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handoutMasterIdLst>
    <p:handoutMasterId r:id="rId34"/>
  </p:handoutMasterIdLst>
  <p:sldIdLst>
    <p:sldId id="284" r:id="rId2"/>
    <p:sldId id="289" r:id="rId3"/>
    <p:sldId id="274" r:id="rId4"/>
    <p:sldId id="259" r:id="rId5"/>
    <p:sldId id="291" r:id="rId6"/>
    <p:sldId id="285" r:id="rId7"/>
    <p:sldId id="286" r:id="rId8"/>
    <p:sldId id="271" r:id="rId9"/>
    <p:sldId id="272" r:id="rId10"/>
    <p:sldId id="273" r:id="rId11"/>
    <p:sldId id="281" r:id="rId12"/>
    <p:sldId id="292" r:id="rId13"/>
    <p:sldId id="276" r:id="rId14"/>
    <p:sldId id="275" r:id="rId15"/>
    <p:sldId id="282" r:id="rId16"/>
    <p:sldId id="287" r:id="rId17"/>
    <p:sldId id="277" r:id="rId18"/>
    <p:sldId id="278" r:id="rId19"/>
    <p:sldId id="270" r:id="rId20"/>
    <p:sldId id="260" r:id="rId21"/>
    <p:sldId id="280" r:id="rId22"/>
    <p:sldId id="279" r:id="rId23"/>
    <p:sldId id="261" r:id="rId24"/>
    <p:sldId id="262" r:id="rId25"/>
    <p:sldId id="283" r:id="rId26"/>
    <p:sldId id="263" r:id="rId27"/>
    <p:sldId id="264" r:id="rId28"/>
    <p:sldId id="290" r:id="rId29"/>
    <p:sldId id="265" r:id="rId30"/>
    <p:sldId id="266" r:id="rId31"/>
    <p:sldId id="293"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4" userDrawn="1">
          <p15:clr>
            <a:srgbClr val="A4A3A4"/>
          </p15:clr>
        </p15:guide>
        <p15:guide id="2" pos="4611" userDrawn="1">
          <p15:clr>
            <a:srgbClr val="A4A3A4"/>
          </p15:clr>
        </p15:guide>
        <p15:guide id="3" orient="horz" pos="550" userDrawn="1">
          <p15:clr>
            <a:srgbClr val="A4A3A4"/>
          </p15:clr>
        </p15:guide>
        <p15:guide id="5" orient="horz" userDrawn="1">
          <p15:clr>
            <a:srgbClr val="A4A3A4"/>
          </p15:clr>
        </p15:guide>
        <p15:guide id="6" pos="415" userDrawn="1">
          <p15:clr>
            <a:srgbClr val="A4A3A4"/>
          </p15:clr>
        </p15:guide>
        <p15:guide id="7" pos="7265" userDrawn="1">
          <p15:clr>
            <a:srgbClr val="A4A3A4"/>
          </p15:clr>
        </p15:guide>
        <p15:guide id="8" orient="horz" pos="2591" userDrawn="1">
          <p15:clr>
            <a:srgbClr val="A4A3A4"/>
          </p15:clr>
        </p15:guide>
        <p15:guide id="11" orient="horz" pos="368" userDrawn="1">
          <p15:clr>
            <a:srgbClr val="A4A3A4"/>
          </p15:clr>
        </p15:guide>
        <p15:guide id="12" orient="horz" pos="4201" userDrawn="1">
          <p15:clr>
            <a:srgbClr val="A4A3A4"/>
          </p15:clr>
        </p15:guide>
        <p15:guide id="14" orient="horz" pos="1071" userDrawn="1">
          <p15:clr>
            <a:srgbClr val="A4A3A4"/>
          </p15:clr>
        </p15:guide>
        <p15:guide id="15" pos="1461" userDrawn="1">
          <p15:clr>
            <a:srgbClr val="A4A3A4"/>
          </p15:clr>
        </p15:guide>
        <p15:guide id="16" pos="6267" userDrawn="1">
          <p15:clr>
            <a:srgbClr val="A4A3A4"/>
          </p15:clr>
        </p15:guide>
        <p15:guide id="17" pos="597" userDrawn="1">
          <p15:clr>
            <a:srgbClr val="A4A3A4"/>
          </p15:clr>
        </p15:guide>
        <p15:guide id="19" pos="406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43926"/>
    <a:srgbClr val="D65400"/>
    <a:srgbClr val="217FBC"/>
    <a:srgbClr val="1AAF5D"/>
    <a:srgbClr val="F59C00"/>
    <a:srgbClr val="1BAE5D"/>
    <a:srgbClr val="1FCF6D"/>
    <a:srgbClr val="5BABE6"/>
    <a:srgbClr val="01A1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7" autoAdjust="0"/>
    <p:restoredTop sz="81120" autoAdjust="0"/>
  </p:normalViewPr>
  <p:slideViewPr>
    <p:cSldViewPr snapToGrid="0" showGuides="1">
      <p:cViewPr varScale="1">
        <p:scale>
          <a:sx n="60" d="100"/>
          <a:sy n="60" d="100"/>
        </p:scale>
        <p:origin x="1026" y="42"/>
      </p:cViewPr>
      <p:guideLst>
        <p:guide orient="horz" pos="2024"/>
        <p:guide pos="4611"/>
        <p:guide orient="horz" pos="550"/>
        <p:guide orient="horz"/>
        <p:guide pos="415"/>
        <p:guide pos="7265"/>
        <p:guide orient="horz" pos="2591"/>
        <p:guide orient="horz" pos="368"/>
        <p:guide orient="horz" pos="4201"/>
        <p:guide orient="horz" pos="1071"/>
        <p:guide pos="1461"/>
        <p:guide pos="6267"/>
        <p:guide pos="597"/>
        <p:guide pos="4067"/>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46" d="100"/>
          <a:sy n="46" d="100"/>
        </p:scale>
        <p:origin x="177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8" Type="http://schemas.openxmlformats.org/officeDocument/2006/relationships/chartUserShapes" Target="../drawings/drawing1.xml"/><Relationship Id="rId3" Type="http://schemas.openxmlformats.org/officeDocument/2006/relationships/image" Target="../media/image17.png"/><Relationship Id="rId7"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6.png"/></Relationships>
</file>

<file path=ppt/charts/_rels/chart2.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1/relationships/chartColorStyle" Target="colors2.xml"/><Relationship Id="rId1" Type="http://schemas.microsoft.com/office/2011/relationships/chartStyle" Target="style2.xml"/><Relationship Id="rId6" Type="http://schemas.openxmlformats.org/officeDocument/2006/relationships/package" Target="../embeddings/Microsoft_Excel____2.xlsx"/><Relationship Id="rId5" Type="http://schemas.openxmlformats.org/officeDocument/2006/relationships/image" Target="../media/image22.png"/><Relationship Id="rId4" Type="http://schemas.openxmlformats.org/officeDocument/2006/relationships/image" Target="../media/image21.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765788696951901E-2"/>
          <c:y val="0.18784735677363051"/>
          <c:w val="0.89869518724867781"/>
          <c:h val="0.69690882665233123"/>
        </c:manualLayout>
      </c:layout>
      <c:barChart>
        <c:barDir val="bar"/>
        <c:grouping val="clustered"/>
        <c:varyColors val="0"/>
        <c:ser>
          <c:idx val="0"/>
          <c:order val="0"/>
          <c:tx>
            <c:strRef>
              <c:f>Sheet1!$B$1</c:f>
              <c:strCache>
                <c:ptCount val="1"/>
                <c:pt idx="0">
                  <c:v>销售额</c:v>
                </c:pt>
              </c:strCache>
            </c:strRef>
          </c:tx>
          <c:spPr>
            <a:blipFill>
              <a:blip xmlns:r="http://schemas.openxmlformats.org/officeDocument/2006/relationships" r:embed="rId3"/>
              <a:stretch>
                <a:fillRect/>
              </a:stretch>
            </a:blipFill>
            <a:ln>
              <a:noFill/>
            </a:ln>
            <a:effectLst/>
          </c:spPr>
          <c:invertIfNegative val="1"/>
          <c:pictureOptions>
            <c:pictureFormat val="stack"/>
          </c:pictureOptions>
          <c:dPt>
            <c:idx val="0"/>
            <c:invertIfNegative val="1"/>
            <c:bubble3D val="0"/>
            <c:spPr>
              <a:blipFill>
                <a:blip xmlns:r="http://schemas.openxmlformats.org/officeDocument/2006/relationships" r:embed="rId4"/>
                <a:stretch>
                  <a:fillRect/>
                </a:stretch>
              </a:blipFill>
              <a:ln>
                <a:noFill/>
              </a:ln>
              <a:effectLst/>
            </c:spPr>
            <c:pictureOptions>
              <c:pictureFormat val="stack"/>
            </c:pictureOptions>
          </c:dPt>
          <c:dPt>
            <c:idx val="1"/>
            <c:invertIfNegative val="1"/>
            <c:bubble3D val="0"/>
            <c:spPr>
              <a:blipFill>
                <a:blip xmlns:r="http://schemas.openxmlformats.org/officeDocument/2006/relationships" r:embed="rId4"/>
                <a:stretch>
                  <a:fillRect/>
                </a:stretch>
              </a:blipFill>
              <a:ln>
                <a:noFill/>
              </a:ln>
              <a:effectLst/>
            </c:spPr>
            <c:pictureOptions>
              <c:pictureFormat val="stack"/>
            </c:pictureOptions>
          </c:dPt>
          <c:dPt>
            <c:idx val="2"/>
            <c:invertIfNegative val="1"/>
            <c:bubble3D val="0"/>
            <c:spPr>
              <a:blipFill>
                <a:blip xmlns:r="http://schemas.openxmlformats.org/officeDocument/2006/relationships" r:embed="rId5"/>
                <a:stretch>
                  <a:fillRect/>
                </a:stretch>
              </a:blipFill>
              <a:ln>
                <a:noFill/>
              </a:ln>
              <a:effectLst/>
            </c:spPr>
            <c:pictureOptions>
              <c:pictureFormat val="stack"/>
            </c:pictureOptions>
          </c:dPt>
          <c:dPt>
            <c:idx val="3"/>
            <c:invertIfNegative val="1"/>
            <c:bubble3D val="0"/>
            <c:spPr>
              <a:blipFill>
                <a:blip xmlns:r="http://schemas.openxmlformats.org/officeDocument/2006/relationships" r:embed="rId6"/>
                <a:stretch>
                  <a:fillRect/>
                </a:stretch>
              </a:blipFill>
              <a:ln>
                <a:noFill/>
              </a:ln>
              <a:effectLst/>
            </c:spPr>
            <c:pictureOptions>
              <c:pictureFormat val="stack"/>
            </c:pictureOptions>
          </c:dPt>
          <c:cat>
            <c:numRef>
              <c:f>Sheet1!$A$2:$A$5</c:f>
              <c:numCache>
                <c:formatCode>General</c:formatCode>
                <c:ptCount val="4"/>
                <c:pt idx="0">
                  <c:v>2010</c:v>
                </c:pt>
                <c:pt idx="1">
                  <c:v>2012</c:v>
                </c:pt>
                <c:pt idx="2">
                  <c:v>2013</c:v>
                </c:pt>
                <c:pt idx="3">
                  <c:v>2014</c:v>
                </c:pt>
              </c:numCache>
            </c:numRef>
          </c:cat>
          <c:val>
            <c:numRef>
              <c:f>Sheet1!$B$2:$B$5</c:f>
              <c:numCache>
                <c:formatCode>General</c:formatCode>
                <c:ptCount val="4"/>
                <c:pt idx="0">
                  <c:v>8</c:v>
                </c:pt>
                <c:pt idx="1">
                  <c:v>10</c:v>
                </c:pt>
                <c:pt idx="2">
                  <c:v>15</c:v>
                </c:pt>
                <c:pt idx="3">
                  <c:v>16</c:v>
                </c:pt>
              </c:numCache>
            </c:numRef>
          </c:val>
        </c:ser>
        <c:dLbls>
          <c:showLegendKey val="0"/>
          <c:showVal val="0"/>
          <c:showCatName val="0"/>
          <c:showSerName val="0"/>
          <c:showPercent val="0"/>
          <c:showBubbleSize val="0"/>
        </c:dLbls>
        <c:gapWidth val="36"/>
        <c:axId val="2069538640"/>
        <c:axId val="2069533200"/>
      </c:barChart>
      <c:catAx>
        <c:axId val="20695386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0"/>
          <a:lstStyle/>
          <a:p>
            <a:pPr>
              <a:defRPr sz="1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069533200"/>
        <c:crosses val="autoZero"/>
        <c:auto val="1"/>
        <c:lblAlgn val="ctr"/>
        <c:lblOffset val="100"/>
        <c:noMultiLvlLbl val="0"/>
      </c:catAx>
      <c:valAx>
        <c:axId val="2069533200"/>
        <c:scaling>
          <c:orientation val="minMax"/>
        </c:scaling>
        <c:delete val="0"/>
        <c:axPos val="t"/>
        <c:majorGridlines>
          <c:spPr>
            <a:ln w="9525" cap="flat" cmpd="sng" algn="ctr">
              <a:solidFill>
                <a:schemeClr val="bg1">
                  <a:lumMod val="75000"/>
                  <a:alpha val="83000"/>
                </a:schemeClr>
              </a:solidFill>
              <a:prstDash val="dash"/>
              <a:round/>
            </a:ln>
            <a:effectLst/>
          </c:spPr>
        </c:majorGridlines>
        <c:numFmt formatCode="General" sourceLinked="1"/>
        <c:majorTickMark val="none"/>
        <c:minorTickMark val="none"/>
        <c:tickLblPos val="high"/>
        <c:spPr>
          <a:noFill/>
          <a:ln>
            <a:noFill/>
          </a:ln>
          <a:effectLst/>
        </c:spPr>
        <c:txPr>
          <a:bodyPr rot="-60000000" spcFirstLastPara="1" vertOverflow="ellipsis" vert="horz" wrap="square" anchor="ctr" anchorCtr="1"/>
          <a:lstStyle/>
          <a:p>
            <a:pPr>
              <a:defRPr sz="12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069538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7">
    <c:autoUpdate val="0"/>
  </c:externalData>
  <c:userShapes r:id="rId8"/>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055849726115705E-2"/>
          <c:y val="0.23247123522230329"/>
          <c:w val="0.82374227607838046"/>
          <c:h val="0.627703174998965"/>
        </c:manualLayout>
      </c:layout>
      <c:barChart>
        <c:barDir val="col"/>
        <c:grouping val="clustered"/>
        <c:varyColors val="0"/>
        <c:ser>
          <c:idx val="0"/>
          <c:order val="0"/>
          <c:tx>
            <c:strRef>
              <c:f>Sheet1!$B$1</c:f>
              <c:strCache>
                <c:ptCount val="1"/>
                <c:pt idx="0">
                  <c:v>品牌1</c:v>
                </c:pt>
              </c:strCache>
            </c:strRef>
          </c:tx>
          <c:spPr>
            <a:blipFill dpi="0" rotWithShape="1">
              <a:blip xmlns:r="http://schemas.openxmlformats.org/officeDocument/2006/relationships" r:embed="rId3">
                <a:alphaModFix amt="79000"/>
              </a:blip>
              <a:srcRect/>
              <a:stretch>
                <a:fillRect/>
              </a:stretch>
            </a:blipFill>
            <a:ln>
              <a:noFill/>
            </a:ln>
            <a:effectLst/>
          </c:spPr>
          <c:invertIfNegative val="0"/>
          <c:dPt>
            <c:idx val="0"/>
            <c:invertIfNegative val="0"/>
            <c:bubble3D val="0"/>
            <c:spPr>
              <a:blipFill dpi="0" rotWithShape="1">
                <a:blip xmlns:r="http://schemas.openxmlformats.org/officeDocument/2006/relationships" r:embed="rId3">
                  <a:alphaModFix amt="79000"/>
                </a:blip>
                <a:srcRect/>
                <a:stretch>
                  <a:fillRect/>
                </a:stretch>
              </a:blipFill>
              <a:ln>
                <a:noFill/>
              </a:ln>
              <a:effectLst/>
            </c:spPr>
          </c:dPt>
          <c:cat>
            <c:numRef>
              <c:f>Sheet1!$A$2:$A$5</c:f>
              <c:numCache>
                <c:formatCode>General</c:formatCode>
                <c:ptCount val="4"/>
                <c:pt idx="0">
                  <c:v>2011</c:v>
                </c:pt>
                <c:pt idx="1">
                  <c:v>2012</c:v>
                </c:pt>
                <c:pt idx="2">
                  <c:v>2013</c:v>
                </c:pt>
                <c:pt idx="3">
                  <c:v>2014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品牌2</c:v>
                </c:pt>
              </c:strCache>
            </c:strRef>
          </c:tx>
          <c:spPr>
            <a:blipFill dpi="0" rotWithShape="1">
              <a:blip xmlns:r="http://schemas.openxmlformats.org/officeDocument/2006/relationships" r:embed="rId4">
                <a:alphaModFix amt="75000"/>
              </a:blip>
              <a:srcRect/>
              <a:stretch>
                <a:fillRect/>
              </a:stretch>
            </a:blipFill>
            <a:ln>
              <a:noFill/>
            </a:ln>
            <a:effectLst/>
          </c:spPr>
          <c:invertIfNegative val="0"/>
          <c:dPt>
            <c:idx val="0"/>
            <c:invertIfNegative val="0"/>
            <c:bubble3D val="0"/>
          </c:dPt>
          <c:cat>
            <c:numRef>
              <c:f>Sheet1!$A$2:$A$5</c:f>
              <c:numCache>
                <c:formatCode>General</c:formatCode>
                <c:ptCount val="4"/>
                <c:pt idx="0">
                  <c:v>2011</c:v>
                </c:pt>
                <c:pt idx="1">
                  <c:v>2012</c:v>
                </c:pt>
                <c:pt idx="2">
                  <c:v>2013</c:v>
                </c:pt>
                <c:pt idx="3">
                  <c:v>2014</c:v>
                </c:pt>
              </c:numCache>
            </c:num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0"/>
        <c:overlap val="28"/>
        <c:axId val="2069540272"/>
        <c:axId val="2069529936"/>
      </c:barChart>
      <c:barChart>
        <c:barDir val="col"/>
        <c:grouping val="clustered"/>
        <c:varyColors val="0"/>
        <c:ser>
          <c:idx val="2"/>
          <c:order val="2"/>
          <c:tx>
            <c:strRef>
              <c:f>Sheet1!$D$1</c:f>
              <c:strCache>
                <c:ptCount val="1"/>
                <c:pt idx="0">
                  <c:v>品牌3</c:v>
                </c:pt>
              </c:strCache>
            </c:strRef>
          </c:tx>
          <c:spPr>
            <a:blipFill dpi="0" rotWithShape="1">
              <a:blip xmlns:r="http://schemas.openxmlformats.org/officeDocument/2006/relationships" r:embed="rId5">
                <a:alphaModFix amt="75000"/>
              </a:blip>
              <a:srcRect/>
              <a:stretch>
                <a:fillRect/>
              </a:stretch>
            </a:blipFill>
            <a:ln>
              <a:noFill/>
            </a:ln>
            <a:effectLst/>
          </c:spPr>
          <c:invertIfNegative val="0"/>
          <c:dPt>
            <c:idx val="0"/>
            <c:invertIfNegative val="0"/>
            <c:bubble3D val="0"/>
            <c:spPr>
              <a:blipFill dpi="0" rotWithShape="1">
                <a:blip xmlns:r="http://schemas.openxmlformats.org/officeDocument/2006/relationships" r:embed="rId5">
                  <a:alphaModFix amt="75000"/>
                </a:blip>
                <a:srcRect/>
                <a:stretch>
                  <a:fillRect/>
                </a:stretch>
              </a:blipFill>
              <a:ln>
                <a:noFill/>
              </a:ln>
              <a:effectLst/>
            </c:spPr>
          </c:dPt>
          <c:cat>
            <c:numRef>
              <c:f>Sheet1!$A$2:$A$5</c:f>
              <c:numCache>
                <c:formatCode>General</c:formatCode>
                <c:ptCount val="4"/>
                <c:pt idx="0">
                  <c:v>2011</c:v>
                </c:pt>
                <c:pt idx="1">
                  <c:v>2012</c:v>
                </c:pt>
                <c:pt idx="2">
                  <c:v>2013</c:v>
                </c:pt>
                <c:pt idx="3">
                  <c:v>2014</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88"/>
        <c:overlap val="58"/>
        <c:axId val="2069534832"/>
        <c:axId val="2069541360"/>
      </c:barChart>
      <c:catAx>
        <c:axId val="2069540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069529936"/>
        <c:crosses val="autoZero"/>
        <c:auto val="1"/>
        <c:lblAlgn val="ctr"/>
        <c:lblOffset val="100"/>
        <c:noMultiLvlLbl val="0"/>
      </c:catAx>
      <c:valAx>
        <c:axId val="2069529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69540272"/>
        <c:crosses val="autoZero"/>
        <c:crossBetween val="between"/>
      </c:valAx>
      <c:valAx>
        <c:axId val="2069541360"/>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69534832"/>
        <c:crosses val="max"/>
        <c:crossBetween val="between"/>
      </c:valAx>
      <c:catAx>
        <c:axId val="2069534832"/>
        <c:scaling>
          <c:orientation val="minMax"/>
        </c:scaling>
        <c:delete val="1"/>
        <c:axPos val="b"/>
        <c:numFmt formatCode="General" sourceLinked="1"/>
        <c:majorTickMark val="out"/>
        <c:minorTickMark val="none"/>
        <c:tickLblPos val="nextTo"/>
        <c:crossAx val="2069541360"/>
        <c:crosses val="autoZero"/>
        <c:auto val="1"/>
        <c:lblAlgn val="ctr"/>
        <c:lblOffset val="100"/>
        <c:noMultiLvlLbl val="0"/>
      </c:catAx>
      <c:spPr>
        <a:noFill/>
        <a:ln>
          <a:noFill/>
        </a:ln>
        <a:effectLst/>
      </c:spPr>
    </c:plotArea>
    <c:legend>
      <c:legendPos val="b"/>
      <c:legendEntry>
        <c:idx val="0"/>
        <c:txPr>
          <a:bodyPr rot="0" spcFirstLastPara="1" vertOverflow="ellipsis" vert="horz" wrap="square" anchor="ctr" anchorCtr="1"/>
          <a:lstStyle/>
          <a:p>
            <a:pPr>
              <a:defRPr sz="1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Entry>
      <c:layout>
        <c:manualLayout>
          <c:xMode val="edge"/>
          <c:yMode val="edge"/>
          <c:x val="0.33281988938508483"/>
          <c:y val="0.92940282294177357"/>
          <c:w val="0.60328381996069536"/>
          <c:h val="7.0597177058226393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6207557059856"/>
          <c:y val="0.12568491878572993"/>
          <c:w val="0.6798443603340637"/>
          <c:h val="0.68652843136755048"/>
        </c:manualLayout>
      </c:layout>
      <c:doughnutChart>
        <c:varyColors val="1"/>
        <c:ser>
          <c:idx val="0"/>
          <c:order val="0"/>
          <c:tx>
            <c:strRef>
              <c:f>Sheet1!$B$1</c:f>
              <c:strCache>
                <c:ptCount val="1"/>
                <c:pt idx="0">
                  <c:v>销售额</c:v>
                </c:pt>
              </c:strCache>
            </c:strRef>
          </c:tx>
          <c:dPt>
            <c:idx val="0"/>
            <c:bubble3D val="0"/>
            <c:spPr>
              <a:solidFill>
                <a:srgbClr val="217FBC"/>
              </a:solidFill>
              <a:ln w="19050">
                <a:noFill/>
              </a:ln>
              <a:effectLst/>
            </c:spPr>
          </c:dPt>
          <c:dPt>
            <c:idx val="1"/>
            <c:bubble3D val="0"/>
            <c:spPr>
              <a:solidFill>
                <a:srgbClr val="1FCF6D"/>
              </a:solidFill>
              <a:ln w="19050">
                <a:noFill/>
              </a:ln>
              <a:effectLst/>
            </c:spPr>
          </c:dPt>
          <c:dPt>
            <c:idx val="2"/>
            <c:bubble3D val="0"/>
            <c:spPr>
              <a:solidFill>
                <a:srgbClr val="F3C500"/>
              </a:solidFill>
              <a:ln w="19050">
                <a:noFill/>
              </a:ln>
              <a:effectLst/>
            </c:spPr>
          </c:dPt>
          <c:dPt>
            <c:idx val="3"/>
            <c:bubble3D val="0"/>
            <c:spPr>
              <a:solidFill>
                <a:srgbClr val="EA4B35"/>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4.5</c:v>
                </c:pt>
                <c:pt idx="1">
                  <c:v>3.2</c:v>
                </c:pt>
                <c:pt idx="2">
                  <c:v>2</c:v>
                </c:pt>
                <c:pt idx="3">
                  <c:v>2.5</c:v>
                </c:pt>
              </c:numCache>
            </c:numRef>
          </c:val>
        </c:ser>
        <c:dLbls>
          <c:showLegendKey val="0"/>
          <c:showVal val="0"/>
          <c:showCatName val="0"/>
          <c:showSerName val="0"/>
          <c:showPercent val="0"/>
          <c:showBubbleSize val="0"/>
          <c:showLeaderLines val="1"/>
        </c:dLbls>
        <c:firstSliceAng val="133"/>
        <c:holeSize val="75"/>
      </c:doughnutChart>
      <c:spPr>
        <a:noFill/>
        <a:ln>
          <a:noFill/>
        </a:ln>
        <a:effectLst/>
      </c:spPr>
    </c:plotArea>
    <c:legend>
      <c:legendPos val="b"/>
      <c:layout>
        <c:manualLayout>
          <c:xMode val="edge"/>
          <c:yMode val="edge"/>
          <c:x val="0.11326844560662704"/>
          <c:y val="0.88030882617502315"/>
          <c:w val="0.77893707534971413"/>
          <c:h val="8.2290822709575662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张海山锐谐体" panose="02000000000000000000" pitchFamily="2" charset="-122"/>
              <a:ea typeface="张海山锐谐体" panose="02000000000000000000"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834922812230482"/>
          <c:y val="0.2747825561367146"/>
          <c:w val="0.49986881397560845"/>
          <c:h val="0.59386036982068846"/>
        </c:manualLayout>
      </c:layout>
      <c:radarChart>
        <c:radarStyle val="filled"/>
        <c:varyColors val="0"/>
        <c:ser>
          <c:idx val="0"/>
          <c:order val="0"/>
          <c:tx>
            <c:strRef>
              <c:f>Sheet1!$B$1</c:f>
              <c:strCache>
                <c:ptCount val="1"/>
                <c:pt idx="0">
                  <c:v>自身品牌</c:v>
                </c:pt>
              </c:strCache>
            </c:strRef>
          </c:tx>
          <c:spPr>
            <a:solidFill>
              <a:srgbClr val="F59C00"/>
            </a:solidFill>
            <a:ln>
              <a:noFill/>
            </a:ln>
            <a:effectLst/>
          </c:spPr>
          <c:cat>
            <c:strRef>
              <c:f>Sheet1!$A$2:$A$6</c:f>
              <c:strCache>
                <c:ptCount val="5"/>
                <c:pt idx="0">
                  <c:v>价格</c:v>
                </c:pt>
                <c:pt idx="1">
                  <c:v>性能</c:v>
                </c:pt>
                <c:pt idx="2">
                  <c:v>服务</c:v>
                </c:pt>
                <c:pt idx="3">
                  <c:v>广告</c:v>
                </c:pt>
                <c:pt idx="4">
                  <c:v>渠道</c:v>
                </c:pt>
              </c:strCache>
            </c:strRef>
          </c:cat>
          <c:val>
            <c:numRef>
              <c:f>Sheet1!$B$2:$B$6</c:f>
              <c:numCache>
                <c:formatCode>General</c:formatCode>
                <c:ptCount val="5"/>
                <c:pt idx="0">
                  <c:v>4</c:v>
                </c:pt>
                <c:pt idx="1">
                  <c:v>3</c:v>
                </c:pt>
                <c:pt idx="2">
                  <c:v>2</c:v>
                </c:pt>
                <c:pt idx="3">
                  <c:v>4</c:v>
                </c:pt>
                <c:pt idx="4">
                  <c:v>5</c:v>
                </c:pt>
              </c:numCache>
            </c:numRef>
          </c:val>
        </c:ser>
        <c:ser>
          <c:idx val="1"/>
          <c:order val="1"/>
          <c:tx>
            <c:strRef>
              <c:f>Sheet1!$C$1</c:f>
              <c:strCache>
                <c:ptCount val="1"/>
                <c:pt idx="0">
                  <c:v>竞争对手</c:v>
                </c:pt>
              </c:strCache>
            </c:strRef>
          </c:tx>
          <c:spPr>
            <a:solidFill>
              <a:srgbClr val="EA4B35"/>
            </a:solidFill>
            <a:ln>
              <a:noFill/>
            </a:ln>
            <a:effectLst/>
          </c:spPr>
          <c:cat>
            <c:strRef>
              <c:f>Sheet1!$A$2:$A$6</c:f>
              <c:strCache>
                <c:ptCount val="5"/>
                <c:pt idx="0">
                  <c:v>价格</c:v>
                </c:pt>
                <c:pt idx="1">
                  <c:v>性能</c:v>
                </c:pt>
                <c:pt idx="2">
                  <c:v>服务</c:v>
                </c:pt>
                <c:pt idx="3">
                  <c:v>广告</c:v>
                </c:pt>
                <c:pt idx="4">
                  <c:v>渠道</c:v>
                </c:pt>
              </c:strCache>
            </c:strRef>
          </c:cat>
          <c:val>
            <c:numRef>
              <c:f>Sheet1!$C$2:$C$6</c:f>
              <c:numCache>
                <c:formatCode>General</c:formatCode>
                <c:ptCount val="5"/>
                <c:pt idx="0">
                  <c:v>3</c:v>
                </c:pt>
                <c:pt idx="1">
                  <c:v>5</c:v>
                </c:pt>
                <c:pt idx="2">
                  <c:v>2</c:v>
                </c:pt>
                <c:pt idx="3">
                  <c:v>4</c:v>
                </c:pt>
                <c:pt idx="4">
                  <c:v>3</c:v>
                </c:pt>
              </c:numCache>
            </c:numRef>
          </c:val>
        </c:ser>
        <c:dLbls>
          <c:showLegendKey val="0"/>
          <c:showVal val="0"/>
          <c:showCatName val="0"/>
          <c:showSerName val="0"/>
          <c:showPercent val="0"/>
          <c:showBubbleSize val="0"/>
        </c:dLbls>
        <c:axId val="2069537008"/>
        <c:axId val="2069542448"/>
      </c:radarChart>
      <c:catAx>
        <c:axId val="2069537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bg1"/>
                </a:solidFill>
                <a:latin typeface="张海山锐谐体" panose="02000000000000000000" pitchFamily="2" charset="-122"/>
                <a:ea typeface="张海山锐谐体" panose="02000000000000000000" pitchFamily="2" charset="-122"/>
                <a:cs typeface="+mn-cs"/>
              </a:defRPr>
            </a:pPr>
            <a:endParaRPr lang="zh-CN"/>
          </a:p>
        </c:txPr>
        <c:crossAx val="2069542448"/>
        <c:crosses val="autoZero"/>
        <c:auto val="1"/>
        <c:lblAlgn val="ctr"/>
        <c:lblOffset val="100"/>
        <c:noMultiLvlLbl val="0"/>
      </c:catAx>
      <c:valAx>
        <c:axId val="2069542448"/>
        <c:scaling>
          <c:orientation val="minMax"/>
        </c:scaling>
        <c:delete val="0"/>
        <c:axPos val="l"/>
        <c:majorGridlines>
          <c:spPr>
            <a:ln w="9525" cap="flat" cmpd="sng" algn="ctr">
              <a:solidFill>
                <a:srgbClr val="1BAE5D"/>
              </a:solidFill>
              <a:round/>
            </a:ln>
            <a:effectLst/>
          </c:spPr>
        </c:majorGridlines>
        <c:numFmt formatCode="General" sourceLinked="1"/>
        <c:majorTickMark val="none"/>
        <c:minorTickMark val="none"/>
        <c:tickLblPos val="nextTo"/>
        <c:spPr>
          <a:noFill/>
          <a:ln>
            <a:solidFill>
              <a:srgbClr val="0C7BF2"/>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69537008"/>
        <c:crosses val="autoZero"/>
        <c:crossBetween val="between"/>
      </c:valAx>
      <c:spPr>
        <a:noFill/>
        <a:ln>
          <a:noFill/>
        </a:ln>
        <a:effectLst/>
      </c:spPr>
    </c:plotArea>
    <c:legend>
      <c:legendPos val="t"/>
      <c:layout>
        <c:manualLayout>
          <c:xMode val="edge"/>
          <c:yMode val="edge"/>
          <c:x val="0.63487594726664254"/>
          <c:y val="0.891117132682263"/>
          <c:w val="0.36099784867965223"/>
          <c:h val="5.9774226850658099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07168540629234"/>
          <c:y val="0.16689865601545706"/>
          <c:w val="0.5800486550550662"/>
          <c:h val="0.69920439122748268"/>
        </c:manualLayout>
      </c:layout>
      <c:pieChart>
        <c:varyColors val="1"/>
        <c:ser>
          <c:idx val="0"/>
          <c:order val="0"/>
          <c:tx>
            <c:strRef>
              <c:f>Sheet1!$B$1</c:f>
              <c:strCache>
                <c:ptCount val="1"/>
                <c:pt idx="0">
                  <c:v>市场占有率</c:v>
                </c:pt>
              </c:strCache>
            </c:strRef>
          </c:tx>
          <c:dPt>
            <c:idx val="0"/>
            <c:bubble3D val="0"/>
            <c:spPr>
              <a:solidFill>
                <a:srgbClr val="217FBC"/>
              </a:solidFill>
              <a:ln w="19050">
                <a:noFill/>
              </a:ln>
              <a:effectLst/>
            </c:spPr>
          </c:dPt>
          <c:dPt>
            <c:idx val="1"/>
            <c:bubble3D val="0"/>
            <c:spPr>
              <a:solidFill>
                <a:srgbClr val="E87E04"/>
              </a:solidFill>
              <a:ln w="19050">
                <a:noFill/>
              </a:ln>
              <a:effectLst/>
            </c:spPr>
          </c:dPt>
          <c:dPt>
            <c:idx val="2"/>
            <c:bubble3D val="0"/>
            <c:spPr>
              <a:solidFill>
                <a:srgbClr val="1FCF6D"/>
              </a:solidFill>
              <a:ln w="19050">
                <a:noFill/>
              </a:ln>
              <a:effectLst/>
            </c:spPr>
          </c:dPt>
          <c:dPt>
            <c:idx val="3"/>
            <c:bubble3D val="0"/>
            <c:spPr>
              <a:solidFill>
                <a:srgbClr val="EA4B35"/>
              </a:solidFill>
              <a:ln w="19050">
                <a:noFill/>
              </a:ln>
              <a:effectLst/>
            </c:spPr>
          </c:dPt>
          <c:cat>
            <c:strRef>
              <c:f>Sheet1!$A$2:$A$5</c:f>
              <c:strCache>
                <c:ptCount val="4"/>
                <c:pt idx="0">
                  <c:v>品牌1</c:v>
                </c:pt>
                <c:pt idx="1">
                  <c:v>品牌2</c:v>
                </c:pt>
                <c:pt idx="2">
                  <c:v>品牌3</c:v>
                </c:pt>
                <c:pt idx="3">
                  <c:v>品牌4</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0"/>
        </c:dLbls>
        <c:firstSliceAng val="0"/>
      </c:pieChart>
      <c:spPr>
        <a:noFill/>
        <a:ln>
          <a:noFill/>
        </a:ln>
        <a:effectLst/>
      </c:spPr>
    </c:plotArea>
    <c:legend>
      <c:legendPos val="b"/>
      <c:legendEntry>
        <c:idx val="0"/>
        <c:txPr>
          <a:bodyPr rot="0" spcFirstLastPara="1" vertOverflow="ellipsis" vert="horz" wrap="square" anchor="ctr" anchorCtr="1"/>
          <a:lstStyle/>
          <a:p>
            <a:pPr>
              <a:defRPr sz="2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sz="2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Entry>
      <c:legendEntry>
        <c:idx val="2"/>
        <c:txPr>
          <a:bodyPr rot="0" spcFirstLastPara="1" vertOverflow="ellipsis" vert="horz" wrap="square" anchor="ctr" anchorCtr="1"/>
          <a:lstStyle/>
          <a:p>
            <a:pPr>
              <a:defRPr sz="2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Entry>
      <c:legendEntry>
        <c:idx val="3"/>
        <c:txPr>
          <a:bodyPr rot="0" spcFirstLastPara="1" vertOverflow="ellipsis" vert="horz" wrap="square" anchor="ctr" anchorCtr="1"/>
          <a:lstStyle/>
          <a:p>
            <a:pPr>
              <a:defRPr sz="2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Entry>
      <c:layout/>
      <c:overlay val="0"/>
      <c:spPr>
        <a:noFill/>
        <a:ln>
          <a:noFill/>
        </a:ln>
        <a:effectLst/>
      </c:spPr>
      <c:txPr>
        <a:bodyPr rot="0" spcFirstLastPara="1" vertOverflow="ellipsis" vert="horz" wrap="square" anchor="ctr" anchorCtr="1"/>
        <a:lstStyle/>
        <a:p>
          <a:pPr>
            <a:defRPr sz="24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0.06076</cdr:x>
      <cdr:y>0.14322</cdr:y>
    </cdr:from>
    <cdr:to>
      <cdr:x>0.17151</cdr:x>
      <cdr:y>0.3154</cdr:y>
    </cdr:to>
    <cdr:sp macro="" textlink="">
      <cdr:nvSpPr>
        <cdr:cNvPr id="3" name="文本框 2"/>
        <cdr:cNvSpPr txBox="1"/>
      </cdr:nvSpPr>
      <cdr:spPr>
        <a:xfrm xmlns:a="http://schemas.openxmlformats.org/drawingml/2006/main">
          <a:off x="501649" y="76060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dirty="0"/>
        </a:p>
      </cdr:txBody>
    </cdr:sp>
  </cdr:relSizeAnchor>
  <cdr:relSizeAnchor xmlns:cdr="http://schemas.openxmlformats.org/drawingml/2006/chartDrawing">
    <cdr:from>
      <cdr:x>0</cdr:x>
      <cdr:y>0.01763</cdr:y>
    </cdr:from>
    <cdr:to>
      <cdr:x>1</cdr:x>
      <cdr:y>0.14033</cdr:y>
    </cdr:to>
    <cdr:sp macro="" textlink="">
      <cdr:nvSpPr>
        <cdr:cNvPr id="4" name="矩形 3"/>
        <cdr:cNvSpPr/>
      </cdr:nvSpPr>
      <cdr:spPr>
        <a:xfrm xmlns:a="http://schemas.openxmlformats.org/drawingml/2006/main">
          <a:off x="0" y="68608"/>
          <a:ext cx="5499931" cy="477491"/>
        </a:xfrm>
        <a:prstGeom xmlns:a="http://schemas.openxmlformats.org/drawingml/2006/main" prst="rect">
          <a:avLst/>
        </a:prstGeom>
        <a:solidFill xmlns:a="http://schemas.openxmlformats.org/drawingml/2006/main">
          <a:srgbClr val="01BF9D"/>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p>
      </cdr:txBody>
    </cdr:sp>
  </cdr:relSizeAnchor>
  <cdr:relSizeAnchor xmlns:cdr="http://schemas.openxmlformats.org/drawingml/2006/chartDrawing">
    <cdr:from>
      <cdr:x>0</cdr:x>
      <cdr:y>0.13594</cdr:y>
    </cdr:from>
    <cdr:to>
      <cdr:x>1</cdr:x>
      <cdr:y>0.14455</cdr:y>
    </cdr:to>
    <cdr:sp macro="" textlink="">
      <cdr:nvSpPr>
        <cdr:cNvPr id="5" name="矩形 4"/>
        <cdr:cNvSpPr/>
      </cdr:nvSpPr>
      <cdr:spPr>
        <a:xfrm xmlns:a="http://schemas.openxmlformats.org/drawingml/2006/main">
          <a:off x="-339962" y="460103"/>
          <a:ext cx="5711171" cy="29137"/>
        </a:xfrm>
        <a:prstGeom xmlns:a="http://schemas.openxmlformats.org/drawingml/2006/main" prst="rect">
          <a:avLst/>
        </a:prstGeom>
        <a:solidFill xmlns:a="http://schemas.openxmlformats.org/drawingml/2006/main">
          <a:schemeClr val="tx1">
            <a:lumMod val="50000"/>
            <a:lumOff val="50000"/>
          </a:schemeClr>
        </a:solidFill>
        <a:ln xmlns:a="http://schemas.openxmlformats.org/drawingml/2006/main">
          <a:solidFill>
            <a:schemeClr val="bg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p>
      </cdr:txBody>
    </cdr:sp>
  </cdr:relSizeAnchor>
</c:userShapes>
</file>

<file path=ppt/drawings/drawing2.xml><?xml version="1.0" encoding="utf-8"?>
<c:userShapes xmlns:c="http://schemas.openxmlformats.org/drawingml/2006/chart">
  <cdr:relSizeAnchor xmlns:cdr="http://schemas.openxmlformats.org/drawingml/2006/chartDrawing">
    <cdr:from>
      <cdr:x>0.01958</cdr:x>
      <cdr:y>0.29795</cdr:y>
    </cdr:from>
    <cdr:to>
      <cdr:x>0.16103</cdr:x>
      <cdr:y>0.51013</cdr:y>
    </cdr:to>
    <cdr:sp macro="" textlink="">
      <cdr:nvSpPr>
        <cdr:cNvPr id="2" name="文本框 1"/>
        <cdr:cNvSpPr txBox="1"/>
      </cdr:nvSpPr>
      <cdr:spPr>
        <a:xfrm xmlns:a="http://schemas.openxmlformats.org/drawingml/2006/main">
          <a:off x="126566" y="12840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0.04854</cdr:x>
      <cdr:y>0.05497</cdr:y>
    </cdr:from>
    <cdr:to>
      <cdr:x>0.93515</cdr:x>
      <cdr:y>0.16618</cdr:y>
    </cdr:to>
    <cdr:sp macro="" textlink="">
      <cdr:nvSpPr>
        <cdr:cNvPr id="2" name="矩形 1"/>
        <cdr:cNvSpPr/>
      </cdr:nvSpPr>
      <cdr:spPr>
        <a:xfrm xmlns:a="http://schemas.openxmlformats.org/drawingml/2006/main">
          <a:off x="297689" y="283729"/>
          <a:ext cx="5437147" cy="574056"/>
        </a:xfrm>
        <a:prstGeom xmlns:a="http://schemas.openxmlformats.org/drawingml/2006/main" prst="rect">
          <a:avLst/>
        </a:prstGeom>
        <a:solidFill xmlns:a="http://schemas.openxmlformats.org/drawingml/2006/main">
          <a:srgbClr val="429BAA">
            <a:alpha val="34000"/>
          </a:srgb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0032625-0A3A-4EEB-BCD0-7E32A10D05C8}" type="datetimeFigureOut">
              <a:rPr lang="zh-CN" altLang="en-US" smtClean="0"/>
              <a:t>2017/8/14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8136DA-7A30-4E43-8AA7-F650F1C7DCAF}" type="slidenum">
              <a:rPr lang="zh-CN" altLang="en-US" smtClean="0"/>
              <a:t>‹#›</a:t>
            </a:fld>
            <a:endParaRPr lang="zh-CN" altLang="en-US"/>
          </a:p>
        </p:txBody>
      </p:sp>
    </p:spTree>
    <p:extLst>
      <p:ext uri="{BB962C8B-B14F-4D97-AF65-F5344CB8AC3E}">
        <p14:creationId xmlns:p14="http://schemas.microsoft.com/office/powerpoint/2010/main" val="3539142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E7DF44-EAD7-4E35-8127-F0FB4EEF008F}" type="datetimeFigureOut">
              <a:rPr lang="zh-CN" altLang="en-US" smtClean="0"/>
              <a:t>2017/8/14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307C4C-7CD5-4E10-AF80-FEBFC55E777D}" type="slidenum">
              <a:rPr lang="zh-CN" altLang="en-US" smtClean="0"/>
              <a:t>‹#›</a:t>
            </a:fld>
            <a:endParaRPr lang="zh-CN" altLang="en-US"/>
          </a:p>
        </p:txBody>
      </p:sp>
    </p:spTree>
    <p:extLst>
      <p:ext uri="{BB962C8B-B14F-4D97-AF65-F5344CB8AC3E}">
        <p14:creationId xmlns:p14="http://schemas.microsoft.com/office/powerpoint/2010/main" val="2086205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307C4C-7CD5-4E10-AF80-FEBFC55E777D}" type="slidenum">
              <a:rPr lang="zh-CN" altLang="en-US" smtClean="0"/>
              <a:t>4</a:t>
            </a:fld>
            <a:endParaRPr lang="zh-CN" altLang="en-US"/>
          </a:p>
        </p:txBody>
      </p:sp>
    </p:spTree>
    <p:extLst>
      <p:ext uri="{BB962C8B-B14F-4D97-AF65-F5344CB8AC3E}">
        <p14:creationId xmlns:p14="http://schemas.microsoft.com/office/powerpoint/2010/main" val="325468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307C4C-7CD5-4E10-AF80-FEBFC55E777D}" type="slidenum">
              <a:rPr lang="zh-CN" altLang="en-US" smtClean="0"/>
              <a:t>6</a:t>
            </a:fld>
            <a:endParaRPr lang="zh-CN" altLang="en-US"/>
          </a:p>
        </p:txBody>
      </p:sp>
    </p:spTree>
    <p:extLst>
      <p:ext uri="{BB962C8B-B14F-4D97-AF65-F5344CB8AC3E}">
        <p14:creationId xmlns:p14="http://schemas.microsoft.com/office/powerpoint/2010/main" val="1715486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307C4C-7CD5-4E10-AF80-FEBFC55E777D}" type="slidenum">
              <a:rPr lang="zh-CN" altLang="en-US" smtClean="0"/>
              <a:t>9</a:t>
            </a:fld>
            <a:endParaRPr lang="zh-CN" altLang="en-US"/>
          </a:p>
        </p:txBody>
      </p:sp>
    </p:spTree>
    <p:extLst>
      <p:ext uri="{BB962C8B-B14F-4D97-AF65-F5344CB8AC3E}">
        <p14:creationId xmlns:p14="http://schemas.microsoft.com/office/powerpoint/2010/main" val="502882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307C4C-7CD5-4E10-AF80-FEBFC55E777D}" type="slidenum">
              <a:rPr lang="zh-CN" altLang="en-US" smtClean="0"/>
              <a:t>12</a:t>
            </a:fld>
            <a:endParaRPr lang="zh-CN" altLang="en-US"/>
          </a:p>
        </p:txBody>
      </p:sp>
    </p:spTree>
    <p:extLst>
      <p:ext uri="{BB962C8B-B14F-4D97-AF65-F5344CB8AC3E}">
        <p14:creationId xmlns:p14="http://schemas.microsoft.com/office/powerpoint/2010/main" val="835069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0815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119538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3570254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93C0C9-BD3D-4A2A-9A53-4C3CD6FF2F13}" type="datetimeFigureOut">
              <a:rPr lang="zh-CN" altLang="en-US" smtClean="0"/>
              <a:t>2017/8/14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0D4CB-CBB4-4644-AB11-446832B3B802}" type="slidenum">
              <a:rPr lang="zh-CN" altLang="en-US" smtClean="0"/>
              <a:t>‹#›</a:t>
            </a:fld>
            <a:endParaRPr lang="zh-CN" altLang="en-US"/>
          </a:p>
        </p:txBody>
      </p:sp>
    </p:spTree>
    <p:extLst>
      <p:ext uri="{BB962C8B-B14F-4D97-AF65-F5344CB8AC3E}">
        <p14:creationId xmlns:p14="http://schemas.microsoft.com/office/powerpoint/2010/main" val="1213644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01CFA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497841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436">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1D1A9"/>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88163" y="131189"/>
            <a:ext cx="2370698" cy="572424"/>
            <a:chOff x="96263" y="115258"/>
            <a:chExt cx="2370698" cy="572424"/>
          </a:xfrm>
        </p:grpSpPr>
        <p:sp>
          <p:nvSpPr>
            <p:cNvPr id="9" name="文本框 8"/>
            <p:cNvSpPr txBox="1"/>
            <p:nvPr/>
          </p:nvSpPr>
          <p:spPr>
            <a:xfrm>
              <a:off x="501358" y="128674"/>
              <a:ext cx="1965603"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淡忘</a:t>
              </a:r>
              <a:r>
                <a:rPr lang="en-US" altLang="zh-CN" dirty="0" smtClean="0">
                  <a:solidFill>
                    <a:schemeClr val="bg1"/>
                  </a:solidFill>
                  <a:latin typeface="造字工房悦黑体验版常规体" pitchFamily="50" charset="-122"/>
                  <a:ea typeface="造字工房悦黑体验版常规体" pitchFamily="50" charset="-122"/>
                </a:rPr>
                <a:t>PPT</a:t>
              </a:r>
              <a:r>
                <a:rPr lang="zh-CN" altLang="en-US" dirty="0" smtClean="0">
                  <a:solidFill>
                    <a:schemeClr val="bg1"/>
                  </a:solidFill>
                  <a:latin typeface="造字工房悦黑体验版常规体" pitchFamily="50" charset="-122"/>
                  <a:ea typeface="造字工房悦黑体验版常规体" pitchFamily="50" charset="-122"/>
                </a:rPr>
                <a:t>模板设计</a:t>
              </a:r>
              <a:endParaRPr lang="zh-CN" altLang="en-US" dirty="0">
                <a:solidFill>
                  <a:schemeClr val="bg1"/>
                </a:solidFill>
                <a:latin typeface="造字工房悦黑体验版常规体" pitchFamily="50" charset="-122"/>
                <a:ea typeface="造字工房悦黑体验版常规体" pitchFamily="50" charset="-122"/>
              </a:endParaRPr>
            </a:p>
          </p:txBody>
        </p:sp>
        <p:pic>
          <p:nvPicPr>
            <p:cNvPr id="10" name="图片 9"/>
            <p:cNvPicPr>
              <a:picLocks noChangeAspect="1"/>
            </p:cNvPicPr>
            <p:nvPr/>
          </p:nvPicPr>
          <p:blipFill>
            <a:blip r:embed="rId2"/>
            <a:stretch>
              <a:fillRect/>
            </a:stretch>
          </p:blipFill>
          <p:spPr>
            <a:xfrm>
              <a:off x="96263" y="115258"/>
              <a:ext cx="497821" cy="495145"/>
            </a:xfrm>
            <a:prstGeom prst="rect">
              <a:avLst/>
            </a:prstGeom>
          </p:spPr>
        </p:pic>
        <p:sp>
          <p:nvSpPr>
            <p:cNvPr id="11" name="矩形 10"/>
            <p:cNvSpPr/>
            <p:nvPr/>
          </p:nvSpPr>
          <p:spPr>
            <a:xfrm>
              <a:off x="540683" y="287572"/>
              <a:ext cx="1774715" cy="400110"/>
            </a:xfrm>
            <a:prstGeom prst="rect">
              <a:avLst/>
            </a:prstGeom>
          </p:spPr>
          <p:txBody>
            <a:bodyPr wrap="square">
              <a:spAutoFit/>
            </a:bodyPr>
            <a:lstStyle/>
            <a:p>
              <a:pPr algn="dist"/>
              <a:r>
                <a:rPr lang="zh-CN" altLang="en-US" sz="2000" dirty="0" smtClean="0">
                  <a:solidFill>
                    <a:schemeClr val="bg1"/>
                  </a:solidFill>
                  <a:latin typeface="Edwardian Script ITC" panose="030303020407070D0804" pitchFamily="66" charset="0"/>
                  <a:ea typeface="方正喵呜体" panose="02010600010101010101" pitchFamily="2" charset="-122"/>
                </a:rPr>
                <a:t>www.yanj.cn</a:t>
              </a:r>
              <a:endParaRPr lang="zh-CN" altLang="en-US" sz="2000" dirty="0">
                <a:solidFill>
                  <a:schemeClr val="bg1"/>
                </a:solidFill>
                <a:latin typeface="Edwardian Script ITC" panose="030303020407070D0804" pitchFamily="66" charset="0"/>
                <a:ea typeface="方正喵呜体" panose="02010600010101010101" pitchFamily="2" charset="-122"/>
              </a:endParaRPr>
            </a:p>
          </p:txBody>
        </p:sp>
      </p:grpSp>
      <p:cxnSp>
        <p:nvCxnSpPr>
          <p:cNvPr id="14" name="直接连接符 13"/>
          <p:cNvCxnSpPr/>
          <p:nvPr userDrawn="1"/>
        </p:nvCxnSpPr>
        <p:spPr>
          <a:xfrm>
            <a:off x="0" y="694438"/>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44949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436"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3877571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327570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21551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3333796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3491605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D078310-1F44-407E-8A37-8AC8B789343E}" type="datetimeFigureOut">
              <a:rPr lang="zh-CN" altLang="en-US" smtClean="0"/>
              <a:t>2017/8/14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837055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78310-1F44-407E-8A37-8AC8B789343E}" type="datetimeFigureOut">
              <a:rPr lang="zh-CN" altLang="en-US" smtClean="0"/>
              <a:t>2017/8/14</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56BA02-E96D-4DB0-9D1C-2708298B3D5E}" type="slidenum">
              <a:rPr lang="zh-CN" altLang="en-US" smtClean="0"/>
              <a:t>‹#›</a:t>
            </a:fld>
            <a:endParaRPr lang="zh-CN" altLang="en-US"/>
          </a:p>
        </p:txBody>
      </p:sp>
    </p:spTree>
    <p:extLst>
      <p:ext uri="{BB962C8B-B14F-4D97-AF65-F5344CB8AC3E}">
        <p14:creationId xmlns:p14="http://schemas.microsoft.com/office/powerpoint/2010/main" val="2144012112"/>
      </p:ext>
    </p:extLst>
  </p:cSld>
  <p:clrMap bg1="lt1" tx1="dk1" bg2="lt2" tx2="dk2" accent1="accent1" accent2="accent2" accent3="accent3" accent4="accent4" accent5="accent5" accent6="accent6" hlink="hlink" folHlink="folHlink"/>
  <p:sldLayoutIdLst>
    <p:sldLayoutId id="2147483685" r:id="rId1"/>
    <p:sldLayoutId id="214748369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26.em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emf"/><Relationship Id="rId5" Type="http://schemas.openxmlformats.org/officeDocument/2006/relationships/image" Target="../media/image25.emf"/><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3.xml"/><Relationship Id="rId5" Type="http://schemas.openxmlformats.org/officeDocument/2006/relationships/image" Target="../media/image30.emf"/><Relationship Id="rId4" Type="http://schemas.openxmlformats.org/officeDocument/2006/relationships/image" Target="../media/image29.emf"/></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6.emf"/><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5.emf"/><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34.emf"/><Relationship Id="rId5" Type="http://schemas.microsoft.com/office/2007/relationships/hdphoto" Target="../media/hdphoto2.wdp"/><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3.xml"/><Relationship Id="rId5" Type="http://schemas.openxmlformats.org/officeDocument/2006/relationships/image" Target="../media/image29.emf"/><Relationship Id="rId4" Type="http://schemas.openxmlformats.org/officeDocument/2006/relationships/image" Target="../media/image38.emf"/></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5.emf"/><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34.emf"/><Relationship Id="rId5" Type="http://schemas.microsoft.com/office/2007/relationships/hdphoto" Target="../media/hdphoto2.wdp"/><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3.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28.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504.html"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emf"/><Relationship Id="rId7" Type="http://schemas.openxmlformats.org/officeDocument/2006/relationships/chart" Target="../charts/chart1.xml"/><Relationship Id="rId2" Type="http://schemas.openxmlformats.org/officeDocument/2006/relationships/image" Target="../media/image12.emf"/><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6" name="直接连接符 255"/>
          <p:cNvCxnSpPr/>
          <p:nvPr/>
        </p:nvCxnSpPr>
        <p:spPr>
          <a:xfrm>
            <a:off x="319015" y="2367849"/>
            <a:ext cx="113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319015" y="2905123"/>
            <a:ext cx="113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8" name="矩形 257"/>
          <p:cNvSpPr/>
          <p:nvPr/>
        </p:nvSpPr>
        <p:spPr>
          <a:xfrm>
            <a:off x="6456749" y="2480948"/>
            <a:ext cx="5283258" cy="340790"/>
          </a:xfrm>
          <a:prstGeom prst="rect">
            <a:avLst/>
          </a:prstGeom>
        </p:spPr>
        <p:txBody>
          <a:bodyPr wrap="square">
            <a:spAutoFit/>
          </a:bodyPr>
          <a:lstStyle/>
          <a:p>
            <a:pPr algn="dist"/>
            <a:r>
              <a:rPr lang="en-US" altLang="zh-CN" sz="1600" dirty="0" smtClean="0">
                <a:solidFill>
                  <a:schemeClr val="bg1"/>
                </a:solidFill>
                <a:latin typeface="微软雅黑" panose="020B0503020204020204" pitchFamily="34" charset="-122"/>
                <a:ea typeface="微软雅黑" panose="020B0503020204020204" pitchFamily="34" charset="-122"/>
              </a:rPr>
              <a:t>www.yanj.cn/index.php?act=show_store&amp;id=504</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99" name="文本框 498"/>
          <p:cNvSpPr txBox="1"/>
          <p:nvPr/>
        </p:nvSpPr>
        <p:spPr>
          <a:xfrm>
            <a:off x="-332403" y="849318"/>
            <a:ext cx="12586614" cy="1631216"/>
          </a:xfrm>
          <a:prstGeom prst="rect">
            <a:avLst/>
          </a:prstGeom>
          <a:noFill/>
        </p:spPr>
        <p:txBody>
          <a:bodyPr wrap="square" rtlCol="0">
            <a:spAutoFit/>
          </a:bodyPr>
          <a:lstStyle/>
          <a:p>
            <a:pPr algn="ctr"/>
            <a:r>
              <a:rPr lang="zh-CN" altLang="en-US" sz="10000" dirty="0">
                <a:solidFill>
                  <a:schemeClr val="bg1"/>
                </a:solidFill>
                <a:latin typeface="张海山锐谐体" panose="02000000000000000000" pitchFamily="2" charset="-122"/>
                <a:ea typeface="张海山锐谐体" panose="02000000000000000000" pitchFamily="2" charset="-122"/>
              </a:rPr>
              <a:t>观</a:t>
            </a:r>
            <a:r>
              <a:rPr lang="zh-CN" altLang="en-US" sz="10000" dirty="0" smtClean="0">
                <a:solidFill>
                  <a:schemeClr val="bg1"/>
                </a:solidFill>
                <a:latin typeface="张海山锐谐体" panose="02000000000000000000" pitchFamily="2" charset="-122"/>
                <a:ea typeface="张海山锐谐体" panose="02000000000000000000" pitchFamily="2" charset="-122"/>
              </a:rPr>
              <a:t>物流之箭</a:t>
            </a:r>
            <a:r>
              <a:rPr lang="en-US" altLang="zh-CN" sz="10000" dirty="0">
                <a:solidFill>
                  <a:schemeClr val="bg1"/>
                </a:solidFill>
                <a:latin typeface="张海山锐谐体" panose="02000000000000000000" pitchFamily="2" charset="-122"/>
                <a:ea typeface="张海山锐谐体" panose="02000000000000000000" pitchFamily="2" charset="-122"/>
              </a:rPr>
              <a:t>PPT</a:t>
            </a:r>
            <a:r>
              <a:rPr lang="zh-CN" altLang="en-US" sz="10000" dirty="0" smtClean="0">
                <a:solidFill>
                  <a:schemeClr val="bg1"/>
                </a:solidFill>
                <a:latin typeface="张海山锐谐体" panose="02000000000000000000" pitchFamily="2" charset="-122"/>
                <a:ea typeface="张海山锐谐体" panose="02000000000000000000" pitchFamily="2" charset="-122"/>
              </a:rPr>
              <a:t>模板</a:t>
            </a:r>
            <a:endParaRPr lang="zh-CN" altLang="en-US" sz="10000" dirty="0">
              <a:solidFill>
                <a:schemeClr val="bg1"/>
              </a:solidFill>
              <a:latin typeface="张海山锐谐体" panose="02000000000000000000" pitchFamily="2" charset="-122"/>
              <a:ea typeface="张海山锐谐体" panose="02000000000000000000" pitchFamily="2" charset="-122"/>
            </a:endParaRPr>
          </a:p>
        </p:txBody>
      </p:sp>
      <p:sp>
        <p:nvSpPr>
          <p:cNvPr id="3" name="矩形 2"/>
          <p:cNvSpPr/>
          <p:nvPr/>
        </p:nvSpPr>
        <p:spPr>
          <a:xfrm>
            <a:off x="404992" y="2406304"/>
            <a:ext cx="5121662" cy="523220"/>
          </a:xfrm>
          <a:prstGeom prst="rect">
            <a:avLst/>
          </a:prstGeom>
        </p:spPr>
        <p:txBody>
          <a:bodyPr wrap="square">
            <a:spAutoFit/>
          </a:bodyPr>
          <a:lstStyle/>
          <a:p>
            <a:pPr algn="dist"/>
            <a:r>
              <a:rPr lang="zh-CN" altLang="en-US" sz="2800" dirty="0">
                <a:solidFill>
                  <a:schemeClr val="bg1"/>
                </a:solidFill>
                <a:latin typeface="微软雅黑" panose="020B0503020204020204" pitchFamily="34" charset="-122"/>
                <a:ea typeface="微软雅黑" panose="020B0503020204020204" pitchFamily="34" charset="-122"/>
              </a:rPr>
              <a:t>演界网</a:t>
            </a:r>
            <a:r>
              <a:rPr lang="zh-CN" altLang="en-US" sz="2800" dirty="0" smtClean="0">
                <a:solidFill>
                  <a:schemeClr val="bg1"/>
                </a:solidFill>
                <a:latin typeface="微软雅黑" panose="020B0503020204020204" pitchFamily="34" charset="-122"/>
                <a:ea typeface="微软雅黑" panose="020B0503020204020204" pitchFamily="34" charset="-122"/>
              </a:rPr>
              <a:t>淡</a:t>
            </a:r>
            <a:r>
              <a:rPr lang="en-US" altLang="zh-CN" sz="2800" dirty="0" smtClean="0">
                <a:solidFill>
                  <a:schemeClr val="bg1"/>
                </a:solidFill>
                <a:latin typeface="微软雅黑" panose="020B0503020204020204" pitchFamily="34" charset="-122"/>
                <a:ea typeface="微软雅黑" panose="020B0503020204020204" pitchFamily="34" charset="-122"/>
              </a:rPr>
              <a:t>&amp;</a:t>
            </a:r>
            <a:r>
              <a:rPr lang="zh-CN" altLang="en-US" sz="2800" dirty="0" smtClean="0">
                <a:solidFill>
                  <a:schemeClr val="bg1"/>
                </a:solidFill>
                <a:latin typeface="微软雅黑" panose="020B0503020204020204" pitchFamily="34" charset="-122"/>
                <a:ea typeface="微软雅黑" panose="020B0503020204020204" pitchFamily="34" charset="-122"/>
              </a:rPr>
              <a:t>忘</a:t>
            </a:r>
            <a:r>
              <a:rPr lang="zh-CN" altLang="en-US" sz="2800" dirty="0">
                <a:solidFill>
                  <a:schemeClr val="bg1"/>
                </a:solidFill>
                <a:latin typeface="造字工房悦圆演示版常规体" pitchFamily="50" charset="-122"/>
                <a:ea typeface="造字工房悦圆演示版常规体" pitchFamily="50" charset="-122"/>
              </a:rPr>
              <a:t>荣誉</a:t>
            </a:r>
            <a:r>
              <a:rPr lang="zh-CN" altLang="en-US" sz="2800" dirty="0" smtClean="0">
                <a:solidFill>
                  <a:schemeClr val="bg1"/>
                </a:solidFill>
                <a:latin typeface="造字工房悦圆演示版常规体" pitchFamily="50" charset="-122"/>
                <a:ea typeface="造字工房悦圆演示版常规体" pitchFamily="50" charset="-122"/>
              </a:rPr>
              <a:t>出品</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242" name="图片 241"/>
          <p:cNvPicPr>
            <a:picLocks noChangeAspect="1"/>
          </p:cNvPicPr>
          <p:nvPr/>
        </p:nvPicPr>
        <p:blipFill>
          <a:blip r:embed="rId2"/>
          <a:stretch>
            <a:fillRect/>
          </a:stretch>
        </p:blipFill>
        <p:spPr>
          <a:xfrm>
            <a:off x="10135916" y="3273814"/>
            <a:ext cx="1143105" cy="936110"/>
          </a:xfrm>
          <a:prstGeom prst="rect">
            <a:avLst/>
          </a:prstGeom>
        </p:spPr>
      </p:pic>
      <p:pic>
        <p:nvPicPr>
          <p:cNvPr id="243" name="图片 242"/>
          <p:cNvPicPr>
            <a:picLocks noChangeAspect="1"/>
          </p:cNvPicPr>
          <p:nvPr/>
        </p:nvPicPr>
        <p:blipFill>
          <a:blip r:embed="rId2"/>
          <a:stretch>
            <a:fillRect/>
          </a:stretch>
        </p:blipFill>
        <p:spPr>
          <a:xfrm>
            <a:off x="10330270" y="2841559"/>
            <a:ext cx="1009649" cy="826821"/>
          </a:xfrm>
          <a:prstGeom prst="rect">
            <a:avLst/>
          </a:prstGeom>
        </p:spPr>
      </p:pic>
      <p:pic>
        <p:nvPicPr>
          <p:cNvPr id="7" name="图片 6"/>
          <p:cNvPicPr>
            <a:picLocks noChangeAspect="1"/>
          </p:cNvPicPr>
          <p:nvPr/>
        </p:nvPicPr>
        <p:blipFill>
          <a:blip r:embed="rId3"/>
          <a:stretch>
            <a:fillRect/>
          </a:stretch>
        </p:blipFill>
        <p:spPr>
          <a:xfrm>
            <a:off x="10362931" y="2370746"/>
            <a:ext cx="1541713" cy="3384328"/>
          </a:xfrm>
          <a:prstGeom prst="rect">
            <a:avLst/>
          </a:prstGeom>
        </p:spPr>
      </p:pic>
      <p:sp>
        <p:nvSpPr>
          <p:cNvPr id="36" name="任意多边形 35"/>
          <p:cNvSpPr/>
          <p:nvPr/>
        </p:nvSpPr>
        <p:spPr>
          <a:xfrm rot="9231269">
            <a:off x="11251924" y="4882438"/>
            <a:ext cx="1210141" cy="1714855"/>
          </a:xfrm>
          <a:custGeom>
            <a:avLst/>
            <a:gdLst>
              <a:gd name="connsiteX0" fmla="*/ 924490 w 1607358"/>
              <a:gd name="connsiteY0" fmla="*/ 1733709 h 1733709"/>
              <a:gd name="connsiteX1" fmla="*/ 0 w 1607358"/>
              <a:gd name="connsiteY1" fmla="*/ 493357 h 1733709"/>
              <a:gd name="connsiteX2" fmla="*/ 356075 w 1607358"/>
              <a:gd name="connsiteY2" fmla="*/ 0 h 1733709"/>
              <a:gd name="connsiteX3" fmla="*/ 1607358 w 1607358"/>
              <a:gd name="connsiteY3" fmla="*/ 1733709 h 1733709"/>
            </a:gdLst>
            <a:ahLst/>
            <a:cxnLst>
              <a:cxn ang="0">
                <a:pos x="connsiteX0" y="connsiteY0"/>
              </a:cxn>
              <a:cxn ang="0">
                <a:pos x="connsiteX1" y="connsiteY1"/>
              </a:cxn>
              <a:cxn ang="0">
                <a:pos x="connsiteX2" y="connsiteY2"/>
              </a:cxn>
              <a:cxn ang="0">
                <a:pos x="connsiteX3" y="connsiteY3"/>
              </a:cxn>
            </a:cxnLst>
            <a:rect l="l" t="t" r="r" b="b"/>
            <a:pathLst>
              <a:path w="1607358" h="1733709">
                <a:moveTo>
                  <a:pt x="924490" y="1733709"/>
                </a:moveTo>
                <a:lnTo>
                  <a:pt x="0" y="493357"/>
                </a:lnTo>
                <a:lnTo>
                  <a:pt x="356075" y="0"/>
                </a:lnTo>
                <a:lnTo>
                  <a:pt x="1607358" y="1733709"/>
                </a:lnTo>
                <a:close/>
              </a:path>
            </a:pathLst>
          </a:custGeom>
          <a:solidFill>
            <a:srgbClr val="26262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Freeform 417"/>
          <p:cNvSpPr>
            <a:spLocks/>
          </p:cNvSpPr>
          <p:nvPr/>
        </p:nvSpPr>
        <p:spPr bwMode="auto">
          <a:xfrm>
            <a:off x="11060772" y="4900337"/>
            <a:ext cx="489914" cy="255949"/>
          </a:xfrm>
          <a:custGeom>
            <a:avLst/>
            <a:gdLst>
              <a:gd name="T0" fmla="*/ 0 w 312"/>
              <a:gd name="T1" fmla="*/ 163 h 163"/>
              <a:gd name="T2" fmla="*/ 8 w 312"/>
              <a:gd name="T3" fmla="*/ 154 h 163"/>
              <a:gd name="T4" fmla="*/ 0 w 312"/>
              <a:gd name="T5" fmla="*/ 150 h 163"/>
              <a:gd name="T6" fmla="*/ 8 w 312"/>
              <a:gd name="T7" fmla="*/ 146 h 163"/>
              <a:gd name="T8" fmla="*/ 0 w 312"/>
              <a:gd name="T9" fmla="*/ 142 h 163"/>
              <a:gd name="T10" fmla="*/ 8 w 312"/>
              <a:gd name="T11" fmla="*/ 134 h 163"/>
              <a:gd name="T12" fmla="*/ 0 w 312"/>
              <a:gd name="T13" fmla="*/ 129 h 163"/>
              <a:gd name="T14" fmla="*/ 8 w 312"/>
              <a:gd name="T15" fmla="*/ 121 h 163"/>
              <a:gd name="T16" fmla="*/ 0 w 312"/>
              <a:gd name="T17" fmla="*/ 117 h 163"/>
              <a:gd name="T18" fmla="*/ 312 w 312"/>
              <a:gd name="T19" fmla="*/ 0 h 163"/>
              <a:gd name="T20" fmla="*/ 312 w 312"/>
              <a:gd name="T21" fmla="*/ 0 h 163"/>
              <a:gd name="T22" fmla="*/ 304 w 312"/>
              <a:gd name="T23" fmla="*/ 13 h 163"/>
              <a:gd name="T24" fmla="*/ 312 w 312"/>
              <a:gd name="T25" fmla="*/ 17 h 163"/>
              <a:gd name="T26" fmla="*/ 304 w 312"/>
              <a:gd name="T27" fmla="*/ 25 h 163"/>
              <a:gd name="T28" fmla="*/ 312 w 312"/>
              <a:gd name="T29" fmla="*/ 29 h 163"/>
              <a:gd name="T30" fmla="*/ 304 w 312"/>
              <a:gd name="T31" fmla="*/ 38 h 163"/>
              <a:gd name="T32" fmla="*/ 312 w 312"/>
              <a:gd name="T33" fmla="*/ 42 h 163"/>
              <a:gd name="T34" fmla="*/ 304 w 312"/>
              <a:gd name="T35" fmla="*/ 50 h 163"/>
              <a:gd name="T36" fmla="*/ 304 w 312"/>
              <a:gd name="T37" fmla="*/ 54 h 163"/>
              <a:gd name="T38" fmla="*/ 0 w 312"/>
              <a:gd name="T3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2" h="163">
                <a:moveTo>
                  <a:pt x="0" y="163"/>
                </a:moveTo>
                <a:lnTo>
                  <a:pt x="8" y="154"/>
                </a:lnTo>
                <a:lnTo>
                  <a:pt x="0" y="150"/>
                </a:lnTo>
                <a:lnTo>
                  <a:pt x="8" y="146"/>
                </a:lnTo>
                <a:lnTo>
                  <a:pt x="0" y="142"/>
                </a:lnTo>
                <a:lnTo>
                  <a:pt x="8" y="134"/>
                </a:lnTo>
                <a:lnTo>
                  <a:pt x="0" y="129"/>
                </a:lnTo>
                <a:lnTo>
                  <a:pt x="8" y="121"/>
                </a:lnTo>
                <a:lnTo>
                  <a:pt x="0" y="117"/>
                </a:lnTo>
                <a:lnTo>
                  <a:pt x="312" y="0"/>
                </a:lnTo>
                <a:lnTo>
                  <a:pt x="312" y="0"/>
                </a:lnTo>
                <a:lnTo>
                  <a:pt x="304" y="13"/>
                </a:lnTo>
                <a:lnTo>
                  <a:pt x="312" y="17"/>
                </a:lnTo>
                <a:lnTo>
                  <a:pt x="304" y="25"/>
                </a:lnTo>
                <a:lnTo>
                  <a:pt x="312" y="29"/>
                </a:lnTo>
                <a:lnTo>
                  <a:pt x="304" y="38"/>
                </a:lnTo>
                <a:lnTo>
                  <a:pt x="312" y="42"/>
                </a:lnTo>
                <a:lnTo>
                  <a:pt x="304" y="50"/>
                </a:lnTo>
                <a:lnTo>
                  <a:pt x="304" y="54"/>
                </a:lnTo>
                <a:lnTo>
                  <a:pt x="0" y="1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18"/>
          <p:cNvSpPr>
            <a:spLocks/>
          </p:cNvSpPr>
          <p:nvPr/>
        </p:nvSpPr>
        <p:spPr bwMode="auto">
          <a:xfrm>
            <a:off x="11060772" y="4985130"/>
            <a:ext cx="489914" cy="189999"/>
          </a:xfrm>
          <a:custGeom>
            <a:avLst/>
            <a:gdLst>
              <a:gd name="T0" fmla="*/ 0 w 312"/>
              <a:gd name="T1" fmla="*/ 121 h 121"/>
              <a:gd name="T2" fmla="*/ 8 w 312"/>
              <a:gd name="T3" fmla="*/ 113 h 121"/>
              <a:gd name="T4" fmla="*/ 0 w 312"/>
              <a:gd name="T5" fmla="*/ 109 h 121"/>
              <a:gd name="T6" fmla="*/ 0 w 312"/>
              <a:gd name="T7" fmla="*/ 109 h 121"/>
              <a:gd name="T8" fmla="*/ 304 w 312"/>
              <a:gd name="T9" fmla="*/ 0 h 121"/>
              <a:gd name="T10" fmla="*/ 312 w 312"/>
              <a:gd name="T11" fmla="*/ 0 h 121"/>
              <a:gd name="T12" fmla="*/ 304 w 312"/>
              <a:gd name="T13" fmla="*/ 9 h 121"/>
              <a:gd name="T14" fmla="*/ 304 w 312"/>
              <a:gd name="T15" fmla="*/ 9 h 121"/>
              <a:gd name="T16" fmla="*/ 0 w 312"/>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21">
                <a:moveTo>
                  <a:pt x="0" y="121"/>
                </a:moveTo>
                <a:lnTo>
                  <a:pt x="8" y="113"/>
                </a:lnTo>
                <a:lnTo>
                  <a:pt x="0" y="109"/>
                </a:lnTo>
                <a:lnTo>
                  <a:pt x="0" y="109"/>
                </a:lnTo>
                <a:lnTo>
                  <a:pt x="304" y="0"/>
                </a:lnTo>
                <a:lnTo>
                  <a:pt x="312" y="0"/>
                </a:lnTo>
                <a:lnTo>
                  <a:pt x="304" y="9"/>
                </a:lnTo>
                <a:lnTo>
                  <a:pt x="304" y="9"/>
                </a:lnTo>
                <a:lnTo>
                  <a:pt x="0" y="121"/>
                </a:lnTo>
                <a:close/>
              </a:path>
            </a:pathLst>
          </a:custGeom>
          <a:solidFill>
            <a:srgbClr val="9C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19"/>
          <p:cNvSpPr>
            <a:spLocks/>
          </p:cNvSpPr>
          <p:nvPr/>
        </p:nvSpPr>
        <p:spPr bwMode="auto">
          <a:xfrm>
            <a:off x="11060772" y="4985130"/>
            <a:ext cx="489914" cy="189999"/>
          </a:xfrm>
          <a:custGeom>
            <a:avLst/>
            <a:gdLst>
              <a:gd name="T0" fmla="*/ 0 w 312"/>
              <a:gd name="T1" fmla="*/ 121 h 121"/>
              <a:gd name="T2" fmla="*/ 8 w 312"/>
              <a:gd name="T3" fmla="*/ 113 h 121"/>
              <a:gd name="T4" fmla="*/ 0 w 312"/>
              <a:gd name="T5" fmla="*/ 109 h 121"/>
              <a:gd name="T6" fmla="*/ 0 w 312"/>
              <a:gd name="T7" fmla="*/ 109 h 121"/>
              <a:gd name="T8" fmla="*/ 304 w 312"/>
              <a:gd name="T9" fmla="*/ 0 h 121"/>
              <a:gd name="T10" fmla="*/ 312 w 312"/>
              <a:gd name="T11" fmla="*/ 0 h 121"/>
              <a:gd name="T12" fmla="*/ 304 w 312"/>
              <a:gd name="T13" fmla="*/ 9 h 121"/>
              <a:gd name="T14" fmla="*/ 304 w 312"/>
              <a:gd name="T15" fmla="*/ 9 h 121"/>
              <a:gd name="T16" fmla="*/ 0 w 312"/>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121">
                <a:moveTo>
                  <a:pt x="0" y="121"/>
                </a:moveTo>
                <a:lnTo>
                  <a:pt x="8" y="113"/>
                </a:lnTo>
                <a:lnTo>
                  <a:pt x="0" y="109"/>
                </a:lnTo>
                <a:lnTo>
                  <a:pt x="0" y="109"/>
                </a:lnTo>
                <a:lnTo>
                  <a:pt x="304" y="0"/>
                </a:lnTo>
                <a:lnTo>
                  <a:pt x="312" y="0"/>
                </a:lnTo>
                <a:lnTo>
                  <a:pt x="304" y="9"/>
                </a:lnTo>
                <a:lnTo>
                  <a:pt x="304" y="9"/>
                </a:lnTo>
                <a:lnTo>
                  <a:pt x="0" y="1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AutoShape 224"/>
          <p:cNvSpPr>
            <a:spLocks noChangeAspect="1" noChangeArrowheads="1" noTextEdit="1"/>
          </p:cNvSpPr>
          <p:nvPr/>
        </p:nvSpPr>
        <p:spPr bwMode="auto">
          <a:xfrm>
            <a:off x="33426" y="4704058"/>
            <a:ext cx="4253770" cy="217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26"/>
          <p:cNvSpPr>
            <a:spLocks/>
          </p:cNvSpPr>
          <p:nvPr/>
        </p:nvSpPr>
        <p:spPr bwMode="auto">
          <a:xfrm>
            <a:off x="-27572" y="5887305"/>
            <a:ext cx="1926424" cy="1007123"/>
          </a:xfrm>
          <a:custGeom>
            <a:avLst/>
            <a:gdLst>
              <a:gd name="T0" fmla="*/ 304 w 1360"/>
              <a:gd name="T1" fmla="*/ 5 h 711"/>
              <a:gd name="T2" fmla="*/ 0 w 1360"/>
              <a:gd name="T3" fmla="*/ 216 h 711"/>
              <a:gd name="T4" fmla="*/ 0 w 1360"/>
              <a:gd name="T5" fmla="*/ 711 h 711"/>
              <a:gd name="T6" fmla="*/ 931 w 1360"/>
              <a:gd name="T7" fmla="*/ 711 h 711"/>
              <a:gd name="T8" fmla="*/ 1360 w 1360"/>
              <a:gd name="T9" fmla="*/ 0 h 711"/>
              <a:gd name="T10" fmla="*/ 304 w 1360"/>
              <a:gd name="T11" fmla="*/ 5 h 711"/>
              <a:gd name="T12" fmla="*/ 304 w 1360"/>
              <a:gd name="T13" fmla="*/ 5 h 711"/>
            </a:gdLst>
            <a:ahLst/>
            <a:cxnLst>
              <a:cxn ang="0">
                <a:pos x="T0" y="T1"/>
              </a:cxn>
              <a:cxn ang="0">
                <a:pos x="T2" y="T3"/>
              </a:cxn>
              <a:cxn ang="0">
                <a:pos x="T4" y="T5"/>
              </a:cxn>
              <a:cxn ang="0">
                <a:pos x="T6" y="T7"/>
              </a:cxn>
              <a:cxn ang="0">
                <a:pos x="T8" y="T9"/>
              </a:cxn>
              <a:cxn ang="0">
                <a:pos x="T10" y="T11"/>
              </a:cxn>
              <a:cxn ang="0">
                <a:pos x="T12" y="T13"/>
              </a:cxn>
            </a:cxnLst>
            <a:rect l="0" t="0" r="r" b="b"/>
            <a:pathLst>
              <a:path w="1360" h="711">
                <a:moveTo>
                  <a:pt x="304" y="5"/>
                </a:moveTo>
                <a:lnTo>
                  <a:pt x="0" y="216"/>
                </a:lnTo>
                <a:lnTo>
                  <a:pt x="0" y="711"/>
                </a:lnTo>
                <a:lnTo>
                  <a:pt x="931" y="711"/>
                </a:lnTo>
                <a:lnTo>
                  <a:pt x="1360" y="0"/>
                </a:lnTo>
                <a:lnTo>
                  <a:pt x="304" y="5"/>
                </a:lnTo>
                <a:lnTo>
                  <a:pt x="304" y="5"/>
                </a:lnTo>
                <a:close/>
              </a:path>
            </a:pathLst>
          </a:custGeom>
          <a:solidFill>
            <a:srgbClr val="262628">
              <a:alpha val="5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27"/>
          <p:cNvSpPr>
            <a:spLocks/>
          </p:cNvSpPr>
          <p:nvPr/>
        </p:nvSpPr>
        <p:spPr bwMode="auto">
          <a:xfrm>
            <a:off x="403041" y="5157815"/>
            <a:ext cx="1495812" cy="1035453"/>
          </a:xfrm>
          <a:custGeom>
            <a:avLst/>
            <a:gdLst>
              <a:gd name="T0" fmla="*/ 0 w 1056"/>
              <a:gd name="T1" fmla="*/ 0 h 731"/>
              <a:gd name="T2" fmla="*/ 0 w 1056"/>
              <a:gd name="T3" fmla="*/ 520 h 731"/>
              <a:gd name="T4" fmla="*/ 529 w 1056"/>
              <a:gd name="T5" fmla="*/ 731 h 731"/>
              <a:gd name="T6" fmla="*/ 1056 w 1056"/>
              <a:gd name="T7" fmla="*/ 515 h 731"/>
              <a:gd name="T8" fmla="*/ 1056 w 1056"/>
              <a:gd name="T9" fmla="*/ 0 h 731"/>
              <a:gd name="T10" fmla="*/ 0 w 1056"/>
              <a:gd name="T11" fmla="*/ 0 h 731"/>
            </a:gdLst>
            <a:ahLst/>
            <a:cxnLst>
              <a:cxn ang="0">
                <a:pos x="T0" y="T1"/>
              </a:cxn>
              <a:cxn ang="0">
                <a:pos x="T2" y="T3"/>
              </a:cxn>
              <a:cxn ang="0">
                <a:pos x="T4" y="T5"/>
              </a:cxn>
              <a:cxn ang="0">
                <a:pos x="T6" y="T7"/>
              </a:cxn>
              <a:cxn ang="0">
                <a:pos x="T8" y="T9"/>
              </a:cxn>
              <a:cxn ang="0">
                <a:pos x="T10" y="T11"/>
              </a:cxn>
            </a:cxnLst>
            <a:rect l="0" t="0" r="r" b="b"/>
            <a:pathLst>
              <a:path w="1056" h="731">
                <a:moveTo>
                  <a:pt x="0" y="0"/>
                </a:moveTo>
                <a:lnTo>
                  <a:pt x="0" y="520"/>
                </a:lnTo>
                <a:lnTo>
                  <a:pt x="529" y="731"/>
                </a:lnTo>
                <a:lnTo>
                  <a:pt x="1056" y="515"/>
                </a:lnTo>
                <a:lnTo>
                  <a:pt x="1056" y="0"/>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8"/>
          <p:cNvSpPr>
            <a:spLocks/>
          </p:cNvSpPr>
          <p:nvPr/>
        </p:nvSpPr>
        <p:spPr bwMode="auto">
          <a:xfrm>
            <a:off x="403041" y="5157815"/>
            <a:ext cx="1495812" cy="1035453"/>
          </a:xfrm>
          <a:custGeom>
            <a:avLst/>
            <a:gdLst>
              <a:gd name="T0" fmla="*/ 0 w 1056"/>
              <a:gd name="T1" fmla="*/ 0 h 731"/>
              <a:gd name="T2" fmla="*/ 0 w 1056"/>
              <a:gd name="T3" fmla="*/ 520 h 731"/>
              <a:gd name="T4" fmla="*/ 529 w 1056"/>
              <a:gd name="T5" fmla="*/ 731 h 731"/>
              <a:gd name="T6" fmla="*/ 1056 w 1056"/>
              <a:gd name="T7" fmla="*/ 515 h 731"/>
              <a:gd name="T8" fmla="*/ 1056 w 1056"/>
              <a:gd name="T9" fmla="*/ 0 h 731"/>
              <a:gd name="T10" fmla="*/ 0 w 1056"/>
              <a:gd name="T11" fmla="*/ 0 h 731"/>
            </a:gdLst>
            <a:ahLst/>
            <a:cxnLst>
              <a:cxn ang="0">
                <a:pos x="T0" y="T1"/>
              </a:cxn>
              <a:cxn ang="0">
                <a:pos x="T2" y="T3"/>
              </a:cxn>
              <a:cxn ang="0">
                <a:pos x="T4" y="T5"/>
              </a:cxn>
              <a:cxn ang="0">
                <a:pos x="T6" y="T7"/>
              </a:cxn>
              <a:cxn ang="0">
                <a:pos x="T8" y="T9"/>
              </a:cxn>
              <a:cxn ang="0">
                <a:pos x="T10" y="T11"/>
              </a:cxn>
            </a:cxnLst>
            <a:rect l="0" t="0" r="r" b="b"/>
            <a:pathLst>
              <a:path w="1056" h="731">
                <a:moveTo>
                  <a:pt x="0" y="0"/>
                </a:moveTo>
                <a:lnTo>
                  <a:pt x="0" y="520"/>
                </a:lnTo>
                <a:lnTo>
                  <a:pt x="529" y="731"/>
                </a:lnTo>
                <a:lnTo>
                  <a:pt x="1056" y="515"/>
                </a:lnTo>
                <a:lnTo>
                  <a:pt x="105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9"/>
          <p:cNvSpPr>
            <a:spLocks/>
          </p:cNvSpPr>
          <p:nvPr/>
        </p:nvSpPr>
        <p:spPr bwMode="auto">
          <a:xfrm>
            <a:off x="387458" y="4936842"/>
            <a:ext cx="1525558" cy="467441"/>
          </a:xfrm>
          <a:custGeom>
            <a:avLst/>
            <a:gdLst>
              <a:gd name="T0" fmla="*/ 1077 w 1077"/>
              <a:gd name="T1" fmla="*/ 151 h 330"/>
              <a:gd name="T2" fmla="*/ 540 w 1077"/>
              <a:gd name="T3" fmla="*/ 330 h 330"/>
              <a:gd name="T4" fmla="*/ 0 w 1077"/>
              <a:gd name="T5" fmla="*/ 151 h 330"/>
              <a:gd name="T6" fmla="*/ 540 w 1077"/>
              <a:gd name="T7" fmla="*/ 0 h 330"/>
              <a:gd name="T8" fmla="*/ 1077 w 1077"/>
              <a:gd name="T9" fmla="*/ 151 h 330"/>
            </a:gdLst>
            <a:ahLst/>
            <a:cxnLst>
              <a:cxn ang="0">
                <a:pos x="T0" y="T1"/>
              </a:cxn>
              <a:cxn ang="0">
                <a:pos x="T2" y="T3"/>
              </a:cxn>
              <a:cxn ang="0">
                <a:pos x="T4" y="T5"/>
              </a:cxn>
              <a:cxn ang="0">
                <a:pos x="T6" y="T7"/>
              </a:cxn>
              <a:cxn ang="0">
                <a:pos x="T8" y="T9"/>
              </a:cxn>
            </a:cxnLst>
            <a:rect l="0" t="0" r="r" b="b"/>
            <a:pathLst>
              <a:path w="1077" h="330">
                <a:moveTo>
                  <a:pt x="1077" y="151"/>
                </a:moveTo>
                <a:lnTo>
                  <a:pt x="540" y="330"/>
                </a:lnTo>
                <a:lnTo>
                  <a:pt x="0" y="151"/>
                </a:lnTo>
                <a:lnTo>
                  <a:pt x="540" y="0"/>
                </a:lnTo>
                <a:lnTo>
                  <a:pt x="1077" y="151"/>
                </a:lnTo>
                <a:close/>
              </a:path>
            </a:pathLst>
          </a:custGeom>
          <a:solidFill>
            <a:srgbClr val="5DB3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30"/>
          <p:cNvSpPr>
            <a:spLocks/>
          </p:cNvSpPr>
          <p:nvPr/>
        </p:nvSpPr>
        <p:spPr bwMode="auto">
          <a:xfrm>
            <a:off x="387458" y="4936842"/>
            <a:ext cx="1525558" cy="467441"/>
          </a:xfrm>
          <a:custGeom>
            <a:avLst/>
            <a:gdLst>
              <a:gd name="T0" fmla="*/ 1077 w 1077"/>
              <a:gd name="T1" fmla="*/ 151 h 330"/>
              <a:gd name="T2" fmla="*/ 540 w 1077"/>
              <a:gd name="T3" fmla="*/ 330 h 330"/>
              <a:gd name="T4" fmla="*/ 0 w 1077"/>
              <a:gd name="T5" fmla="*/ 151 h 330"/>
              <a:gd name="T6" fmla="*/ 540 w 1077"/>
              <a:gd name="T7" fmla="*/ 0 h 330"/>
              <a:gd name="T8" fmla="*/ 1077 w 1077"/>
              <a:gd name="T9" fmla="*/ 151 h 330"/>
            </a:gdLst>
            <a:ahLst/>
            <a:cxnLst>
              <a:cxn ang="0">
                <a:pos x="T0" y="T1"/>
              </a:cxn>
              <a:cxn ang="0">
                <a:pos x="T2" y="T3"/>
              </a:cxn>
              <a:cxn ang="0">
                <a:pos x="T4" y="T5"/>
              </a:cxn>
              <a:cxn ang="0">
                <a:pos x="T6" y="T7"/>
              </a:cxn>
              <a:cxn ang="0">
                <a:pos x="T8" y="T9"/>
              </a:cxn>
            </a:cxnLst>
            <a:rect l="0" t="0" r="r" b="b"/>
            <a:pathLst>
              <a:path w="1077" h="330">
                <a:moveTo>
                  <a:pt x="1077" y="151"/>
                </a:moveTo>
                <a:lnTo>
                  <a:pt x="540" y="330"/>
                </a:lnTo>
                <a:lnTo>
                  <a:pt x="0" y="151"/>
                </a:lnTo>
                <a:lnTo>
                  <a:pt x="540" y="0"/>
                </a:lnTo>
                <a:lnTo>
                  <a:pt x="1077" y="1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31"/>
          <p:cNvSpPr>
            <a:spLocks/>
          </p:cNvSpPr>
          <p:nvPr/>
        </p:nvSpPr>
        <p:spPr bwMode="auto">
          <a:xfrm>
            <a:off x="1152363" y="5157815"/>
            <a:ext cx="746489" cy="1035453"/>
          </a:xfrm>
          <a:custGeom>
            <a:avLst/>
            <a:gdLst>
              <a:gd name="T0" fmla="*/ 0 w 527"/>
              <a:gd name="T1" fmla="*/ 174 h 731"/>
              <a:gd name="T2" fmla="*/ 0 w 527"/>
              <a:gd name="T3" fmla="*/ 731 h 731"/>
              <a:gd name="T4" fmla="*/ 527 w 527"/>
              <a:gd name="T5" fmla="*/ 515 h 731"/>
              <a:gd name="T6" fmla="*/ 527 w 527"/>
              <a:gd name="T7" fmla="*/ 0 h 731"/>
              <a:gd name="T8" fmla="*/ 0 w 527"/>
              <a:gd name="T9" fmla="*/ 174 h 731"/>
            </a:gdLst>
            <a:ahLst/>
            <a:cxnLst>
              <a:cxn ang="0">
                <a:pos x="T0" y="T1"/>
              </a:cxn>
              <a:cxn ang="0">
                <a:pos x="T2" y="T3"/>
              </a:cxn>
              <a:cxn ang="0">
                <a:pos x="T4" y="T5"/>
              </a:cxn>
              <a:cxn ang="0">
                <a:pos x="T6" y="T7"/>
              </a:cxn>
              <a:cxn ang="0">
                <a:pos x="T8" y="T9"/>
              </a:cxn>
            </a:cxnLst>
            <a:rect l="0" t="0" r="r" b="b"/>
            <a:pathLst>
              <a:path w="527" h="731">
                <a:moveTo>
                  <a:pt x="0" y="174"/>
                </a:moveTo>
                <a:lnTo>
                  <a:pt x="0" y="731"/>
                </a:lnTo>
                <a:lnTo>
                  <a:pt x="527" y="515"/>
                </a:lnTo>
                <a:lnTo>
                  <a:pt x="527" y="0"/>
                </a:lnTo>
                <a:lnTo>
                  <a:pt x="0" y="174"/>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32"/>
          <p:cNvSpPr>
            <a:spLocks/>
          </p:cNvSpPr>
          <p:nvPr/>
        </p:nvSpPr>
        <p:spPr bwMode="auto">
          <a:xfrm>
            <a:off x="1152363" y="5157815"/>
            <a:ext cx="746489" cy="1035453"/>
          </a:xfrm>
          <a:custGeom>
            <a:avLst/>
            <a:gdLst>
              <a:gd name="T0" fmla="*/ 0 w 527"/>
              <a:gd name="T1" fmla="*/ 174 h 731"/>
              <a:gd name="T2" fmla="*/ 0 w 527"/>
              <a:gd name="T3" fmla="*/ 731 h 731"/>
              <a:gd name="T4" fmla="*/ 527 w 527"/>
              <a:gd name="T5" fmla="*/ 515 h 731"/>
              <a:gd name="T6" fmla="*/ 527 w 527"/>
              <a:gd name="T7" fmla="*/ 0 h 731"/>
              <a:gd name="T8" fmla="*/ 0 w 527"/>
              <a:gd name="T9" fmla="*/ 174 h 731"/>
            </a:gdLst>
            <a:ahLst/>
            <a:cxnLst>
              <a:cxn ang="0">
                <a:pos x="T0" y="T1"/>
              </a:cxn>
              <a:cxn ang="0">
                <a:pos x="T2" y="T3"/>
              </a:cxn>
              <a:cxn ang="0">
                <a:pos x="T4" y="T5"/>
              </a:cxn>
              <a:cxn ang="0">
                <a:pos x="T6" y="T7"/>
              </a:cxn>
              <a:cxn ang="0">
                <a:pos x="T8" y="T9"/>
              </a:cxn>
            </a:cxnLst>
            <a:rect l="0" t="0" r="r" b="b"/>
            <a:pathLst>
              <a:path w="527" h="731">
                <a:moveTo>
                  <a:pt x="0" y="174"/>
                </a:moveTo>
                <a:lnTo>
                  <a:pt x="0" y="731"/>
                </a:lnTo>
                <a:lnTo>
                  <a:pt x="527" y="515"/>
                </a:lnTo>
                <a:lnTo>
                  <a:pt x="527" y="0"/>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33"/>
          <p:cNvSpPr>
            <a:spLocks/>
          </p:cNvSpPr>
          <p:nvPr/>
        </p:nvSpPr>
        <p:spPr bwMode="auto">
          <a:xfrm>
            <a:off x="387458" y="5150732"/>
            <a:ext cx="764904" cy="386701"/>
          </a:xfrm>
          <a:custGeom>
            <a:avLst/>
            <a:gdLst>
              <a:gd name="T0" fmla="*/ 0 w 540"/>
              <a:gd name="T1" fmla="*/ 0 h 273"/>
              <a:gd name="T2" fmla="*/ 0 w 540"/>
              <a:gd name="T3" fmla="*/ 80 h 273"/>
              <a:gd name="T4" fmla="*/ 540 w 540"/>
              <a:gd name="T5" fmla="*/ 273 h 273"/>
              <a:gd name="T6" fmla="*/ 540 w 540"/>
              <a:gd name="T7" fmla="*/ 179 h 273"/>
              <a:gd name="T8" fmla="*/ 0 w 540"/>
              <a:gd name="T9" fmla="*/ 0 h 273"/>
            </a:gdLst>
            <a:ahLst/>
            <a:cxnLst>
              <a:cxn ang="0">
                <a:pos x="T0" y="T1"/>
              </a:cxn>
              <a:cxn ang="0">
                <a:pos x="T2" y="T3"/>
              </a:cxn>
              <a:cxn ang="0">
                <a:pos x="T4" y="T5"/>
              </a:cxn>
              <a:cxn ang="0">
                <a:pos x="T6" y="T7"/>
              </a:cxn>
              <a:cxn ang="0">
                <a:pos x="T8" y="T9"/>
              </a:cxn>
            </a:cxnLst>
            <a:rect l="0" t="0" r="r" b="b"/>
            <a:pathLst>
              <a:path w="540" h="273">
                <a:moveTo>
                  <a:pt x="0" y="0"/>
                </a:moveTo>
                <a:lnTo>
                  <a:pt x="0" y="80"/>
                </a:lnTo>
                <a:lnTo>
                  <a:pt x="540" y="273"/>
                </a:lnTo>
                <a:lnTo>
                  <a:pt x="540" y="179"/>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34"/>
          <p:cNvSpPr>
            <a:spLocks/>
          </p:cNvSpPr>
          <p:nvPr/>
        </p:nvSpPr>
        <p:spPr bwMode="auto">
          <a:xfrm>
            <a:off x="387458" y="5150732"/>
            <a:ext cx="764904" cy="386701"/>
          </a:xfrm>
          <a:custGeom>
            <a:avLst/>
            <a:gdLst>
              <a:gd name="T0" fmla="*/ 0 w 540"/>
              <a:gd name="T1" fmla="*/ 0 h 273"/>
              <a:gd name="T2" fmla="*/ 0 w 540"/>
              <a:gd name="T3" fmla="*/ 80 h 273"/>
              <a:gd name="T4" fmla="*/ 540 w 540"/>
              <a:gd name="T5" fmla="*/ 273 h 273"/>
              <a:gd name="T6" fmla="*/ 540 w 540"/>
              <a:gd name="T7" fmla="*/ 179 h 273"/>
              <a:gd name="T8" fmla="*/ 0 w 540"/>
              <a:gd name="T9" fmla="*/ 0 h 273"/>
            </a:gdLst>
            <a:ahLst/>
            <a:cxnLst>
              <a:cxn ang="0">
                <a:pos x="T0" y="T1"/>
              </a:cxn>
              <a:cxn ang="0">
                <a:pos x="T2" y="T3"/>
              </a:cxn>
              <a:cxn ang="0">
                <a:pos x="T4" y="T5"/>
              </a:cxn>
              <a:cxn ang="0">
                <a:pos x="T6" y="T7"/>
              </a:cxn>
              <a:cxn ang="0">
                <a:pos x="T8" y="T9"/>
              </a:cxn>
            </a:cxnLst>
            <a:rect l="0" t="0" r="r" b="b"/>
            <a:pathLst>
              <a:path w="540" h="273">
                <a:moveTo>
                  <a:pt x="0" y="0"/>
                </a:moveTo>
                <a:lnTo>
                  <a:pt x="0" y="80"/>
                </a:lnTo>
                <a:lnTo>
                  <a:pt x="540" y="273"/>
                </a:lnTo>
                <a:lnTo>
                  <a:pt x="540" y="17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35"/>
          <p:cNvSpPr>
            <a:spLocks/>
          </p:cNvSpPr>
          <p:nvPr/>
        </p:nvSpPr>
        <p:spPr bwMode="auto">
          <a:xfrm>
            <a:off x="1152363" y="5150732"/>
            <a:ext cx="760653" cy="386701"/>
          </a:xfrm>
          <a:custGeom>
            <a:avLst/>
            <a:gdLst>
              <a:gd name="T0" fmla="*/ 537 w 537"/>
              <a:gd name="T1" fmla="*/ 0 h 273"/>
              <a:gd name="T2" fmla="*/ 537 w 537"/>
              <a:gd name="T3" fmla="*/ 80 h 273"/>
              <a:gd name="T4" fmla="*/ 0 w 537"/>
              <a:gd name="T5" fmla="*/ 273 h 273"/>
              <a:gd name="T6" fmla="*/ 0 w 537"/>
              <a:gd name="T7" fmla="*/ 179 h 273"/>
              <a:gd name="T8" fmla="*/ 537 w 537"/>
              <a:gd name="T9" fmla="*/ 0 h 273"/>
            </a:gdLst>
            <a:ahLst/>
            <a:cxnLst>
              <a:cxn ang="0">
                <a:pos x="T0" y="T1"/>
              </a:cxn>
              <a:cxn ang="0">
                <a:pos x="T2" y="T3"/>
              </a:cxn>
              <a:cxn ang="0">
                <a:pos x="T4" y="T5"/>
              </a:cxn>
              <a:cxn ang="0">
                <a:pos x="T6" y="T7"/>
              </a:cxn>
              <a:cxn ang="0">
                <a:pos x="T8" y="T9"/>
              </a:cxn>
            </a:cxnLst>
            <a:rect l="0" t="0" r="r" b="b"/>
            <a:pathLst>
              <a:path w="537" h="273">
                <a:moveTo>
                  <a:pt x="537" y="0"/>
                </a:moveTo>
                <a:lnTo>
                  <a:pt x="537" y="80"/>
                </a:lnTo>
                <a:lnTo>
                  <a:pt x="0" y="273"/>
                </a:lnTo>
                <a:lnTo>
                  <a:pt x="0" y="179"/>
                </a:lnTo>
                <a:lnTo>
                  <a:pt x="537"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36"/>
          <p:cNvSpPr>
            <a:spLocks/>
          </p:cNvSpPr>
          <p:nvPr/>
        </p:nvSpPr>
        <p:spPr bwMode="auto">
          <a:xfrm>
            <a:off x="1152363" y="5150732"/>
            <a:ext cx="760653" cy="386701"/>
          </a:xfrm>
          <a:custGeom>
            <a:avLst/>
            <a:gdLst>
              <a:gd name="T0" fmla="*/ 537 w 537"/>
              <a:gd name="T1" fmla="*/ 0 h 273"/>
              <a:gd name="T2" fmla="*/ 537 w 537"/>
              <a:gd name="T3" fmla="*/ 80 h 273"/>
              <a:gd name="T4" fmla="*/ 0 w 537"/>
              <a:gd name="T5" fmla="*/ 273 h 273"/>
              <a:gd name="T6" fmla="*/ 0 w 537"/>
              <a:gd name="T7" fmla="*/ 179 h 273"/>
              <a:gd name="T8" fmla="*/ 537 w 537"/>
              <a:gd name="T9" fmla="*/ 0 h 273"/>
            </a:gdLst>
            <a:ahLst/>
            <a:cxnLst>
              <a:cxn ang="0">
                <a:pos x="T0" y="T1"/>
              </a:cxn>
              <a:cxn ang="0">
                <a:pos x="T2" y="T3"/>
              </a:cxn>
              <a:cxn ang="0">
                <a:pos x="T4" y="T5"/>
              </a:cxn>
              <a:cxn ang="0">
                <a:pos x="T6" y="T7"/>
              </a:cxn>
              <a:cxn ang="0">
                <a:pos x="T8" y="T9"/>
              </a:cxn>
            </a:cxnLst>
            <a:rect l="0" t="0" r="r" b="b"/>
            <a:pathLst>
              <a:path w="537" h="273">
                <a:moveTo>
                  <a:pt x="537" y="0"/>
                </a:moveTo>
                <a:lnTo>
                  <a:pt x="537" y="80"/>
                </a:lnTo>
                <a:lnTo>
                  <a:pt x="0" y="273"/>
                </a:lnTo>
                <a:lnTo>
                  <a:pt x="0" y="179"/>
                </a:lnTo>
                <a:lnTo>
                  <a:pt x="5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37"/>
          <p:cNvSpPr>
            <a:spLocks/>
          </p:cNvSpPr>
          <p:nvPr/>
        </p:nvSpPr>
        <p:spPr bwMode="auto">
          <a:xfrm>
            <a:off x="403041" y="5268300"/>
            <a:ext cx="749322" cy="287548"/>
          </a:xfrm>
          <a:custGeom>
            <a:avLst/>
            <a:gdLst>
              <a:gd name="T0" fmla="*/ 0 w 529"/>
              <a:gd name="T1" fmla="*/ 0 h 203"/>
              <a:gd name="T2" fmla="*/ 0 w 529"/>
              <a:gd name="T3" fmla="*/ 10 h 203"/>
              <a:gd name="T4" fmla="*/ 529 w 529"/>
              <a:gd name="T5" fmla="*/ 203 h 203"/>
              <a:gd name="T6" fmla="*/ 529 w 529"/>
              <a:gd name="T7" fmla="*/ 190 h 203"/>
              <a:gd name="T8" fmla="*/ 0 w 529"/>
              <a:gd name="T9" fmla="*/ 0 h 203"/>
            </a:gdLst>
            <a:ahLst/>
            <a:cxnLst>
              <a:cxn ang="0">
                <a:pos x="T0" y="T1"/>
              </a:cxn>
              <a:cxn ang="0">
                <a:pos x="T2" y="T3"/>
              </a:cxn>
              <a:cxn ang="0">
                <a:pos x="T4" y="T5"/>
              </a:cxn>
              <a:cxn ang="0">
                <a:pos x="T6" y="T7"/>
              </a:cxn>
              <a:cxn ang="0">
                <a:pos x="T8" y="T9"/>
              </a:cxn>
            </a:cxnLst>
            <a:rect l="0" t="0" r="r" b="b"/>
            <a:pathLst>
              <a:path w="529" h="203">
                <a:moveTo>
                  <a:pt x="0" y="0"/>
                </a:moveTo>
                <a:lnTo>
                  <a:pt x="0" y="10"/>
                </a:lnTo>
                <a:lnTo>
                  <a:pt x="529" y="203"/>
                </a:lnTo>
                <a:lnTo>
                  <a:pt x="529" y="190"/>
                </a:lnTo>
                <a:lnTo>
                  <a:pt x="0" y="0"/>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38"/>
          <p:cNvSpPr>
            <a:spLocks/>
          </p:cNvSpPr>
          <p:nvPr/>
        </p:nvSpPr>
        <p:spPr bwMode="auto">
          <a:xfrm>
            <a:off x="403041" y="5268300"/>
            <a:ext cx="749322" cy="287548"/>
          </a:xfrm>
          <a:custGeom>
            <a:avLst/>
            <a:gdLst>
              <a:gd name="T0" fmla="*/ 0 w 529"/>
              <a:gd name="T1" fmla="*/ 0 h 203"/>
              <a:gd name="T2" fmla="*/ 0 w 529"/>
              <a:gd name="T3" fmla="*/ 10 h 203"/>
              <a:gd name="T4" fmla="*/ 529 w 529"/>
              <a:gd name="T5" fmla="*/ 203 h 203"/>
              <a:gd name="T6" fmla="*/ 529 w 529"/>
              <a:gd name="T7" fmla="*/ 190 h 203"/>
              <a:gd name="T8" fmla="*/ 0 w 529"/>
              <a:gd name="T9" fmla="*/ 0 h 203"/>
            </a:gdLst>
            <a:ahLst/>
            <a:cxnLst>
              <a:cxn ang="0">
                <a:pos x="T0" y="T1"/>
              </a:cxn>
              <a:cxn ang="0">
                <a:pos x="T2" y="T3"/>
              </a:cxn>
              <a:cxn ang="0">
                <a:pos x="T4" y="T5"/>
              </a:cxn>
              <a:cxn ang="0">
                <a:pos x="T6" y="T7"/>
              </a:cxn>
              <a:cxn ang="0">
                <a:pos x="T8" y="T9"/>
              </a:cxn>
            </a:cxnLst>
            <a:rect l="0" t="0" r="r" b="b"/>
            <a:pathLst>
              <a:path w="529" h="203">
                <a:moveTo>
                  <a:pt x="0" y="0"/>
                </a:moveTo>
                <a:lnTo>
                  <a:pt x="0" y="10"/>
                </a:lnTo>
                <a:lnTo>
                  <a:pt x="529" y="203"/>
                </a:lnTo>
                <a:lnTo>
                  <a:pt x="529" y="19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39"/>
          <p:cNvSpPr>
            <a:spLocks/>
          </p:cNvSpPr>
          <p:nvPr/>
        </p:nvSpPr>
        <p:spPr bwMode="auto">
          <a:xfrm>
            <a:off x="1152363" y="5272549"/>
            <a:ext cx="746489" cy="283297"/>
          </a:xfrm>
          <a:custGeom>
            <a:avLst/>
            <a:gdLst>
              <a:gd name="T0" fmla="*/ 527 w 527"/>
              <a:gd name="T1" fmla="*/ 0 h 200"/>
              <a:gd name="T2" fmla="*/ 527 w 527"/>
              <a:gd name="T3" fmla="*/ 10 h 200"/>
              <a:gd name="T4" fmla="*/ 0 w 527"/>
              <a:gd name="T5" fmla="*/ 200 h 200"/>
              <a:gd name="T6" fmla="*/ 0 w 527"/>
              <a:gd name="T7" fmla="*/ 187 h 200"/>
              <a:gd name="T8" fmla="*/ 527 w 527"/>
              <a:gd name="T9" fmla="*/ 0 h 200"/>
            </a:gdLst>
            <a:ahLst/>
            <a:cxnLst>
              <a:cxn ang="0">
                <a:pos x="T0" y="T1"/>
              </a:cxn>
              <a:cxn ang="0">
                <a:pos x="T2" y="T3"/>
              </a:cxn>
              <a:cxn ang="0">
                <a:pos x="T4" y="T5"/>
              </a:cxn>
              <a:cxn ang="0">
                <a:pos x="T6" y="T7"/>
              </a:cxn>
              <a:cxn ang="0">
                <a:pos x="T8" y="T9"/>
              </a:cxn>
            </a:cxnLst>
            <a:rect l="0" t="0" r="r" b="b"/>
            <a:pathLst>
              <a:path w="527" h="200">
                <a:moveTo>
                  <a:pt x="527" y="0"/>
                </a:moveTo>
                <a:lnTo>
                  <a:pt x="527" y="10"/>
                </a:lnTo>
                <a:lnTo>
                  <a:pt x="0" y="200"/>
                </a:lnTo>
                <a:lnTo>
                  <a:pt x="0" y="187"/>
                </a:lnTo>
                <a:lnTo>
                  <a:pt x="527" y="0"/>
                </a:lnTo>
                <a:close/>
              </a:path>
            </a:pathLst>
          </a:custGeom>
          <a:solidFill>
            <a:srgbClr val="3A8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40"/>
          <p:cNvSpPr>
            <a:spLocks/>
          </p:cNvSpPr>
          <p:nvPr/>
        </p:nvSpPr>
        <p:spPr bwMode="auto">
          <a:xfrm>
            <a:off x="1152363" y="5272549"/>
            <a:ext cx="746489" cy="283297"/>
          </a:xfrm>
          <a:custGeom>
            <a:avLst/>
            <a:gdLst>
              <a:gd name="T0" fmla="*/ 527 w 527"/>
              <a:gd name="T1" fmla="*/ 0 h 200"/>
              <a:gd name="T2" fmla="*/ 527 w 527"/>
              <a:gd name="T3" fmla="*/ 10 h 200"/>
              <a:gd name="T4" fmla="*/ 0 w 527"/>
              <a:gd name="T5" fmla="*/ 200 h 200"/>
              <a:gd name="T6" fmla="*/ 0 w 527"/>
              <a:gd name="T7" fmla="*/ 187 h 200"/>
              <a:gd name="T8" fmla="*/ 527 w 527"/>
              <a:gd name="T9" fmla="*/ 0 h 200"/>
            </a:gdLst>
            <a:ahLst/>
            <a:cxnLst>
              <a:cxn ang="0">
                <a:pos x="T0" y="T1"/>
              </a:cxn>
              <a:cxn ang="0">
                <a:pos x="T2" y="T3"/>
              </a:cxn>
              <a:cxn ang="0">
                <a:pos x="T4" y="T5"/>
              </a:cxn>
              <a:cxn ang="0">
                <a:pos x="T6" y="T7"/>
              </a:cxn>
              <a:cxn ang="0">
                <a:pos x="T8" y="T9"/>
              </a:cxn>
            </a:cxnLst>
            <a:rect l="0" t="0" r="r" b="b"/>
            <a:pathLst>
              <a:path w="527" h="200">
                <a:moveTo>
                  <a:pt x="527" y="0"/>
                </a:moveTo>
                <a:lnTo>
                  <a:pt x="527" y="10"/>
                </a:lnTo>
                <a:lnTo>
                  <a:pt x="0" y="200"/>
                </a:lnTo>
                <a:lnTo>
                  <a:pt x="0" y="187"/>
                </a:lnTo>
                <a:lnTo>
                  <a:pt x="5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41"/>
          <p:cNvSpPr>
            <a:spLocks/>
          </p:cNvSpPr>
          <p:nvPr/>
        </p:nvSpPr>
        <p:spPr bwMode="auto">
          <a:xfrm>
            <a:off x="1427161" y="5013332"/>
            <a:ext cx="126067" cy="36829"/>
          </a:xfrm>
          <a:custGeom>
            <a:avLst/>
            <a:gdLst>
              <a:gd name="T0" fmla="*/ 89 w 89"/>
              <a:gd name="T1" fmla="*/ 26 h 26"/>
              <a:gd name="T2" fmla="*/ 0 w 89"/>
              <a:gd name="T3" fmla="*/ 0 h 26"/>
              <a:gd name="T4" fmla="*/ 0 w 89"/>
              <a:gd name="T5" fmla="*/ 0 h 26"/>
              <a:gd name="T6" fmla="*/ 89 w 89"/>
              <a:gd name="T7" fmla="*/ 26 h 26"/>
            </a:gdLst>
            <a:ahLst/>
            <a:cxnLst>
              <a:cxn ang="0">
                <a:pos x="T0" y="T1"/>
              </a:cxn>
              <a:cxn ang="0">
                <a:pos x="T2" y="T3"/>
              </a:cxn>
              <a:cxn ang="0">
                <a:pos x="T4" y="T5"/>
              </a:cxn>
              <a:cxn ang="0">
                <a:pos x="T6" y="T7"/>
              </a:cxn>
            </a:cxnLst>
            <a:rect l="0" t="0" r="r" b="b"/>
            <a:pathLst>
              <a:path w="89" h="26">
                <a:moveTo>
                  <a:pt x="89" y="26"/>
                </a:moveTo>
                <a:lnTo>
                  <a:pt x="0" y="0"/>
                </a:lnTo>
                <a:lnTo>
                  <a:pt x="0" y="0"/>
                </a:lnTo>
                <a:lnTo>
                  <a:pt x="89" y="26"/>
                </a:lnTo>
                <a:close/>
              </a:path>
            </a:pathLst>
          </a:custGeom>
          <a:solidFill>
            <a:srgbClr val="9697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42"/>
          <p:cNvSpPr>
            <a:spLocks/>
          </p:cNvSpPr>
          <p:nvPr/>
        </p:nvSpPr>
        <p:spPr bwMode="auto">
          <a:xfrm>
            <a:off x="1427161" y="5013332"/>
            <a:ext cx="126067" cy="36829"/>
          </a:xfrm>
          <a:custGeom>
            <a:avLst/>
            <a:gdLst>
              <a:gd name="T0" fmla="*/ 89 w 89"/>
              <a:gd name="T1" fmla="*/ 26 h 26"/>
              <a:gd name="T2" fmla="*/ 0 w 89"/>
              <a:gd name="T3" fmla="*/ 0 h 26"/>
              <a:gd name="T4" fmla="*/ 0 w 89"/>
              <a:gd name="T5" fmla="*/ 0 h 26"/>
              <a:gd name="T6" fmla="*/ 89 w 89"/>
              <a:gd name="T7" fmla="*/ 26 h 26"/>
            </a:gdLst>
            <a:ahLst/>
            <a:cxnLst>
              <a:cxn ang="0">
                <a:pos x="T0" y="T1"/>
              </a:cxn>
              <a:cxn ang="0">
                <a:pos x="T2" y="T3"/>
              </a:cxn>
              <a:cxn ang="0">
                <a:pos x="T4" y="T5"/>
              </a:cxn>
              <a:cxn ang="0">
                <a:pos x="T6" y="T7"/>
              </a:cxn>
            </a:cxnLst>
            <a:rect l="0" t="0" r="r" b="b"/>
            <a:pathLst>
              <a:path w="89" h="26">
                <a:moveTo>
                  <a:pt x="89" y="26"/>
                </a:moveTo>
                <a:lnTo>
                  <a:pt x="0" y="0"/>
                </a:lnTo>
                <a:lnTo>
                  <a:pt x="0" y="0"/>
                </a:lnTo>
                <a:lnTo>
                  <a:pt x="89"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43"/>
          <p:cNvSpPr>
            <a:spLocks/>
          </p:cNvSpPr>
          <p:nvPr/>
        </p:nvSpPr>
        <p:spPr bwMode="auto">
          <a:xfrm>
            <a:off x="707585" y="5013332"/>
            <a:ext cx="845643" cy="287548"/>
          </a:xfrm>
          <a:custGeom>
            <a:avLst/>
            <a:gdLst>
              <a:gd name="T0" fmla="*/ 91 w 597"/>
              <a:gd name="T1" fmla="*/ 203 h 203"/>
              <a:gd name="T2" fmla="*/ 0 w 597"/>
              <a:gd name="T3" fmla="*/ 172 h 203"/>
              <a:gd name="T4" fmla="*/ 508 w 597"/>
              <a:gd name="T5" fmla="*/ 0 h 203"/>
              <a:gd name="T6" fmla="*/ 597 w 597"/>
              <a:gd name="T7" fmla="*/ 26 h 203"/>
              <a:gd name="T8" fmla="*/ 91 w 597"/>
              <a:gd name="T9" fmla="*/ 203 h 203"/>
            </a:gdLst>
            <a:ahLst/>
            <a:cxnLst>
              <a:cxn ang="0">
                <a:pos x="T0" y="T1"/>
              </a:cxn>
              <a:cxn ang="0">
                <a:pos x="T2" y="T3"/>
              </a:cxn>
              <a:cxn ang="0">
                <a:pos x="T4" y="T5"/>
              </a:cxn>
              <a:cxn ang="0">
                <a:pos x="T6" y="T7"/>
              </a:cxn>
              <a:cxn ang="0">
                <a:pos x="T8" y="T9"/>
              </a:cxn>
            </a:cxnLst>
            <a:rect l="0" t="0" r="r" b="b"/>
            <a:pathLst>
              <a:path w="597" h="203">
                <a:moveTo>
                  <a:pt x="91" y="203"/>
                </a:moveTo>
                <a:lnTo>
                  <a:pt x="0" y="172"/>
                </a:lnTo>
                <a:lnTo>
                  <a:pt x="508" y="0"/>
                </a:lnTo>
                <a:lnTo>
                  <a:pt x="597" y="26"/>
                </a:lnTo>
                <a:lnTo>
                  <a:pt x="91" y="203"/>
                </a:lnTo>
                <a:close/>
              </a:path>
            </a:pathLst>
          </a:custGeom>
          <a:solidFill>
            <a:srgbClr val="AF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44"/>
          <p:cNvSpPr>
            <a:spLocks/>
          </p:cNvSpPr>
          <p:nvPr/>
        </p:nvSpPr>
        <p:spPr bwMode="auto">
          <a:xfrm>
            <a:off x="707585" y="5013332"/>
            <a:ext cx="845643" cy="287548"/>
          </a:xfrm>
          <a:custGeom>
            <a:avLst/>
            <a:gdLst>
              <a:gd name="T0" fmla="*/ 91 w 597"/>
              <a:gd name="T1" fmla="*/ 203 h 203"/>
              <a:gd name="T2" fmla="*/ 0 w 597"/>
              <a:gd name="T3" fmla="*/ 172 h 203"/>
              <a:gd name="T4" fmla="*/ 508 w 597"/>
              <a:gd name="T5" fmla="*/ 0 h 203"/>
              <a:gd name="T6" fmla="*/ 597 w 597"/>
              <a:gd name="T7" fmla="*/ 26 h 203"/>
              <a:gd name="T8" fmla="*/ 91 w 597"/>
              <a:gd name="T9" fmla="*/ 203 h 203"/>
            </a:gdLst>
            <a:ahLst/>
            <a:cxnLst>
              <a:cxn ang="0">
                <a:pos x="T0" y="T1"/>
              </a:cxn>
              <a:cxn ang="0">
                <a:pos x="T2" y="T3"/>
              </a:cxn>
              <a:cxn ang="0">
                <a:pos x="T4" y="T5"/>
              </a:cxn>
              <a:cxn ang="0">
                <a:pos x="T6" y="T7"/>
              </a:cxn>
              <a:cxn ang="0">
                <a:pos x="T8" y="T9"/>
              </a:cxn>
            </a:cxnLst>
            <a:rect l="0" t="0" r="r" b="b"/>
            <a:pathLst>
              <a:path w="597" h="203">
                <a:moveTo>
                  <a:pt x="91" y="203"/>
                </a:moveTo>
                <a:lnTo>
                  <a:pt x="0" y="172"/>
                </a:lnTo>
                <a:lnTo>
                  <a:pt x="508" y="0"/>
                </a:lnTo>
                <a:lnTo>
                  <a:pt x="597" y="26"/>
                </a:lnTo>
                <a:lnTo>
                  <a:pt x="91" y="2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45"/>
          <p:cNvSpPr>
            <a:spLocks/>
          </p:cNvSpPr>
          <p:nvPr/>
        </p:nvSpPr>
        <p:spPr bwMode="auto">
          <a:xfrm>
            <a:off x="707585" y="5256968"/>
            <a:ext cx="128900" cy="165730"/>
          </a:xfrm>
          <a:custGeom>
            <a:avLst/>
            <a:gdLst>
              <a:gd name="T0" fmla="*/ 88 w 91"/>
              <a:gd name="T1" fmla="*/ 117 h 117"/>
              <a:gd name="T2" fmla="*/ 0 w 91"/>
              <a:gd name="T3" fmla="*/ 86 h 117"/>
              <a:gd name="T4" fmla="*/ 0 w 91"/>
              <a:gd name="T5" fmla="*/ 0 h 117"/>
              <a:gd name="T6" fmla="*/ 91 w 91"/>
              <a:gd name="T7" fmla="*/ 31 h 117"/>
              <a:gd name="T8" fmla="*/ 88 w 91"/>
              <a:gd name="T9" fmla="*/ 31 h 117"/>
              <a:gd name="T10" fmla="*/ 88 w 91"/>
              <a:gd name="T11" fmla="*/ 117 h 117"/>
            </a:gdLst>
            <a:ahLst/>
            <a:cxnLst>
              <a:cxn ang="0">
                <a:pos x="T0" y="T1"/>
              </a:cxn>
              <a:cxn ang="0">
                <a:pos x="T2" y="T3"/>
              </a:cxn>
              <a:cxn ang="0">
                <a:pos x="T4" y="T5"/>
              </a:cxn>
              <a:cxn ang="0">
                <a:pos x="T6" y="T7"/>
              </a:cxn>
              <a:cxn ang="0">
                <a:pos x="T8" y="T9"/>
              </a:cxn>
              <a:cxn ang="0">
                <a:pos x="T10" y="T11"/>
              </a:cxn>
            </a:cxnLst>
            <a:rect l="0" t="0" r="r" b="b"/>
            <a:pathLst>
              <a:path w="91" h="117">
                <a:moveTo>
                  <a:pt x="88" y="117"/>
                </a:moveTo>
                <a:lnTo>
                  <a:pt x="0" y="86"/>
                </a:lnTo>
                <a:lnTo>
                  <a:pt x="0" y="0"/>
                </a:lnTo>
                <a:lnTo>
                  <a:pt x="91" y="31"/>
                </a:lnTo>
                <a:lnTo>
                  <a:pt x="88" y="31"/>
                </a:lnTo>
                <a:lnTo>
                  <a:pt x="88" y="117"/>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46"/>
          <p:cNvSpPr>
            <a:spLocks/>
          </p:cNvSpPr>
          <p:nvPr/>
        </p:nvSpPr>
        <p:spPr bwMode="auto">
          <a:xfrm>
            <a:off x="707585" y="5256968"/>
            <a:ext cx="128900" cy="165730"/>
          </a:xfrm>
          <a:custGeom>
            <a:avLst/>
            <a:gdLst>
              <a:gd name="T0" fmla="*/ 88 w 91"/>
              <a:gd name="T1" fmla="*/ 117 h 117"/>
              <a:gd name="T2" fmla="*/ 0 w 91"/>
              <a:gd name="T3" fmla="*/ 86 h 117"/>
              <a:gd name="T4" fmla="*/ 0 w 91"/>
              <a:gd name="T5" fmla="*/ 0 h 117"/>
              <a:gd name="T6" fmla="*/ 91 w 91"/>
              <a:gd name="T7" fmla="*/ 31 h 117"/>
              <a:gd name="T8" fmla="*/ 88 w 91"/>
              <a:gd name="T9" fmla="*/ 31 h 117"/>
              <a:gd name="T10" fmla="*/ 88 w 91"/>
              <a:gd name="T11" fmla="*/ 117 h 117"/>
            </a:gdLst>
            <a:ahLst/>
            <a:cxnLst>
              <a:cxn ang="0">
                <a:pos x="T0" y="T1"/>
              </a:cxn>
              <a:cxn ang="0">
                <a:pos x="T2" y="T3"/>
              </a:cxn>
              <a:cxn ang="0">
                <a:pos x="T4" y="T5"/>
              </a:cxn>
              <a:cxn ang="0">
                <a:pos x="T6" y="T7"/>
              </a:cxn>
              <a:cxn ang="0">
                <a:pos x="T8" y="T9"/>
              </a:cxn>
              <a:cxn ang="0">
                <a:pos x="T10" y="T11"/>
              </a:cxn>
            </a:cxnLst>
            <a:rect l="0" t="0" r="r" b="b"/>
            <a:pathLst>
              <a:path w="91" h="117">
                <a:moveTo>
                  <a:pt x="88" y="117"/>
                </a:moveTo>
                <a:lnTo>
                  <a:pt x="0" y="86"/>
                </a:lnTo>
                <a:lnTo>
                  <a:pt x="0" y="0"/>
                </a:lnTo>
                <a:lnTo>
                  <a:pt x="91" y="31"/>
                </a:lnTo>
                <a:lnTo>
                  <a:pt x="88" y="31"/>
                </a:lnTo>
                <a:lnTo>
                  <a:pt x="88" y="1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47"/>
          <p:cNvSpPr>
            <a:spLocks/>
          </p:cNvSpPr>
          <p:nvPr/>
        </p:nvSpPr>
        <p:spPr bwMode="auto">
          <a:xfrm>
            <a:off x="707585" y="5378786"/>
            <a:ext cx="124651" cy="43911"/>
          </a:xfrm>
          <a:custGeom>
            <a:avLst/>
            <a:gdLst>
              <a:gd name="T0" fmla="*/ 88 w 88"/>
              <a:gd name="T1" fmla="*/ 31 h 31"/>
              <a:gd name="T2" fmla="*/ 0 w 88"/>
              <a:gd name="T3" fmla="*/ 0 h 31"/>
              <a:gd name="T4" fmla="*/ 88 w 88"/>
              <a:gd name="T5" fmla="*/ 31 h 31"/>
              <a:gd name="T6" fmla="*/ 88 w 88"/>
              <a:gd name="T7" fmla="*/ 31 h 31"/>
            </a:gdLst>
            <a:ahLst/>
            <a:cxnLst>
              <a:cxn ang="0">
                <a:pos x="T0" y="T1"/>
              </a:cxn>
              <a:cxn ang="0">
                <a:pos x="T2" y="T3"/>
              </a:cxn>
              <a:cxn ang="0">
                <a:pos x="T4" y="T5"/>
              </a:cxn>
              <a:cxn ang="0">
                <a:pos x="T6" y="T7"/>
              </a:cxn>
            </a:cxnLst>
            <a:rect l="0" t="0" r="r" b="b"/>
            <a:pathLst>
              <a:path w="88" h="31">
                <a:moveTo>
                  <a:pt x="88" y="31"/>
                </a:moveTo>
                <a:lnTo>
                  <a:pt x="0" y="0"/>
                </a:lnTo>
                <a:lnTo>
                  <a:pt x="88" y="31"/>
                </a:lnTo>
                <a:lnTo>
                  <a:pt x="88" y="31"/>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48"/>
          <p:cNvSpPr>
            <a:spLocks/>
          </p:cNvSpPr>
          <p:nvPr/>
        </p:nvSpPr>
        <p:spPr bwMode="auto">
          <a:xfrm>
            <a:off x="707585" y="5378786"/>
            <a:ext cx="124651" cy="43911"/>
          </a:xfrm>
          <a:custGeom>
            <a:avLst/>
            <a:gdLst>
              <a:gd name="T0" fmla="*/ 88 w 88"/>
              <a:gd name="T1" fmla="*/ 31 h 31"/>
              <a:gd name="T2" fmla="*/ 0 w 88"/>
              <a:gd name="T3" fmla="*/ 0 h 31"/>
              <a:gd name="T4" fmla="*/ 88 w 88"/>
              <a:gd name="T5" fmla="*/ 31 h 31"/>
              <a:gd name="T6" fmla="*/ 88 w 88"/>
              <a:gd name="T7" fmla="*/ 31 h 31"/>
            </a:gdLst>
            <a:ahLst/>
            <a:cxnLst>
              <a:cxn ang="0">
                <a:pos x="T0" y="T1"/>
              </a:cxn>
              <a:cxn ang="0">
                <a:pos x="T2" y="T3"/>
              </a:cxn>
              <a:cxn ang="0">
                <a:pos x="T4" y="T5"/>
              </a:cxn>
              <a:cxn ang="0">
                <a:pos x="T6" y="T7"/>
              </a:cxn>
            </a:cxnLst>
            <a:rect l="0" t="0" r="r" b="b"/>
            <a:pathLst>
              <a:path w="88" h="31">
                <a:moveTo>
                  <a:pt x="88" y="31"/>
                </a:moveTo>
                <a:lnTo>
                  <a:pt x="0" y="0"/>
                </a:lnTo>
                <a:lnTo>
                  <a:pt x="88" y="31"/>
                </a:lnTo>
                <a:lnTo>
                  <a:pt x="88"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49"/>
          <p:cNvSpPr>
            <a:spLocks/>
          </p:cNvSpPr>
          <p:nvPr/>
        </p:nvSpPr>
        <p:spPr bwMode="auto">
          <a:xfrm>
            <a:off x="718917" y="5397201"/>
            <a:ext cx="120401" cy="169978"/>
          </a:xfrm>
          <a:custGeom>
            <a:avLst/>
            <a:gdLst>
              <a:gd name="T0" fmla="*/ 85 w 85"/>
              <a:gd name="T1" fmla="*/ 120 h 120"/>
              <a:gd name="T2" fmla="*/ 85 w 85"/>
              <a:gd name="T3" fmla="*/ 120 h 120"/>
              <a:gd name="T4" fmla="*/ 83 w 85"/>
              <a:gd name="T5" fmla="*/ 107 h 120"/>
              <a:gd name="T6" fmla="*/ 75 w 85"/>
              <a:gd name="T7" fmla="*/ 115 h 120"/>
              <a:gd name="T8" fmla="*/ 70 w 85"/>
              <a:gd name="T9" fmla="*/ 104 h 120"/>
              <a:gd name="T10" fmla="*/ 62 w 85"/>
              <a:gd name="T11" fmla="*/ 109 h 120"/>
              <a:gd name="T12" fmla="*/ 59 w 85"/>
              <a:gd name="T13" fmla="*/ 99 h 120"/>
              <a:gd name="T14" fmla="*/ 52 w 85"/>
              <a:gd name="T15" fmla="*/ 107 h 120"/>
              <a:gd name="T16" fmla="*/ 46 w 85"/>
              <a:gd name="T17" fmla="*/ 96 h 120"/>
              <a:gd name="T18" fmla="*/ 39 w 85"/>
              <a:gd name="T19" fmla="*/ 102 h 120"/>
              <a:gd name="T20" fmla="*/ 36 w 85"/>
              <a:gd name="T21" fmla="*/ 91 h 120"/>
              <a:gd name="T22" fmla="*/ 31 w 85"/>
              <a:gd name="T23" fmla="*/ 96 h 120"/>
              <a:gd name="T24" fmla="*/ 26 w 85"/>
              <a:gd name="T25" fmla="*/ 89 h 120"/>
              <a:gd name="T26" fmla="*/ 20 w 85"/>
              <a:gd name="T27" fmla="*/ 94 h 120"/>
              <a:gd name="T28" fmla="*/ 15 w 85"/>
              <a:gd name="T29" fmla="*/ 86 h 120"/>
              <a:gd name="T30" fmla="*/ 10 w 85"/>
              <a:gd name="T31" fmla="*/ 91 h 120"/>
              <a:gd name="T32" fmla="*/ 5 w 85"/>
              <a:gd name="T33" fmla="*/ 81 h 120"/>
              <a:gd name="T34" fmla="*/ 0 w 85"/>
              <a:gd name="T35" fmla="*/ 86 h 120"/>
              <a:gd name="T36" fmla="*/ 0 w 85"/>
              <a:gd name="T37" fmla="*/ 3 h 120"/>
              <a:gd name="T38" fmla="*/ 0 w 85"/>
              <a:gd name="T39" fmla="*/ 0 h 120"/>
              <a:gd name="T40" fmla="*/ 85 w 85"/>
              <a:gd name="T41" fmla="*/ 31 h 120"/>
              <a:gd name="T42" fmla="*/ 85 w 85"/>
              <a:gd name="T43" fmla="*/ 34 h 120"/>
              <a:gd name="T44" fmla="*/ 85 w 85"/>
              <a:gd name="T4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20">
                <a:moveTo>
                  <a:pt x="85" y="120"/>
                </a:moveTo>
                <a:lnTo>
                  <a:pt x="85" y="120"/>
                </a:lnTo>
                <a:lnTo>
                  <a:pt x="83" y="107"/>
                </a:lnTo>
                <a:lnTo>
                  <a:pt x="75" y="115"/>
                </a:lnTo>
                <a:lnTo>
                  <a:pt x="70" y="104"/>
                </a:lnTo>
                <a:lnTo>
                  <a:pt x="62" y="109"/>
                </a:lnTo>
                <a:lnTo>
                  <a:pt x="59" y="99"/>
                </a:lnTo>
                <a:lnTo>
                  <a:pt x="52" y="107"/>
                </a:lnTo>
                <a:lnTo>
                  <a:pt x="46" y="96"/>
                </a:lnTo>
                <a:lnTo>
                  <a:pt x="39" y="102"/>
                </a:lnTo>
                <a:lnTo>
                  <a:pt x="36" y="91"/>
                </a:lnTo>
                <a:lnTo>
                  <a:pt x="31" y="96"/>
                </a:lnTo>
                <a:lnTo>
                  <a:pt x="26" y="89"/>
                </a:lnTo>
                <a:lnTo>
                  <a:pt x="20" y="94"/>
                </a:lnTo>
                <a:lnTo>
                  <a:pt x="15" y="86"/>
                </a:lnTo>
                <a:lnTo>
                  <a:pt x="10" y="91"/>
                </a:lnTo>
                <a:lnTo>
                  <a:pt x="5" y="81"/>
                </a:lnTo>
                <a:lnTo>
                  <a:pt x="0" y="86"/>
                </a:lnTo>
                <a:lnTo>
                  <a:pt x="0" y="3"/>
                </a:lnTo>
                <a:lnTo>
                  <a:pt x="0" y="0"/>
                </a:lnTo>
                <a:lnTo>
                  <a:pt x="85" y="31"/>
                </a:lnTo>
                <a:lnTo>
                  <a:pt x="85" y="34"/>
                </a:lnTo>
                <a:lnTo>
                  <a:pt x="85" y="120"/>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250"/>
          <p:cNvSpPr>
            <a:spLocks/>
          </p:cNvSpPr>
          <p:nvPr/>
        </p:nvSpPr>
        <p:spPr bwMode="auto">
          <a:xfrm>
            <a:off x="718917" y="5397201"/>
            <a:ext cx="120401" cy="169978"/>
          </a:xfrm>
          <a:custGeom>
            <a:avLst/>
            <a:gdLst>
              <a:gd name="T0" fmla="*/ 85 w 85"/>
              <a:gd name="T1" fmla="*/ 120 h 120"/>
              <a:gd name="T2" fmla="*/ 85 w 85"/>
              <a:gd name="T3" fmla="*/ 120 h 120"/>
              <a:gd name="T4" fmla="*/ 83 w 85"/>
              <a:gd name="T5" fmla="*/ 107 h 120"/>
              <a:gd name="T6" fmla="*/ 75 w 85"/>
              <a:gd name="T7" fmla="*/ 115 h 120"/>
              <a:gd name="T8" fmla="*/ 70 w 85"/>
              <a:gd name="T9" fmla="*/ 104 h 120"/>
              <a:gd name="T10" fmla="*/ 62 w 85"/>
              <a:gd name="T11" fmla="*/ 109 h 120"/>
              <a:gd name="T12" fmla="*/ 59 w 85"/>
              <a:gd name="T13" fmla="*/ 99 h 120"/>
              <a:gd name="T14" fmla="*/ 52 w 85"/>
              <a:gd name="T15" fmla="*/ 107 h 120"/>
              <a:gd name="T16" fmla="*/ 46 w 85"/>
              <a:gd name="T17" fmla="*/ 96 h 120"/>
              <a:gd name="T18" fmla="*/ 39 w 85"/>
              <a:gd name="T19" fmla="*/ 102 h 120"/>
              <a:gd name="T20" fmla="*/ 36 w 85"/>
              <a:gd name="T21" fmla="*/ 91 h 120"/>
              <a:gd name="T22" fmla="*/ 31 w 85"/>
              <a:gd name="T23" fmla="*/ 96 h 120"/>
              <a:gd name="T24" fmla="*/ 26 w 85"/>
              <a:gd name="T25" fmla="*/ 89 h 120"/>
              <a:gd name="T26" fmla="*/ 20 w 85"/>
              <a:gd name="T27" fmla="*/ 94 h 120"/>
              <a:gd name="T28" fmla="*/ 15 w 85"/>
              <a:gd name="T29" fmla="*/ 86 h 120"/>
              <a:gd name="T30" fmla="*/ 10 w 85"/>
              <a:gd name="T31" fmla="*/ 91 h 120"/>
              <a:gd name="T32" fmla="*/ 5 w 85"/>
              <a:gd name="T33" fmla="*/ 81 h 120"/>
              <a:gd name="T34" fmla="*/ 0 w 85"/>
              <a:gd name="T35" fmla="*/ 86 h 120"/>
              <a:gd name="T36" fmla="*/ 0 w 85"/>
              <a:gd name="T37" fmla="*/ 3 h 120"/>
              <a:gd name="T38" fmla="*/ 0 w 85"/>
              <a:gd name="T39" fmla="*/ 0 h 120"/>
              <a:gd name="T40" fmla="*/ 85 w 85"/>
              <a:gd name="T41" fmla="*/ 31 h 120"/>
              <a:gd name="T42" fmla="*/ 85 w 85"/>
              <a:gd name="T43" fmla="*/ 34 h 120"/>
              <a:gd name="T44" fmla="*/ 85 w 85"/>
              <a:gd name="T4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20">
                <a:moveTo>
                  <a:pt x="85" y="120"/>
                </a:moveTo>
                <a:lnTo>
                  <a:pt x="85" y="120"/>
                </a:lnTo>
                <a:lnTo>
                  <a:pt x="83" y="107"/>
                </a:lnTo>
                <a:lnTo>
                  <a:pt x="75" y="115"/>
                </a:lnTo>
                <a:lnTo>
                  <a:pt x="70" y="104"/>
                </a:lnTo>
                <a:lnTo>
                  <a:pt x="62" y="109"/>
                </a:lnTo>
                <a:lnTo>
                  <a:pt x="59" y="99"/>
                </a:lnTo>
                <a:lnTo>
                  <a:pt x="52" y="107"/>
                </a:lnTo>
                <a:lnTo>
                  <a:pt x="46" y="96"/>
                </a:lnTo>
                <a:lnTo>
                  <a:pt x="39" y="102"/>
                </a:lnTo>
                <a:lnTo>
                  <a:pt x="36" y="91"/>
                </a:lnTo>
                <a:lnTo>
                  <a:pt x="31" y="96"/>
                </a:lnTo>
                <a:lnTo>
                  <a:pt x="26" y="89"/>
                </a:lnTo>
                <a:lnTo>
                  <a:pt x="20" y="94"/>
                </a:lnTo>
                <a:lnTo>
                  <a:pt x="15" y="86"/>
                </a:lnTo>
                <a:lnTo>
                  <a:pt x="10" y="91"/>
                </a:lnTo>
                <a:lnTo>
                  <a:pt x="5" y="81"/>
                </a:lnTo>
                <a:lnTo>
                  <a:pt x="0" y="86"/>
                </a:lnTo>
                <a:lnTo>
                  <a:pt x="0" y="3"/>
                </a:lnTo>
                <a:lnTo>
                  <a:pt x="0" y="0"/>
                </a:lnTo>
                <a:lnTo>
                  <a:pt x="85" y="31"/>
                </a:lnTo>
                <a:lnTo>
                  <a:pt x="85" y="34"/>
                </a:lnTo>
                <a:lnTo>
                  <a:pt x="85" y="1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51"/>
          <p:cNvSpPr>
            <a:spLocks/>
          </p:cNvSpPr>
          <p:nvPr/>
        </p:nvSpPr>
        <p:spPr bwMode="auto">
          <a:xfrm>
            <a:off x="707585" y="5378786"/>
            <a:ext cx="131733" cy="62326"/>
          </a:xfrm>
          <a:custGeom>
            <a:avLst/>
            <a:gdLst>
              <a:gd name="T0" fmla="*/ 93 w 93"/>
              <a:gd name="T1" fmla="*/ 44 h 44"/>
              <a:gd name="T2" fmla="*/ 8 w 93"/>
              <a:gd name="T3" fmla="*/ 13 h 44"/>
              <a:gd name="T4" fmla="*/ 0 w 93"/>
              <a:gd name="T5" fmla="*/ 0 h 44"/>
              <a:gd name="T6" fmla="*/ 88 w 93"/>
              <a:gd name="T7" fmla="*/ 31 h 44"/>
              <a:gd name="T8" fmla="*/ 93 w 93"/>
              <a:gd name="T9" fmla="*/ 44 h 44"/>
            </a:gdLst>
            <a:ahLst/>
            <a:cxnLst>
              <a:cxn ang="0">
                <a:pos x="T0" y="T1"/>
              </a:cxn>
              <a:cxn ang="0">
                <a:pos x="T2" y="T3"/>
              </a:cxn>
              <a:cxn ang="0">
                <a:pos x="T4" y="T5"/>
              </a:cxn>
              <a:cxn ang="0">
                <a:pos x="T6" y="T7"/>
              </a:cxn>
              <a:cxn ang="0">
                <a:pos x="T8" y="T9"/>
              </a:cxn>
            </a:cxnLst>
            <a:rect l="0" t="0" r="r" b="b"/>
            <a:pathLst>
              <a:path w="93" h="44">
                <a:moveTo>
                  <a:pt x="93" y="44"/>
                </a:moveTo>
                <a:lnTo>
                  <a:pt x="8" y="13"/>
                </a:lnTo>
                <a:lnTo>
                  <a:pt x="0" y="0"/>
                </a:lnTo>
                <a:lnTo>
                  <a:pt x="88" y="31"/>
                </a:lnTo>
                <a:lnTo>
                  <a:pt x="93" y="44"/>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52"/>
          <p:cNvSpPr>
            <a:spLocks/>
          </p:cNvSpPr>
          <p:nvPr/>
        </p:nvSpPr>
        <p:spPr bwMode="auto">
          <a:xfrm>
            <a:off x="707585" y="5378786"/>
            <a:ext cx="131733" cy="62326"/>
          </a:xfrm>
          <a:custGeom>
            <a:avLst/>
            <a:gdLst>
              <a:gd name="T0" fmla="*/ 93 w 93"/>
              <a:gd name="T1" fmla="*/ 44 h 44"/>
              <a:gd name="T2" fmla="*/ 8 w 93"/>
              <a:gd name="T3" fmla="*/ 13 h 44"/>
              <a:gd name="T4" fmla="*/ 0 w 93"/>
              <a:gd name="T5" fmla="*/ 0 h 44"/>
              <a:gd name="T6" fmla="*/ 88 w 93"/>
              <a:gd name="T7" fmla="*/ 31 h 44"/>
              <a:gd name="T8" fmla="*/ 93 w 93"/>
              <a:gd name="T9" fmla="*/ 44 h 44"/>
            </a:gdLst>
            <a:ahLst/>
            <a:cxnLst>
              <a:cxn ang="0">
                <a:pos x="T0" y="T1"/>
              </a:cxn>
              <a:cxn ang="0">
                <a:pos x="T2" y="T3"/>
              </a:cxn>
              <a:cxn ang="0">
                <a:pos x="T4" y="T5"/>
              </a:cxn>
              <a:cxn ang="0">
                <a:pos x="T6" y="T7"/>
              </a:cxn>
              <a:cxn ang="0">
                <a:pos x="T8" y="T9"/>
              </a:cxn>
            </a:cxnLst>
            <a:rect l="0" t="0" r="r" b="b"/>
            <a:pathLst>
              <a:path w="93" h="44">
                <a:moveTo>
                  <a:pt x="93" y="44"/>
                </a:moveTo>
                <a:lnTo>
                  <a:pt x="8" y="13"/>
                </a:lnTo>
                <a:lnTo>
                  <a:pt x="0" y="0"/>
                </a:lnTo>
                <a:lnTo>
                  <a:pt x="88" y="31"/>
                </a:lnTo>
                <a:lnTo>
                  <a:pt x="93"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53"/>
          <p:cNvSpPr>
            <a:spLocks/>
          </p:cNvSpPr>
          <p:nvPr/>
        </p:nvSpPr>
        <p:spPr bwMode="auto">
          <a:xfrm>
            <a:off x="1369085" y="5334875"/>
            <a:ext cx="407949" cy="195475"/>
          </a:xfrm>
          <a:custGeom>
            <a:avLst/>
            <a:gdLst>
              <a:gd name="T0" fmla="*/ 0 w 288"/>
              <a:gd name="T1" fmla="*/ 138 h 138"/>
              <a:gd name="T2" fmla="*/ 0 w 288"/>
              <a:gd name="T3" fmla="*/ 138 h 138"/>
              <a:gd name="T4" fmla="*/ 10 w 288"/>
              <a:gd name="T5" fmla="*/ 130 h 138"/>
              <a:gd name="T6" fmla="*/ 3 w 288"/>
              <a:gd name="T7" fmla="*/ 125 h 138"/>
              <a:gd name="T8" fmla="*/ 10 w 288"/>
              <a:gd name="T9" fmla="*/ 119 h 138"/>
              <a:gd name="T10" fmla="*/ 0 w 288"/>
              <a:gd name="T11" fmla="*/ 114 h 138"/>
              <a:gd name="T12" fmla="*/ 10 w 288"/>
              <a:gd name="T13" fmla="*/ 106 h 138"/>
              <a:gd name="T14" fmla="*/ 0 w 288"/>
              <a:gd name="T15" fmla="*/ 101 h 138"/>
              <a:gd name="T16" fmla="*/ 3 w 288"/>
              <a:gd name="T17" fmla="*/ 99 h 138"/>
              <a:gd name="T18" fmla="*/ 280 w 288"/>
              <a:gd name="T19" fmla="*/ 0 h 138"/>
              <a:gd name="T20" fmla="*/ 288 w 288"/>
              <a:gd name="T21" fmla="*/ 2 h 138"/>
              <a:gd name="T22" fmla="*/ 280 w 288"/>
              <a:gd name="T23" fmla="*/ 8 h 138"/>
              <a:gd name="T24" fmla="*/ 288 w 288"/>
              <a:gd name="T25" fmla="*/ 13 h 138"/>
              <a:gd name="T26" fmla="*/ 280 w 288"/>
              <a:gd name="T27" fmla="*/ 21 h 138"/>
              <a:gd name="T28" fmla="*/ 288 w 288"/>
              <a:gd name="T29" fmla="*/ 23 h 138"/>
              <a:gd name="T30" fmla="*/ 280 w 288"/>
              <a:gd name="T31" fmla="*/ 31 h 138"/>
              <a:gd name="T32" fmla="*/ 288 w 288"/>
              <a:gd name="T33" fmla="*/ 34 h 138"/>
              <a:gd name="T34" fmla="*/ 0 w 288"/>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38">
                <a:moveTo>
                  <a:pt x="0" y="138"/>
                </a:moveTo>
                <a:lnTo>
                  <a:pt x="0" y="138"/>
                </a:lnTo>
                <a:lnTo>
                  <a:pt x="10" y="130"/>
                </a:lnTo>
                <a:lnTo>
                  <a:pt x="3" y="125"/>
                </a:lnTo>
                <a:lnTo>
                  <a:pt x="10" y="119"/>
                </a:lnTo>
                <a:lnTo>
                  <a:pt x="0" y="114"/>
                </a:lnTo>
                <a:lnTo>
                  <a:pt x="10" y="106"/>
                </a:lnTo>
                <a:lnTo>
                  <a:pt x="0" y="101"/>
                </a:lnTo>
                <a:lnTo>
                  <a:pt x="3" y="99"/>
                </a:lnTo>
                <a:lnTo>
                  <a:pt x="280" y="0"/>
                </a:lnTo>
                <a:lnTo>
                  <a:pt x="288" y="2"/>
                </a:lnTo>
                <a:lnTo>
                  <a:pt x="280" y="8"/>
                </a:lnTo>
                <a:lnTo>
                  <a:pt x="288" y="13"/>
                </a:lnTo>
                <a:lnTo>
                  <a:pt x="280" y="21"/>
                </a:lnTo>
                <a:lnTo>
                  <a:pt x="288" y="23"/>
                </a:lnTo>
                <a:lnTo>
                  <a:pt x="280" y="31"/>
                </a:lnTo>
                <a:lnTo>
                  <a:pt x="288" y="34"/>
                </a:lnTo>
                <a:lnTo>
                  <a:pt x="0" y="138"/>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54"/>
          <p:cNvSpPr>
            <a:spLocks/>
          </p:cNvSpPr>
          <p:nvPr/>
        </p:nvSpPr>
        <p:spPr bwMode="auto">
          <a:xfrm>
            <a:off x="1369085" y="5334875"/>
            <a:ext cx="407949" cy="195475"/>
          </a:xfrm>
          <a:custGeom>
            <a:avLst/>
            <a:gdLst>
              <a:gd name="T0" fmla="*/ 0 w 288"/>
              <a:gd name="T1" fmla="*/ 138 h 138"/>
              <a:gd name="T2" fmla="*/ 0 w 288"/>
              <a:gd name="T3" fmla="*/ 138 h 138"/>
              <a:gd name="T4" fmla="*/ 10 w 288"/>
              <a:gd name="T5" fmla="*/ 130 h 138"/>
              <a:gd name="T6" fmla="*/ 3 w 288"/>
              <a:gd name="T7" fmla="*/ 125 h 138"/>
              <a:gd name="T8" fmla="*/ 10 w 288"/>
              <a:gd name="T9" fmla="*/ 119 h 138"/>
              <a:gd name="T10" fmla="*/ 0 w 288"/>
              <a:gd name="T11" fmla="*/ 114 h 138"/>
              <a:gd name="T12" fmla="*/ 10 w 288"/>
              <a:gd name="T13" fmla="*/ 106 h 138"/>
              <a:gd name="T14" fmla="*/ 0 w 288"/>
              <a:gd name="T15" fmla="*/ 101 h 138"/>
              <a:gd name="T16" fmla="*/ 3 w 288"/>
              <a:gd name="T17" fmla="*/ 99 h 138"/>
              <a:gd name="T18" fmla="*/ 280 w 288"/>
              <a:gd name="T19" fmla="*/ 0 h 138"/>
              <a:gd name="T20" fmla="*/ 288 w 288"/>
              <a:gd name="T21" fmla="*/ 2 h 138"/>
              <a:gd name="T22" fmla="*/ 280 w 288"/>
              <a:gd name="T23" fmla="*/ 8 h 138"/>
              <a:gd name="T24" fmla="*/ 288 w 288"/>
              <a:gd name="T25" fmla="*/ 13 h 138"/>
              <a:gd name="T26" fmla="*/ 280 w 288"/>
              <a:gd name="T27" fmla="*/ 21 h 138"/>
              <a:gd name="T28" fmla="*/ 288 w 288"/>
              <a:gd name="T29" fmla="*/ 23 h 138"/>
              <a:gd name="T30" fmla="*/ 280 w 288"/>
              <a:gd name="T31" fmla="*/ 31 h 138"/>
              <a:gd name="T32" fmla="*/ 288 w 288"/>
              <a:gd name="T33" fmla="*/ 34 h 138"/>
              <a:gd name="T34" fmla="*/ 0 w 288"/>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38">
                <a:moveTo>
                  <a:pt x="0" y="138"/>
                </a:moveTo>
                <a:lnTo>
                  <a:pt x="0" y="138"/>
                </a:lnTo>
                <a:lnTo>
                  <a:pt x="10" y="130"/>
                </a:lnTo>
                <a:lnTo>
                  <a:pt x="3" y="125"/>
                </a:lnTo>
                <a:lnTo>
                  <a:pt x="10" y="119"/>
                </a:lnTo>
                <a:lnTo>
                  <a:pt x="0" y="114"/>
                </a:lnTo>
                <a:lnTo>
                  <a:pt x="10" y="106"/>
                </a:lnTo>
                <a:lnTo>
                  <a:pt x="0" y="101"/>
                </a:lnTo>
                <a:lnTo>
                  <a:pt x="3" y="99"/>
                </a:lnTo>
                <a:lnTo>
                  <a:pt x="280" y="0"/>
                </a:lnTo>
                <a:lnTo>
                  <a:pt x="288" y="2"/>
                </a:lnTo>
                <a:lnTo>
                  <a:pt x="280" y="8"/>
                </a:lnTo>
                <a:lnTo>
                  <a:pt x="288" y="13"/>
                </a:lnTo>
                <a:lnTo>
                  <a:pt x="280" y="21"/>
                </a:lnTo>
                <a:lnTo>
                  <a:pt x="288" y="23"/>
                </a:lnTo>
                <a:lnTo>
                  <a:pt x="280" y="31"/>
                </a:lnTo>
                <a:lnTo>
                  <a:pt x="288" y="34"/>
                </a:lnTo>
                <a:lnTo>
                  <a:pt x="0" y="1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255"/>
          <p:cNvSpPr>
            <a:spLocks/>
          </p:cNvSpPr>
          <p:nvPr/>
        </p:nvSpPr>
        <p:spPr bwMode="auto">
          <a:xfrm>
            <a:off x="1369085" y="5254136"/>
            <a:ext cx="407949" cy="205391"/>
          </a:xfrm>
          <a:custGeom>
            <a:avLst/>
            <a:gdLst>
              <a:gd name="T0" fmla="*/ 3 w 288"/>
              <a:gd name="T1" fmla="*/ 145 h 145"/>
              <a:gd name="T2" fmla="*/ 8 w 288"/>
              <a:gd name="T3" fmla="*/ 140 h 145"/>
              <a:gd name="T4" fmla="*/ 0 w 288"/>
              <a:gd name="T5" fmla="*/ 135 h 145"/>
              <a:gd name="T6" fmla="*/ 8 w 288"/>
              <a:gd name="T7" fmla="*/ 130 h 145"/>
              <a:gd name="T8" fmla="*/ 0 w 288"/>
              <a:gd name="T9" fmla="*/ 124 h 145"/>
              <a:gd name="T10" fmla="*/ 8 w 288"/>
              <a:gd name="T11" fmla="*/ 119 h 145"/>
              <a:gd name="T12" fmla="*/ 0 w 288"/>
              <a:gd name="T13" fmla="*/ 114 h 145"/>
              <a:gd name="T14" fmla="*/ 8 w 288"/>
              <a:gd name="T15" fmla="*/ 106 h 145"/>
              <a:gd name="T16" fmla="*/ 0 w 288"/>
              <a:gd name="T17" fmla="*/ 104 h 145"/>
              <a:gd name="T18" fmla="*/ 288 w 288"/>
              <a:gd name="T19" fmla="*/ 0 h 145"/>
              <a:gd name="T20" fmla="*/ 288 w 288"/>
              <a:gd name="T21" fmla="*/ 0 h 145"/>
              <a:gd name="T22" fmla="*/ 278 w 288"/>
              <a:gd name="T23" fmla="*/ 7 h 145"/>
              <a:gd name="T24" fmla="*/ 285 w 288"/>
              <a:gd name="T25" fmla="*/ 13 h 145"/>
              <a:gd name="T26" fmla="*/ 278 w 288"/>
              <a:gd name="T27" fmla="*/ 18 h 145"/>
              <a:gd name="T28" fmla="*/ 285 w 288"/>
              <a:gd name="T29" fmla="*/ 23 h 145"/>
              <a:gd name="T30" fmla="*/ 278 w 288"/>
              <a:gd name="T31" fmla="*/ 31 h 145"/>
              <a:gd name="T32" fmla="*/ 288 w 288"/>
              <a:gd name="T33" fmla="*/ 36 h 145"/>
              <a:gd name="T34" fmla="*/ 278 w 288"/>
              <a:gd name="T35" fmla="*/ 44 h 145"/>
              <a:gd name="T36" fmla="*/ 280 w 288"/>
              <a:gd name="T37" fmla="*/ 44 h 145"/>
              <a:gd name="T38" fmla="*/ 3 w 288"/>
              <a:gd name="T3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45">
                <a:moveTo>
                  <a:pt x="3" y="145"/>
                </a:moveTo>
                <a:lnTo>
                  <a:pt x="8" y="140"/>
                </a:lnTo>
                <a:lnTo>
                  <a:pt x="0" y="135"/>
                </a:lnTo>
                <a:lnTo>
                  <a:pt x="8" y="130"/>
                </a:lnTo>
                <a:lnTo>
                  <a:pt x="0" y="124"/>
                </a:lnTo>
                <a:lnTo>
                  <a:pt x="8" y="119"/>
                </a:lnTo>
                <a:lnTo>
                  <a:pt x="0" y="114"/>
                </a:lnTo>
                <a:lnTo>
                  <a:pt x="8" y="106"/>
                </a:lnTo>
                <a:lnTo>
                  <a:pt x="0" y="104"/>
                </a:lnTo>
                <a:lnTo>
                  <a:pt x="288" y="0"/>
                </a:lnTo>
                <a:lnTo>
                  <a:pt x="288" y="0"/>
                </a:lnTo>
                <a:lnTo>
                  <a:pt x="278" y="7"/>
                </a:lnTo>
                <a:lnTo>
                  <a:pt x="285" y="13"/>
                </a:lnTo>
                <a:lnTo>
                  <a:pt x="278" y="18"/>
                </a:lnTo>
                <a:lnTo>
                  <a:pt x="285" y="23"/>
                </a:lnTo>
                <a:lnTo>
                  <a:pt x="278" y="31"/>
                </a:lnTo>
                <a:lnTo>
                  <a:pt x="288" y="36"/>
                </a:lnTo>
                <a:lnTo>
                  <a:pt x="278" y="44"/>
                </a:lnTo>
                <a:lnTo>
                  <a:pt x="280" y="44"/>
                </a:lnTo>
                <a:lnTo>
                  <a:pt x="3" y="145"/>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56"/>
          <p:cNvSpPr>
            <a:spLocks/>
          </p:cNvSpPr>
          <p:nvPr/>
        </p:nvSpPr>
        <p:spPr bwMode="auto">
          <a:xfrm>
            <a:off x="1369085" y="5254136"/>
            <a:ext cx="407949" cy="205391"/>
          </a:xfrm>
          <a:custGeom>
            <a:avLst/>
            <a:gdLst>
              <a:gd name="T0" fmla="*/ 3 w 288"/>
              <a:gd name="T1" fmla="*/ 145 h 145"/>
              <a:gd name="T2" fmla="*/ 8 w 288"/>
              <a:gd name="T3" fmla="*/ 140 h 145"/>
              <a:gd name="T4" fmla="*/ 0 w 288"/>
              <a:gd name="T5" fmla="*/ 135 h 145"/>
              <a:gd name="T6" fmla="*/ 8 w 288"/>
              <a:gd name="T7" fmla="*/ 130 h 145"/>
              <a:gd name="T8" fmla="*/ 0 w 288"/>
              <a:gd name="T9" fmla="*/ 124 h 145"/>
              <a:gd name="T10" fmla="*/ 8 w 288"/>
              <a:gd name="T11" fmla="*/ 119 h 145"/>
              <a:gd name="T12" fmla="*/ 0 w 288"/>
              <a:gd name="T13" fmla="*/ 114 h 145"/>
              <a:gd name="T14" fmla="*/ 8 w 288"/>
              <a:gd name="T15" fmla="*/ 106 h 145"/>
              <a:gd name="T16" fmla="*/ 0 w 288"/>
              <a:gd name="T17" fmla="*/ 104 h 145"/>
              <a:gd name="T18" fmla="*/ 288 w 288"/>
              <a:gd name="T19" fmla="*/ 0 h 145"/>
              <a:gd name="T20" fmla="*/ 288 w 288"/>
              <a:gd name="T21" fmla="*/ 0 h 145"/>
              <a:gd name="T22" fmla="*/ 278 w 288"/>
              <a:gd name="T23" fmla="*/ 7 h 145"/>
              <a:gd name="T24" fmla="*/ 285 w 288"/>
              <a:gd name="T25" fmla="*/ 13 h 145"/>
              <a:gd name="T26" fmla="*/ 278 w 288"/>
              <a:gd name="T27" fmla="*/ 18 h 145"/>
              <a:gd name="T28" fmla="*/ 285 w 288"/>
              <a:gd name="T29" fmla="*/ 23 h 145"/>
              <a:gd name="T30" fmla="*/ 278 w 288"/>
              <a:gd name="T31" fmla="*/ 31 h 145"/>
              <a:gd name="T32" fmla="*/ 288 w 288"/>
              <a:gd name="T33" fmla="*/ 36 h 145"/>
              <a:gd name="T34" fmla="*/ 278 w 288"/>
              <a:gd name="T35" fmla="*/ 44 h 145"/>
              <a:gd name="T36" fmla="*/ 280 w 288"/>
              <a:gd name="T37" fmla="*/ 44 h 145"/>
              <a:gd name="T38" fmla="*/ 3 w 288"/>
              <a:gd name="T3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45">
                <a:moveTo>
                  <a:pt x="3" y="145"/>
                </a:moveTo>
                <a:lnTo>
                  <a:pt x="8" y="140"/>
                </a:lnTo>
                <a:lnTo>
                  <a:pt x="0" y="135"/>
                </a:lnTo>
                <a:lnTo>
                  <a:pt x="8" y="130"/>
                </a:lnTo>
                <a:lnTo>
                  <a:pt x="0" y="124"/>
                </a:lnTo>
                <a:lnTo>
                  <a:pt x="8" y="119"/>
                </a:lnTo>
                <a:lnTo>
                  <a:pt x="0" y="114"/>
                </a:lnTo>
                <a:lnTo>
                  <a:pt x="8" y="106"/>
                </a:lnTo>
                <a:lnTo>
                  <a:pt x="0" y="104"/>
                </a:lnTo>
                <a:lnTo>
                  <a:pt x="288" y="0"/>
                </a:lnTo>
                <a:lnTo>
                  <a:pt x="288" y="0"/>
                </a:lnTo>
                <a:lnTo>
                  <a:pt x="278" y="7"/>
                </a:lnTo>
                <a:lnTo>
                  <a:pt x="285" y="13"/>
                </a:lnTo>
                <a:lnTo>
                  <a:pt x="278" y="18"/>
                </a:lnTo>
                <a:lnTo>
                  <a:pt x="285" y="23"/>
                </a:lnTo>
                <a:lnTo>
                  <a:pt x="278" y="31"/>
                </a:lnTo>
                <a:lnTo>
                  <a:pt x="288" y="36"/>
                </a:lnTo>
                <a:lnTo>
                  <a:pt x="278" y="44"/>
                </a:lnTo>
                <a:lnTo>
                  <a:pt x="280" y="44"/>
                </a:lnTo>
                <a:lnTo>
                  <a:pt x="3" y="1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57"/>
          <p:cNvSpPr>
            <a:spLocks/>
          </p:cNvSpPr>
          <p:nvPr/>
        </p:nvSpPr>
        <p:spPr bwMode="auto">
          <a:xfrm>
            <a:off x="1369085" y="5316460"/>
            <a:ext cx="407949" cy="158647"/>
          </a:xfrm>
          <a:custGeom>
            <a:avLst/>
            <a:gdLst>
              <a:gd name="T0" fmla="*/ 3 w 288"/>
              <a:gd name="T1" fmla="*/ 112 h 112"/>
              <a:gd name="T2" fmla="*/ 10 w 288"/>
              <a:gd name="T3" fmla="*/ 106 h 112"/>
              <a:gd name="T4" fmla="*/ 0 w 288"/>
              <a:gd name="T5" fmla="*/ 101 h 112"/>
              <a:gd name="T6" fmla="*/ 3 w 288"/>
              <a:gd name="T7" fmla="*/ 101 h 112"/>
              <a:gd name="T8" fmla="*/ 280 w 288"/>
              <a:gd name="T9" fmla="*/ 0 h 112"/>
              <a:gd name="T10" fmla="*/ 288 w 288"/>
              <a:gd name="T11" fmla="*/ 5 h 112"/>
              <a:gd name="T12" fmla="*/ 280 w 288"/>
              <a:gd name="T13" fmla="*/ 10 h 112"/>
              <a:gd name="T14" fmla="*/ 280 w 288"/>
              <a:gd name="T15" fmla="*/ 13 h 112"/>
              <a:gd name="T16" fmla="*/ 3 w 288"/>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112">
                <a:moveTo>
                  <a:pt x="3" y="112"/>
                </a:moveTo>
                <a:lnTo>
                  <a:pt x="10" y="106"/>
                </a:lnTo>
                <a:lnTo>
                  <a:pt x="0" y="101"/>
                </a:lnTo>
                <a:lnTo>
                  <a:pt x="3" y="101"/>
                </a:lnTo>
                <a:lnTo>
                  <a:pt x="280" y="0"/>
                </a:lnTo>
                <a:lnTo>
                  <a:pt x="288" y="5"/>
                </a:lnTo>
                <a:lnTo>
                  <a:pt x="280" y="10"/>
                </a:lnTo>
                <a:lnTo>
                  <a:pt x="280" y="13"/>
                </a:lnTo>
                <a:lnTo>
                  <a:pt x="3" y="112"/>
                </a:lnTo>
                <a:close/>
              </a:path>
            </a:pathLst>
          </a:custGeom>
          <a:solidFill>
            <a:srgbClr val="9C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58"/>
          <p:cNvSpPr>
            <a:spLocks/>
          </p:cNvSpPr>
          <p:nvPr/>
        </p:nvSpPr>
        <p:spPr bwMode="auto">
          <a:xfrm>
            <a:off x="1369085" y="5316460"/>
            <a:ext cx="407949" cy="158647"/>
          </a:xfrm>
          <a:custGeom>
            <a:avLst/>
            <a:gdLst>
              <a:gd name="T0" fmla="*/ 3 w 288"/>
              <a:gd name="T1" fmla="*/ 112 h 112"/>
              <a:gd name="T2" fmla="*/ 10 w 288"/>
              <a:gd name="T3" fmla="*/ 106 h 112"/>
              <a:gd name="T4" fmla="*/ 0 w 288"/>
              <a:gd name="T5" fmla="*/ 101 h 112"/>
              <a:gd name="T6" fmla="*/ 3 w 288"/>
              <a:gd name="T7" fmla="*/ 101 h 112"/>
              <a:gd name="T8" fmla="*/ 280 w 288"/>
              <a:gd name="T9" fmla="*/ 0 h 112"/>
              <a:gd name="T10" fmla="*/ 288 w 288"/>
              <a:gd name="T11" fmla="*/ 5 h 112"/>
              <a:gd name="T12" fmla="*/ 280 w 288"/>
              <a:gd name="T13" fmla="*/ 10 h 112"/>
              <a:gd name="T14" fmla="*/ 280 w 288"/>
              <a:gd name="T15" fmla="*/ 13 h 112"/>
              <a:gd name="T16" fmla="*/ 3 w 288"/>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112">
                <a:moveTo>
                  <a:pt x="3" y="112"/>
                </a:moveTo>
                <a:lnTo>
                  <a:pt x="10" y="106"/>
                </a:lnTo>
                <a:lnTo>
                  <a:pt x="0" y="101"/>
                </a:lnTo>
                <a:lnTo>
                  <a:pt x="3" y="101"/>
                </a:lnTo>
                <a:lnTo>
                  <a:pt x="280" y="0"/>
                </a:lnTo>
                <a:lnTo>
                  <a:pt x="288" y="5"/>
                </a:lnTo>
                <a:lnTo>
                  <a:pt x="280" y="10"/>
                </a:lnTo>
                <a:lnTo>
                  <a:pt x="280" y="13"/>
                </a:lnTo>
                <a:lnTo>
                  <a:pt x="3"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59"/>
          <p:cNvSpPr>
            <a:spLocks/>
          </p:cNvSpPr>
          <p:nvPr/>
        </p:nvSpPr>
        <p:spPr bwMode="auto">
          <a:xfrm>
            <a:off x="2283696" y="5887305"/>
            <a:ext cx="1992998" cy="1007123"/>
          </a:xfrm>
          <a:custGeom>
            <a:avLst/>
            <a:gdLst>
              <a:gd name="T0" fmla="*/ 350 w 1407"/>
              <a:gd name="T1" fmla="*/ 5 h 711"/>
              <a:gd name="T2" fmla="*/ 0 w 1407"/>
              <a:gd name="T3" fmla="*/ 711 h 711"/>
              <a:gd name="T4" fmla="*/ 1240 w 1407"/>
              <a:gd name="T5" fmla="*/ 711 h 711"/>
              <a:gd name="T6" fmla="*/ 1407 w 1407"/>
              <a:gd name="T7" fmla="*/ 0 h 711"/>
              <a:gd name="T8" fmla="*/ 350 w 1407"/>
              <a:gd name="T9" fmla="*/ 5 h 711"/>
              <a:gd name="T10" fmla="*/ 350 w 1407"/>
              <a:gd name="T11" fmla="*/ 5 h 711"/>
            </a:gdLst>
            <a:ahLst/>
            <a:cxnLst>
              <a:cxn ang="0">
                <a:pos x="T0" y="T1"/>
              </a:cxn>
              <a:cxn ang="0">
                <a:pos x="T2" y="T3"/>
              </a:cxn>
              <a:cxn ang="0">
                <a:pos x="T4" y="T5"/>
              </a:cxn>
              <a:cxn ang="0">
                <a:pos x="T6" y="T7"/>
              </a:cxn>
              <a:cxn ang="0">
                <a:pos x="T8" y="T9"/>
              </a:cxn>
              <a:cxn ang="0">
                <a:pos x="T10" y="T11"/>
              </a:cxn>
            </a:cxnLst>
            <a:rect l="0" t="0" r="r" b="b"/>
            <a:pathLst>
              <a:path w="1407" h="711">
                <a:moveTo>
                  <a:pt x="350" y="5"/>
                </a:moveTo>
                <a:lnTo>
                  <a:pt x="0" y="711"/>
                </a:lnTo>
                <a:lnTo>
                  <a:pt x="1240" y="711"/>
                </a:lnTo>
                <a:lnTo>
                  <a:pt x="1407" y="0"/>
                </a:lnTo>
                <a:lnTo>
                  <a:pt x="350" y="5"/>
                </a:lnTo>
                <a:lnTo>
                  <a:pt x="350" y="5"/>
                </a:lnTo>
                <a:close/>
              </a:path>
            </a:pathLst>
          </a:custGeom>
          <a:solidFill>
            <a:srgbClr val="262628">
              <a:alpha val="5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260"/>
          <p:cNvSpPr>
            <a:spLocks/>
          </p:cNvSpPr>
          <p:nvPr/>
        </p:nvSpPr>
        <p:spPr bwMode="auto">
          <a:xfrm>
            <a:off x="2779467" y="5157815"/>
            <a:ext cx="1497227" cy="1035453"/>
          </a:xfrm>
          <a:custGeom>
            <a:avLst/>
            <a:gdLst>
              <a:gd name="T0" fmla="*/ 0 w 1057"/>
              <a:gd name="T1" fmla="*/ 0 h 731"/>
              <a:gd name="T2" fmla="*/ 0 w 1057"/>
              <a:gd name="T3" fmla="*/ 520 h 731"/>
              <a:gd name="T4" fmla="*/ 530 w 1057"/>
              <a:gd name="T5" fmla="*/ 731 h 731"/>
              <a:gd name="T6" fmla="*/ 1057 w 1057"/>
              <a:gd name="T7" fmla="*/ 515 h 731"/>
              <a:gd name="T8" fmla="*/ 1057 w 1057"/>
              <a:gd name="T9" fmla="*/ 0 h 731"/>
              <a:gd name="T10" fmla="*/ 0 w 1057"/>
              <a:gd name="T11" fmla="*/ 0 h 731"/>
            </a:gdLst>
            <a:ahLst/>
            <a:cxnLst>
              <a:cxn ang="0">
                <a:pos x="T0" y="T1"/>
              </a:cxn>
              <a:cxn ang="0">
                <a:pos x="T2" y="T3"/>
              </a:cxn>
              <a:cxn ang="0">
                <a:pos x="T4" y="T5"/>
              </a:cxn>
              <a:cxn ang="0">
                <a:pos x="T6" y="T7"/>
              </a:cxn>
              <a:cxn ang="0">
                <a:pos x="T8" y="T9"/>
              </a:cxn>
              <a:cxn ang="0">
                <a:pos x="T10" y="T11"/>
              </a:cxn>
            </a:cxnLst>
            <a:rect l="0" t="0" r="r" b="b"/>
            <a:pathLst>
              <a:path w="1057" h="731">
                <a:moveTo>
                  <a:pt x="0" y="0"/>
                </a:moveTo>
                <a:lnTo>
                  <a:pt x="0" y="520"/>
                </a:lnTo>
                <a:lnTo>
                  <a:pt x="530" y="731"/>
                </a:lnTo>
                <a:lnTo>
                  <a:pt x="1057" y="515"/>
                </a:lnTo>
                <a:lnTo>
                  <a:pt x="1057" y="0"/>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261"/>
          <p:cNvSpPr>
            <a:spLocks/>
          </p:cNvSpPr>
          <p:nvPr/>
        </p:nvSpPr>
        <p:spPr bwMode="auto">
          <a:xfrm>
            <a:off x="2779467" y="5157815"/>
            <a:ext cx="1497227" cy="1035453"/>
          </a:xfrm>
          <a:custGeom>
            <a:avLst/>
            <a:gdLst>
              <a:gd name="T0" fmla="*/ 0 w 1057"/>
              <a:gd name="T1" fmla="*/ 0 h 731"/>
              <a:gd name="T2" fmla="*/ 0 w 1057"/>
              <a:gd name="T3" fmla="*/ 520 h 731"/>
              <a:gd name="T4" fmla="*/ 530 w 1057"/>
              <a:gd name="T5" fmla="*/ 731 h 731"/>
              <a:gd name="T6" fmla="*/ 1057 w 1057"/>
              <a:gd name="T7" fmla="*/ 515 h 731"/>
              <a:gd name="T8" fmla="*/ 1057 w 1057"/>
              <a:gd name="T9" fmla="*/ 0 h 731"/>
              <a:gd name="T10" fmla="*/ 0 w 1057"/>
              <a:gd name="T11" fmla="*/ 0 h 731"/>
            </a:gdLst>
            <a:ahLst/>
            <a:cxnLst>
              <a:cxn ang="0">
                <a:pos x="T0" y="T1"/>
              </a:cxn>
              <a:cxn ang="0">
                <a:pos x="T2" y="T3"/>
              </a:cxn>
              <a:cxn ang="0">
                <a:pos x="T4" y="T5"/>
              </a:cxn>
              <a:cxn ang="0">
                <a:pos x="T6" y="T7"/>
              </a:cxn>
              <a:cxn ang="0">
                <a:pos x="T8" y="T9"/>
              </a:cxn>
              <a:cxn ang="0">
                <a:pos x="T10" y="T11"/>
              </a:cxn>
            </a:cxnLst>
            <a:rect l="0" t="0" r="r" b="b"/>
            <a:pathLst>
              <a:path w="1057" h="731">
                <a:moveTo>
                  <a:pt x="0" y="0"/>
                </a:moveTo>
                <a:lnTo>
                  <a:pt x="0" y="520"/>
                </a:lnTo>
                <a:lnTo>
                  <a:pt x="530" y="731"/>
                </a:lnTo>
                <a:lnTo>
                  <a:pt x="1057" y="515"/>
                </a:lnTo>
                <a:lnTo>
                  <a:pt x="1057"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262"/>
          <p:cNvSpPr>
            <a:spLocks/>
          </p:cNvSpPr>
          <p:nvPr/>
        </p:nvSpPr>
        <p:spPr bwMode="auto">
          <a:xfrm>
            <a:off x="2765302" y="4936843"/>
            <a:ext cx="1525557" cy="467441"/>
          </a:xfrm>
          <a:custGeom>
            <a:avLst/>
            <a:gdLst>
              <a:gd name="T0" fmla="*/ 1077 w 1077"/>
              <a:gd name="T1" fmla="*/ 151 h 330"/>
              <a:gd name="T2" fmla="*/ 540 w 1077"/>
              <a:gd name="T3" fmla="*/ 330 h 330"/>
              <a:gd name="T4" fmla="*/ 0 w 1077"/>
              <a:gd name="T5" fmla="*/ 151 h 330"/>
              <a:gd name="T6" fmla="*/ 540 w 1077"/>
              <a:gd name="T7" fmla="*/ 0 h 330"/>
              <a:gd name="T8" fmla="*/ 1077 w 1077"/>
              <a:gd name="T9" fmla="*/ 151 h 330"/>
            </a:gdLst>
            <a:ahLst/>
            <a:cxnLst>
              <a:cxn ang="0">
                <a:pos x="T0" y="T1"/>
              </a:cxn>
              <a:cxn ang="0">
                <a:pos x="T2" y="T3"/>
              </a:cxn>
              <a:cxn ang="0">
                <a:pos x="T4" y="T5"/>
              </a:cxn>
              <a:cxn ang="0">
                <a:pos x="T6" y="T7"/>
              </a:cxn>
              <a:cxn ang="0">
                <a:pos x="T8" y="T9"/>
              </a:cxn>
            </a:cxnLst>
            <a:rect l="0" t="0" r="r" b="b"/>
            <a:pathLst>
              <a:path w="1077" h="330">
                <a:moveTo>
                  <a:pt x="1077" y="151"/>
                </a:moveTo>
                <a:lnTo>
                  <a:pt x="540" y="330"/>
                </a:lnTo>
                <a:lnTo>
                  <a:pt x="0" y="151"/>
                </a:lnTo>
                <a:lnTo>
                  <a:pt x="540" y="0"/>
                </a:lnTo>
                <a:lnTo>
                  <a:pt x="1077" y="151"/>
                </a:lnTo>
                <a:close/>
              </a:path>
            </a:pathLst>
          </a:custGeom>
          <a:solidFill>
            <a:srgbClr val="5DB3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263"/>
          <p:cNvSpPr>
            <a:spLocks/>
          </p:cNvSpPr>
          <p:nvPr/>
        </p:nvSpPr>
        <p:spPr bwMode="auto">
          <a:xfrm>
            <a:off x="2765302" y="4936843"/>
            <a:ext cx="1525557" cy="467441"/>
          </a:xfrm>
          <a:custGeom>
            <a:avLst/>
            <a:gdLst>
              <a:gd name="T0" fmla="*/ 1077 w 1077"/>
              <a:gd name="T1" fmla="*/ 151 h 330"/>
              <a:gd name="T2" fmla="*/ 540 w 1077"/>
              <a:gd name="T3" fmla="*/ 330 h 330"/>
              <a:gd name="T4" fmla="*/ 0 w 1077"/>
              <a:gd name="T5" fmla="*/ 151 h 330"/>
              <a:gd name="T6" fmla="*/ 540 w 1077"/>
              <a:gd name="T7" fmla="*/ 0 h 330"/>
              <a:gd name="T8" fmla="*/ 1077 w 1077"/>
              <a:gd name="T9" fmla="*/ 151 h 330"/>
            </a:gdLst>
            <a:ahLst/>
            <a:cxnLst>
              <a:cxn ang="0">
                <a:pos x="T0" y="T1"/>
              </a:cxn>
              <a:cxn ang="0">
                <a:pos x="T2" y="T3"/>
              </a:cxn>
              <a:cxn ang="0">
                <a:pos x="T4" y="T5"/>
              </a:cxn>
              <a:cxn ang="0">
                <a:pos x="T6" y="T7"/>
              </a:cxn>
              <a:cxn ang="0">
                <a:pos x="T8" y="T9"/>
              </a:cxn>
            </a:cxnLst>
            <a:rect l="0" t="0" r="r" b="b"/>
            <a:pathLst>
              <a:path w="1077" h="330">
                <a:moveTo>
                  <a:pt x="1077" y="151"/>
                </a:moveTo>
                <a:lnTo>
                  <a:pt x="540" y="330"/>
                </a:lnTo>
                <a:lnTo>
                  <a:pt x="0" y="151"/>
                </a:lnTo>
                <a:lnTo>
                  <a:pt x="540" y="0"/>
                </a:lnTo>
                <a:lnTo>
                  <a:pt x="1077" y="1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264"/>
          <p:cNvSpPr>
            <a:spLocks/>
          </p:cNvSpPr>
          <p:nvPr/>
        </p:nvSpPr>
        <p:spPr bwMode="auto">
          <a:xfrm>
            <a:off x="3530206" y="5157815"/>
            <a:ext cx="746489" cy="1035453"/>
          </a:xfrm>
          <a:custGeom>
            <a:avLst/>
            <a:gdLst>
              <a:gd name="T0" fmla="*/ 0 w 527"/>
              <a:gd name="T1" fmla="*/ 174 h 731"/>
              <a:gd name="T2" fmla="*/ 0 w 527"/>
              <a:gd name="T3" fmla="*/ 731 h 731"/>
              <a:gd name="T4" fmla="*/ 527 w 527"/>
              <a:gd name="T5" fmla="*/ 515 h 731"/>
              <a:gd name="T6" fmla="*/ 527 w 527"/>
              <a:gd name="T7" fmla="*/ 0 h 731"/>
              <a:gd name="T8" fmla="*/ 0 w 527"/>
              <a:gd name="T9" fmla="*/ 174 h 731"/>
            </a:gdLst>
            <a:ahLst/>
            <a:cxnLst>
              <a:cxn ang="0">
                <a:pos x="T0" y="T1"/>
              </a:cxn>
              <a:cxn ang="0">
                <a:pos x="T2" y="T3"/>
              </a:cxn>
              <a:cxn ang="0">
                <a:pos x="T4" y="T5"/>
              </a:cxn>
              <a:cxn ang="0">
                <a:pos x="T6" y="T7"/>
              </a:cxn>
              <a:cxn ang="0">
                <a:pos x="T8" y="T9"/>
              </a:cxn>
            </a:cxnLst>
            <a:rect l="0" t="0" r="r" b="b"/>
            <a:pathLst>
              <a:path w="527" h="731">
                <a:moveTo>
                  <a:pt x="0" y="174"/>
                </a:moveTo>
                <a:lnTo>
                  <a:pt x="0" y="731"/>
                </a:lnTo>
                <a:lnTo>
                  <a:pt x="527" y="515"/>
                </a:lnTo>
                <a:lnTo>
                  <a:pt x="527" y="0"/>
                </a:lnTo>
                <a:lnTo>
                  <a:pt x="0" y="174"/>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65"/>
          <p:cNvSpPr>
            <a:spLocks/>
          </p:cNvSpPr>
          <p:nvPr/>
        </p:nvSpPr>
        <p:spPr bwMode="auto">
          <a:xfrm>
            <a:off x="3530206" y="5157815"/>
            <a:ext cx="746489" cy="1035453"/>
          </a:xfrm>
          <a:custGeom>
            <a:avLst/>
            <a:gdLst>
              <a:gd name="T0" fmla="*/ 0 w 527"/>
              <a:gd name="T1" fmla="*/ 174 h 731"/>
              <a:gd name="T2" fmla="*/ 0 w 527"/>
              <a:gd name="T3" fmla="*/ 731 h 731"/>
              <a:gd name="T4" fmla="*/ 527 w 527"/>
              <a:gd name="T5" fmla="*/ 515 h 731"/>
              <a:gd name="T6" fmla="*/ 527 w 527"/>
              <a:gd name="T7" fmla="*/ 0 h 731"/>
              <a:gd name="T8" fmla="*/ 0 w 527"/>
              <a:gd name="T9" fmla="*/ 174 h 731"/>
            </a:gdLst>
            <a:ahLst/>
            <a:cxnLst>
              <a:cxn ang="0">
                <a:pos x="T0" y="T1"/>
              </a:cxn>
              <a:cxn ang="0">
                <a:pos x="T2" y="T3"/>
              </a:cxn>
              <a:cxn ang="0">
                <a:pos x="T4" y="T5"/>
              </a:cxn>
              <a:cxn ang="0">
                <a:pos x="T6" y="T7"/>
              </a:cxn>
              <a:cxn ang="0">
                <a:pos x="T8" y="T9"/>
              </a:cxn>
            </a:cxnLst>
            <a:rect l="0" t="0" r="r" b="b"/>
            <a:pathLst>
              <a:path w="527" h="731">
                <a:moveTo>
                  <a:pt x="0" y="174"/>
                </a:moveTo>
                <a:lnTo>
                  <a:pt x="0" y="731"/>
                </a:lnTo>
                <a:lnTo>
                  <a:pt x="527" y="515"/>
                </a:lnTo>
                <a:lnTo>
                  <a:pt x="527" y="0"/>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266"/>
          <p:cNvSpPr>
            <a:spLocks/>
          </p:cNvSpPr>
          <p:nvPr/>
        </p:nvSpPr>
        <p:spPr bwMode="auto">
          <a:xfrm>
            <a:off x="2765302" y="5150732"/>
            <a:ext cx="764904" cy="386701"/>
          </a:xfrm>
          <a:custGeom>
            <a:avLst/>
            <a:gdLst>
              <a:gd name="T0" fmla="*/ 0 w 540"/>
              <a:gd name="T1" fmla="*/ 0 h 273"/>
              <a:gd name="T2" fmla="*/ 0 w 540"/>
              <a:gd name="T3" fmla="*/ 80 h 273"/>
              <a:gd name="T4" fmla="*/ 540 w 540"/>
              <a:gd name="T5" fmla="*/ 273 h 273"/>
              <a:gd name="T6" fmla="*/ 540 w 540"/>
              <a:gd name="T7" fmla="*/ 179 h 273"/>
              <a:gd name="T8" fmla="*/ 0 w 540"/>
              <a:gd name="T9" fmla="*/ 0 h 273"/>
            </a:gdLst>
            <a:ahLst/>
            <a:cxnLst>
              <a:cxn ang="0">
                <a:pos x="T0" y="T1"/>
              </a:cxn>
              <a:cxn ang="0">
                <a:pos x="T2" y="T3"/>
              </a:cxn>
              <a:cxn ang="0">
                <a:pos x="T4" y="T5"/>
              </a:cxn>
              <a:cxn ang="0">
                <a:pos x="T6" y="T7"/>
              </a:cxn>
              <a:cxn ang="0">
                <a:pos x="T8" y="T9"/>
              </a:cxn>
            </a:cxnLst>
            <a:rect l="0" t="0" r="r" b="b"/>
            <a:pathLst>
              <a:path w="540" h="273">
                <a:moveTo>
                  <a:pt x="0" y="0"/>
                </a:moveTo>
                <a:lnTo>
                  <a:pt x="0" y="80"/>
                </a:lnTo>
                <a:lnTo>
                  <a:pt x="540" y="273"/>
                </a:lnTo>
                <a:lnTo>
                  <a:pt x="540" y="179"/>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267"/>
          <p:cNvSpPr>
            <a:spLocks/>
          </p:cNvSpPr>
          <p:nvPr/>
        </p:nvSpPr>
        <p:spPr bwMode="auto">
          <a:xfrm>
            <a:off x="2765302" y="5150732"/>
            <a:ext cx="764904" cy="386701"/>
          </a:xfrm>
          <a:custGeom>
            <a:avLst/>
            <a:gdLst>
              <a:gd name="T0" fmla="*/ 0 w 540"/>
              <a:gd name="T1" fmla="*/ 0 h 273"/>
              <a:gd name="T2" fmla="*/ 0 w 540"/>
              <a:gd name="T3" fmla="*/ 80 h 273"/>
              <a:gd name="T4" fmla="*/ 540 w 540"/>
              <a:gd name="T5" fmla="*/ 273 h 273"/>
              <a:gd name="T6" fmla="*/ 540 w 540"/>
              <a:gd name="T7" fmla="*/ 179 h 273"/>
              <a:gd name="T8" fmla="*/ 0 w 540"/>
              <a:gd name="T9" fmla="*/ 0 h 273"/>
            </a:gdLst>
            <a:ahLst/>
            <a:cxnLst>
              <a:cxn ang="0">
                <a:pos x="T0" y="T1"/>
              </a:cxn>
              <a:cxn ang="0">
                <a:pos x="T2" y="T3"/>
              </a:cxn>
              <a:cxn ang="0">
                <a:pos x="T4" y="T5"/>
              </a:cxn>
              <a:cxn ang="0">
                <a:pos x="T6" y="T7"/>
              </a:cxn>
              <a:cxn ang="0">
                <a:pos x="T8" y="T9"/>
              </a:cxn>
            </a:cxnLst>
            <a:rect l="0" t="0" r="r" b="b"/>
            <a:pathLst>
              <a:path w="540" h="273">
                <a:moveTo>
                  <a:pt x="0" y="0"/>
                </a:moveTo>
                <a:lnTo>
                  <a:pt x="0" y="80"/>
                </a:lnTo>
                <a:lnTo>
                  <a:pt x="540" y="273"/>
                </a:lnTo>
                <a:lnTo>
                  <a:pt x="540" y="17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268"/>
          <p:cNvSpPr>
            <a:spLocks/>
          </p:cNvSpPr>
          <p:nvPr/>
        </p:nvSpPr>
        <p:spPr bwMode="auto">
          <a:xfrm>
            <a:off x="3530206" y="5150732"/>
            <a:ext cx="760653" cy="386701"/>
          </a:xfrm>
          <a:custGeom>
            <a:avLst/>
            <a:gdLst>
              <a:gd name="T0" fmla="*/ 537 w 537"/>
              <a:gd name="T1" fmla="*/ 0 h 273"/>
              <a:gd name="T2" fmla="*/ 537 w 537"/>
              <a:gd name="T3" fmla="*/ 80 h 273"/>
              <a:gd name="T4" fmla="*/ 0 w 537"/>
              <a:gd name="T5" fmla="*/ 273 h 273"/>
              <a:gd name="T6" fmla="*/ 0 w 537"/>
              <a:gd name="T7" fmla="*/ 179 h 273"/>
              <a:gd name="T8" fmla="*/ 537 w 537"/>
              <a:gd name="T9" fmla="*/ 0 h 273"/>
            </a:gdLst>
            <a:ahLst/>
            <a:cxnLst>
              <a:cxn ang="0">
                <a:pos x="T0" y="T1"/>
              </a:cxn>
              <a:cxn ang="0">
                <a:pos x="T2" y="T3"/>
              </a:cxn>
              <a:cxn ang="0">
                <a:pos x="T4" y="T5"/>
              </a:cxn>
              <a:cxn ang="0">
                <a:pos x="T6" y="T7"/>
              </a:cxn>
              <a:cxn ang="0">
                <a:pos x="T8" y="T9"/>
              </a:cxn>
            </a:cxnLst>
            <a:rect l="0" t="0" r="r" b="b"/>
            <a:pathLst>
              <a:path w="537" h="273">
                <a:moveTo>
                  <a:pt x="537" y="0"/>
                </a:moveTo>
                <a:lnTo>
                  <a:pt x="537" y="80"/>
                </a:lnTo>
                <a:lnTo>
                  <a:pt x="0" y="273"/>
                </a:lnTo>
                <a:lnTo>
                  <a:pt x="0" y="179"/>
                </a:lnTo>
                <a:lnTo>
                  <a:pt x="537"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269"/>
          <p:cNvSpPr>
            <a:spLocks/>
          </p:cNvSpPr>
          <p:nvPr/>
        </p:nvSpPr>
        <p:spPr bwMode="auto">
          <a:xfrm>
            <a:off x="3530206" y="5150732"/>
            <a:ext cx="760653" cy="386701"/>
          </a:xfrm>
          <a:custGeom>
            <a:avLst/>
            <a:gdLst>
              <a:gd name="T0" fmla="*/ 537 w 537"/>
              <a:gd name="T1" fmla="*/ 0 h 273"/>
              <a:gd name="T2" fmla="*/ 537 w 537"/>
              <a:gd name="T3" fmla="*/ 80 h 273"/>
              <a:gd name="T4" fmla="*/ 0 w 537"/>
              <a:gd name="T5" fmla="*/ 273 h 273"/>
              <a:gd name="T6" fmla="*/ 0 w 537"/>
              <a:gd name="T7" fmla="*/ 179 h 273"/>
              <a:gd name="T8" fmla="*/ 537 w 537"/>
              <a:gd name="T9" fmla="*/ 0 h 273"/>
            </a:gdLst>
            <a:ahLst/>
            <a:cxnLst>
              <a:cxn ang="0">
                <a:pos x="T0" y="T1"/>
              </a:cxn>
              <a:cxn ang="0">
                <a:pos x="T2" y="T3"/>
              </a:cxn>
              <a:cxn ang="0">
                <a:pos x="T4" y="T5"/>
              </a:cxn>
              <a:cxn ang="0">
                <a:pos x="T6" y="T7"/>
              </a:cxn>
              <a:cxn ang="0">
                <a:pos x="T8" y="T9"/>
              </a:cxn>
            </a:cxnLst>
            <a:rect l="0" t="0" r="r" b="b"/>
            <a:pathLst>
              <a:path w="537" h="273">
                <a:moveTo>
                  <a:pt x="537" y="0"/>
                </a:moveTo>
                <a:lnTo>
                  <a:pt x="537" y="80"/>
                </a:lnTo>
                <a:lnTo>
                  <a:pt x="0" y="273"/>
                </a:lnTo>
                <a:lnTo>
                  <a:pt x="0" y="179"/>
                </a:lnTo>
                <a:lnTo>
                  <a:pt x="5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270"/>
          <p:cNvSpPr>
            <a:spLocks/>
          </p:cNvSpPr>
          <p:nvPr/>
        </p:nvSpPr>
        <p:spPr bwMode="auto">
          <a:xfrm>
            <a:off x="2779467" y="5268301"/>
            <a:ext cx="750738" cy="287548"/>
          </a:xfrm>
          <a:custGeom>
            <a:avLst/>
            <a:gdLst>
              <a:gd name="T0" fmla="*/ 0 w 530"/>
              <a:gd name="T1" fmla="*/ 0 h 203"/>
              <a:gd name="T2" fmla="*/ 0 w 530"/>
              <a:gd name="T3" fmla="*/ 10 h 203"/>
              <a:gd name="T4" fmla="*/ 530 w 530"/>
              <a:gd name="T5" fmla="*/ 203 h 203"/>
              <a:gd name="T6" fmla="*/ 530 w 530"/>
              <a:gd name="T7" fmla="*/ 190 h 203"/>
              <a:gd name="T8" fmla="*/ 0 w 530"/>
              <a:gd name="T9" fmla="*/ 0 h 203"/>
            </a:gdLst>
            <a:ahLst/>
            <a:cxnLst>
              <a:cxn ang="0">
                <a:pos x="T0" y="T1"/>
              </a:cxn>
              <a:cxn ang="0">
                <a:pos x="T2" y="T3"/>
              </a:cxn>
              <a:cxn ang="0">
                <a:pos x="T4" y="T5"/>
              </a:cxn>
              <a:cxn ang="0">
                <a:pos x="T6" y="T7"/>
              </a:cxn>
              <a:cxn ang="0">
                <a:pos x="T8" y="T9"/>
              </a:cxn>
            </a:cxnLst>
            <a:rect l="0" t="0" r="r" b="b"/>
            <a:pathLst>
              <a:path w="530" h="203">
                <a:moveTo>
                  <a:pt x="0" y="0"/>
                </a:moveTo>
                <a:lnTo>
                  <a:pt x="0" y="10"/>
                </a:lnTo>
                <a:lnTo>
                  <a:pt x="530" y="203"/>
                </a:lnTo>
                <a:lnTo>
                  <a:pt x="530" y="190"/>
                </a:lnTo>
                <a:lnTo>
                  <a:pt x="0" y="0"/>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271"/>
          <p:cNvSpPr>
            <a:spLocks/>
          </p:cNvSpPr>
          <p:nvPr/>
        </p:nvSpPr>
        <p:spPr bwMode="auto">
          <a:xfrm>
            <a:off x="2779467" y="5268301"/>
            <a:ext cx="750738" cy="287548"/>
          </a:xfrm>
          <a:custGeom>
            <a:avLst/>
            <a:gdLst>
              <a:gd name="T0" fmla="*/ 0 w 530"/>
              <a:gd name="T1" fmla="*/ 0 h 203"/>
              <a:gd name="T2" fmla="*/ 0 w 530"/>
              <a:gd name="T3" fmla="*/ 10 h 203"/>
              <a:gd name="T4" fmla="*/ 530 w 530"/>
              <a:gd name="T5" fmla="*/ 203 h 203"/>
              <a:gd name="T6" fmla="*/ 530 w 530"/>
              <a:gd name="T7" fmla="*/ 190 h 203"/>
              <a:gd name="T8" fmla="*/ 0 w 530"/>
              <a:gd name="T9" fmla="*/ 0 h 203"/>
            </a:gdLst>
            <a:ahLst/>
            <a:cxnLst>
              <a:cxn ang="0">
                <a:pos x="T0" y="T1"/>
              </a:cxn>
              <a:cxn ang="0">
                <a:pos x="T2" y="T3"/>
              </a:cxn>
              <a:cxn ang="0">
                <a:pos x="T4" y="T5"/>
              </a:cxn>
              <a:cxn ang="0">
                <a:pos x="T6" y="T7"/>
              </a:cxn>
              <a:cxn ang="0">
                <a:pos x="T8" y="T9"/>
              </a:cxn>
            </a:cxnLst>
            <a:rect l="0" t="0" r="r" b="b"/>
            <a:pathLst>
              <a:path w="530" h="203">
                <a:moveTo>
                  <a:pt x="0" y="0"/>
                </a:moveTo>
                <a:lnTo>
                  <a:pt x="0" y="10"/>
                </a:lnTo>
                <a:lnTo>
                  <a:pt x="530" y="203"/>
                </a:lnTo>
                <a:lnTo>
                  <a:pt x="530" y="19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272"/>
          <p:cNvSpPr>
            <a:spLocks/>
          </p:cNvSpPr>
          <p:nvPr/>
        </p:nvSpPr>
        <p:spPr bwMode="auto">
          <a:xfrm>
            <a:off x="3530206" y="5272550"/>
            <a:ext cx="746489" cy="283297"/>
          </a:xfrm>
          <a:custGeom>
            <a:avLst/>
            <a:gdLst>
              <a:gd name="T0" fmla="*/ 527 w 527"/>
              <a:gd name="T1" fmla="*/ 0 h 200"/>
              <a:gd name="T2" fmla="*/ 527 w 527"/>
              <a:gd name="T3" fmla="*/ 10 h 200"/>
              <a:gd name="T4" fmla="*/ 0 w 527"/>
              <a:gd name="T5" fmla="*/ 200 h 200"/>
              <a:gd name="T6" fmla="*/ 0 w 527"/>
              <a:gd name="T7" fmla="*/ 187 h 200"/>
              <a:gd name="T8" fmla="*/ 527 w 527"/>
              <a:gd name="T9" fmla="*/ 0 h 200"/>
            </a:gdLst>
            <a:ahLst/>
            <a:cxnLst>
              <a:cxn ang="0">
                <a:pos x="T0" y="T1"/>
              </a:cxn>
              <a:cxn ang="0">
                <a:pos x="T2" y="T3"/>
              </a:cxn>
              <a:cxn ang="0">
                <a:pos x="T4" y="T5"/>
              </a:cxn>
              <a:cxn ang="0">
                <a:pos x="T6" y="T7"/>
              </a:cxn>
              <a:cxn ang="0">
                <a:pos x="T8" y="T9"/>
              </a:cxn>
            </a:cxnLst>
            <a:rect l="0" t="0" r="r" b="b"/>
            <a:pathLst>
              <a:path w="527" h="200">
                <a:moveTo>
                  <a:pt x="527" y="0"/>
                </a:moveTo>
                <a:lnTo>
                  <a:pt x="527" y="10"/>
                </a:lnTo>
                <a:lnTo>
                  <a:pt x="0" y="200"/>
                </a:lnTo>
                <a:lnTo>
                  <a:pt x="0" y="187"/>
                </a:lnTo>
                <a:lnTo>
                  <a:pt x="527" y="0"/>
                </a:lnTo>
                <a:close/>
              </a:path>
            </a:pathLst>
          </a:custGeom>
          <a:solidFill>
            <a:srgbClr val="3A8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273"/>
          <p:cNvSpPr>
            <a:spLocks/>
          </p:cNvSpPr>
          <p:nvPr/>
        </p:nvSpPr>
        <p:spPr bwMode="auto">
          <a:xfrm>
            <a:off x="3530206" y="5272550"/>
            <a:ext cx="746489" cy="283297"/>
          </a:xfrm>
          <a:custGeom>
            <a:avLst/>
            <a:gdLst>
              <a:gd name="T0" fmla="*/ 527 w 527"/>
              <a:gd name="T1" fmla="*/ 0 h 200"/>
              <a:gd name="T2" fmla="*/ 527 w 527"/>
              <a:gd name="T3" fmla="*/ 10 h 200"/>
              <a:gd name="T4" fmla="*/ 0 w 527"/>
              <a:gd name="T5" fmla="*/ 200 h 200"/>
              <a:gd name="T6" fmla="*/ 0 w 527"/>
              <a:gd name="T7" fmla="*/ 187 h 200"/>
              <a:gd name="T8" fmla="*/ 527 w 527"/>
              <a:gd name="T9" fmla="*/ 0 h 200"/>
            </a:gdLst>
            <a:ahLst/>
            <a:cxnLst>
              <a:cxn ang="0">
                <a:pos x="T0" y="T1"/>
              </a:cxn>
              <a:cxn ang="0">
                <a:pos x="T2" y="T3"/>
              </a:cxn>
              <a:cxn ang="0">
                <a:pos x="T4" y="T5"/>
              </a:cxn>
              <a:cxn ang="0">
                <a:pos x="T6" y="T7"/>
              </a:cxn>
              <a:cxn ang="0">
                <a:pos x="T8" y="T9"/>
              </a:cxn>
            </a:cxnLst>
            <a:rect l="0" t="0" r="r" b="b"/>
            <a:pathLst>
              <a:path w="527" h="200">
                <a:moveTo>
                  <a:pt x="527" y="0"/>
                </a:moveTo>
                <a:lnTo>
                  <a:pt x="527" y="10"/>
                </a:lnTo>
                <a:lnTo>
                  <a:pt x="0" y="200"/>
                </a:lnTo>
                <a:lnTo>
                  <a:pt x="0" y="187"/>
                </a:lnTo>
                <a:lnTo>
                  <a:pt x="5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274"/>
          <p:cNvSpPr>
            <a:spLocks/>
          </p:cNvSpPr>
          <p:nvPr/>
        </p:nvSpPr>
        <p:spPr bwMode="auto">
          <a:xfrm>
            <a:off x="3085429" y="5013333"/>
            <a:ext cx="845643" cy="287548"/>
          </a:xfrm>
          <a:custGeom>
            <a:avLst/>
            <a:gdLst>
              <a:gd name="T0" fmla="*/ 91 w 597"/>
              <a:gd name="T1" fmla="*/ 203 h 203"/>
              <a:gd name="T2" fmla="*/ 0 w 597"/>
              <a:gd name="T3" fmla="*/ 172 h 203"/>
              <a:gd name="T4" fmla="*/ 508 w 597"/>
              <a:gd name="T5" fmla="*/ 0 h 203"/>
              <a:gd name="T6" fmla="*/ 597 w 597"/>
              <a:gd name="T7" fmla="*/ 26 h 203"/>
              <a:gd name="T8" fmla="*/ 91 w 597"/>
              <a:gd name="T9" fmla="*/ 203 h 203"/>
            </a:gdLst>
            <a:ahLst/>
            <a:cxnLst>
              <a:cxn ang="0">
                <a:pos x="T0" y="T1"/>
              </a:cxn>
              <a:cxn ang="0">
                <a:pos x="T2" y="T3"/>
              </a:cxn>
              <a:cxn ang="0">
                <a:pos x="T4" y="T5"/>
              </a:cxn>
              <a:cxn ang="0">
                <a:pos x="T6" y="T7"/>
              </a:cxn>
              <a:cxn ang="0">
                <a:pos x="T8" y="T9"/>
              </a:cxn>
            </a:cxnLst>
            <a:rect l="0" t="0" r="r" b="b"/>
            <a:pathLst>
              <a:path w="597" h="203">
                <a:moveTo>
                  <a:pt x="91" y="203"/>
                </a:moveTo>
                <a:lnTo>
                  <a:pt x="0" y="172"/>
                </a:lnTo>
                <a:lnTo>
                  <a:pt x="508" y="0"/>
                </a:lnTo>
                <a:lnTo>
                  <a:pt x="597" y="26"/>
                </a:lnTo>
                <a:lnTo>
                  <a:pt x="91" y="203"/>
                </a:lnTo>
                <a:close/>
              </a:path>
            </a:pathLst>
          </a:custGeom>
          <a:solidFill>
            <a:srgbClr val="AF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75"/>
          <p:cNvSpPr>
            <a:spLocks/>
          </p:cNvSpPr>
          <p:nvPr/>
        </p:nvSpPr>
        <p:spPr bwMode="auto">
          <a:xfrm>
            <a:off x="3085429" y="5013333"/>
            <a:ext cx="845643" cy="287548"/>
          </a:xfrm>
          <a:custGeom>
            <a:avLst/>
            <a:gdLst>
              <a:gd name="T0" fmla="*/ 91 w 597"/>
              <a:gd name="T1" fmla="*/ 203 h 203"/>
              <a:gd name="T2" fmla="*/ 0 w 597"/>
              <a:gd name="T3" fmla="*/ 172 h 203"/>
              <a:gd name="T4" fmla="*/ 508 w 597"/>
              <a:gd name="T5" fmla="*/ 0 h 203"/>
              <a:gd name="T6" fmla="*/ 597 w 597"/>
              <a:gd name="T7" fmla="*/ 26 h 203"/>
              <a:gd name="T8" fmla="*/ 91 w 597"/>
              <a:gd name="T9" fmla="*/ 203 h 203"/>
            </a:gdLst>
            <a:ahLst/>
            <a:cxnLst>
              <a:cxn ang="0">
                <a:pos x="T0" y="T1"/>
              </a:cxn>
              <a:cxn ang="0">
                <a:pos x="T2" y="T3"/>
              </a:cxn>
              <a:cxn ang="0">
                <a:pos x="T4" y="T5"/>
              </a:cxn>
              <a:cxn ang="0">
                <a:pos x="T6" y="T7"/>
              </a:cxn>
              <a:cxn ang="0">
                <a:pos x="T8" y="T9"/>
              </a:cxn>
            </a:cxnLst>
            <a:rect l="0" t="0" r="r" b="b"/>
            <a:pathLst>
              <a:path w="597" h="203">
                <a:moveTo>
                  <a:pt x="91" y="203"/>
                </a:moveTo>
                <a:lnTo>
                  <a:pt x="0" y="172"/>
                </a:lnTo>
                <a:lnTo>
                  <a:pt x="508" y="0"/>
                </a:lnTo>
                <a:lnTo>
                  <a:pt x="597" y="26"/>
                </a:lnTo>
                <a:lnTo>
                  <a:pt x="91" y="2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276"/>
          <p:cNvSpPr>
            <a:spLocks/>
          </p:cNvSpPr>
          <p:nvPr/>
        </p:nvSpPr>
        <p:spPr bwMode="auto">
          <a:xfrm>
            <a:off x="3085429" y="5256969"/>
            <a:ext cx="128900" cy="165730"/>
          </a:xfrm>
          <a:custGeom>
            <a:avLst/>
            <a:gdLst>
              <a:gd name="T0" fmla="*/ 88 w 91"/>
              <a:gd name="T1" fmla="*/ 117 h 117"/>
              <a:gd name="T2" fmla="*/ 0 w 91"/>
              <a:gd name="T3" fmla="*/ 86 h 117"/>
              <a:gd name="T4" fmla="*/ 0 w 91"/>
              <a:gd name="T5" fmla="*/ 0 h 117"/>
              <a:gd name="T6" fmla="*/ 91 w 91"/>
              <a:gd name="T7" fmla="*/ 31 h 117"/>
              <a:gd name="T8" fmla="*/ 88 w 91"/>
              <a:gd name="T9" fmla="*/ 31 h 117"/>
              <a:gd name="T10" fmla="*/ 88 w 91"/>
              <a:gd name="T11" fmla="*/ 117 h 117"/>
            </a:gdLst>
            <a:ahLst/>
            <a:cxnLst>
              <a:cxn ang="0">
                <a:pos x="T0" y="T1"/>
              </a:cxn>
              <a:cxn ang="0">
                <a:pos x="T2" y="T3"/>
              </a:cxn>
              <a:cxn ang="0">
                <a:pos x="T4" y="T5"/>
              </a:cxn>
              <a:cxn ang="0">
                <a:pos x="T6" y="T7"/>
              </a:cxn>
              <a:cxn ang="0">
                <a:pos x="T8" y="T9"/>
              </a:cxn>
              <a:cxn ang="0">
                <a:pos x="T10" y="T11"/>
              </a:cxn>
            </a:cxnLst>
            <a:rect l="0" t="0" r="r" b="b"/>
            <a:pathLst>
              <a:path w="91" h="117">
                <a:moveTo>
                  <a:pt x="88" y="117"/>
                </a:moveTo>
                <a:lnTo>
                  <a:pt x="0" y="86"/>
                </a:lnTo>
                <a:lnTo>
                  <a:pt x="0" y="0"/>
                </a:lnTo>
                <a:lnTo>
                  <a:pt x="91" y="31"/>
                </a:lnTo>
                <a:lnTo>
                  <a:pt x="88" y="31"/>
                </a:lnTo>
                <a:lnTo>
                  <a:pt x="88" y="117"/>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277"/>
          <p:cNvSpPr>
            <a:spLocks/>
          </p:cNvSpPr>
          <p:nvPr/>
        </p:nvSpPr>
        <p:spPr bwMode="auto">
          <a:xfrm>
            <a:off x="3085429" y="5256969"/>
            <a:ext cx="128900" cy="165730"/>
          </a:xfrm>
          <a:custGeom>
            <a:avLst/>
            <a:gdLst>
              <a:gd name="T0" fmla="*/ 88 w 91"/>
              <a:gd name="T1" fmla="*/ 117 h 117"/>
              <a:gd name="T2" fmla="*/ 0 w 91"/>
              <a:gd name="T3" fmla="*/ 86 h 117"/>
              <a:gd name="T4" fmla="*/ 0 w 91"/>
              <a:gd name="T5" fmla="*/ 0 h 117"/>
              <a:gd name="T6" fmla="*/ 91 w 91"/>
              <a:gd name="T7" fmla="*/ 31 h 117"/>
              <a:gd name="T8" fmla="*/ 88 w 91"/>
              <a:gd name="T9" fmla="*/ 31 h 117"/>
              <a:gd name="T10" fmla="*/ 88 w 91"/>
              <a:gd name="T11" fmla="*/ 117 h 117"/>
            </a:gdLst>
            <a:ahLst/>
            <a:cxnLst>
              <a:cxn ang="0">
                <a:pos x="T0" y="T1"/>
              </a:cxn>
              <a:cxn ang="0">
                <a:pos x="T2" y="T3"/>
              </a:cxn>
              <a:cxn ang="0">
                <a:pos x="T4" y="T5"/>
              </a:cxn>
              <a:cxn ang="0">
                <a:pos x="T6" y="T7"/>
              </a:cxn>
              <a:cxn ang="0">
                <a:pos x="T8" y="T9"/>
              </a:cxn>
              <a:cxn ang="0">
                <a:pos x="T10" y="T11"/>
              </a:cxn>
            </a:cxnLst>
            <a:rect l="0" t="0" r="r" b="b"/>
            <a:pathLst>
              <a:path w="91" h="117">
                <a:moveTo>
                  <a:pt x="88" y="117"/>
                </a:moveTo>
                <a:lnTo>
                  <a:pt x="0" y="86"/>
                </a:lnTo>
                <a:lnTo>
                  <a:pt x="0" y="0"/>
                </a:lnTo>
                <a:lnTo>
                  <a:pt x="91" y="31"/>
                </a:lnTo>
                <a:lnTo>
                  <a:pt x="88" y="31"/>
                </a:lnTo>
                <a:lnTo>
                  <a:pt x="88" y="1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278"/>
          <p:cNvSpPr>
            <a:spLocks/>
          </p:cNvSpPr>
          <p:nvPr/>
        </p:nvSpPr>
        <p:spPr bwMode="auto">
          <a:xfrm>
            <a:off x="3085429" y="5378787"/>
            <a:ext cx="124651" cy="43911"/>
          </a:xfrm>
          <a:custGeom>
            <a:avLst/>
            <a:gdLst>
              <a:gd name="T0" fmla="*/ 88 w 88"/>
              <a:gd name="T1" fmla="*/ 31 h 31"/>
              <a:gd name="T2" fmla="*/ 0 w 88"/>
              <a:gd name="T3" fmla="*/ 0 h 31"/>
              <a:gd name="T4" fmla="*/ 88 w 88"/>
              <a:gd name="T5" fmla="*/ 31 h 31"/>
              <a:gd name="T6" fmla="*/ 88 w 88"/>
              <a:gd name="T7" fmla="*/ 31 h 31"/>
            </a:gdLst>
            <a:ahLst/>
            <a:cxnLst>
              <a:cxn ang="0">
                <a:pos x="T0" y="T1"/>
              </a:cxn>
              <a:cxn ang="0">
                <a:pos x="T2" y="T3"/>
              </a:cxn>
              <a:cxn ang="0">
                <a:pos x="T4" y="T5"/>
              </a:cxn>
              <a:cxn ang="0">
                <a:pos x="T6" y="T7"/>
              </a:cxn>
            </a:cxnLst>
            <a:rect l="0" t="0" r="r" b="b"/>
            <a:pathLst>
              <a:path w="88" h="31">
                <a:moveTo>
                  <a:pt x="88" y="31"/>
                </a:moveTo>
                <a:lnTo>
                  <a:pt x="0" y="0"/>
                </a:lnTo>
                <a:lnTo>
                  <a:pt x="88" y="31"/>
                </a:lnTo>
                <a:lnTo>
                  <a:pt x="88" y="31"/>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279"/>
          <p:cNvSpPr>
            <a:spLocks/>
          </p:cNvSpPr>
          <p:nvPr/>
        </p:nvSpPr>
        <p:spPr bwMode="auto">
          <a:xfrm>
            <a:off x="3085429" y="5378787"/>
            <a:ext cx="124651" cy="43911"/>
          </a:xfrm>
          <a:custGeom>
            <a:avLst/>
            <a:gdLst>
              <a:gd name="T0" fmla="*/ 88 w 88"/>
              <a:gd name="T1" fmla="*/ 31 h 31"/>
              <a:gd name="T2" fmla="*/ 0 w 88"/>
              <a:gd name="T3" fmla="*/ 0 h 31"/>
              <a:gd name="T4" fmla="*/ 88 w 88"/>
              <a:gd name="T5" fmla="*/ 31 h 31"/>
              <a:gd name="T6" fmla="*/ 88 w 88"/>
              <a:gd name="T7" fmla="*/ 31 h 31"/>
            </a:gdLst>
            <a:ahLst/>
            <a:cxnLst>
              <a:cxn ang="0">
                <a:pos x="T0" y="T1"/>
              </a:cxn>
              <a:cxn ang="0">
                <a:pos x="T2" y="T3"/>
              </a:cxn>
              <a:cxn ang="0">
                <a:pos x="T4" y="T5"/>
              </a:cxn>
              <a:cxn ang="0">
                <a:pos x="T6" y="T7"/>
              </a:cxn>
            </a:cxnLst>
            <a:rect l="0" t="0" r="r" b="b"/>
            <a:pathLst>
              <a:path w="88" h="31">
                <a:moveTo>
                  <a:pt x="88" y="31"/>
                </a:moveTo>
                <a:lnTo>
                  <a:pt x="0" y="0"/>
                </a:lnTo>
                <a:lnTo>
                  <a:pt x="88" y="31"/>
                </a:lnTo>
                <a:lnTo>
                  <a:pt x="88"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280"/>
          <p:cNvSpPr>
            <a:spLocks/>
          </p:cNvSpPr>
          <p:nvPr/>
        </p:nvSpPr>
        <p:spPr bwMode="auto">
          <a:xfrm>
            <a:off x="3096760" y="5397201"/>
            <a:ext cx="120401" cy="169978"/>
          </a:xfrm>
          <a:custGeom>
            <a:avLst/>
            <a:gdLst>
              <a:gd name="T0" fmla="*/ 85 w 85"/>
              <a:gd name="T1" fmla="*/ 120 h 120"/>
              <a:gd name="T2" fmla="*/ 85 w 85"/>
              <a:gd name="T3" fmla="*/ 120 h 120"/>
              <a:gd name="T4" fmla="*/ 83 w 85"/>
              <a:gd name="T5" fmla="*/ 107 h 120"/>
              <a:gd name="T6" fmla="*/ 75 w 85"/>
              <a:gd name="T7" fmla="*/ 115 h 120"/>
              <a:gd name="T8" fmla="*/ 70 w 85"/>
              <a:gd name="T9" fmla="*/ 104 h 120"/>
              <a:gd name="T10" fmla="*/ 62 w 85"/>
              <a:gd name="T11" fmla="*/ 109 h 120"/>
              <a:gd name="T12" fmla="*/ 59 w 85"/>
              <a:gd name="T13" fmla="*/ 99 h 120"/>
              <a:gd name="T14" fmla="*/ 52 w 85"/>
              <a:gd name="T15" fmla="*/ 107 h 120"/>
              <a:gd name="T16" fmla="*/ 46 w 85"/>
              <a:gd name="T17" fmla="*/ 96 h 120"/>
              <a:gd name="T18" fmla="*/ 39 w 85"/>
              <a:gd name="T19" fmla="*/ 102 h 120"/>
              <a:gd name="T20" fmla="*/ 36 w 85"/>
              <a:gd name="T21" fmla="*/ 91 h 120"/>
              <a:gd name="T22" fmla="*/ 31 w 85"/>
              <a:gd name="T23" fmla="*/ 96 h 120"/>
              <a:gd name="T24" fmla="*/ 26 w 85"/>
              <a:gd name="T25" fmla="*/ 89 h 120"/>
              <a:gd name="T26" fmla="*/ 20 w 85"/>
              <a:gd name="T27" fmla="*/ 94 h 120"/>
              <a:gd name="T28" fmla="*/ 15 w 85"/>
              <a:gd name="T29" fmla="*/ 86 h 120"/>
              <a:gd name="T30" fmla="*/ 10 w 85"/>
              <a:gd name="T31" fmla="*/ 91 h 120"/>
              <a:gd name="T32" fmla="*/ 5 w 85"/>
              <a:gd name="T33" fmla="*/ 81 h 120"/>
              <a:gd name="T34" fmla="*/ 0 w 85"/>
              <a:gd name="T35" fmla="*/ 86 h 120"/>
              <a:gd name="T36" fmla="*/ 0 w 85"/>
              <a:gd name="T37" fmla="*/ 3 h 120"/>
              <a:gd name="T38" fmla="*/ 0 w 85"/>
              <a:gd name="T39" fmla="*/ 0 h 120"/>
              <a:gd name="T40" fmla="*/ 85 w 85"/>
              <a:gd name="T41" fmla="*/ 31 h 120"/>
              <a:gd name="T42" fmla="*/ 85 w 85"/>
              <a:gd name="T43" fmla="*/ 34 h 120"/>
              <a:gd name="T44" fmla="*/ 85 w 85"/>
              <a:gd name="T4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20">
                <a:moveTo>
                  <a:pt x="85" y="120"/>
                </a:moveTo>
                <a:lnTo>
                  <a:pt x="85" y="120"/>
                </a:lnTo>
                <a:lnTo>
                  <a:pt x="83" y="107"/>
                </a:lnTo>
                <a:lnTo>
                  <a:pt x="75" y="115"/>
                </a:lnTo>
                <a:lnTo>
                  <a:pt x="70" y="104"/>
                </a:lnTo>
                <a:lnTo>
                  <a:pt x="62" y="109"/>
                </a:lnTo>
                <a:lnTo>
                  <a:pt x="59" y="99"/>
                </a:lnTo>
                <a:lnTo>
                  <a:pt x="52" y="107"/>
                </a:lnTo>
                <a:lnTo>
                  <a:pt x="46" y="96"/>
                </a:lnTo>
                <a:lnTo>
                  <a:pt x="39" y="102"/>
                </a:lnTo>
                <a:lnTo>
                  <a:pt x="36" y="91"/>
                </a:lnTo>
                <a:lnTo>
                  <a:pt x="31" y="96"/>
                </a:lnTo>
                <a:lnTo>
                  <a:pt x="26" y="89"/>
                </a:lnTo>
                <a:lnTo>
                  <a:pt x="20" y="94"/>
                </a:lnTo>
                <a:lnTo>
                  <a:pt x="15" y="86"/>
                </a:lnTo>
                <a:lnTo>
                  <a:pt x="10" y="91"/>
                </a:lnTo>
                <a:lnTo>
                  <a:pt x="5" y="81"/>
                </a:lnTo>
                <a:lnTo>
                  <a:pt x="0" y="86"/>
                </a:lnTo>
                <a:lnTo>
                  <a:pt x="0" y="3"/>
                </a:lnTo>
                <a:lnTo>
                  <a:pt x="0" y="0"/>
                </a:lnTo>
                <a:lnTo>
                  <a:pt x="85" y="31"/>
                </a:lnTo>
                <a:lnTo>
                  <a:pt x="85" y="34"/>
                </a:lnTo>
                <a:lnTo>
                  <a:pt x="85" y="120"/>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281"/>
          <p:cNvSpPr>
            <a:spLocks/>
          </p:cNvSpPr>
          <p:nvPr/>
        </p:nvSpPr>
        <p:spPr bwMode="auto">
          <a:xfrm>
            <a:off x="3096760" y="5397201"/>
            <a:ext cx="120401" cy="169978"/>
          </a:xfrm>
          <a:custGeom>
            <a:avLst/>
            <a:gdLst>
              <a:gd name="T0" fmla="*/ 85 w 85"/>
              <a:gd name="T1" fmla="*/ 120 h 120"/>
              <a:gd name="T2" fmla="*/ 85 w 85"/>
              <a:gd name="T3" fmla="*/ 120 h 120"/>
              <a:gd name="T4" fmla="*/ 83 w 85"/>
              <a:gd name="T5" fmla="*/ 107 h 120"/>
              <a:gd name="T6" fmla="*/ 75 w 85"/>
              <a:gd name="T7" fmla="*/ 115 h 120"/>
              <a:gd name="T8" fmla="*/ 70 w 85"/>
              <a:gd name="T9" fmla="*/ 104 h 120"/>
              <a:gd name="T10" fmla="*/ 62 w 85"/>
              <a:gd name="T11" fmla="*/ 109 h 120"/>
              <a:gd name="T12" fmla="*/ 59 w 85"/>
              <a:gd name="T13" fmla="*/ 99 h 120"/>
              <a:gd name="T14" fmla="*/ 52 w 85"/>
              <a:gd name="T15" fmla="*/ 107 h 120"/>
              <a:gd name="T16" fmla="*/ 46 w 85"/>
              <a:gd name="T17" fmla="*/ 96 h 120"/>
              <a:gd name="T18" fmla="*/ 39 w 85"/>
              <a:gd name="T19" fmla="*/ 102 h 120"/>
              <a:gd name="T20" fmla="*/ 36 w 85"/>
              <a:gd name="T21" fmla="*/ 91 h 120"/>
              <a:gd name="T22" fmla="*/ 31 w 85"/>
              <a:gd name="T23" fmla="*/ 96 h 120"/>
              <a:gd name="T24" fmla="*/ 26 w 85"/>
              <a:gd name="T25" fmla="*/ 89 h 120"/>
              <a:gd name="T26" fmla="*/ 20 w 85"/>
              <a:gd name="T27" fmla="*/ 94 h 120"/>
              <a:gd name="T28" fmla="*/ 15 w 85"/>
              <a:gd name="T29" fmla="*/ 86 h 120"/>
              <a:gd name="T30" fmla="*/ 10 w 85"/>
              <a:gd name="T31" fmla="*/ 91 h 120"/>
              <a:gd name="T32" fmla="*/ 5 w 85"/>
              <a:gd name="T33" fmla="*/ 81 h 120"/>
              <a:gd name="T34" fmla="*/ 0 w 85"/>
              <a:gd name="T35" fmla="*/ 86 h 120"/>
              <a:gd name="T36" fmla="*/ 0 w 85"/>
              <a:gd name="T37" fmla="*/ 3 h 120"/>
              <a:gd name="T38" fmla="*/ 0 w 85"/>
              <a:gd name="T39" fmla="*/ 0 h 120"/>
              <a:gd name="T40" fmla="*/ 85 w 85"/>
              <a:gd name="T41" fmla="*/ 31 h 120"/>
              <a:gd name="T42" fmla="*/ 85 w 85"/>
              <a:gd name="T43" fmla="*/ 34 h 120"/>
              <a:gd name="T44" fmla="*/ 85 w 85"/>
              <a:gd name="T4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20">
                <a:moveTo>
                  <a:pt x="85" y="120"/>
                </a:moveTo>
                <a:lnTo>
                  <a:pt x="85" y="120"/>
                </a:lnTo>
                <a:lnTo>
                  <a:pt x="83" y="107"/>
                </a:lnTo>
                <a:lnTo>
                  <a:pt x="75" y="115"/>
                </a:lnTo>
                <a:lnTo>
                  <a:pt x="70" y="104"/>
                </a:lnTo>
                <a:lnTo>
                  <a:pt x="62" y="109"/>
                </a:lnTo>
                <a:lnTo>
                  <a:pt x="59" y="99"/>
                </a:lnTo>
                <a:lnTo>
                  <a:pt x="52" y="107"/>
                </a:lnTo>
                <a:lnTo>
                  <a:pt x="46" y="96"/>
                </a:lnTo>
                <a:lnTo>
                  <a:pt x="39" y="102"/>
                </a:lnTo>
                <a:lnTo>
                  <a:pt x="36" y="91"/>
                </a:lnTo>
                <a:lnTo>
                  <a:pt x="31" y="96"/>
                </a:lnTo>
                <a:lnTo>
                  <a:pt x="26" y="89"/>
                </a:lnTo>
                <a:lnTo>
                  <a:pt x="20" y="94"/>
                </a:lnTo>
                <a:lnTo>
                  <a:pt x="15" y="86"/>
                </a:lnTo>
                <a:lnTo>
                  <a:pt x="10" y="91"/>
                </a:lnTo>
                <a:lnTo>
                  <a:pt x="5" y="81"/>
                </a:lnTo>
                <a:lnTo>
                  <a:pt x="0" y="86"/>
                </a:lnTo>
                <a:lnTo>
                  <a:pt x="0" y="3"/>
                </a:lnTo>
                <a:lnTo>
                  <a:pt x="0" y="0"/>
                </a:lnTo>
                <a:lnTo>
                  <a:pt x="85" y="31"/>
                </a:lnTo>
                <a:lnTo>
                  <a:pt x="85" y="34"/>
                </a:lnTo>
                <a:lnTo>
                  <a:pt x="85" y="1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282"/>
          <p:cNvSpPr>
            <a:spLocks/>
          </p:cNvSpPr>
          <p:nvPr/>
        </p:nvSpPr>
        <p:spPr bwMode="auto">
          <a:xfrm>
            <a:off x="3085429" y="5378787"/>
            <a:ext cx="131733" cy="62326"/>
          </a:xfrm>
          <a:custGeom>
            <a:avLst/>
            <a:gdLst>
              <a:gd name="T0" fmla="*/ 93 w 93"/>
              <a:gd name="T1" fmla="*/ 44 h 44"/>
              <a:gd name="T2" fmla="*/ 8 w 93"/>
              <a:gd name="T3" fmla="*/ 13 h 44"/>
              <a:gd name="T4" fmla="*/ 0 w 93"/>
              <a:gd name="T5" fmla="*/ 0 h 44"/>
              <a:gd name="T6" fmla="*/ 88 w 93"/>
              <a:gd name="T7" fmla="*/ 31 h 44"/>
              <a:gd name="T8" fmla="*/ 93 w 93"/>
              <a:gd name="T9" fmla="*/ 44 h 44"/>
            </a:gdLst>
            <a:ahLst/>
            <a:cxnLst>
              <a:cxn ang="0">
                <a:pos x="T0" y="T1"/>
              </a:cxn>
              <a:cxn ang="0">
                <a:pos x="T2" y="T3"/>
              </a:cxn>
              <a:cxn ang="0">
                <a:pos x="T4" y="T5"/>
              </a:cxn>
              <a:cxn ang="0">
                <a:pos x="T6" y="T7"/>
              </a:cxn>
              <a:cxn ang="0">
                <a:pos x="T8" y="T9"/>
              </a:cxn>
            </a:cxnLst>
            <a:rect l="0" t="0" r="r" b="b"/>
            <a:pathLst>
              <a:path w="93" h="44">
                <a:moveTo>
                  <a:pt x="93" y="44"/>
                </a:moveTo>
                <a:lnTo>
                  <a:pt x="8" y="13"/>
                </a:lnTo>
                <a:lnTo>
                  <a:pt x="0" y="0"/>
                </a:lnTo>
                <a:lnTo>
                  <a:pt x="88" y="31"/>
                </a:lnTo>
                <a:lnTo>
                  <a:pt x="93" y="44"/>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283"/>
          <p:cNvSpPr>
            <a:spLocks/>
          </p:cNvSpPr>
          <p:nvPr/>
        </p:nvSpPr>
        <p:spPr bwMode="auto">
          <a:xfrm>
            <a:off x="3085429" y="5378787"/>
            <a:ext cx="131733" cy="62326"/>
          </a:xfrm>
          <a:custGeom>
            <a:avLst/>
            <a:gdLst>
              <a:gd name="T0" fmla="*/ 93 w 93"/>
              <a:gd name="T1" fmla="*/ 44 h 44"/>
              <a:gd name="T2" fmla="*/ 8 w 93"/>
              <a:gd name="T3" fmla="*/ 13 h 44"/>
              <a:gd name="T4" fmla="*/ 0 w 93"/>
              <a:gd name="T5" fmla="*/ 0 h 44"/>
              <a:gd name="T6" fmla="*/ 88 w 93"/>
              <a:gd name="T7" fmla="*/ 31 h 44"/>
              <a:gd name="T8" fmla="*/ 93 w 93"/>
              <a:gd name="T9" fmla="*/ 44 h 44"/>
            </a:gdLst>
            <a:ahLst/>
            <a:cxnLst>
              <a:cxn ang="0">
                <a:pos x="T0" y="T1"/>
              </a:cxn>
              <a:cxn ang="0">
                <a:pos x="T2" y="T3"/>
              </a:cxn>
              <a:cxn ang="0">
                <a:pos x="T4" y="T5"/>
              </a:cxn>
              <a:cxn ang="0">
                <a:pos x="T6" y="T7"/>
              </a:cxn>
              <a:cxn ang="0">
                <a:pos x="T8" y="T9"/>
              </a:cxn>
            </a:cxnLst>
            <a:rect l="0" t="0" r="r" b="b"/>
            <a:pathLst>
              <a:path w="93" h="44">
                <a:moveTo>
                  <a:pt x="93" y="44"/>
                </a:moveTo>
                <a:lnTo>
                  <a:pt x="8" y="13"/>
                </a:lnTo>
                <a:lnTo>
                  <a:pt x="0" y="0"/>
                </a:lnTo>
                <a:lnTo>
                  <a:pt x="88" y="31"/>
                </a:lnTo>
                <a:lnTo>
                  <a:pt x="93"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284"/>
          <p:cNvSpPr>
            <a:spLocks/>
          </p:cNvSpPr>
          <p:nvPr/>
        </p:nvSpPr>
        <p:spPr bwMode="auto">
          <a:xfrm>
            <a:off x="3746928" y="5334876"/>
            <a:ext cx="407949" cy="195475"/>
          </a:xfrm>
          <a:custGeom>
            <a:avLst/>
            <a:gdLst>
              <a:gd name="T0" fmla="*/ 0 w 288"/>
              <a:gd name="T1" fmla="*/ 138 h 138"/>
              <a:gd name="T2" fmla="*/ 0 w 288"/>
              <a:gd name="T3" fmla="*/ 138 h 138"/>
              <a:gd name="T4" fmla="*/ 10 w 288"/>
              <a:gd name="T5" fmla="*/ 130 h 138"/>
              <a:gd name="T6" fmla="*/ 2 w 288"/>
              <a:gd name="T7" fmla="*/ 125 h 138"/>
              <a:gd name="T8" fmla="*/ 10 w 288"/>
              <a:gd name="T9" fmla="*/ 119 h 138"/>
              <a:gd name="T10" fmla="*/ 0 w 288"/>
              <a:gd name="T11" fmla="*/ 114 h 138"/>
              <a:gd name="T12" fmla="*/ 10 w 288"/>
              <a:gd name="T13" fmla="*/ 106 h 138"/>
              <a:gd name="T14" fmla="*/ 0 w 288"/>
              <a:gd name="T15" fmla="*/ 101 h 138"/>
              <a:gd name="T16" fmla="*/ 2 w 288"/>
              <a:gd name="T17" fmla="*/ 99 h 138"/>
              <a:gd name="T18" fmla="*/ 280 w 288"/>
              <a:gd name="T19" fmla="*/ 0 h 138"/>
              <a:gd name="T20" fmla="*/ 288 w 288"/>
              <a:gd name="T21" fmla="*/ 2 h 138"/>
              <a:gd name="T22" fmla="*/ 280 w 288"/>
              <a:gd name="T23" fmla="*/ 8 h 138"/>
              <a:gd name="T24" fmla="*/ 288 w 288"/>
              <a:gd name="T25" fmla="*/ 13 h 138"/>
              <a:gd name="T26" fmla="*/ 280 w 288"/>
              <a:gd name="T27" fmla="*/ 21 h 138"/>
              <a:gd name="T28" fmla="*/ 288 w 288"/>
              <a:gd name="T29" fmla="*/ 23 h 138"/>
              <a:gd name="T30" fmla="*/ 280 w 288"/>
              <a:gd name="T31" fmla="*/ 31 h 138"/>
              <a:gd name="T32" fmla="*/ 288 w 288"/>
              <a:gd name="T33" fmla="*/ 34 h 138"/>
              <a:gd name="T34" fmla="*/ 0 w 288"/>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38">
                <a:moveTo>
                  <a:pt x="0" y="138"/>
                </a:moveTo>
                <a:lnTo>
                  <a:pt x="0" y="138"/>
                </a:lnTo>
                <a:lnTo>
                  <a:pt x="10" y="130"/>
                </a:lnTo>
                <a:lnTo>
                  <a:pt x="2" y="125"/>
                </a:lnTo>
                <a:lnTo>
                  <a:pt x="10" y="119"/>
                </a:lnTo>
                <a:lnTo>
                  <a:pt x="0" y="114"/>
                </a:lnTo>
                <a:lnTo>
                  <a:pt x="10" y="106"/>
                </a:lnTo>
                <a:lnTo>
                  <a:pt x="0" y="101"/>
                </a:lnTo>
                <a:lnTo>
                  <a:pt x="2" y="99"/>
                </a:lnTo>
                <a:lnTo>
                  <a:pt x="280" y="0"/>
                </a:lnTo>
                <a:lnTo>
                  <a:pt x="288" y="2"/>
                </a:lnTo>
                <a:lnTo>
                  <a:pt x="280" y="8"/>
                </a:lnTo>
                <a:lnTo>
                  <a:pt x="288" y="13"/>
                </a:lnTo>
                <a:lnTo>
                  <a:pt x="280" y="21"/>
                </a:lnTo>
                <a:lnTo>
                  <a:pt x="288" y="23"/>
                </a:lnTo>
                <a:lnTo>
                  <a:pt x="280" y="31"/>
                </a:lnTo>
                <a:lnTo>
                  <a:pt x="288" y="34"/>
                </a:lnTo>
                <a:lnTo>
                  <a:pt x="0" y="138"/>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285"/>
          <p:cNvSpPr>
            <a:spLocks/>
          </p:cNvSpPr>
          <p:nvPr/>
        </p:nvSpPr>
        <p:spPr bwMode="auto">
          <a:xfrm>
            <a:off x="3746928" y="5334876"/>
            <a:ext cx="407949" cy="195475"/>
          </a:xfrm>
          <a:custGeom>
            <a:avLst/>
            <a:gdLst>
              <a:gd name="T0" fmla="*/ 0 w 288"/>
              <a:gd name="T1" fmla="*/ 138 h 138"/>
              <a:gd name="T2" fmla="*/ 0 w 288"/>
              <a:gd name="T3" fmla="*/ 138 h 138"/>
              <a:gd name="T4" fmla="*/ 10 w 288"/>
              <a:gd name="T5" fmla="*/ 130 h 138"/>
              <a:gd name="T6" fmla="*/ 2 w 288"/>
              <a:gd name="T7" fmla="*/ 125 h 138"/>
              <a:gd name="T8" fmla="*/ 10 w 288"/>
              <a:gd name="T9" fmla="*/ 119 h 138"/>
              <a:gd name="T10" fmla="*/ 0 w 288"/>
              <a:gd name="T11" fmla="*/ 114 h 138"/>
              <a:gd name="T12" fmla="*/ 10 w 288"/>
              <a:gd name="T13" fmla="*/ 106 h 138"/>
              <a:gd name="T14" fmla="*/ 0 w 288"/>
              <a:gd name="T15" fmla="*/ 101 h 138"/>
              <a:gd name="T16" fmla="*/ 2 w 288"/>
              <a:gd name="T17" fmla="*/ 99 h 138"/>
              <a:gd name="T18" fmla="*/ 280 w 288"/>
              <a:gd name="T19" fmla="*/ 0 h 138"/>
              <a:gd name="T20" fmla="*/ 288 w 288"/>
              <a:gd name="T21" fmla="*/ 2 h 138"/>
              <a:gd name="T22" fmla="*/ 280 w 288"/>
              <a:gd name="T23" fmla="*/ 8 h 138"/>
              <a:gd name="T24" fmla="*/ 288 w 288"/>
              <a:gd name="T25" fmla="*/ 13 h 138"/>
              <a:gd name="T26" fmla="*/ 280 w 288"/>
              <a:gd name="T27" fmla="*/ 21 h 138"/>
              <a:gd name="T28" fmla="*/ 288 w 288"/>
              <a:gd name="T29" fmla="*/ 23 h 138"/>
              <a:gd name="T30" fmla="*/ 280 w 288"/>
              <a:gd name="T31" fmla="*/ 31 h 138"/>
              <a:gd name="T32" fmla="*/ 288 w 288"/>
              <a:gd name="T33" fmla="*/ 34 h 138"/>
              <a:gd name="T34" fmla="*/ 0 w 288"/>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38">
                <a:moveTo>
                  <a:pt x="0" y="138"/>
                </a:moveTo>
                <a:lnTo>
                  <a:pt x="0" y="138"/>
                </a:lnTo>
                <a:lnTo>
                  <a:pt x="10" y="130"/>
                </a:lnTo>
                <a:lnTo>
                  <a:pt x="2" y="125"/>
                </a:lnTo>
                <a:lnTo>
                  <a:pt x="10" y="119"/>
                </a:lnTo>
                <a:lnTo>
                  <a:pt x="0" y="114"/>
                </a:lnTo>
                <a:lnTo>
                  <a:pt x="10" y="106"/>
                </a:lnTo>
                <a:lnTo>
                  <a:pt x="0" y="101"/>
                </a:lnTo>
                <a:lnTo>
                  <a:pt x="2" y="99"/>
                </a:lnTo>
                <a:lnTo>
                  <a:pt x="280" y="0"/>
                </a:lnTo>
                <a:lnTo>
                  <a:pt x="288" y="2"/>
                </a:lnTo>
                <a:lnTo>
                  <a:pt x="280" y="8"/>
                </a:lnTo>
                <a:lnTo>
                  <a:pt x="288" y="13"/>
                </a:lnTo>
                <a:lnTo>
                  <a:pt x="280" y="21"/>
                </a:lnTo>
                <a:lnTo>
                  <a:pt x="288" y="23"/>
                </a:lnTo>
                <a:lnTo>
                  <a:pt x="280" y="31"/>
                </a:lnTo>
                <a:lnTo>
                  <a:pt x="288" y="34"/>
                </a:lnTo>
                <a:lnTo>
                  <a:pt x="0" y="1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286"/>
          <p:cNvSpPr>
            <a:spLocks/>
          </p:cNvSpPr>
          <p:nvPr/>
        </p:nvSpPr>
        <p:spPr bwMode="auto">
          <a:xfrm>
            <a:off x="3746928" y="5254137"/>
            <a:ext cx="407949" cy="205391"/>
          </a:xfrm>
          <a:custGeom>
            <a:avLst/>
            <a:gdLst>
              <a:gd name="T0" fmla="*/ 2 w 288"/>
              <a:gd name="T1" fmla="*/ 145 h 145"/>
              <a:gd name="T2" fmla="*/ 8 w 288"/>
              <a:gd name="T3" fmla="*/ 140 h 145"/>
              <a:gd name="T4" fmla="*/ 0 w 288"/>
              <a:gd name="T5" fmla="*/ 135 h 145"/>
              <a:gd name="T6" fmla="*/ 8 w 288"/>
              <a:gd name="T7" fmla="*/ 130 h 145"/>
              <a:gd name="T8" fmla="*/ 0 w 288"/>
              <a:gd name="T9" fmla="*/ 124 h 145"/>
              <a:gd name="T10" fmla="*/ 8 w 288"/>
              <a:gd name="T11" fmla="*/ 119 h 145"/>
              <a:gd name="T12" fmla="*/ 0 w 288"/>
              <a:gd name="T13" fmla="*/ 114 h 145"/>
              <a:gd name="T14" fmla="*/ 8 w 288"/>
              <a:gd name="T15" fmla="*/ 106 h 145"/>
              <a:gd name="T16" fmla="*/ 0 w 288"/>
              <a:gd name="T17" fmla="*/ 104 h 145"/>
              <a:gd name="T18" fmla="*/ 288 w 288"/>
              <a:gd name="T19" fmla="*/ 0 h 145"/>
              <a:gd name="T20" fmla="*/ 288 w 288"/>
              <a:gd name="T21" fmla="*/ 0 h 145"/>
              <a:gd name="T22" fmla="*/ 278 w 288"/>
              <a:gd name="T23" fmla="*/ 7 h 145"/>
              <a:gd name="T24" fmla="*/ 285 w 288"/>
              <a:gd name="T25" fmla="*/ 13 h 145"/>
              <a:gd name="T26" fmla="*/ 278 w 288"/>
              <a:gd name="T27" fmla="*/ 18 h 145"/>
              <a:gd name="T28" fmla="*/ 285 w 288"/>
              <a:gd name="T29" fmla="*/ 23 h 145"/>
              <a:gd name="T30" fmla="*/ 278 w 288"/>
              <a:gd name="T31" fmla="*/ 31 h 145"/>
              <a:gd name="T32" fmla="*/ 288 w 288"/>
              <a:gd name="T33" fmla="*/ 36 h 145"/>
              <a:gd name="T34" fmla="*/ 278 w 288"/>
              <a:gd name="T35" fmla="*/ 44 h 145"/>
              <a:gd name="T36" fmla="*/ 280 w 288"/>
              <a:gd name="T37" fmla="*/ 44 h 145"/>
              <a:gd name="T38" fmla="*/ 2 w 288"/>
              <a:gd name="T3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45">
                <a:moveTo>
                  <a:pt x="2" y="145"/>
                </a:moveTo>
                <a:lnTo>
                  <a:pt x="8" y="140"/>
                </a:lnTo>
                <a:lnTo>
                  <a:pt x="0" y="135"/>
                </a:lnTo>
                <a:lnTo>
                  <a:pt x="8" y="130"/>
                </a:lnTo>
                <a:lnTo>
                  <a:pt x="0" y="124"/>
                </a:lnTo>
                <a:lnTo>
                  <a:pt x="8" y="119"/>
                </a:lnTo>
                <a:lnTo>
                  <a:pt x="0" y="114"/>
                </a:lnTo>
                <a:lnTo>
                  <a:pt x="8" y="106"/>
                </a:lnTo>
                <a:lnTo>
                  <a:pt x="0" y="104"/>
                </a:lnTo>
                <a:lnTo>
                  <a:pt x="288" y="0"/>
                </a:lnTo>
                <a:lnTo>
                  <a:pt x="288" y="0"/>
                </a:lnTo>
                <a:lnTo>
                  <a:pt x="278" y="7"/>
                </a:lnTo>
                <a:lnTo>
                  <a:pt x="285" y="13"/>
                </a:lnTo>
                <a:lnTo>
                  <a:pt x="278" y="18"/>
                </a:lnTo>
                <a:lnTo>
                  <a:pt x="285" y="23"/>
                </a:lnTo>
                <a:lnTo>
                  <a:pt x="278" y="31"/>
                </a:lnTo>
                <a:lnTo>
                  <a:pt x="288" y="36"/>
                </a:lnTo>
                <a:lnTo>
                  <a:pt x="278" y="44"/>
                </a:lnTo>
                <a:lnTo>
                  <a:pt x="280" y="44"/>
                </a:lnTo>
                <a:lnTo>
                  <a:pt x="2" y="145"/>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287"/>
          <p:cNvSpPr>
            <a:spLocks/>
          </p:cNvSpPr>
          <p:nvPr/>
        </p:nvSpPr>
        <p:spPr bwMode="auto">
          <a:xfrm>
            <a:off x="3746928" y="5254137"/>
            <a:ext cx="407949" cy="205391"/>
          </a:xfrm>
          <a:custGeom>
            <a:avLst/>
            <a:gdLst>
              <a:gd name="T0" fmla="*/ 2 w 288"/>
              <a:gd name="T1" fmla="*/ 145 h 145"/>
              <a:gd name="T2" fmla="*/ 8 w 288"/>
              <a:gd name="T3" fmla="*/ 140 h 145"/>
              <a:gd name="T4" fmla="*/ 0 w 288"/>
              <a:gd name="T5" fmla="*/ 135 h 145"/>
              <a:gd name="T6" fmla="*/ 8 w 288"/>
              <a:gd name="T7" fmla="*/ 130 h 145"/>
              <a:gd name="T8" fmla="*/ 0 w 288"/>
              <a:gd name="T9" fmla="*/ 124 h 145"/>
              <a:gd name="T10" fmla="*/ 8 w 288"/>
              <a:gd name="T11" fmla="*/ 119 h 145"/>
              <a:gd name="T12" fmla="*/ 0 w 288"/>
              <a:gd name="T13" fmla="*/ 114 h 145"/>
              <a:gd name="T14" fmla="*/ 8 w 288"/>
              <a:gd name="T15" fmla="*/ 106 h 145"/>
              <a:gd name="T16" fmla="*/ 0 w 288"/>
              <a:gd name="T17" fmla="*/ 104 h 145"/>
              <a:gd name="T18" fmla="*/ 288 w 288"/>
              <a:gd name="T19" fmla="*/ 0 h 145"/>
              <a:gd name="T20" fmla="*/ 288 w 288"/>
              <a:gd name="T21" fmla="*/ 0 h 145"/>
              <a:gd name="T22" fmla="*/ 278 w 288"/>
              <a:gd name="T23" fmla="*/ 7 h 145"/>
              <a:gd name="T24" fmla="*/ 285 w 288"/>
              <a:gd name="T25" fmla="*/ 13 h 145"/>
              <a:gd name="T26" fmla="*/ 278 w 288"/>
              <a:gd name="T27" fmla="*/ 18 h 145"/>
              <a:gd name="T28" fmla="*/ 285 w 288"/>
              <a:gd name="T29" fmla="*/ 23 h 145"/>
              <a:gd name="T30" fmla="*/ 278 w 288"/>
              <a:gd name="T31" fmla="*/ 31 h 145"/>
              <a:gd name="T32" fmla="*/ 288 w 288"/>
              <a:gd name="T33" fmla="*/ 36 h 145"/>
              <a:gd name="T34" fmla="*/ 278 w 288"/>
              <a:gd name="T35" fmla="*/ 44 h 145"/>
              <a:gd name="T36" fmla="*/ 280 w 288"/>
              <a:gd name="T37" fmla="*/ 44 h 145"/>
              <a:gd name="T38" fmla="*/ 2 w 288"/>
              <a:gd name="T3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45">
                <a:moveTo>
                  <a:pt x="2" y="145"/>
                </a:moveTo>
                <a:lnTo>
                  <a:pt x="8" y="140"/>
                </a:lnTo>
                <a:lnTo>
                  <a:pt x="0" y="135"/>
                </a:lnTo>
                <a:lnTo>
                  <a:pt x="8" y="130"/>
                </a:lnTo>
                <a:lnTo>
                  <a:pt x="0" y="124"/>
                </a:lnTo>
                <a:lnTo>
                  <a:pt x="8" y="119"/>
                </a:lnTo>
                <a:lnTo>
                  <a:pt x="0" y="114"/>
                </a:lnTo>
                <a:lnTo>
                  <a:pt x="8" y="106"/>
                </a:lnTo>
                <a:lnTo>
                  <a:pt x="0" y="104"/>
                </a:lnTo>
                <a:lnTo>
                  <a:pt x="288" y="0"/>
                </a:lnTo>
                <a:lnTo>
                  <a:pt x="288" y="0"/>
                </a:lnTo>
                <a:lnTo>
                  <a:pt x="278" y="7"/>
                </a:lnTo>
                <a:lnTo>
                  <a:pt x="285" y="13"/>
                </a:lnTo>
                <a:lnTo>
                  <a:pt x="278" y="18"/>
                </a:lnTo>
                <a:lnTo>
                  <a:pt x="285" y="23"/>
                </a:lnTo>
                <a:lnTo>
                  <a:pt x="278" y="31"/>
                </a:lnTo>
                <a:lnTo>
                  <a:pt x="288" y="36"/>
                </a:lnTo>
                <a:lnTo>
                  <a:pt x="278" y="44"/>
                </a:lnTo>
                <a:lnTo>
                  <a:pt x="280" y="44"/>
                </a:lnTo>
                <a:lnTo>
                  <a:pt x="2" y="1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288"/>
          <p:cNvSpPr>
            <a:spLocks/>
          </p:cNvSpPr>
          <p:nvPr/>
        </p:nvSpPr>
        <p:spPr bwMode="auto">
          <a:xfrm>
            <a:off x="3746928" y="5316461"/>
            <a:ext cx="407949" cy="158647"/>
          </a:xfrm>
          <a:custGeom>
            <a:avLst/>
            <a:gdLst>
              <a:gd name="T0" fmla="*/ 2 w 288"/>
              <a:gd name="T1" fmla="*/ 112 h 112"/>
              <a:gd name="T2" fmla="*/ 10 w 288"/>
              <a:gd name="T3" fmla="*/ 106 h 112"/>
              <a:gd name="T4" fmla="*/ 0 w 288"/>
              <a:gd name="T5" fmla="*/ 101 h 112"/>
              <a:gd name="T6" fmla="*/ 2 w 288"/>
              <a:gd name="T7" fmla="*/ 101 h 112"/>
              <a:gd name="T8" fmla="*/ 280 w 288"/>
              <a:gd name="T9" fmla="*/ 0 h 112"/>
              <a:gd name="T10" fmla="*/ 288 w 288"/>
              <a:gd name="T11" fmla="*/ 5 h 112"/>
              <a:gd name="T12" fmla="*/ 280 w 288"/>
              <a:gd name="T13" fmla="*/ 10 h 112"/>
              <a:gd name="T14" fmla="*/ 280 w 288"/>
              <a:gd name="T15" fmla="*/ 13 h 112"/>
              <a:gd name="T16" fmla="*/ 2 w 288"/>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112">
                <a:moveTo>
                  <a:pt x="2" y="112"/>
                </a:moveTo>
                <a:lnTo>
                  <a:pt x="10" y="106"/>
                </a:lnTo>
                <a:lnTo>
                  <a:pt x="0" y="101"/>
                </a:lnTo>
                <a:lnTo>
                  <a:pt x="2" y="101"/>
                </a:lnTo>
                <a:lnTo>
                  <a:pt x="280" y="0"/>
                </a:lnTo>
                <a:lnTo>
                  <a:pt x="288" y="5"/>
                </a:lnTo>
                <a:lnTo>
                  <a:pt x="280" y="10"/>
                </a:lnTo>
                <a:lnTo>
                  <a:pt x="280" y="13"/>
                </a:lnTo>
                <a:lnTo>
                  <a:pt x="2" y="112"/>
                </a:lnTo>
                <a:close/>
              </a:path>
            </a:pathLst>
          </a:custGeom>
          <a:solidFill>
            <a:srgbClr val="9C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89"/>
          <p:cNvSpPr>
            <a:spLocks/>
          </p:cNvSpPr>
          <p:nvPr/>
        </p:nvSpPr>
        <p:spPr bwMode="auto">
          <a:xfrm>
            <a:off x="3746928" y="5316461"/>
            <a:ext cx="407949" cy="158647"/>
          </a:xfrm>
          <a:custGeom>
            <a:avLst/>
            <a:gdLst>
              <a:gd name="T0" fmla="*/ 2 w 288"/>
              <a:gd name="T1" fmla="*/ 112 h 112"/>
              <a:gd name="T2" fmla="*/ 10 w 288"/>
              <a:gd name="T3" fmla="*/ 106 h 112"/>
              <a:gd name="T4" fmla="*/ 0 w 288"/>
              <a:gd name="T5" fmla="*/ 101 h 112"/>
              <a:gd name="T6" fmla="*/ 2 w 288"/>
              <a:gd name="T7" fmla="*/ 101 h 112"/>
              <a:gd name="T8" fmla="*/ 280 w 288"/>
              <a:gd name="T9" fmla="*/ 0 h 112"/>
              <a:gd name="T10" fmla="*/ 288 w 288"/>
              <a:gd name="T11" fmla="*/ 5 h 112"/>
              <a:gd name="T12" fmla="*/ 280 w 288"/>
              <a:gd name="T13" fmla="*/ 10 h 112"/>
              <a:gd name="T14" fmla="*/ 280 w 288"/>
              <a:gd name="T15" fmla="*/ 13 h 112"/>
              <a:gd name="T16" fmla="*/ 2 w 288"/>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112">
                <a:moveTo>
                  <a:pt x="2" y="112"/>
                </a:moveTo>
                <a:lnTo>
                  <a:pt x="10" y="106"/>
                </a:lnTo>
                <a:lnTo>
                  <a:pt x="0" y="101"/>
                </a:lnTo>
                <a:lnTo>
                  <a:pt x="2" y="101"/>
                </a:lnTo>
                <a:lnTo>
                  <a:pt x="280" y="0"/>
                </a:lnTo>
                <a:lnTo>
                  <a:pt x="288" y="5"/>
                </a:lnTo>
                <a:lnTo>
                  <a:pt x="280" y="10"/>
                </a:lnTo>
                <a:lnTo>
                  <a:pt x="280" y="13"/>
                </a:lnTo>
                <a:lnTo>
                  <a:pt x="2"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4" name="Group 146"/>
          <p:cNvGrpSpPr>
            <a:grpSpLocks noChangeAspect="1"/>
          </p:cNvGrpSpPr>
          <p:nvPr/>
        </p:nvGrpSpPr>
        <p:grpSpPr bwMode="auto">
          <a:xfrm>
            <a:off x="7770838" y="4897370"/>
            <a:ext cx="2017754" cy="1973786"/>
            <a:chOff x="5007" y="3069"/>
            <a:chExt cx="1285" cy="1257"/>
          </a:xfrm>
        </p:grpSpPr>
        <p:sp>
          <p:nvSpPr>
            <p:cNvPr id="215" name="AutoShape 145"/>
            <p:cNvSpPr>
              <a:spLocks noChangeAspect="1" noChangeArrowheads="1" noTextEdit="1"/>
            </p:cNvSpPr>
            <p:nvPr/>
          </p:nvSpPr>
          <p:spPr bwMode="auto">
            <a:xfrm>
              <a:off x="5007" y="3069"/>
              <a:ext cx="1285" cy="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47"/>
            <p:cNvSpPr>
              <a:spLocks/>
            </p:cNvSpPr>
            <p:nvPr/>
          </p:nvSpPr>
          <p:spPr bwMode="auto">
            <a:xfrm>
              <a:off x="5012" y="3682"/>
              <a:ext cx="1282" cy="647"/>
            </a:xfrm>
            <a:custGeom>
              <a:avLst/>
              <a:gdLst>
                <a:gd name="T0" fmla="*/ 963 w 1282"/>
                <a:gd name="T1" fmla="*/ 0 h 647"/>
                <a:gd name="T2" fmla="*/ 1282 w 1282"/>
                <a:gd name="T3" fmla="*/ 647 h 647"/>
                <a:gd name="T4" fmla="*/ 151 w 1282"/>
                <a:gd name="T5" fmla="*/ 647 h 647"/>
                <a:gd name="T6" fmla="*/ 0 w 1282"/>
                <a:gd name="T7" fmla="*/ 0 h 647"/>
                <a:gd name="T8" fmla="*/ 963 w 1282"/>
                <a:gd name="T9" fmla="*/ 0 h 647"/>
                <a:gd name="T10" fmla="*/ 963 w 1282"/>
                <a:gd name="T11" fmla="*/ 0 h 647"/>
              </a:gdLst>
              <a:ahLst/>
              <a:cxnLst>
                <a:cxn ang="0">
                  <a:pos x="T0" y="T1"/>
                </a:cxn>
                <a:cxn ang="0">
                  <a:pos x="T2" y="T3"/>
                </a:cxn>
                <a:cxn ang="0">
                  <a:pos x="T4" y="T5"/>
                </a:cxn>
                <a:cxn ang="0">
                  <a:pos x="T6" y="T7"/>
                </a:cxn>
                <a:cxn ang="0">
                  <a:pos x="T8" y="T9"/>
                </a:cxn>
                <a:cxn ang="0">
                  <a:pos x="T10" y="T11"/>
                </a:cxn>
              </a:cxnLst>
              <a:rect l="0" t="0" r="r" b="b"/>
              <a:pathLst>
                <a:path w="1282" h="647">
                  <a:moveTo>
                    <a:pt x="963" y="0"/>
                  </a:moveTo>
                  <a:lnTo>
                    <a:pt x="1282" y="647"/>
                  </a:lnTo>
                  <a:lnTo>
                    <a:pt x="151" y="647"/>
                  </a:lnTo>
                  <a:lnTo>
                    <a:pt x="0" y="0"/>
                  </a:lnTo>
                  <a:lnTo>
                    <a:pt x="963" y="0"/>
                  </a:lnTo>
                  <a:lnTo>
                    <a:pt x="963" y="0"/>
                  </a:lnTo>
                  <a:close/>
                </a:path>
              </a:pathLst>
            </a:custGeom>
            <a:solidFill>
              <a:srgbClr val="262628">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48"/>
            <p:cNvSpPr>
              <a:spLocks/>
            </p:cNvSpPr>
            <p:nvPr/>
          </p:nvSpPr>
          <p:spPr bwMode="auto">
            <a:xfrm>
              <a:off x="5012" y="3214"/>
              <a:ext cx="963" cy="665"/>
            </a:xfrm>
            <a:custGeom>
              <a:avLst/>
              <a:gdLst>
                <a:gd name="T0" fmla="*/ 0 w 963"/>
                <a:gd name="T1" fmla="*/ 0 h 665"/>
                <a:gd name="T2" fmla="*/ 0 w 963"/>
                <a:gd name="T3" fmla="*/ 473 h 665"/>
                <a:gd name="T4" fmla="*/ 482 w 963"/>
                <a:gd name="T5" fmla="*/ 665 h 665"/>
                <a:gd name="T6" fmla="*/ 963 w 963"/>
                <a:gd name="T7" fmla="*/ 468 h 665"/>
                <a:gd name="T8" fmla="*/ 963 w 963"/>
                <a:gd name="T9" fmla="*/ 0 h 665"/>
                <a:gd name="T10" fmla="*/ 0 w 963"/>
                <a:gd name="T11" fmla="*/ 0 h 665"/>
              </a:gdLst>
              <a:ahLst/>
              <a:cxnLst>
                <a:cxn ang="0">
                  <a:pos x="T0" y="T1"/>
                </a:cxn>
                <a:cxn ang="0">
                  <a:pos x="T2" y="T3"/>
                </a:cxn>
                <a:cxn ang="0">
                  <a:pos x="T4" y="T5"/>
                </a:cxn>
                <a:cxn ang="0">
                  <a:pos x="T6" y="T7"/>
                </a:cxn>
                <a:cxn ang="0">
                  <a:pos x="T8" y="T9"/>
                </a:cxn>
                <a:cxn ang="0">
                  <a:pos x="T10" y="T11"/>
                </a:cxn>
              </a:cxnLst>
              <a:rect l="0" t="0" r="r" b="b"/>
              <a:pathLst>
                <a:path w="963" h="665">
                  <a:moveTo>
                    <a:pt x="0" y="0"/>
                  </a:moveTo>
                  <a:lnTo>
                    <a:pt x="0" y="473"/>
                  </a:lnTo>
                  <a:lnTo>
                    <a:pt x="482" y="665"/>
                  </a:lnTo>
                  <a:lnTo>
                    <a:pt x="963" y="468"/>
                  </a:lnTo>
                  <a:lnTo>
                    <a:pt x="963" y="0"/>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49"/>
            <p:cNvSpPr>
              <a:spLocks/>
            </p:cNvSpPr>
            <p:nvPr/>
          </p:nvSpPr>
          <p:spPr bwMode="auto">
            <a:xfrm>
              <a:off x="5012" y="3214"/>
              <a:ext cx="963" cy="665"/>
            </a:xfrm>
            <a:custGeom>
              <a:avLst/>
              <a:gdLst>
                <a:gd name="T0" fmla="*/ 0 w 963"/>
                <a:gd name="T1" fmla="*/ 0 h 665"/>
                <a:gd name="T2" fmla="*/ 0 w 963"/>
                <a:gd name="T3" fmla="*/ 473 h 665"/>
                <a:gd name="T4" fmla="*/ 482 w 963"/>
                <a:gd name="T5" fmla="*/ 665 h 665"/>
                <a:gd name="T6" fmla="*/ 963 w 963"/>
                <a:gd name="T7" fmla="*/ 468 h 665"/>
                <a:gd name="T8" fmla="*/ 963 w 963"/>
                <a:gd name="T9" fmla="*/ 0 h 665"/>
                <a:gd name="T10" fmla="*/ 0 w 963"/>
                <a:gd name="T11" fmla="*/ 0 h 665"/>
              </a:gdLst>
              <a:ahLst/>
              <a:cxnLst>
                <a:cxn ang="0">
                  <a:pos x="T0" y="T1"/>
                </a:cxn>
                <a:cxn ang="0">
                  <a:pos x="T2" y="T3"/>
                </a:cxn>
                <a:cxn ang="0">
                  <a:pos x="T4" y="T5"/>
                </a:cxn>
                <a:cxn ang="0">
                  <a:pos x="T6" y="T7"/>
                </a:cxn>
                <a:cxn ang="0">
                  <a:pos x="T8" y="T9"/>
                </a:cxn>
                <a:cxn ang="0">
                  <a:pos x="T10" y="T11"/>
                </a:cxn>
              </a:cxnLst>
              <a:rect l="0" t="0" r="r" b="b"/>
              <a:pathLst>
                <a:path w="963" h="665">
                  <a:moveTo>
                    <a:pt x="0" y="0"/>
                  </a:moveTo>
                  <a:lnTo>
                    <a:pt x="0" y="473"/>
                  </a:lnTo>
                  <a:lnTo>
                    <a:pt x="482" y="665"/>
                  </a:lnTo>
                  <a:lnTo>
                    <a:pt x="963" y="468"/>
                  </a:lnTo>
                  <a:lnTo>
                    <a:pt x="96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50"/>
            <p:cNvSpPr>
              <a:spLocks/>
            </p:cNvSpPr>
            <p:nvPr/>
          </p:nvSpPr>
          <p:spPr bwMode="auto">
            <a:xfrm>
              <a:off x="5005" y="3071"/>
              <a:ext cx="982" cy="301"/>
            </a:xfrm>
            <a:custGeom>
              <a:avLst/>
              <a:gdLst>
                <a:gd name="T0" fmla="*/ 982 w 982"/>
                <a:gd name="T1" fmla="*/ 138 h 301"/>
                <a:gd name="T2" fmla="*/ 489 w 982"/>
                <a:gd name="T3" fmla="*/ 301 h 301"/>
                <a:gd name="T4" fmla="*/ 0 w 982"/>
                <a:gd name="T5" fmla="*/ 138 h 301"/>
                <a:gd name="T6" fmla="*/ 489 w 982"/>
                <a:gd name="T7" fmla="*/ 0 h 301"/>
                <a:gd name="T8" fmla="*/ 982 w 982"/>
                <a:gd name="T9" fmla="*/ 138 h 301"/>
              </a:gdLst>
              <a:ahLst/>
              <a:cxnLst>
                <a:cxn ang="0">
                  <a:pos x="T0" y="T1"/>
                </a:cxn>
                <a:cxn ang="0">
                  <a:pos x="T2" y="T3"/>
                </a:cxn>
                <a:cxn ang="0">
                  <a:pos x="T4" y="T5"/>
                </a:cxn>
                <a:cxn ang="0">
                  <a:pos x="T6" y="T7"/>
                </a:cxn>
                <a:cxn ang="0">
                  <a:pos x="T8" y="T9"/>
                </a:cxn>
              </a:cxnLst>
              <a:rect l="0" t="0" r="r" b="b"/>
              <a:pathLst>
                <a:path w="982" h="301">
                  <a:moveTo>
                    <a:pt x="982" y="138"/>
                  </a:moveTo>
                  <a:lnTo>
                    <a:pt x="489" y="301"/>
                  </a:lnTo>
                  <a:lnTo>
                    <a:pt x="0" y="138"/>
                  </a:lnTo>
                  <a:lnTo>
                    <a:pt x="489" y="0"/>
                  </a:lnTo>
                  <a:lnTo>
                    <a:pt x="982" y="138"/>
                  </a:lnTo>
                  <a:close/>
                </a:path>
              </a:pathLst>
            </a:custGeom>
            <a:solidFill>
              <a:srgbClr val="5DB3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51"/>
            <p:cNvSpPr>
              <a:spLocks/>
            </p:cNvSpPr>
            <p:nvPr/>
          </p:nvSpPr>
          <p:spPr bwMode="auto">
            <a:xfrm>
              <a:off x="5005" y="3071"/>
              <a:ext cx="982" cy="301"/>
            </a:xfrm>
            <a:custGeom>
              <a:avLst/>
              <a:gdLst>
                <a:gd name="T0" fmla="*/ 982 w 982"/>
                <a:gd name="T1" fmla="*/ 138 h 301"/>
                <a:gd name="T2" fmla="*/ 489 w 982"/>
                <a:gd name="T3" fmla="*/ 301 h 301"/>
                <a:gd name="T4" fmla="*/ 0 w 982"/>
                <a:gd name="T5" fmla="*/ 138 h 301"/>
                <a:gd name="T6" fmla="*/ 489 w 982"/>
                <a:gd name="T7" fmla="*/ 0 h 301"/>
                <a:gd name="T8" fmla="*/ 982 w 982"/>
                <a:gd name="T9" fmla="*/ 138 h 301"/>
              </a:gdLst>
              <a:ahLst/>
              <a:cxnLst>
                <a:cxn ang="0">
                  <a:pos x="T0" y="T1"/>
                </a:cxn>
                <a:cxn ang="0">
                  <a:pos x="T2" y="T3"/>
                </a:cxn>
                <a:cxn ang="0">
                  <a:pos x="T4" y="T5"/>
                </a:cxn>
                <a:cxn ang="0">
                  <a:pos x="T6" y="T7"/>
                </a:cxn>
                <a:cxn ang="0">
                  <a:pos x="T8" y="T9"/>
                </a:cxn>
              </a:cxnLst>
              <a:rect l="0" t="0" r="r" b="b"/>
              <a:pathLst>
                <a:path w="982" h="301">
                  <a:moveTo>
                    <a:pt x="982" y="138"/>
                  </a:moveTo>
                  <a:lnTo>
                    <a:pt x="489" y="301"/>
                  </a:lnTo>
                  <a:lnTo>
                    <a:pt x="0" y="138"/>
                  </a:lnTo>
                  <a:lnTo>
                    <a:pt x="489" y="0"/>
                  </a:lnTo>
                  <a:lnTo>
                    <a:pt x="982" y="1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52"/>
            <p:cNvSpPr>
              <a:spLocks/>
            </p:cNvSpPr>
            <p:nvPr/>
          </p:nvSpPr>
          <p:spPr bwMode="auto">
            <a:xfrm>
              <a:off x="5494" y="3214"/>
              <a:ext cx="481" cy="665"/>
            </a:xfrm>
            <a:custGeom>
              <a:avLst/>
              <a:gdLst>
                <a:gd name="T0" fmla="*/ 0 w 481"/>
                <a:gd name="T1" fmla="*/ 158 h 665"/>
                <a:gd name="T2" fmla="*/ 0 w 481"/>
                <a:gd name="T3" fmla="*/ 665 h 665"/>
                <a:gd name="T4" fmla="*/ 481 w 481"/>
                <a:gd name="T5" fmla="*/ 468 h 665"/>
                <a:gd name="T6" fmla="*/ 481 w 481"/>
                <a:gd name="T7" fmla="*/ 0 h 665"/>
                <a:gd name="T8" fmla="*/ 0 w 481"/>
                <a:gd name="T9" fmla="*/ 158 h 665"/>
              </a:gdLst>
              <a:ahLst/>
              <a:cxnLst>
                <a:cxn ang="0">
                  <a:pos x="T0" y="T1"/>
                </a:cxn>
                <a:cxn ang="0">
                  <a:pos x="T2" y="T3"/>
                </a:cxn>
                <a:cxn ang="0">
                  <a:pos x="T4" y="T5"/>
                </a:cxn>
                <a:cxn ang="0">
                  <a:pos x="T6" y="T7"/>
                </a:cxn>
                <a:cxn ang="0">
                  <a:pos x="T8" y="T9"/>
                </a:cxn>
              </a:cxnLst>
              <a:rect l="0" t="0" r="r" b="b"/>
              <a:pathLst>
                <a:path w="481" h="665">
                  <a:moveTo>
                    <a:pt x="0" y="158"/>
                  </a:moveTo>
                  <a:lnTo>
                    <a:pt x="0" y="665"/>
                  </a:lnTo>
                  <a:lnTo>
                    <a:pt x="481" y="468"/>
                  </a:lnTo>
                  <a:lnTo>
                    <a:pt x="481" y="0"/>
                  </a:lnTo>
                  <a:lnTo>
                    <a:pt x="0" y="158"/>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53"/>
            <p:cNvSpPr>
              <a:spLocks/>
            </p:cNvSpPr>
            <p:nvPr/>
          </p:nvSpPr>
          <p:spPr bwMode="auto">
            <a:xfrm>
              <a:off x="5494" y="3214"/>
              <a:ext cx="481" cy="665"/>
            </a:xfrm>
            <a:custGeom>
              <a:avLst/>
              <a:gdLst>
                <a:gd name="T0" fmla="*/ 0 w 481"/>
                <a:gd name="T1" fmla="*/ 158 h 665"/>
                <a:gd name="T2" fmla="*/ 0 w 481"/>
                <a:gd name="T3" fmla="*/ 665 h 665"/>
                <a:gd name="T4" fmla="*/ 481 w 481"/>
                <a:gd name="T5" fmla="*/ 468 h 665"/>
                <a:gd name="T6" fmla="*/ 481 w 481"/>
                <a:gd name="T7" fmla="*/ 0 h 665"/>
                <a:gd name="T8" fmla="*/ 0 w 481"/>
                <a:gd name="T9" fmla="*/ 158 h 665"/>
              </a:gdLst>
              <a:ahLst/>
              <a:cxnLst>
                <a:cxn ang="0">
                  <a:pos x="T0" y="T1"/>
                </a:cxn>
                <a:cxn ang="0">
                  <a:pos x="T2" y="T3"/>
                </a:cxn>
                <a:cxn ang="0">
                  <a:pos x="T4" y="T5"/>
                </a:cxn>
                <a:cxn ang="0">
                  <a:pos x="T6" y="T7"/>
                </a:cxn>
                <a:cxn ang="0">
                  <a:pos x="T8" y="T9"/>
                </a:cxn>
              </a:cxnLst>
              <a:rect l="0" t="0" r="r" b="b"/>
              <a:pathLst>
                <a:path w="481" h="665">
                  <a:moveTo>
                    <a:pt x="0" y="158"/>
                  </a:moveTo>
                  <a:lnTo>
                    <a:pt x="0" y="665"/>
                  </a:lnTo>
                  <a:lnTo>
                    <a:pt x="481" y="468"/>
                  </a:lnTo>
                  <a:lnTo>
                    <a:pt x="481" y="0"/>
                  </a:lnTo>
                  <a:lnTo>
                    <a:pt x="0" y="1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54"/>
            <p:cNvSpPr>
              <a:spLocks/>
            </p:cNvSpPr>
            <p:nvPr/>
          </p:nvSpPr>
          <p:spPr bwMode="auto">
            <a:xfrm>
              <a:off x="5005" y="3209"/>
              <a:ext cx="489" cy="248"/>
            </a:xfrm>
            <a:custGeom>
              <a:avLst/>
              <a:gdLst>
                <a:gd name="T0" fmla="*/ 0 w 489"/>
                <a:gd name="T1" fmla="*/ 0 h 248"/>
                <a:gd name="T2" fmla="*/ 0 w 489"/>
                <a:gd name="T3" fmla="*/ 73 h 248"/>
                <a:gd name="T4" fmla="*/ 489 w 489"/>
                <a:gd name="T5" fmla="*/ 248 h 248"/>
                <a:gd name="T6" fmla="*/ 489 w 489"/>
                <a:gd name="T7" fmla="*/ 163 h 248"/>
                <a:gd name="T8" fmla="*/ 0 w 489"/>
                <a:gd name="T9" fmla="*/ 0 h 248"/>
              </a:gdLst>
              <a:ahLst/>
              <a:cxnLst>
                <a:cxn ang="0">
                  <a:pos x="T0" y="T1"/>
                </a:cxn>
                <a:cxn ang="0">
                  <a:pos x="T2" y="T3"/>
                </a:cxn>
                <a:cxn ang="0">
                  <a:pos x="T4" y="T5"/>
                </a:cxn>
                <a:cxn ang="0">
                  <a:pos x="T6" y="T7"/>
                </a:cxn>
                <a:cxn ang="0">
                  <a:pos x="T8" y="T9"/>
                </a:cxn>
              </a:cxnLst>
              <a:rect l="0" t="0" r="r" b="b"/>
              <a:pathLst>
                <a:path w="489" h="248">
                  <a:moveTo>
                    <a:pt x="0" y="0"/>
                  </a:moveTo>
                  <a:lnTo>
                    <a:pt x="0" y="73"/>
                  </a:lnTo>
                  <a:lnTo>
                    <a:pt x="489" y="248"/>
                  </a:lnTo>
                  <a:lnTo>
                    <a:pt x="489" y="163"/>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55"/>
            <p:cNvSpPr>
              <a:spLocks/>
            </p:cNvSpPr>
            <p:nvPr/>
          </p:nvSpPr>
          <p:spPr bwMode="auto">
            <a:xfrm>
              <a:off x="5005" y="3209"/>
              <a:ext cx="489" cy="248"/>
            </a:xfrm>
            <a:custGeom>
              <a:avLst/>
              <a:gdLst>
                <a:gd name="T0" fmla="*/ 0 w 489"/>
                <a:gd name="T1" fmla="*/ 0 h 248"/>
                <a:gd name="T2" fmla="*/ 0 w 489"/>
                <a:gd name="T3" fmla="*/ 73 h 248"/>
                <a:gd name="T4" fmla="*/ 489 w 489"/>
                <a:gd name="T5" fmla="*/ 248 h 248"/>
                <a:gd name="T6" fmla="*/ 489 w 489"/>
                <a:gd name="T7" fmla="*/ 163 h 248"/>
                <a:gd name="T8" fmla="*/ 0 w 489"/>
                <a:gd name="T9" fmla="*/ 0 h 248"/>
              </a:gdLst>
              <a:ahLst/>
              <a:cxnLst>
                <a:cxn ang="0">
                  <a:pos x="T0" y="T1"/>
                </a:cxn>
                <a:cxn ang="0">
                  <a:pos x="T2" y="T3"/>
                </a:cxn>
                <a:cxn ang="0">
                  <a:pos x="T4" y="T5"/>
                </a:cxn>
                <a:cxn ang="0">
                  <a:pos x="T6" y="T7"/>
                </a:cxn>
                <a:cxn ang="0">
                  <a:pos x="T8" y="T9"/>
                </a:cxn>
              </a:cxnLst>
              <a:rect l="0" t="0" r="r" b="b"/>
              <a:pathLst>
                <a:path w="489" h="248">
                  <a:moveTo>
                    <a:pt x="0" y="0"/>
                  </a:moveTo>
                  <a:lnTo>
                    <a:pt x="0" y="73"/>
                  </a:lnTo>
                  <a:lnTo>
                    <a:pt x="489" y="248"/>
                  </a:lnTo>
                  <a:lnTo>
                    <a:pt x="489" y="16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56"/>
            <p:cNvSpPr>
              <a:spLocks/>
            </p:cNvSpPr>
            <p:nvPr/>
          </p:nvSpPr>
          <p:spPr bwMode="auto">
            <a:xfrm>
              <a:off x="5494" y="3209"/>
              <a:ext cx="493" cy="248"/>
            </a:xfrm>
            <a:custGeom>
              <a:avLst/>
              <a:gdLst>
                <a:gd name="T0" fmla="*/ 493 w 493"/>
                <a:gd name="T1" fmla="*/ 0 h 248"/>
                <a:gd name="T2" fmla="*/ 493 w 493"/>
                <a:gd name="T3" fmla="*/ 73 h 248"/>
                <a:gd name="T4" fmla="*/ 0 w 493"/>
                <a:gd name="T5" fmla="*/ 248 h 248"/>
                <a:gd name="T6" fmla="*/ 0 w 493"/>
                <a:gd name="T7" fmla="*/ 163 h 248"/>
                <a:gd name="T8" fmla="*/ 493 w 493"/>
                <a:gd name="T9" fmla="*/ 0 h 248"/>
              </a:gdLst>
              <a:ahLst/>
              <a:cxnLst>
                <a:cxn ang="0">
                  <a:pos x="T0" y="T1"/>
                </a:cxn>
                <a:cxn ang="0">
                  <a:pos x="T2" y="T3"/>
                </a:cxn>
                <a:cxn ang="0">
                  <a:pos x="T4" y="T5"/>
                </a:cxn>
                <a:cxn ang="0">
                  <a:pos x="T6" y="T7"/>
                </a:cxn>
                <a:cxn ang="0">
                  <a:pos x="T8" y="T9"/>
                </a:cxn>
              </a:cxnLst>
              <a:rect l="0" t="0" r="r" b="b"/>
              <a:pathLst>
                <a:path w="493" h="248">
                  <a:moveTo>
                    <a:pt x="493" y="0"/>
                  </a:moveTo>
                  <a:lnTo>
                    <a:pt x="493" y="73"/>
                  </a:lnTo>
                  <a:lnTo>
                    <a:pt x="0" y="248"/>
                  </a:lnTo>
                  <a:lnTo>
                    <a:pt x="0" y="163"/>
                  </a:lnTo>
                  <a:lnTo>
                    <a:pt x="493"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57"/>
            <p:cNvSpPr>
              <a:spLocks/>
            </p:cNvSpPr>
            <p:nvPr/>
          </p:nvSpPr>
          <p:spPr bwMode="auto">
            <a:xfrm>
              <a:off x="5494" y="3209"/>
              <a:ext cx="493" cy="248"/>
            </a:xfrm>
            <a:custGeom>
              <a:avLst/>
              <a:gdLst>
                <a:gd name="T0" fmla="*/ 493 w 493"/>
                <a:gd name="T1" fmla="*/ 0 h 248"/>
                <a:gd name="T2" fmla="*/ 493 w 493"/>
                <a:gd name="T3" fmla="*/ 73 h 248"/>
                <a:gd name="T4" fmla="*/ 0 w 493"/>
                <a:gd name="T5" fmla="*/ 248 h 248"/>
                <a:gd name="T6" fmla="*/ 0 w 493"/>
                <a:gd name="T7" fmla="*/ 163 h 248"/>
                <a:gd name="T8" fmla="*/ 493 w 493"/>
                <a:gd name="T9" fmla="*/ 0 h 248"/>
              </a:gdLst>
              <a:ahLst/>
              <a:cxnLst>
                <a:cxn ang="0">
                  <a:pos x="T0" y="T1"/>
                </a:cxn>
                <a:cxn ang="0">
                  <a:pos x="T2" y="T3"/>
                </a:cxn>
                <a:cxn ang="0">
                  <a:pos x="T4" y="T5"/>
                </a:cxn>
                <a:cxn ang="0">
                  <a:pos x="T6" y="T7"/>
                </a:cxn>
                <a:cxn ang="0">
                  <a:pos x="T8" y="T9"/>
                </a:cxn>
              </a:cxnLst>
              <a:rect l="0" t="0" r="r" b="b"/>
              <a:pathLst>
                <a:path w="493" h="248">
                  <a:moveTo>
                    <a:pt x="493" y="0"/>
                  </a:moveTo>
                  <a:lnTo>
                    <a:pt x="493" y="73"/>
                  </a:lnTo>
                  <a:lnTo>
                    <a:pt x="0" y="248"/>
                  </a:lnTo>
                  <a:lnTo>
                    <a:pt x="0" y="163"/>
                  </a:lnTo>
                  <a:lnTo>
                    <a:pt x="4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58"/>
            <p:cNvSpPr>
              <a:spLocks/>
            </p:cNvSpPr>
            <p:nvPr/>
          </p:nvSpPr>
          <p:spPr bwMode="auto">
            <a:xfrm>
              <a:off x="5012" y="3285"/>
              <a:ext cx="482" cy="184"/>
            </a:xfrm>
            <a:custGeom>
              <a:avLst/>
              <a:gdLst>
                <a:gd name="T0" fmla="*/ 0 w 482"/>
                <a:gd name="T1" fmla="*/ 0 h 184"/>
                <a:gd name="T2" fmla="*/ 0 w 482"/>
                <a:gd name="T3" fmla="*/ 9 h 184"/>
                <a:gd name="T4" fmla="*/ 482 w 482"/>
                <a:gd name="T5" fmla="*/ 184 h 184"/>
                <a:gd name="T6" fmla="*/ 482 w 482"/>
                <a:gd name="T7" fmla="*/ 172 h 184"/>
                <a:gd name="T8" fmla="*/ 0 w 482"/>
                <a:gd name="T9" fmla="*/ 0 h 184"/>
              </a:gdLst>
              <a:ahLst/>
              <a:cxnLst>
                <a:cxn ang="0">
                  <a:pos x="T0" y="T1"/>
                </a:cxn>
                <a:cxn ang="0">
                  <a:pos x="T2" y="T3"/>
                </a:cxn>
                <a:cxn ang="0">
                  <a:pos x="T4" y="T5"/>
                </a:cxn>
                <a:cxn ang="0">
                  <a:pos x="T6" y="T7"/>
                </a:cxn>
                <a:cxn ang="0">
                  <a:pos x="T8" y="T9"/>
                </a:cxn>
              </a:cxnLst>
              <a:rect l="0" t="0" r="r" b="b"/>
              <a:pathLst>
                <a:path w="482" h="184">
                  <a:moveTo>
                    <a:pt x="0" y="0"/>
                  </a:moveTo>
                  <a:lnTo>
                    <a:pt x="0" y="9"/>
                  </a:lnTo>
                  <a:lnTo>
                    <a:pt x="482" y="184"/>
                  </a:lnTo>
                  <a:lnTo>
                    <a:pt x="482" y="172"/>
                  </a:lnTo>
                  <a:lnTo>
                    <a:pt x="0" y="0"/>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59"/>
            <p:cNvSpPr>
              <a:spLocks/>
            </p:cNvSpPr>
            <p:nvPr/>
          </p:nvSpPr>
          <p:spPr bwMode="auto">
            <a:xfrm>
              <a:off x="5012" y="3285"/>
              <a:ext cx="482" cy="184"/>
            </a:xfrm>
            <a:custGeom>
              <a:avLst/>
              <a:gdLst>
                <a:gd name="T0" fmla="*/ 0 w 482"/>
                <a:gd name="T1" fmla="*/ 0 h 184"/>
                <a:gd name="T2" fmla="*/ 0 w 482"/>
                <a:gd name="T3" fmla="*/ 9 h 184"/>
                <a:gd name="T4" fmla="*/ 482 w 482"/>
                <a:gd name="T5" fmla="*/ 184 h 184"/>
                <a:gd name="T6" fmla="*/ 482 w 482"/>
                <a:gd name="T7" fmla="*/ 172 h 184"/>
                <a:gd name="T8" fmla="*/ 0 w 482"/>
                <a:gd name="T9" fmla="*/ 0 h 184"/>
              </a:gdLst>
              <a:ahLst/>
              <a:cxnLst>
                <a:cxn ang="0">
                  <a:pos x="T0" y="T1"/>
                </a:cxn>
                <a:cxn ang="0">
                  <a:pos x="T2" y="T3"/>
                </a:cxn>
                <a:cxn ang="0">
                  <a:pos x="T4" y="T5"/>
                </a:cxn>
                <a:cxn ang="0">
                  <a:pos x="T6" y="T7"/>
                </a:cxn>
                <a:cxn ang="0">
                  <a:pos x="T8" y="T9"/>
                </a:cxn>
              </a:cxnLst>
              <a:rect l="0" t="0" r="r" b="b"/>
              <a:pathLst>
                <a:path w="482" h="184">
                  <a:moveTo>
                    <a:pt x="0" y="0"/>
                  </a:moveTo>
                  <a:lnTo>
                    <a:pt x="0" y="9"/>
                  </a:lnTo>
                  <a:lnTo>
                    <a:pt x="482" y="184"/>
                  </a:lnTo>
                  <a:lnTo>
                    <a:pt x="482" y="17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60"/>
            <p:cNvSpPr>
              <a:spLocks/>
            </p:cNvSpPr>
            <p:nvPr/>
          </p:nvSpPr>
          <p:spPr bwMode="auto">
            <a:xfrm>
              <a:off x="5494" y="3287"/>
              <a:ext cx="481" cy="182"/>
            </a:xfrm>
            <a:custGeom>
              <a:avLst/>
              <a:gdLst>
                <a:gd name="T0" fmla="*/ 481 w 481"/>
                <a:gd name="T1" fmla="*/ 0 h 182"/>
                <a:gd name="T2" fmla="*/ 481 w 481"/>
                <a:gd name="T3" fmla="*/ 9 h 182"/>
                <a:gd name="T4" fmla="*/ 0 w 481"/>
                <a:gd name="T5" fmla="*/ 182 h 182"/>
                <a:gd name="T6" fmla="*/ 0 w 481"/>
                <a:gd name="T7" fmla="*/ 170 h 182"/>
                <a:gd name="T8" fmla="*/ 481 w 481"/>
                <a:gd name="T9" fmla="*/ 0 h 182"/>
              </a:gdLst>
              <a:ahLst/>
              <a:cxnLst>
                <a:cxn ang="0">
                  <a:pos x="T0" y="T1"/>
                </a:cxn>
                <a:cxn ang="0">
                  <a:pos x="T2" y="T3"/>
                </a:cxn>
                <a:cxn ang="0">
                  <a:pos x="T4" y="T5"/>
                </a:cxn>
                <a:cxn ang="0">
                  <a:pos x="T6" y="T7"/>
                </a:cxn>
                <a:cxn ang="0">
                  <a:pos x="T8" y="T9"/>
                </a:cxn>
              </a:cxnLst>
              <a:rect l="0" t="0" r="r" b="b"/>
              <a:pathLst>
                <a:path w="481" h="182">
                  <a:moveTo>
                    <a:pt x="481" y="0"/>
                  </a:moveTo>
                  <a:lnTo>
                    <a:pt x="481" y="9"/>
                  </a:lnTo>
                  <a:lnTo>
                    <a:pt x="0" y="182"/>
                  </a:lnTo>
                  <a:lnTo>
                    <a:pt x="0" y="170"/>
                  </a:lnTo>
                  <a:lnTo>
                    <a:pt x="481" y="0"/>
                  </a:lnTo>
                  <a:close/>
                </a:path>
              </a:pathLst>
            </a:custGeom>
            <a:solidFill>
              <a:srgbClr val="3A8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61"/>
            <p:cNvSpPr>
              <a:spLocks/>
            </p:cNvSpPr>
            <p:nvPr/>
          </p:nvSpPr>
          <p:spPr bwMode="auto">
            <a:xfrm>
              <a:off x="5494" y="3287"/>
              <a:ext cx="481" cy="182"/>
            </a:xfrm>
            <a:custGeom>
              <a:avLst/>
              <a:gdLst>
                <a:gd name="T0" fmla="*/ 481 w 481"/>
                <a:gd name="T1" fmla="*/ 0 h 182"/>
                <a:gd name="T2" fmla="*/ 481 w 481"/>
                <a:gd name="T3" fmla="*/ 9 h 182"/>
                <a:gd name="T4" fmla="*/ 0 w 481"/>
                <a:gd name="T5" fmla="*/ 182 h 182"/>
                <a:gd name="T6" fmla="*/ 0 w 481"/>
                <a:gd name="T7" fmla="*/ 170 h 182"/>
                <a:gd name="T8" fmla="*/ 481 w 481"/>
                <a:gd name="T9" fmla="*/ 0 h 182"/>
              </a:gdLst>
              <a:ahLst/>
              <a:cxnLst>
                <a:cxn ang="0">
                  <a:pos x="T0" y="T1"/>
                </a:cxn>
                <a:cxn ang="0">
                  <a:pos x="T2" y="T3"/>
                </a:cxn>
                <a:cxn ang="0">
                  <a:pos x="T4" y="T5"/>
                </a:cxn>
                <a:cxn ang="0">
                  <a:pos x="T6" y="T7"/>
                </a:cxn>
                <a:cxn ang="0">
                  <a:pos x="T8" y="T9"/>
                </a:cxn>
              </a:cxnLst>
              <a:rect l="0" t="0" r="r" b="b"/>
              <a:pathLst>
                <a:path w="481" h="182">
                  <a:moveTo>
                    <a:pt x="481" y="0"/>
                  </a:moveTo>
                  <a:lnTo>
                    <a:pt x="481" y="9"/>
                  </a:lnTo>
                  <a:lnTo>
                    <a:pt x="0" y="182"/>
                  </a:lnTo>
                  <a:lnTo>
                    <a:pt x="0" y="170"/>
                  </a:lnTo>
                  <a:lnTo>
                    <a:pt x="4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62"/>
            <p:cNvSpPr>
              <a:spLocks/>
            </p:cNvSpPr>
            <p:nvPr/>
          </p:nvSpPr>
          <p:spPr bwMode="auto">
            <a:xfrm>
              <a:off x="5674" y="3121"/>
              <a:ext cx="78" cy="24"/>
            </a:xfrm>
            <a:custGeom>
              <a:avLst/>
              <a:gdLst>
                <a:gd name="T0" fmla="*/ 78 w 78"/>
                <a:gd name="T1" fmla="*/ 24 h 24"/>
                <a:gd name="T2" fmla="*/ 0 w 78"/>
                <a:gd name="T3" fmla="*/ 0 h 24"/>
                <a:gd name="T4" fmla="*/ 0 w 78"/>
                <a:gd name="T5" fmla="*/ 0 h 24"/>
                <a:gd name="T6" fmla="*/ 78 w 78"/>
                <a:gd name="T7" fmla="*/ 24 h 24"/>
              </a:gdLst>
              <a:ahLst/>
              <a:cxnLst>
                <a:cxn ang="0">
                  <a:pos x="T0" y="T1"/>
                </a:cxn>
                <a:cxn ang="0">
                  <a:pos x="T2" y="T3"/>
                </a:cxn>
                <a:cxn ang="0">
                  <a:pos x="T4" y="T5"/>
                </a:cxn>
                <a:cxn ang="0">
                  <a:pos x="T6" y="T7"/>
                </a:cxn>
              </a:cxnLst>
              <a:rect l="0" t="0" r="r" b="b"/>
              <a:pathLst>
                <a:path w="78" h="24">
                  <a:moveTo>
                    <a:pt x="78" y="24"/>
                  </a:moveTo>
                  <a:lnTo>
                    <a:pt x="0" y="0"/>
                  </a:lnTo>
                  <a:lnTo>
                    <a:pt x="0" y="0"/>
                  </a:lnTo>
                  <a:lnTo>
                    <a:pt x="78" y="24"/>
                  </a:lnTo>
                  <a:close/>
                </a:path>
              </a:pathLst>
            </a:custGeom>
            <a:solidFill>
              <a:srgbClr val="9697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63"/>
            <p:cNvSpPr>
              <a:spLocks/>
            </p:cNvSpPr>
            <p:nvPr/>
          </p:nvSpPr>
          <p:spPr bwMode="auto">
            <a:xfrm>
              <a:off x="5674" y="3121"/>
              <a:ext cx="78" cy="24"/>
            </a:xfrm>
            <a:custGeom>
              <a:avLst/>
              <a:gdLst>
                <a:gd name="T0" fmla="*/ 78 w 78"/>
                <a:gd name="T1" fmla="*/ 24 h 24"/>
                <a:gd name="T2" fmla="*/ 0 w 78"/>
                <a:gd name="T3" fmla="*/ 0 h 24"/>
                <a:gd name="T4" fmla="*/ 0 w 78"/>
                <a:gd name="T5" fmla="*/ 0 h 24"/>
                <a:gd name="T6" fmla="*/ 78 w 78"/>
                <a:gd name="T7" fmla="*/ 24 h 24"/>
              </a:gdLst>
              <a:ahLst/>
              <a:cxnLst>
                <a:cxn ang="0">
                  <a:pos x="T0" y="T1"/>
                </a:cxn>
                <a:cxn ang="0">
                  <a:pos x="T2" y="T3"/>
                </a:cxn>
                <a:cxn ang="0">
                  <a:pos x="T4" y="T5"/>
                </a:cxn>
                <a:cxn ang="0">
                  <a:pos x="T6" y="T7"/>
                </a:cxn>
              </a:cxnLst>
              <a:rect l="0" t="0" r="r" b="b"/>
              <a:pathLst>
                <a:path w="78" h="24">
                  <a:moveTo>
                    <a:pt x="78" y="24"/>
                  </a:moveTo>
                  <a:lnTo>
                    <a:pt x="0" y="0"/>
                  </a:lnTo>
                  <a:lnTo>
                    <a:pt x="0" y="0"/>
                  </a:lnTo>
                  <a:lnTo>
                    <a:pt x="78"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64"/>
            <p:cNvSpPr>
              <a:spLocks/>
            </p:cNvSpPr>
            <p:nvPr/>
          </p:nvSpPr>
          <p:spPr bwMode="auto">
            <a:xfrm>
              <a:off x="5210" y="3121"/>
              <a:ext cx="542" cy="185"/>
            </a:xfrm>
            <a:custGeom>
              <a:avLst/>
              <a:gdLst>
                <a:gd name="T0" fmla="*/ 81 w 542"/>
                <a:gd name="T1" fmla="*/ 185 h 185"/>
                <a:gd name="T2" fmla="*/ 0 w 542"/>
                <a:gd name="T3" fmla="*/ 156 h 185"/>
                <a:gd name="T4" fmla="*/ 464 w 542"/>
                <a:gd name="T5" fmla="*/ 0 h 185"/>
                <a:gd name="T6" fmla="*/ 542 w 542"/>
                <a:gd name="T7" fmla="*/ 24 h 185"/>
                <a:gd name="T8" fmla="*/ 81 w 542"/>
                <a:gd name="T9" fmla="*/ 185 h 185"/>
              </a:gdLst>
              <a:ahLst/>
              <a:cxnLst>
                <a:cxn ang="0">
                  <a:pos x="T0" y="T1"/>
                </a:cxn>
                <a:cxn ang="0">
                  <a:pos x="T2" y="T3"/>
                </a:cxn>
                <a:cxn ang="0">
                  <a:pos x="T4" y="T5"/>
                </a:cxn>
                <a:cxn ang="0">
                  <a:pos x="T6" y="T7"/>
                </a:cxn>
                <a:cxn ang="0">
                  <a:pos x="T8" y="T9"/>
                </a:cxn>
              </a:cxnLst>
              <a:rect l="0" t="0" r="r" b="b"/>
              <a:pathLst>
                <a:path w="542" h="185">
                  <a:moveTo>
                    <a:pt x="81" y="185"/>
                  </a:moveTo>
                  <a:lnTo>
                    <a:pt x="0" y="156"/>
                  </a:lnTo>
                  <a:lnTo>
                    <a:pt x="464" y="0"/>
                  </a:lnTo>
                  <a:lnTo>
                    <a:pt x="542" y="24"/>
                  </a:lnTo>
                  <a:lnTo>
                    <a:pt x="81" y="185"/>
                  </a:lnTo>
                  <a:close/>
                </a:path>
              </a:pathLst>
            </a:custGeom>
            <a:solidFill>
              <a:srgbClr val="AF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65"/>
            <p:cNvSpPr>
              <a:spLocks/>
            </p:cNvSpPr>
            <p:nvPr/>
          </p:nvSpPr>
          <p:spPr bwMode="auto">
            <a:xfrm>
              <a:off x="5210" y="3121"/>
              <a:ext cx="542" cy="185"/>
            </a:xfrm>
            <a:custGeom>
              <a:avLst/>
              <a:gdLst>
                <a:gd name="T0" fmla="*/ 81 w 542"/>
                <a:gd name="T1" fmla="*/ 185 h 185"/>
                <a:gd name="T2" fmla="*/ 0 w 542"/>
                <a:gd name="T3" fmla="*/ 156 h 185"/>
                <a:gd name="T4" fmla="*/ 464 w 542"/>
                <a:gd name="T5" fmla="*/ 0 h 185"/>
                <a:gd name="T6" fmla="*/ 542 w 542"/>
                <a:gd name="T7" fmla="*/ 24 h 185"/>
                <a:gd name="T8" fmla="*/ 81 w 542"/>
                <a:gd name="T9" fmla="*/ 185 h 185"/>
              </a:gdLst>
              <a:ahLst/>
              <a:cxnLst>
                <a:cxn ang="0">
                  <a:pos x="T0" y="T1"/>
                </a:cxn>
                <a:cxn ang="0">
                  <a:pos x="T2" y="T3"/>
                </a:cxn>
                <a:cxn ang="0">
                  <a:pos x="T4" y="T5"/>
                </a:cxn>
                <a:cxn ang="0">
                  <a:pos x="T6" y="T7"/>
                </a:cxn>
                <a:cxn ang="0">
                  <a:pos x="T8" y="T9"/>
                </a:cxn>
              </a:cxnLst>
              <a:rect l="0" t="0" r="r" b="b"/>
              <a:pathLst>
                <a:path w="542" h="185">
                  <a:moveTo>
                    <a:pt x="81" y="185"/>
                  </a:moveTo>
                  <a:lnTo>
                    <a:pt x="0" y="156"/>
                  </a:lnTo>
                  <a:lnTo>
                    <a:pt x="464" y="0"/>
                  </a:lnTo>
                  <a:lnTo>
                    <a:pt x="542" y="24"/>
                  </a:lnTo>
                  <a:lnTo>
                    <a:pt x="81" y="1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66"/>
            <p:cNvSpPr>
              <a:spLocks/>
            </p:cNvSpPr>
            <p:nvPr/>
          </p:nvSpPr>
          <p:spPr bwMode="auto">
            <a:xfrm>
              <a:off x="5210" y="3277"/>
              <a:ext cx="81" cy="107"/>
            </a:xfrm>
            <a:custGeom>
              <a:avLst/>
              <a:gdLst>
                <a:gd name="T0" fmla="*/ 79 w 81"/>
                <a:gd name="T1" fmla="*/ 107 h 107"/>
                <a:gd name="T2" fmla="*/ 0 w 81"/>
                <a:gd name="T3" fmla="*/ 79 h 107"/>
                <a:gd name="T4" fmla="*/ 0 w 81"/>
                <a:gd name="T5" fmla="*/ 0 h 107"/>
                <a:gd name="T6" fmla="*/ 81 w 81"/>
                <a:gd name="T7" fmla="*/ 29 h 107"/>
                <a:gd name="T8" fmla="*/ 79 w 81"/>
                <a:gd name="T9" fmla="*/ 29 h 107"/>
                <a:gd name="T10" fmla="*/ 79 w 81"/>
                <a:gd name="T11" fmla="*/ 107 h 107"/>
              </a:gdLst>
              <a:ahLst/>
              <a:cxnLst>
                <a:cxn ang="0">
                  <a:pos x="T0" y="T1"/>
                </a:cxn>
                <a:cxn ang="0">
                  <a:pos x="T2" y="T3"/>
                </a:cxn>
                <a:cxn ang="0">
                  <a:pos x="T4" y="T5"/>
                </a:cxn>
                <a:cxn ang="0">
                  <a:pos x="T6" y="T7"/>
                </a:cxn>
                <a:cxn ang="0">
                  <a:pos x="T8" y="T9"/>
                </a:cxn>
                <a:cxn ang="0">
                  <a:pos x="T10" y="T11"/>
                </a:cxn>
              </a:cxnLst>
              <a:rect l="0" t="0" r="r" b="b"/>
              <a:pathLst>
                <a:path w="81" h="107">
                  <a:moveTo>
                    <a:pt x="79" y="107"/>
                  </a:moveTo>
                  <a:lnTo>
                    <a:pt x="0" y="79"/>
                  </a:lnTo>
                  <a:lnTo>
                    <a:pt x="0" y="0"/>
                  </a:lnTo>
                  <a:lnTo>
                    <a:pt x="81" y="29"/>
                  </a:lnTo>
                  <a:lnTo>
                    <a:pt x="79" y="29"/>
                  </a:lnTo>
                  <a:lnTo>
                    <a:pt x="79" y="107"/>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67"/>
            <p:cNvSpPr>
              <a:spLocks/>
            </p:cNvSpPr>
            <p:nvPr/>
          </p:nvSpPr>
          <p:spPr bwMode="auto">
            <a:xfrm>
              <a:off x="5210" y="3277"/>
              <a:ext cx="81" cy="107"/>
            </a:xfrm>
            <a:custGeom>
              <a:avLst/>
              <a:gdLst>
                <a:gd name="T0" fmla="*/ 79 w 81"/>
                <a:gd name="T1" fmla="*/ 107 h 107"/>
                <a:gd name="T2" fmla="*/ 0 w 81"/>
                <a:gd name="T3" fmla="*/ 79 h 107"/>
                <a:gd name="T4" fmla="*/ 0 w 81"/>
                <a:gd name="T5" fmla="*/ 0 h 107"/>
                <a:gd name="T6" fmla="*/ 81 w 81"/>
                <a:gd name="T7" fmla="*/ 29 h 107"/>
                <a:gd name="T8" fmla="*/ 79 w 81"/>
                <a:gd name="T9" fmla="*/ 29 h 107"/>
                <a:gd name="T10" fmla="*/ 79 w 81"/>
                <a:gd name="T11" fmla="*/ 107 h 107"/>
              </a:gdLst>
              <a:ahLst/>
              <a:cxnLst>
                <a:cxn ang="0">
                  <a:pos x="T0" y="T1"/>
                </a:cxn>
                <a:cxn ang="0">
                  <a:pos x="T2" y="T3"/>
                </a:cxn>
                <a:cxn ang="0">
                  <a:pos x="T4" y="T5"/>
                </a:cxn>
                <a:cxn ang="0">
                  <a:pos x="T6" y="T7"/>
                </a:cxn>
                <a:cxn ang="0">
                  <a:pos x="T8" y="T9"/>
                </a:cxn>
                <a:cxn ang="0">
                  <a:pos x="T10" y="T11"/>
                </a:cxn>
              </a:cxnLst>
              <a:rect l="0" t="0" r="r" b="b"/>
              <a:pathLst>
                <a:path w="81" h="107">
                  <a:moveTo>
                    <a:pt x="79" y="107"/>
                  </a:moveTo>
                  <a:lnTo>
                    <a:pt x="0" y="79"/>
                  </a:lnTo>
                  <a:lnTo>
                    <a:pt x="0" y="0"/>
                  </a:lnTo>
                  <a:lnTo>
                    <a:pt x="81" y="29"/>
                  </a:lnTo>
                  <a:lnTo>
                    <a:pt x="79" y="29"/>
                  </a:lnTo>
                  <a:lnTo>
                    <a:pt x="79" y="1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68"/>
            <p:cNvSpPr>
              <a:spLocks/>
            </p:cNvSpPr>
            <p:nvPr/>
          </p:nvSpPr>
          <p:spPr bwMode="auto">
            <a:xfrm>
              <a:off x="5210" y="3356"/>
              <a:ext cx="79" cy="28"/>
            </a:xfrm>
            <a:custGeom>
              <a:avLst/>
              <a:gdLst>
                <a:gd name="T0" fmla="*/ 79 w 79"/>
                <a:gd name="T1" fmla="*/ 28 h 28"/>
                <a:gd name="T2" fmla="*/ 0 w 79"/>
                <a:gd name="T3" fmla="*/ 0 h 28"/>
                <a:gd name="T4" fmla="*/ 79 w 79"/>
                <a:gd name="T5" fmla="*/ 28 h 28"/>
                <a:gd name="T6" fmla="*/ 79 w 79"/>
                <a:gd name="T7" fmla="*/ 28 h 28"/>
              </a:gdLst>
              <a:ahLst/>
              <a:cxnLst>
                <a:cxn ang="0">
                  <a:pos x="T0" y="T1"/>
                </a:cxn>
                <a:cxn ang="0">
                  <a:pos x="T2" y="T3"/>
                </a:cxn>
                <a:cxn ang="0">
                  <a:pos x="T4" y="T5"/>
                </a:cxn>
                <a:cxn ang="0">
                  <a:pos x="T6" y="T7"/>
                </a:cxn>
              </a:cxnLst>
              <a:rect l="0" t="0" r="r" b="b"/>
              <a:pathLst>
                <a:path w="79" h="28">
                  <a:moveTo>
                    <a:pt x="79" y="28"/>
                  </a:moveTo>
                  <a:lnTo>
                    <a:pt x="0" y="0"/>
                  </a:lnTo>
                  <a:lnTo>
                    <a:pt x="79" y="28"/>
                  </a:lnTo>
                  <a:lnTo>
                    <a:pt x="79" y="28"/>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69"/>
            <p:cNvSpPr>
              <a:spLocks/>
            </p:cNvSpPr>
            <p:nvPr/>
          </p:nvSpPr>
          <p:spPr bwMode="auto">
            <a:xfrm>
              <a:off x="5210" y="3356"/>
              <a:ext cx="79" cy="28"/>
            </a:xfrm>
            <a:custGeom>
              <a:avLst/>
              <a:gdLst>
                <a:gd name="T0" fmla="*/ 79 w 79"/>
                <a:gd name="T1" fmla="*/ 28 h 28"/>
                <a:gd name="T2" fmla="*/ 0 w 79"/>
                <a:gd name="T3" fmla="*/ 0 h 28"/>
                <a:gd name="T4" fmla="*/ 79 w 79"/>
                <a:gd name="T5" fmla="*/ 28 h 28"/>
                <a:gd name="T6" fmla="*/ 79 w 79"/>
                <a:gd name="T7" fmla="*/ 28 h 28"/>
              </a:gdLst>
              <a:ahLst/>
              <a:cxnLst>
                <a:cxn ang="0">
                  <a:pos x="T0" y="T1"/>
                </a:cxn>
                <a:cxn ang="0">
                  <a:pos x="T2" y="T3"/>
                </a:cxn>
                <a:cxn ang="0">
                  <a:pos x="T4" y="T5"/>
                </a:cxn>
                <a:cxn ang="0">
                  <a:pos x="T6" y="T7"/>
                </a:cxn>
              </a:cxnLst>
              <a:rect l="0" t="0" r="r" b="b"/>
              <a:pathLst>
                <a:path w="79" h="28">
                  <a:moveTo>
                    <a:pt x="79" y="28"/>
                  </a:moveTo>
                  <a:lnTo>
                    <a:pt x="0" y="0"/>
                  </a:lnTo>
                  <a:lnTo>
                    <a:pt x="79" y="28"/>
                  </a:lnTo>
                  <a:lnTo>
                    <a:pt x="7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70"/>
            <p:cNvSpPr>
              <a:spLocks/>
            </p:cNvSpPr>
            <p:nvPr/>
          </p:nvSpPr>
          <p:spPr bwMode="auto">
            <a:xfrm>
              <a:off x="5215" y="3367"/>
              <a:ext cx="81" cy="109"/>
            </a:xfrm>
            <a:custGeom>
              <a:avLst/>
              <a:gdLst>
                <a:gd name="T0" fmla="*/ 81 w 81"/>
                <a:gd name="T1" fmla="*/ 109 h 109"/>
                <a:gd name="T2" fmla="*/ 81 w 81"/>
                <a:gd name="T3" fmla="*/ 109 h 109"/>
                <a:gd name="T4" fmla="*/ 76 w 81"/>
                <a:gd name="T5" fmla="*/ 97 h 109"/>
                <a:gd name="T6" fmla="*/ 69 w 81"/>
                <a:gd name="T7" fmla="*/ 105 h 109"/>
                <a:gd name="T8" fmla="*/ 66 w 81"/>
                <a:gd name="T9" fmla="*/ 95 h 109"/>
                <a:gd name="T10" fmla="*/ 59 w 81"/>
                <a:gd name="T11" fmla="*/ 100 h 109"/>
                <a:gd name="T12" fmla="*/ 55 w 81"/>
                <a:gd name="T13" fmla="*/ 90 h 109"/>
                <a:gd name="T14" fmla="*/ 48 w 81"/>
                <a:gd name="T15" fmla="*/ 97 h 109"/>
                <a:gd name="T16" fmla="*/ 45 w 81"/>
                <a:gd name="T17" fmla="*/ 88 h 109"/>
                <a:gd name="T18" fmla="*/ 38 w 81"/>
                <a:gd name="T19" fmla="*/ 93 h 109"/>
                <a:gd name="T20" fmla="*/ 36 w 81"/>
                <a:gd name="T21" fmla="*/ 83 h 109"/>
                <a:gd name="T22" fmla="*/ 29 w 81"/>
                <a:gd name="T23" fmla="*/ 88 h 109"/>
                <a:gd name="T24" fmla="*/ 26 w 81"/>
                <a:gd name="T25" fmla="*/ 81 h 109"/>
                <a:gd name="T26" fmla="*/ 19 w 81"/>
                <a:gd name="T27" fmla="*/ 86 h 109"/>
                <a:gd name="T28" fmla="*/ 17 w 81"/>
                <a:gd name="T29" fmla="*/ 79 h 109"/>
                <a:gd name="T30" fmla="*/ 10 w 81"/>
                <a:gd name="T31" fmla="*/ 83 h 109"/>
                <a:gd name="T32" fmla="*/ 7 w 81"/>
                <a:gd name="T33" fmla="*/ 74 h 109"/>
                <a:gd name="T34" fmla="*/ 0 w 81"/>
                <a:gd name="T35" fmla="*/ 79 h 109"/>
                <a:gd name="T36" fmla="*/ 0 w 81"/>
                <a:gd name="T37" fmla="*/ 3 h 109"/>
                <a:gd name="T38" fmla="*/ 0 w 81"/>
                <a:gd name="T39" fmla="*/ 0 h 109"/>
                <a:gd name="T40" fmla="*/ 81 w 81"/>
                <a:gd name="T41" fmla="*/ 29 h 109"/>
                <a:gd name="T42" fmla="*/ 81 w 81"/>
                <a:gd name="T43" fmla="*/ 31 h 109"/>
                <a:gd name="T44" fmla="*/ 81 w 81"/>
                <a:gd name="T4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9">
                  <a:moveTo>
                    <a:pt x="81" y="109"/>
                  </a:moveTo>
                  <a:lnTo>
                    <a:pt x="81" y="109"/>
                  </a:lnTo>
                  <a:lnTo>
                    <a:pt x="76" y="97"/>
                  </a:lnTo>
                  <a:lnTo>
                    <a:pt x="69" y="105"/>
                  </a:lnTo>
                  <a:lnTo>
                    <a:pt x="66" y="95"/>
                  </a:lnTo>
                  <a:lnTo>
                    <a:pt x="59" y="100"/>
                  </a:lnTo>
                  <a:lnTo>
                    <a:pt x="55" y="90"/>
                  </a:lnTo>
                  <a:lnTo>
                    <a:pt x="48" y="97"/>
                  </a:lnTo>
                  <a:lnTo>
                    <a:pt x="45" y="88"/>
                  </a:lnTo>
                  <a:lnTo>
                    <a:pt x="38" y="93"/>
                  </a:lnTo>
                  <a:lnTo>
                    <a:pt x="36" y="83"/>
                  </a:lnTo>
                  <a:lnTo>
                    <a:pt x="29" y="88"/>
                  </a:lnTo>
                  <a:lnTo>
                    <a:pt x="26" y="81"/>
                  </a:lnTo>
                  <a:lnTo>
                    <a:pt x="19" y="86"/>
                  </a:lnTo>
                  <a:lnTo>
                    <a:pt x="17" y="79"/>
                  </a:lnTo>
                  <a:lnTo>
                    <a:pt x="10" y="83"/>
                  </a:lnTo>
                  <a:lnTo>
                    <a:pt x="7" y="74"/>
                  </a:lnTo>
                  <a:lnTo>
                    <a:pt x="0" y="79"/>
                  </a:lnTo>
                  <a:lnTo>
                    <a:pt x="0" y="3"/>
                  </a:lnTo>
                  <a:lnTo>
                    <a:pt x="0" y="0"/>
                  </a:lnTo>
                  <a:lnTo>
                    <a:pt x="81" y="29"/>
                  </a:lnTo>
                  <a:lnTo>
                    <a:pt x="81" y="31"/>
                  </a:lnTo>
                  <a:lnTo>
                    <a:pt x="81" y="109"/>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71"/>
            <p:cNvSpPr>
              <a:spLocks/>
            </p:cNvSpPr>
            <p:nvPr/>
          </p:nvSpPr>
          <p:spPr bwMode="auto">
            <a:xfrm>
              <a:off x="5215" y="3367"/>
              <a:ext cx="81" cy="109"/>
            </a:xfrm>
            <a:custGeom>
              <a:avLst/>
              <a:gdLst>
                <a:gd name="T0" fmla="*/ 81 w 81"/>
                <a:gd name="T1" fmla="*/ 109 h 109"/>
                <a:gd name="T2" fmla="*/ 81 w 81"/>
                <a:gd name="T3" fmla="*/ 109 h 109"/>
                <a:gd name="T4" fmla="*/ 76 w 81"/>
                <a:gd name="T5" fmla="*/ 97 h 109"/>
                <a:gd name="T6" fmla="*/ 69 w 81"/>
                <a:gd name="T7" fmla="*/ 105 h 109"/>
                <a:gd name="T8" fmla="*/ 66 w 81"/>
                <a:gd name="T9" fmla="*/ 95 h 109"/>
                <a:gd name="T10" fmla="*/ 59 w 81"/>
                <a:gd name="T11" fmla="*/ 100 h 109"/>
                <a:gd name="T12" fmla="*/ 55 w 81"/>
                <a:gd name="T13" fmla="*/ 90 h 109"/>
                <a:gd name="T14" fmla="*/ 48 w 81"/>
                <a:gd name="T15" fmla="*/ 97 h 109"/>
                <a:gd name="T16" fmla="*/ 45 w 81"/>
                <a:gd name="T17" fmla="*/ 88 h 109"/>
                <a:gd name="T18" fmla="*/ 38 w 81"/>
                <a:gd name="T19" fmla="*/ 93 h 109"/>
                <a:gd name="T20" fmla="*/ 36 w 81"/>
                <a:gd name="T21" fmla="*/ 83 h 109"/>
                <a:gd name="T22" fmla="*/ 29 w 81"/>
                <a:gd name="T23" fmla="*/ 88 h 109"/>
                <a:gd name="T24" fmla="*/ 26 w 81"/>
                <a:gd name="T25" fmla="*/ 81 h 109"/>
                <a:gd name="T26" fmla="*/ 19 w 81"/>
                <a:gd name="T27" fmla="*/ 86 h 109"/>
                <a:gd name="T28" fmla="*/ 17 w 81"/>
                <a:gd name="T29" fmla="*/ 79 h 109"/>
                <a:gd name="T30" fmla="*/ 10 w 81"/>
                <a:gd name="T31" fmla="*/ 83 h 109"/>
                <a:gd name="T32" fmla="*/ 7 w 81"/>
                <a:gd name="T33" fmla="*/ 74 h 109"/>
                <a:gd name="T34" fmla="*/ 0 w 81"/>
                <a:gd name="T35" fmla="*/ 79 h 109"/>
                <a:gd name="T36" fmla="*/ 0 w 81"/>
                <a:gd name="T37" fmla="*/ 3 h 109"/>
                <a:gd name="T38" fmla="*/ 0 w 81"/>
                <a:gd name="T39" fmla="*/ 0 h 109"/>
                <a:gd name="T40" fmla="*/ 81 w 81"/>
                <a:gd name="T41" fmla="*/ 29 h 109"/>
                <a:gd name="T42" fmla="*/ 81 w 81"/>
                <a:gd name="T43" fmla="*/ 31 h 109"/>
                <a:gd name="T44" fmla="*/ 81 w 81"/>
                <a:gd name="T4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9">
                  <a:moveTo>
                    <a:pt x="81" y="109"/>
                  </a:moveTo>
                  <a:lnTo>
                    <a:pt x="81" y="109"/>
                  </a:lnTo>
                  <a:lnTo>
                    <a:pt x="76" y="97"/>
                  </a:lnTo>
                  <a:lnTo>
                    <a:pt x="69" y="105"/>
                  </a:lnTo>
                  <a:lnTo>
                    <a:pt x="66" y="95"/>
                  </a:lnTo>
                  <a:lnTo>
                    <a:pt x="59" y="100"/>
                  </a:lnTo>
                  <a:lnTo>
                    <a:pt x="55" y="90"/>
                  </a:lnTo>
                  <a:lnTo>
                    <a:pt x="48" y="97"/>
                  </a:lnTo>
                  <a:lnTo>
                    <a:pt x="45" y="88"/>
                  </a:lnTo>
                  <a:lnTo>
                    <a:pt x="38" y="93"/>
                  </a:lnTo>
                  <a:lnTo>
                    <a:pt x="36" y="83"/>
                  </a:lnTo>
                  <a:lnTo>
                    <a:pt x="29" y="88"/>
                  </a:lnTo>
                  <a:lnTo>
                    <a:pt x="26" y="81"/>
                  </a:lnTo>
                  <a:lnTo>
                    <a:pt x="19" y="86"/>
                  </a:lnTo>
                  <a:lnTo>
                    <a:pt x="17" y="79"/>
                  </a:lnTo>
                  <a:lnTo>
                    <a:pt x="10" y="83"/>
                  </a:lnTo>
                  <a:lnTo>
                    <a:pt x="7" y="74"/>
                  </a:lnTo>
                  <a:lnTo>
                    <a:pt x="0" y="79"/>
                  </a:lnTo>
                  <a:lnTo>
                    <a:pt x="0" y="3"/>
                  </a:lnTo>
                  <a:lnTo>
                    <a:pt x="0" y="0"/>
                  </a:lnTo>
                  <a:lnTo>
                    <a:pt x="81" y="29"/>
                  </a:lnTo>
                  <a:lnTo>
                    <a:pt x="81" y="31"/>
                  </a:lnTo>
                  <a:lnTo>
                    <a:pt x="81" y="1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72"/>
            <p:cNvSpPr>
              <a:spLocks/>
            </p:cNvSpPr>
            <p:nvPr/>
          </p:nvSpPr>
          <p:spPr bwMode="auto">
            <a:xfrm>
              <a:off x="5210" y="3356"/>
              <a:ext cx="86" cy="40"/>
            </a:xfrm>
            <a:custGeom>
              <a:avLst/>
              <a:gdLst>
                <a:gd name="T0" fmla="*/ 86 w 86"/>
                <a:gd name="T1" fmla="*/ 40 h 40"/>
                <a:gd name="T2" fmla="*/ 5 w 86"/>
                <a:gd name="T3" fmla="*/ 11 h 40"/>
                <a:gd name="T4" fmla="*/ 0 w 86"/>
                <a:gd name="T5" fmla="*/ 0 h 40"/>
                <a:gd name="T6" fmla="*/ 79 w 86"/>
                <a:gd name="T7" fmla="*/ 28 h 40"/>
                <a:gd name="T8" fmla="*/ 86 w 86"/>
                <a:gd name="T9" fmla="*/ 40 h 40"/>
              </a:gdLst>
              <a:ahLst/>
              <a:cxnLst>
                <a:cxn ang="0">
                  <a:pos x="T0" y="T1"/>
                </a:cxn>
                <a:cxn ang="0">
                  <a:pos x="T2" y="T3"/>
                </a:cxn>
                <a:cxn ang="0">
                  <a:pos x="T4" y="T5"/>
                </a:cxn>
                <a:cxn ang="0">
                  <a:pos x="T6" y="T7"/>
                </a:cxn>
                <a:cxn ang="0">
                  <a:pos x="T8" y="T9"/>
                </a:cxn>
              </a:cxnLst>
              <a:rect l="0" t="0" r="r" b="b"/>
              <a:pathLst>
                <a:path w="86" h="40">
                  <a:moveTo>
                    <a:pt x="86" y="40"/>
                  </a:moveTo>
                  <a:lnTo>
                    <a:pt x="5" y="11"/>
                  </a:lnTo>
                  <a:lnTo>
                    <a:pt x="0" y="0"/>
                  </a:lnTo>
                  <a:lnTo>
                    <a:pt x="79" y="28"/>
                  </a:lnTo>
                  <a:lnTo>
                    <a:pt x="86" y="40"/>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73"/>
            <p:cNvSpPr>
              <a:spLocks/>
            </p:cNvSpPr>
            <p:nvPr/>
          </p:nvSpPr>
          <p:spPr bwMode="auto">
            <a:xfrm>
              <a:off x="5210" y="3356"/>
              <a:ext cx="86" cy="40"/>
            </a:xfrm>
            <a:custGeom>
              <a:avLst/>
              <a:gdLst>
                <a:gd name="T0" fmla="*/ 86 w 86"/>
                <a:gd name="T1" fmla="*/ 40 h 40"/>
                <a:gd name="T2" fmla="*/ 5 w 86"/>
                <a:gd name="T3" fmla="*/ 11 h 40"/>
                <a:gd name="T4" fmla="*/ 0 w 86"/>
                <a:gd name="T5" fmla="*/ 0 h 40"/>
                <a:gd name="T6" fmla="*/ 79 w 86"/>
                <a:gd name="T7" fmla="*/ 28 h 40"/>
                <a:gd name="T8" fmla="*/ 86 w 86"/>
                <a:gd name="T9" fmla="*/ 40 h 40"/>
              </a:gdLst>
              <a:ahLst/>
              <a:cxnLst>
                <a:cxn ang="0">
                  <a:pos x="T0" y="T1"/>
                </a:cxn>
                <a:cxn ang="0">
                  <a:pos x="T2" y="T3"/>
                </a:cxn>
                <a:cxn ang="0">
                  <a:pos x="T4" y="T5"/>
                </a:cxn>
                <a:cxn ang="0">
                  <a:pos x="T6" y="T7"/>
                </a:cxn>
                <a:cxn ang="0">
                  <a:pos x="T8" y="T9"/>
                </a:cxn>
              </a:cxnLst>
              <a:rect l="0" t="0" r="r" b="b"/>
              <a:pathLst>
                <a:path w="86" h="40">
                  <a:moveTo>
                    <a:pt x="86" y="40"/>
                  </a:moveTo>
                  <a:lnTo>
                    <a:pt x="5" y="11"/>
                  </a:lnTo>
                  <a:lnTo>
                    <a:pt x="0" y="0"/>
                  </a:lnTo>
                  <a:lnTo>
                    <a:pt x="79" y="28"/>
                  </a:lnTo>
                  <a:lnTo>
                    <a:pt x="86"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74"/>
            <p:cNvSpPr>
              <a:spLocks/>
            </p:cNvSpPr>
            <p:nvPr/>
          </p:nvSpPr>
          <p:spPr bwMode="auto">
            <a:xfrm>
              <a:off x="5636" y="3327"/>
              <a:ext cx="261" cy="126"/>
            </a:xfrm>
            <a:custGeom>
              <a:avLst/>
              <a:gdLst>
                <a:gd name="T0" fmla="*/ 0 w 261"/>
                <a:gd name="T1" fmla="*/ 126 h 126"/>
                <a:gd name="T2" fmla="*/ 0 w 261"/>
                <a:gd name="T3" fmla="*/ 126 h 126"/>
                <a:gd name="T4" fmla="*/ 8 w 261"/>
                <a:gd name="T5" fmla="*/ 119 h 126"/>
                <a:gd name="T6" fmla="*/ 0 w 261"/>
                <a:gd name="T7" fmla="*/ 114 h 126"/>
                <a:gd name="T8" fmla="*/ 8 w 261"/>
                <a:gd name="T9" fmla="*/ 109 h 126"/>
                <a:gd name="T10" fmla="*/ 0 w 261"/>
                <a:gd name="T11" fmla="*/ 104 h 126"/>
                <a:gd name="T12" fmla="*/ 8 w 261"/>
                <a:gd name="T13" fmla="*/ 97 h 126"/>
                <a:gd name="T14" fmla="*/ 0 w 261"/>
                <a:gd name="T15" fmla="*/ 92 h 126"/>
                <a:gd name="T16" fmla="*/ 3 w 261"/>
                <a:gd name="T17" fmla="*/ 90 h 126"/>
                <a:gd name="T18" fmla="*/ 256 w 261"/>
                <a:gd name="T19" fmla="*/ 0 h 126"/>
                <a:gd name="T20" fmla="*/ 261 w 261"/>
                <a:gd name="T21" fmla="*/ 3 h 126"/>
                <a:gd name="T22" fmla="*/ 254 w 261"/>
                <a:gd name="T23" fmla="*/ 7 h 126"/>
                <a:gd name="T24" fmla="*/ 261 w 261"/>
                <a:gd name="T25" fmla="*/ 12 h 126"/>
                <a:gd name="T26" fmla="*/ 254 w 261"/>
                <a:gd name="T27" fmla="*/ 19 h 126"/>
                <a:gd name="T28" fmla="*/ 261 w 261"/>
                <a:gd name="T29" fmla="*/ 21 h 126"/>
                <a:gd name="T30" fmla="*/ 254 w 261"/>
                <a:gd name="T31" fmla="*/ 29 h 126"/>
                <a:gd name="T32" fmla="*/ 261 w 261"/>
                <a:gd name="T33" fmla="*/ 31 h 126"/>
                <a:gd name="T34" fmla="*/ 0 w 261"/>
                <a:gd name="T3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1" h="126">
                  <a:moveTo>
                    <a:pt x="0" y="126"/>
                  </a:moveTo>
                  <a:lnTo>
                    <a:pt x="0" y="126"/>
                  </a:lnTo>
                  <a:lnTo>
                    <a:pt x="8" y="119"/>
                  </a:lnTo>
                  <a:lnTo>
                    <a:pt x="0" y="114"/>
                  </a:lnTo>
                  <a:lnTo>
                    <a:pt x="8" y="109"/>
                  </a:lnTo>
                  <a:lnTo>
                    <a:pt x="0" y="104"/>
                  </a:lnTo>
                  <a:lnTo>
                    <a:pt x="8" y="97"/>
                  </a:lnTo>
                  <a:lnTo>
                    <a:pt x="0" y="92"/>
                  </a:lnTo>
                  <a:lnTo>
                    <a:pt x="3" y="90"/>
                  </a:lnTo>
                  <a:lnTo>
                    <a:pt x="256" y="0"/>
                  </a:lnTo>
                  <a:lnTo>
                    <a:pt x="261" y="3"/>
                  </a:lnTo>
                  <a:lnTo>
                    <a:pt x="254" y="7"/>
                  </a:lnTo>
                  <a:lnTo>
                    <a:pt x="261" y="12"/>
                  </a:lnTo>
                  <a:lnTo>
                    <a:pt x="254" y="19"/>
                  </a:lnTo>
                  <a:lnTo>
                    <a:pt x="261" y="21"/>
                  </a:lnTo>
                  <a:lnTo>
                    <a:pt x="254" y="29"/>
                  </a:lnTo>
                  <a:lnTo>
                    <a:pt x="261" y="31"/>
                  </a:lnTo>
                  <a:lnTo>
                    <a:pt x="0" y="126"/>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75"/>
            <p:cNvSpPr>
              <a:spLocks/>
            </p:cNvSpPr>
            <p:nvPr/>
          </p:nvSpPr>
          <p:spPr bwMode="auto">
            <a:xfrm>
              <a:off x="5636" y="3327"/>
              <a:ext cx="261" cy="126"/>
            </a:xfrm>
            <a:custGeom>
              <a:avLst/>
              <a:gdLst>
                <a:gd name="T0" fmla="*/ 0 w 261"/>
                <a:gd name="T1" fmla="*/ 126 h 126"/>
                <a:gd name="T2" fmla="*/ 0 w 261"/>
                <a:gd name="T3" fmla="*/ 126 h 126"/>
                <a:gd name="T4" fmla="*/ 8 w 261"/>
                <a:gd name="T5" fmla="*/ 119 h 126"/>
                <a:gd name="T6" fmla="*/ 0 w 261"/>
                <a:gd name="T7" fmla="*/ 114 h 126"/>
                <a:gd name="T8" fmla="*/ 8 w 261"/>
                <a:gd name="T9" fmla="*/ 109 h 126"/>
                <a:gd name="T10" fmla="*/ 0 w 261"/>
                <a:gd name="T11" fmla="*/ 104 h 126"/>
                <a:gd name="T12" fmla="*/ 8 w 261"/>
                <a:gd name="T13" fmla="*/ 97 h 126"/>
                <a:gd name="T14" fmla="*/ 0 w 261"/>
                <a:gd name="T15" fmla="*/ 92 h 126"/>
                <a:gd name="T16" fmla="*/ 3 w 261"/>
                <a:gd name="T17" fmla="*/ 90 h 126"/>
                <a:gd name="T18" fmla="*/ 256 w 261"/>
                <a:gd name="T19" fmla="*/ 0 h 126"/>
                <a:gd name="T20" fmla="*/ 261 w 261"/>
                <a:gd name="T21" fmla="*/ 3 h 126"/>
                <a:gd name="T22" fmla="*/ 254 w 261"/>
                <a:gd name="T23" fmla="*/ 7 h 126"/>
                <a:gd name="T24" fmla="*/ 261 w 261"/>
                <a:gd name="T25" fmla="*/ 12 h 126"/>
                <a:gd name="T26" fmla="*/ 254 w 261"/>
                <a:gd name="T27" fmla="*/ 19 h 126"/>
                <a:gd name="T28" fmla="*/ 261 w 261"/>
                <a:gd name="T29" fmla="*/ 21 h 126"/>
                <a:gd name="T30" fmla="*/ 254 w 261"/>
                <a:gd name="T31" fmla="*/ 29 h 126"/>
                <a:gd name="T32" fmla="*/ 261 w 261"/>
                <a:gd name="T33" fmla="*/ 31 h 126"/>
                <a:gd name="T34" fmla="*/ 0 w 261"/>
                <a:gd name="T3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1" h="126">
                  <a:moveTo>
                    <a:pt x="0" y="126"/>
                  </a:moveTo>
                  <a:lnTo>
                    <a:pt x="0" y="126"/>
                  </a:lnTo>
                  <a:lnTo>
                    <a:pt x="8" y="119"/>
                  </a:lnTo>
                  <a:lnTo>
                    <a:pt x="0" y="114"/>
                  </a:lnTo>
                  <a:lnTo>
                    <a:pt x="8" y="109"/>
                  </a:lnTo>
                  <a:lnTo>
                    <a:pt x="0" y="104"/>
                  </a:lnTo>
                  <a:lnTo>
                    <a:pt x="8" y="97"/>
                  </a:lnTo>
                  <a:lnTo>
                    <a:pt x="0" y="92"/>
                  </a:lnTo>
                  <a:lnTo>
                    <a:pt x="3" y="90"/>
                  </a:lnTo>
                  <a:lnTo>
                    <a:pt x="256" y="0"/>
                  </a:lnTo>
                  <a:lnTo>
                    <a:pt x="261" y="3"/>
                  </a:lnTo>
                  <a:lnTo>
                    <a:pt x="254" y="7"/>
                  </a:lnTo>
                  <a:lnTo>
                    <a:pt x="261" y="12"/>
                  </a:lnTo>
                  <a:lnTo>
                    <a:pt x="254" y="19"/>
                  </a:lnTo>
                  <a:lnTo>
                    <a:pt x="261" y="21"/>
                  </a:lnTo>
                  <a:lnTo>
                    <a:pt x="254" y="29"/>
                  </a:lnTo>
                  <a:lnTo>
                    <a:pt x="261" y="31"/>
                  </a:lnTo>
                  <a:lnTo>
                    <a:pt x="0"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76"/>
            <p:cNvSpPr>
              <a:spLocks/>
            </p:cNvSpPr>
            <p:nvPr/>
          </p:nvSpPr>
          <p:spPr bwMode="auto">
            <a:xfrm>
              <a:off x="5634" y="3275"/>
              <a:ext cx="263" cy="133"/>
            </a:xfrm>
            <a:custGeom>
              <a:avLst/>
              <a:gdLst>
                <a:gd name="T0" fmla="*/ 2 w 263"/>
                <a:gd name="T1" fmla="*/ 133 h 133"/>
                <a:gd name="T2" fmla="*/ 10 w 263"/>
                <a:gd name="T3" fmla="*/ 128 h 133"/>
                <a:gd name="T4" fmla="*/ 2 w 263"/>
                <a:gd name="T5" fmla="*/ 123 h 133"/>
                <a:gd name="T6" fmla="*/ 7 w 263"/>
                <a:gd name="T7" fmla="*/ 118 h 133"/>
                <a:gd name="T8" fmla="*/ 2 w 263"/>
                <a:gd name="T9" fmla="*/ 114 h 133"/>
                <a:gd name="T10" fmla="*/ 7 w 263"/>
                <a:gd name="T11" fmla="*/ 109 h 133"/>
                <a:gd name="T12" fmla="*/ 2 w 263"/>
                <a:gd name="T13" fmla="*/ 104 h 133"/>
                <a:gd name="T14" fmla="*/ 7 w 263"/>
                <a:gd name="T15" fmla="*/ 97 h 133"/>
                <a:gd name="T16" fmla="*/ 0 w 263"/>
                <a:gd name="T17" fmla="*/ 95 h 133"/>
                <a:gd name="T18" fmla="*/ 263 w 263"/>
                <a:gd name="T19" fmla="*/ 0 h 133"/>
                <a:gd name="T20" fmla="*/ 263 w 263"/>
                <a:gd name="T21" fmla="*/ 0 h 133"/>
                <a:gd name="T22" fmla="*/ 253 w 263"/>
                <a:gd name="T23" fmla="*/ 7 h 133"/>
                <a:gd name="T24" fmla="*/ 263 w 263"/>
                <a:gd name="T25" fmla="*/ 12 h 133"/>
                <a:gd name="T26" fmla="*/ 256 w 263"/>
                <a:gd name="T27" fmla="*/ 17 h 133"/>
                <a:gd name="T28" fmla="*/ 263 w 263"/>
                <a:gd name="T29" fmla="*/ 21 h 133"/>
                <a:gd name="T30" fmla="*/ 256 w 263"/>
                <a:gd name="T31" fmla="*/ 28 h 133"/>
                <a:gd name="T32" fmla="*/ 263 w 263"/>
                <a:gd name="T33" fmla="*/ 33 h 133"/>
                <a:gd name="T34" fmla="*/ 256 w 263"/>
                <a:gd name="T35" fmla="*/ 40 h 133"/>
                <a:gd name="T36" fmla="*/ 258 w 263"/>
                <a:gd name="T37" fmla="*/ 40 h 133"/>
                <a:gd name="T38" fmla="*/ 2 w 263"/>
                <a:gd name="T39"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133">
                  <a:moveTo>
                    <a:pt x="2" y="133"/>
                  </a:moveTo>
                  <a:lnTo>
                    <a:pt x="10" y="128"/>
                  </a:lnTo>
                  <a:lnTo>
                    <a:pt x="2" y="123"/>
                  </a:lnTo>
                  <a:lnTo>
                    <a:pt x="7" y="118"/>
                  </a:lnTo>
                  <a:lnTo>
                    <a:pt x="2" y="114"/>
                  </a:lnTo>
                  <a:lnTo>
                    <a:pt x="7" y="109"/>
                  </a:lnTo>
                  <a:lnTo>
                    <a:pt x="2" y="104"/>
                  </a:lnTo>
                  <a:lnTo>
                    <a:pt x="7" y="97"/>
                  </a:lnTo>
                  <a:lnTo>
                    <a:pt x="0" y="95"/>
                  </a:lnTo>
                  <a:lnTo>
                    <a:pt x="263" y="0"/>
                  </a:lnTo>
                  <a:lnTo>
                    <a:pt x="263" y="0"/>
                  </a:lnTo>
                  <a:lnTo>
                    <a:pt x="253" y="7"/>
                  </a:lnTo>
                  <a:lnTo>
                    <a:pt x="263" y="12"/>
                  </a:lnTo>
                  <a:lnTo>
                    <a:pt x="256" y="17"/>
                  </a:lnTo>
                  <a:lnTo>
                    <a:pt x="263" y="21"/>
                  </a:lnTo>
                  <a:lnTo>
                    <a:pt x="256" y="28"/>
                  </a:lnTo>
                  <a:lnTo>
                    <a:pt x="263" y="33"/>
                  </a:lnTo>
                  <a:lnTo>
                    <a:pt x="256" y="40"/>
                  </a:lnTo>
                  <a:lnTo>
                    <a:pt x="258" y="40"/>
                  </a:lnTo>
                  <a:lnTo>
                    <a:pt x="2" y="133"/>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77"/>
            <p:cNvSpPr>
              <a:spLocks/>
            </p:cNvSpPr>
            <p:nvPr/>
          </p:nvSpPr>
          <p:spPr bwMode="auto">
            <a:xfrm>
              <a:off x="5634" y="3275"/>
              <a:ext cx="263" cy="133"/>
            </a:xfrm>
            <a:custGeom>
              <a:avLst/>
              <a:gdLst>
                <a:gd name="T0" fmla="*/ 2 w 263"/>
                <a:gd name="T1" fmla="*/ 133 h 133"/>
                <a:gd name="T2" fmla="*/ 10 w 263"/>
                <a:gd name="T3" fmla="*/ 128 h 133"/>
                <a:gd name="T4" fmla="*/ 2 w 263"/>
                <a:gd name="T5" fmla="*/ 123 h 133"/>
                <a:gd name="T6" fmla="*/ 7 w 263"/>
                <a:gd name="T7" fmla="*/ 118 h 133"/>
                <a:gd name="T8" fmla="*/ 2 w 263"/>
                <a:gd name="T9" fmla="*/ 114 h 133"/>
                <a:gd name="T10" fmla="*/ 7 w 263"/>
                <a:gd name="T11" fmla="*/ 109 h 133"/>
                <a:gd name="T12" fmla="*/ 2 w 263"/>
                <a:gd name="T13" fmla="*/ 104 h 133"/>
                <a:gd name="T14" fmla="*/ 7 w 263"/>
                <a:gd name="T15" fmla="*/ 97 h 133"/>
                <a:gd name="T16" fmla="*/ 0 w 263"/>
                <a:gd name="T17" fmla="*/ 95 h 133"/>
                <a:gd name="T18" fmla="*/ 263 w 263"/>
                <a:gd name="T19" fmla="*/ 0 h 133"/>
                <a:gd name="T20" fmla="*/ 263 w 263"/>
                <a:gd name="T21" fmla="*/ 0 h 133"/>
                <a:gd name="T22" fmla="*/ 253 w 263"/>
                <a:gd name="T23" fmla="*/ 7 h 133"/>
                <a:gd name="T24" fmla="*/ 263 w 263"/>
                <a:gd name="T25" fmla="*/ 12 h 133"/>
                <a:gd name="T26" fmla="*/ 256 w 263"/>
                <a:gd name="T27" fmla="*/ 17 h 133"/>
                <a:gd name="T28" fmla="*/ 263 w 263"/>
                <a:gd name="T29" fmla="*/ 21 h 133"/>
                <a:gd name="T30" fmla="*/ 256 w 263"/>
                <a:gd name="T31" fmla="*/ 28 h 133"/>
                <a:gd name="T32" fmla="*/ 263 w 263"/>
                <a:gd name="T33" fmla="*/ 33 h 133"/>
                <a:gd name="T34" fmla="*/ 256 w 263"/>
                <a:gd name="T35" fmla="*/ 40 h 133"/>
                <a:gd name="T36" fmla="*/ 258 w 263"/>
                <a:gd name="T37" fmla="*/ 40 h 133"/>
                <a:gd name="T38" fmla="*/ 2 w 263"/>
                <a:gd name="T39"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133">
                  <a:moveTo>
                    <a:pt x="2" y="133"/>
                  </a:moveTo>
                  <a:lnTo>
                    <a:pt x="10" y="128"/>
                  </a:lnTo>
                  <a:lnTo>
                    <a:pt x="2" y="123"/>
                  </a:lnTo>
                  <a:lnTo>
                    <a:pt x="7" y="118"/>
                  </a:lnTo>
                  <a:lnTo>
                    <a:pt x="2" y="114"/>
                  </a:lnTo>
                  <a:lnTo>
                    <a:pt x="7" y="109"/>
                  </a:lnTo>
                  <a:lnTo>
                    <a:pt x="2" y="104"/>
                  </a:lnTo>
                  <a:lnTo>
                    <a:pt x="7" y="97"/>
                  </a:lnTo>
                  <a:lnTo>
                    <a:pt x="0" y="95"/>
                  </a:lnTo>
                  <a:lnTo>
                    <a:pt x="263" y="0"/>
                  </a:lnTo>
                  <a:lnTo>
                    <a:pt x="263" y="0"/>
                  </a:lnTo>
                  <a:lnTo>
                    <a:pt x="253" y="7"/>
                  </a:lnTo>
                  <a:lnTo>
                    <a:pt x="263" y="12"/>
                  </a:lnTo>
                  <a:lnTo>
                    <a:pt x="256" y="17"/>
                  </a:lnTo>
                  <a:lnTo>
                    <a:pt x="263" y="21"/>
                  </a:lnTo>
                  <a:lnTo>
                    <a:pt x="256" y="28"/>
                  </a:lnTo>
                  <a:lnTo>
                    <a:pt x="263" y="33"/>
                  </a:lnTo>
                  <a:lnTo>
                    <a:pt x="256" y="40"/>
                  </a:lnTo>
                  <a:lnTo>
                    <a:pt x="258" y="40"/>
                  </a:lnTo>
                  <a:lnTo>
                    <a:pt x="2" y="1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78"/>
            <p:cNvSpPr>
              <a:spLocks/>
            </p:cNvSpPr>
            <p:nvPr/>
          </p:nvSpPr>
          <p:spPr bwMode="auto">
            <a:xfrm>
              <a:off x="5636" y="3315"/>
              <a:ext cx="261" cy="102"/>
            </a:xfrm>
            <a:custGeom>
              <a:avLst/>
              <a:gdLst>
                <a:gd name="T0" fmla="*/ 3 w 261"/>
                <a:gd name="T1" fmla="*/ 102 h 102"/>
                <a:gd name="T2" fmla="*/ 8 w 261"/>
                <a:gd name="T3" fmla="*/ 97 h 102"/>
                <a:gd name="T4" fmla="*/ 0 w 261"/>
                <a:gd name="T5" fmla="*/ 93 h 102"/>
                <a:gd name="T6" fmla="*/ 0 w 261"/>
                <a:gd name="T7" fmla="*/ 93 h 102"/>
                <a:gd name="T8" fmla="*/ 256 w 261"/>
                <a:gd name="T9" fmla="*/ 0 h 102"/>
                <a:gd name="T10" fmla="*/ 261 w 261"/>
                <a:gd name="T11" fmla="*/ 5 h 102"/>
                <a:gd name="T12" fmla="*/ 254 w 261"/>
                <a:gd name="T13" fmla="*/ 10 h 102"/>
                <a:gd name="T14" fmla="*/ 256 w 261"/>
                <a:gd name="T15" fmla="*/ 12 h 102"/>
                <a:gd name="T16" fmla="*/ 3 w 261"/>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102">
                  <a:moveTo>
                    <a:pt x="3" y="102"/>
                  </a:moveTo>
                  <a:lnTo>
                    <a:pt x="8" y="97"/>
                  </a:lnTo>
                  <a:lnTo>
                    <a:pt x="0" y="93"/>
                  </a:lnTo>
                  <a:lnTo>
                    <a:pt x="0" y="93"/>
                  </a:lnTo>
                  <a:lnTo>
                    <a:pt x="256" y="0"/>
                  </a:lnTo>
                  <a:lnTo>
                    <a:pt x="261" y="5"/>
                  </a:lnTo>
                  <a:lnTo>
                    <a:pt x="254" y="10"/>
                  </a:lnTo>
                  <a:lnTo>
                    <a:pt x="256" y="12"/>
                  </a:lnTo>
                  <a:lnTo>
                    <a:pt x="3" y="102"/>
                  </a:lnTo>
                  <a:close/>
                </a:path>
              </a:pathLst>
            </a:custGeom>
            <a:solidFill>
              <a:srgbClr val="9C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179"/>
            <p:cNvSpPr>
              <a:spLocks/>
            </p:cNvSpPr>
            <p:nvPr/>
          </p:nvSpPr>
          <p:spPr bwMode="auto">
            <a:xfrm>
              <a:off x="5636" y="3315"/>
              <a:ext cx="261" cy="102"/>
            </a:xfrm>
            <a:custGeom>
              <a:avLst/>
              <a:gdLst>
                <a:gd name="T0" fmla="*/ 3 w 261"/>
                <a:gd name="T1" fmla="*/ 102 h 102"/>
                <a:gd name="T2" fmla="*/ 8 w 261"/>
                <a:gd name="T3" fmla="*/ 97 h 102"/>
                <a:gd name="T4" fmla="*/ 0 w 261"/>
                <a:gd name="T5" fmla="*/ 93 h 102"/>
                <a:gd name="T6" fmla="*/ 0 w 261"/>
                <a:gd name="T7" fmla="*/ 93 h 102"/>
                <a:gd name="T8" fmla="*/ 256 w 261"/>
                <a:gd name="T9" fmla="*/ 0 h 102"/>
                <a:gd name="T10" fmla="*/ 261 w 261"/>
                <a:gd name="T11" fmla="*/ 5 h 102"/>
                <a:gd name="T12" fmla="*/ 254 w 261"/>
                <a:gd name="T13" fmla="*/ 10 h 102"/>
                <a:gd name="T14" fmla="*/ 256 w 261"/>
                <a:gd name="T15" fmla="*/ 12 h 102"/>
                <a:gd name="T16" fmla="*/ 3 w 261"/>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102">
                  <a:moveTo>
                    <a:pt x="3" y="102"/>
                  </a:moveTo>
                  <a:lnTo>
                    <a:pt x="8" y="97"/>
                  </a:lnTo>
                  <a:lnTo>
                    <a:pt x="0" y="93"/>
                  </a:lnTo>
                  <a:lnTo>
                    <a:pt x="0" y="93"/>
                  </a:lnTo>
                  <a:lnTo>
                    <a:pt x="256" y="0"/>
                  </a:lnTo>
                  <a:lnTo>
                    <a:pt x="261" y="5"/>
                  </a:lnTo>
                  <a:lnTo>
                    <a:pt x="254" y="10"/>
                  </a:lnTo>
                  <a:lnTo>
                    <a:pt x="256" y="12"/>
                  </a:lnTo>
                  <a:lnTo>
                    <a:pt x="3" y="1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3" name="Group 182"/>
          <p:cNvGrpSpPr>
            <a:grpSpLocks noChangeAspect="1"/>
          </p:cNvGrpSpPr>
          <p:nvPr/>
        </p:nvGrpSpPr>
        <p:grpSpPr bwMode="auto">
          <a:xfrm>
            <a:off x="10242678" y="4862652"/>
            <a:ext cx="1981639" cy="1992629"/>
            <a:chOff x="6517" y="3071"/>
            <a:chExt cx="1262" cy="1269"/>
          </a:xfrm>
        </p:grpSpPr>
        <p:sp>
          <p:nvSpPr>
            <p:cNvPr id="514" name="AutoShape 181"/>
            <p:cNvSpPr>
              <a:spLocks noChangeAspect="1" noChangeArrowheads="1" noTextEdit="1"/>
            </p:cNvSpPr>
            <p:nvPr/>
          </p:nvSpPr>
          <p:spPr bwMode="auto">
            <a:xfrm>
              <a:off x="6517" y="3071"/>
              <a:ext cx="1262" cy="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183"/>
            <p:cNvSpPr>
              <a:spLocks/>
            </p:cNvSpPr>
            <p:nvPr/>
          </p:nvSpPr>
          <p:spPr bwMode="auto">
            <a:xfrm>
              <a:off x="6527" y="3690"/>
              <a:ext cx="1254" cy="653"/>
            </a:xfrm>
            <a:custGeom>
              <a:avLst/>
              <a:gdLst>
                <a:gd name="T0" fmla="*/ 972 w 1254"/>
                <a:gd name="T1" fmla="*/ 0 h 653"/>
                <a:gd name="T2" fmla="*/ 1254 w 1254"/>
                <a:gd name="T3" fmla="*/ 198 h 653"/>
                <a:gd name="T4" fmla="*/ 1254 w 1254"/>
                <a:gd name="T5" fmla="*/ 653 h 653"/>
                <a:gd name="T6" fmla="*/ 396 w 1254"/>
                <a:gd name="T7" fmla="*/ 653 h 653"/>
                <a:gd name="T8" fmla="*/ 0 w 1254"/>
                <a:gd name="T9" fmla="*/ 5 h 653"/>
                <a:gd name="T10" fmla="*/ 972 w 1254"/>
                <a:gd name="T11" fmla="*/ 0 h 653"/>
                <a:gd name="T12" fmla="*/ 972 w 1254"/>
                <a:gd name="T13" fmla="*/ 0 h 653"/>
              </a:gdLst>
              <a:ahLst/>
              <a:cxnLst>
                <a:cxn ang="0">
                  <a:pos x="T0" y="T1"/>
                </a:cxn>
                <a:cxn ang="0">
                  <a:pos x="T2" y="T3"/>
                </a:cxn>
                <a:cxn ang="0">
                  <a:pos x="T4" y="T5"/>
                </a:cxn>
                <a:cxn ang="0">
                  <a:pos x="T6" y="T7"/>
                </a:cxn>
                <a:cxn ang="0">
                  <a:pos x="T8" y="T9"/>
                </a:cxn>
                <a:cxn ang="0">
                  <a:pos x="T10" y="T11"/>
                </a:cxn>
                <a:cxn ang="0">
                  <a:pos x="T12" y="T13"/>
                </a:cxn>
              </a:cxnLst>
              <a:rect l="0" t="0" r="r" b="b"/>
              <a:pathLst>
                <a:path w="1254" h="653">
                  <a:moveTo>
                    <a:pt x="972" y="0"/>
                  </a:moveTo>
                  <a:lnTo>
                    <a:pt x="1254" y="198"/>
                  </a:lnTo>
                  <a:lnTo>
                    <a:pt x="1254" y="653"/>
                  </a:lnTo>
                  <a:lnTo>
                    <a:pt x="396" y="653"/>
                  </a:lnTo>
                  <a:lnTo>
                    <a:pt x="0" y="5"/>
                  </a:lnTo>
                  <a:lnTo>
                    <a:pt x="972" y="0"/>
                  </a:lnTo>
                  <a:lnTo>
                    <a:pt x="972" y="0"/>
                  </a:lnTo>
                  <a:close/>
                </a:path>
              </a:pathLst>
            </a:custGeom>
            <a:solidFill>
              <a:srgbClr val="262628">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184"/>
            <p:cNvSpPr>
              <a:spLocks/>
            </p:cNvSpPr>
            <p:nvPr/>
          </p:nvSpPr>
          <p:spPr bwMode="auto">
            <a:xfrm>
              <a:off x="6527" y="3217"/>
              <a:ext cx="972" cy="671"/>
            </a:xfrm>
            <a:custGeom>
              <a:avLst/>
              <a:gdLst>
                <a:gd name="T0" fmla="*/ 0 w 972"/>
                <a:gd name="T1" fmla="*/ 0 h 671"/>
                <a:gd name="T2" fmla="*/ 0 w 972"/>
                <a:gd name="T3" fmla="*/ 478 h 671"/>
                <a:gd name="T4" fmla="*/ 487 w 972"/>
                <a:gd name="T5" fmla="*/ 671 h 671"/>
                <a:gd name="T6" fmla="*/ 972 w 972"/>
                <a:gd name="T7" fmla="*/ 473 h 671"/>
                <a:gd name="T8" fmla="*/ 972 w 972"/>
                <a:gd name="T9" fmla="*/ 0 h 671"/>
                <a:gd name="T10" fmla="*/ 0 w 972"/>
                <a:gd name="T11" fmla="*/ 0 h 671"/>
              </a:gdLst>
              <a:ahLst/>
              <a:cxnLst>
                <a:cxn ang="0">
                  <a:pos x="T0" y="T1"/>
                </a:cxn>
                <a:cxn ang="0">
                  <a:pos x="T2" y="T3"/>
                </a:cxn>
                <a:cxn ang="0">
                  <a:pos x="T4" y="T5"/>
                </a:cxn>
                <a:cxn ang="0">
                  <a:pos x="T6" y="T7"/>
                </a:cxn>
                <a:cxn ang="0">
                  <a:pos x="T8" y="T9"/>
                </a:cxn>
                <a:cxn ang="0">
                  <a:pos x="T10" y="T11"/>
                </a:cxn>
              </a:cxnLst>
              <a:rect l="0" t="0" r="r" b="b"/>
              <a:pathLst>
                <a:path w="972" h="671">
                  <a:moveTo>
                    <a:pt x="0" y="0"/>
                  </a:moveTo>
                  <a:lnTo>
                    <a:pt x="0" y="478"/>
                  </a:lnTo>
                  <a:lnTo>
                    <a:pt x="487" y="671"/>
                  </a:lnTo>
                  <a:lnTo>
                    <a:pt x="972" y="473"/>
                  </a:lnTo>
                  <a:lnTo>
                    <a:pt x="972" y="0"/>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185"/>
            <p:cNvSpPr>
              <a:spLocks/>
            </p:cNvSpPr>
            <p:nvPr/>
          </p:nvSpPr>
          <p:spPr bwMode="auto">
            <a:xfrm>
              <a:off x="6527" y="3217"/>
              <a:ext cx="972" cy="671"/>
            </a:xfrm>
            <a:custGeom>
              <a:avLst/>
              <a:gdLst>
                <a:gd name="T0" fmla="*/ 0 w 972"/>
                <a:gd name="T1" fmla="*/ 0 h 671"/>
                <a:gd name="T2" fmla="*/ 0 w 972"/>
                <a:gd name="T3" fmla="*/ 478 h 671"/>
                <a:gd name="T4" fmla="*/ 487 w 972"/>
                <a:gd name="T5" fmla="*/ 671 h 671"/>
                <a:gd name="T6" fmla="*/ 972 w 972"/>
                <a:gd name="T7" fmla="*/ 473 h 671"/>
                <a:gd name="T8" fmla="*/ 972 w 972"/>
                <a:gd name="T9" fmla="*/ 0 h 671"/>
                <a:gd name="T10" fmla="*/ 0 w 972"/>
                <a:gd name="T11" fmla="*/ 0 h 671"/>
              </a:gdLst>
              <a:ahLst/>
              <a:cxnLst>
                <a:cxn ang="0">
                  <a:pos x="T0" y="T1"/>
                </a:cxn>
                <a:cxn ang="0">
                  <a:pos x="T2" y="T3"/>
                </a:cxn>
                <a:cxn ang="0">
                  <a:pos x="T4" y="T5"/>
                </a:cxn>
                <a:cxn ang="0">
                  <a:pos x="T6" y="T7"/>
                </a:cxn>
                <a:cxn ang="0">
                  <a:pos x="T8" y="T9"/>
                </a:cxn>
                <a:cxn ang="0">
                  <a:pos x="T10" y="T11"/>
                </a:cxn>
              </a:cxnLst>
              <a:rect l="0" t="0" r="r" b="b"/>
              <a:pathLst>
                <a:path w="972" h="671">
                  <a:moveTo>
                    <a:pt x="0" y="0"/>
                  </a:moveTo>
                  <a:lnTo>
                    <a:pt x="0" y="478"/>
                  </a:lnTo>
                  <a:lnTo>
                    <a:pt x="487" y="671"/>
                  </a:lnTo>
                  <a:lnTo>
                    <a:pt x="972" y="473"/>
                  </a:lnTo>
                  <a:lnTo>
                    <a:pt x="97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186"/>
            <p:cNvSpPr>
              <a:spLocks/>
            </p:cNvSpPr>
            <p:nvPr/>
          </p:nvSpPr>
          <p:spPr bwMode="auto">
            <a:xfrm>
              <a:off x="6519" y="3074"/>
              <a:ext cx="992" cy="303"/>
            </a:xfrm>
            <a:custGeom>
              <a:avLst/>
              <a:gdLst>
                <a:gd name="T0" fmla="*/ 992 w 992"/>
                <a:gd name="T1" fmla="*/ 138 h 303"/>
                <a:gd name="T2" fmla="*/ 495 w 992"/>
                <a:gd name="T3" fmla="*/ 303 h 303"/>
                <a:gd name="T4" fmla="*/ 0 w 992"/>
                <a:gd name="T5" fmla="*/ 138 h 303"/>
                <a:gd name="T6" fmla="*/ 495 w 992"/>
                <a:gd name="T7" fmla="*/ 0 h 303"/>
                <a:gd name="T8" fmla="*/ 992 w 992"/>
                <a:gd name="T9" fmla="*/ 138 h 303"/>
              </a:gdLst>
              <a:ahLst/>
              <a:cxnLst>
                <a:cxn ang="0">
                  <a:pos x="T0" y="T1"/>
                </a:cxn>
                <a:cxn ang="0">
                  <a:pos x="T2" y="T3"/>
                </a:cxn>
                <a:cxn ang="0">
                  <a:pos x="T4" y="T5"/>
                </a:cxn>
                <a:cxn ang="0">
                  <a:pos x="T6" y="T7"/>
                </a:cxn>
                <a:cxn ang="0">
                  <a:pos x="T8" y="T9"/>
                </a:cxn>
              </a:cxnLst>
              <a:rect l="0" t="0" r="r" b="b"/>
              <a:pathLst>
                <a:path w="992" h="303">
                  <a:moveTo>
                    <a:pt x="992" y="138"/>
                  </a:moveTo>
                  <a:lnTo>
                    <a:pt x="495" y="303"/>
                  </a:lnTo>
                  <a:lnTo>
                    <a:pt x="0" y="138"/>
                  </a:lnTo>
                  <a:lnTo>
                    <a:pt x="495" y="0"/>
                  </a:lnTo>
                  <a:lnTo>
                    <a:pt x="992" y="138"/>
                  </a:lnTo>
                  <a:close/>
                </a:path>
              </a:pathLst>
            </a:custGeom>
            <a:solidFill>
              <a:srgbClr val="5DB3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187"/>
            <p:cNvSpPr>
              <a:spLocks/>
            </p:cNvSpPr>
            <p:nvPr/>
          </p:nvSpPr>
          <p:spPr bwMode="auto">
            <a:xfrm>
              <a:off x="6519" y="3074"/>
              <a:ext cx="992" cy="303"/>
            </a:xfrm>
            <a:custGeom>
              <a:avLst/>
              <a:gdLst>
                <a:gd name="T0" fmla="*/ 992 w 992"/>
                <a:gd name="T1" fmla="*/ 138 h 303"/>
                <a:gd name="T2" fmla="*/ 495 w 992"/>
                <a:gd name="T3" fmla="*/ 303 h 303"/>
                <a:gd name="T4" fmla="*/ 0 w 992"/>
                <a:gd name="T5" fmla="*/ 138 h 303"/>
                <a:gd name="T6" fmla="*/ 495 w 992"/>
                <a:gd name="T7" fmla="*/ 0 h 303"/>
                <a:gd name="T8" fmla="*/ 992 w 992"/>
                <a:gd name="T9" fmla="*/ 138 h 303"/>
              </a:gdLst>
              <a:ahLst/>
              <a:cxnLst>
                <a:cxn ang="0">
                  <a:pos x="T0" y="T1"/>
                </a:cxn>
                <a:cxn ang="0">
                  <a:pos x="T2" y="T3"/>
                </a:cxn>
                <a:cxn ang="0">
                  <a:pos x="T4" y="T5"/>
                </a:cxn>
                <a:cxn ang="0">
                  <a:pos x="T6" y="T7"/>
                </a:cxn>
                <a:cxn ang="0">
                  <a:pos x="T8" y="T9"/>
                </a:cxn>
              </a:cxnLst>
              <a:rect l="0" t="0" r="r" b="b"/>
              <a:pathLst>
                <a:path w="992" h="303">
                  <a:moveTo>
                    <a:pt x="992" y="138"/>
                  </a:moveTo>
                  <a:lnTo>
                    <a:pt x="495" y="303"/>
                  </a:lnTo>
                  <a:lnTo>
                    <a:pt x="0" y="138"/>
                  </a:lnTo>
                  <a:lnTo>
                    <a:pt x="495" y="0"/>
                  </a:lnTo>
                  <a:lnTo>
                    <a:pt x="992" y="1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188"/>
            <p:cNvSpPr>
              <a:spLocks/>
            </p:cNvSpPr>
            <p:nvPr/>
          </p:nvSpPr>
          <p:spPr bwMode="auto">
            <a:xfrm>
              <a:off x="7014" y="3217"/>
              <a:ext cx="485" cy="671"/>
            </a:xfrm>
            <a:custGeom>
              <a:avLst/>
              <a:gdLst>
                <a:gd name="T0" fmla="*/ 0 w 485"/>
                <a:gd name="T1" fmla="*/ 160 h 671"/>
                <a:gd name="T2" fmla="*/ 0 w 485"/>
                <a:gd name="T3" fmla="*/ 671 h 671"/>
                <a:gd name="T4" fmla="*/ 485 w 485"/>
                <a:gd name="T5" fmla="*/ 473 h 671"/>
                <a:gd name="T6" fmla="*/ 485 w 485"/>
                <a:gd name="T7" fmla="*/ 0 h 671"/>
                <a:gd name="T8" fmla="*/ 0 w 485"/>
                <a:gd name="T9" fmla="*/ 160 h 671"/>
              </a:gdLst>
              <a:ahLst/>
              <a:cxnLst>
                <a:cxn ang="0">
                  <a:pos x="T0" y="T1"/>
                </a:cxn>
                <a:cxn ang="0">
                  <a:pos x="T2" y="T3"/>
                </a:cxn>
                <a:cxn ang="0">
                  <a:pos x="T4" y="T5"/>
                </a:cxn>
                <a:cxn ang="0">
                  <a:pos x="T6" y="T7"/>
                </a:cxn>
                <a:cxn ang="0">
                  <a:pos x="T8" y="T9"/>
                </a:cxn>
              </a:cxnLst>
              <a:rect l="0" t="0" r="r" b="b"/>
              <a:pathLst>
                <a:path w="485" h="671">
                  <a:moveTo>
                    <a:pt x="0" y="160"/>
                  </a:moveTo>
                  <a:lnTo>
                    <a:pt x="0" y="671"/>
                  </a:lnTo>
                  <a:lnTo>
                    <a:pt x="485" y="473"/>
                  </a:lnTo>
                  <a:lnTo>
                    <a:pt x="485" y="0"/>
                  </a:lnTo>
                  <a:lnTo>
                    <a:pt x="0" y="160"/>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189"/>
            <p:cNvSpPr>
              <a:spLocks/>
            </p:cNvSpPr>
            <p:nvPr/>
          </p:nvSpPr>
          <p:spPr bwMode="auto">
            <a:xfrm>
              <a:off x="7014" y="3217"/>
              <a:ext cx="485" cy="671"/>
            </a:xfrm>
            <a:custGeom>
              <a:avLst/>
              <a:gdLst>
                <a:gd name="T0" fmla="*/ 0 w 485"/>
                <a:gd name="T1" fmla="*/ 160 h 671"/>
                <a:gd name="T2" fmla="*/ 0 w 485"/>
                <a:gd name="T3" fmla="*/ 671 h 671"/>
                <a:gd name="T4" fmla="*/ 485 w 485"/>
                <a:gd name="T5" fmla="*/ 473 h 671"/>
                <a:gd name="T6" fmla="*/ 485 w 485"/>
                <a:gd name="T7" fmla="*/ 0 h 671"/>
                <a:gd name="T8" fmla="*/ 0 w 485"/>
                <a:gd name="T9" fmla="*/ 160 h 671"/>
              </a:gdLst>
              <a:ahLst/>
              <a:cxnLst>
                <a:cxn ang="0">
                  <a:pos x="T0" y="T1"/>
                </a:cxn>
                <a:cxn ang="0">
                  <a:pos x="T2" y="T3"/>
                </a:cxn>
                <a:cxn ang="0">
                  <a:pos x="T4" y="T5"/>
                </a:cxn>
                <a:cxn ang="0">
                  <a:pos x="T6" y="T7"/>
                </a:cxn>
                <a:cxn ang="0">
                  <a:pos x="T8" y="T9"/>
                </a:cxn>
              </a:cxnLst>
              <a:rect l="0" t="0" r="r" b="b"/>
              <a:pathLst>
                <a:path w="485" h="671">
                  <a:moveTo>
                    <a:pt x="0" y="160"/>
                  </a:moveTo>
                  <a:lnTo>
                    <a:pt x="0" y="671"/>
                  </a:lnTo>
                  <a:lnTo>
                    <a:pt x="485" y="473"/>
                  </a:lnTo>
                  <a:lnTo>
                    <a:pt x="485" y="0"/>
                  </a:lnTo>
                  <a:lnTo>
                    <a:pt x="0" y="1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190"/>
            <p:cNvSpPr>
              <a:spLocks/>
            </p:cNvSpPr>
            <p:nvPr/>
          </p:nvSpPr>
          <p:spPr bwMode="auto">
            <a:xfrm>
              <a:off x="6519" y="3212"/>
              <a:ext cx="495" cy="251"/>
            </a:xfrm>
            <a:custGeom>
              <a:avLst/>
              <a:gdLst>
                <a:gd name="T0" fmla="*/ 0 w 495"/>
                <a:gd name="T1" fmla="*/ 0 h 251"/>
                <a:gd name="T2" fmla="*/ 0 w 495"/>
                <a:gd name="T3" fmla="*/ 74 h 251"/>
                <a:gd name="T4" fmla="*/ 495 w 495"/>
                <a:gd name="T5" fmla="*/ 251 h 251"/>
                <a:gd name="T6" fmla="*/ 495 w 495"/>
                <a:gd name="T7" fmla="*/ 165 h 251"/>
                <a:gd name="T8" fmla="*/ 0 w 495"/>
                <a:gd name="T9" fmla="*/ 0 h 251"/>
              </a:gdLst>
              <a:ahLst/>
              <a:cxnLst>
                <a:cxn ang="0">
                  <a:pos x="T0" y="T1"/>
                </a:cxn>
                <a:cxn ang="0">
                  <a:pos x="T2" y="T3"/>
                </a:cxn>
                <a:cxn ang="0">
                  <a:pos x="T4" y="T5"/>
                </a:cxn>
                <a:cxn ang="0">
                  <a:pos x="T6" y="T7"/>
                </a:cxn>
                <a:cxn ang="0">
                  <a:pos x="T8" y="T9"/>
                </a:cxn>
              </a:cxnLst>
              <a:rect l="0" t="0" r="r" b="b"/>
              <a:pathLst>
                <a:path w="495" h="251">
                  <a:moveTo>
                    <a:pt x="0" y="0"/>
                  </a:moveTo>
                  <a:lnTo>
                    <a:pt x="0" y="74"/>
                  </a:lnTo>
                  <a:lnTo>
                    <a:pt x="495" y="251"/>
                  </a:lnTo>
                  <a:lnTo>
                    <a:pt x="495" y="165"/>
                  </a:lnTo>
                  <a:lnTo>
                    <a:pt x="0"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191"/>
            <p:cNvSpPr>
              <a:spLocks/>
            </p:cNvSpPr>
            <p:nvPr/>
          </p:nvSpPr>
          <p:spPr bwMode="auto">
            <a:xfrm>
              <a:off x="6519" y="3212"/>
              <a:ext cx="495" cy="251"/>
            </a:xfrm>
            <a:custGeom>
              <a:avLst/>
              <a:gdLst>
                <a:gd name="T0" fmla="*/ 0 w 495"/>
                <a:gd name="T1" fmla="*/ 0 h 251"/>
                <a:gd name="T2" fmla="*/ 0 w 495"/>
                <a:gd name="T3" fmla="*/ 74 h 251"/>
                <a:gd name="T4" fmla="*/ 495 w 495"/>
                <a:gd name="T5" fmla="*/ 251 h 251"/>
                <a:gd name="T6" fmla="*/ 495 w 495"/>
                <a:gd name="T7" fmla="*/ 165 h 251"/>
                <a:gd name="T8" fmla="*/ 0 w 495"/>
                <a:gd name="T9" fmla="*/ 0 h 251"/>
              </a:gdLst>
              <a:ahLst/>
              <a:cxnLst>
                <a:cxn ang="0">
                  <a:pos x="T0" y="T1"/>
                </a:cxn>
                <a:cxn ang="0">
                  <a:pos x="T2" y="T3"/>
                </a:cxn>
                <a:cxn ang="0">
                  <a:pos x="T4" y="T5"/>
                </a:cxn>
                <a:cxn ang="0">
                  <a:pos x="T6" y="T7"/>
                </a:cxn>
                <a:cxn ang="0">
                  <a:pos x="T8" y="T9"/>
                </a:cxn>
              </a:cxnLst>
              <a:rect l="0" t="0" r="r" b="b"/>
              <a:pathLst>
                <a:path w="495" h="251">
                  <a:moveTo>
                    <a:pt x="0" y="0"/>
                  </a:moveTo>
                  <a:lnTo>
                    <a:pt x="0" y="74"/>
                  </a:lnTo>
                  <a:lnTo>
                    <a:pt x="495" y="251"/>
                  </a:lnTo>
                  <a:lnTo>
                    <a:pt x="495" y="16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192"/>
            <p:cNvSpPr>
              <a:spLocks/>
            </p:cNvSpPr>
            <p:nvPr/>
          </p:nvSpPr>
          <p:spPr bwMode="auto">
            <a:xfrm>
              <a:off x="7014" y="3212"/>
              <a:ext cx="497" cy="251"/>
            </a:xfrm>
            <a:custGeom>
              <a:avLst/>
              <a:gdLst>
                <a:gd name="T0" fmla="*/ 497 w 497"/>
                <a:gd name="T1" fmla="*/ 0 h 251"/>
                <a:gd name="T2" fmla="*/ 497 w 497"/>
                <a:gd name="T3" fmla="*/ 74 h 251"/>
                <a:gd name="T4" fmla="*/ 0 w 497"/>
                <a:gd name="T5" fmla="*/ 251 h 251"/>
                <a:gd name="T6" fmla="*/ 0 w 497"/>
                <a:gd name="T7" fmla="*/ 165 h 251"/>
                <a:gd name="T8" fmla="*/ 497 w 497"/>
                <a:gd name="T9" fmla="*/ 0 h 251"/>
              </a:gdLst>
              <a:ahLst/>
              <a:cxnLst>
                <a:cxn ang="0">
                  <a:pos x="T0" y="T1"/>
                </a:cxn>
                <a:cxn ang="0">
                  <a:pos x="T2" y="T3"/>
                </a:cxn>
                <a:cxn ang="0">
                  <a:pos x="T4" y="T5"/>
                </a:cxn>
                <a:cxn ang="0">
                  <a:pos x="T6" y="T7"/>
                </a:cxn>
                <a:cxn ang="0">
                  <a:pos x="T8" y="T9"/>
                </a:cxn>
              </a:cxnLst>
              <a:rect l="0" t="0" r="r" b="b"/>
              <a:pathLst>
                <a:path w="497" h="251">
                  <a:moveTo>
                    <a:pt x="497" y="0"/>
                  </a:moveTo>
                  <a:lnTo>
                    <a:pt x="497" y="74"/>
                  </a:lnTo>
                  <a:lnTo>
                    <a:pt x="0" y="251"/>
                  </a:lnTo>
                  <a:lnTo>
                    <a:pt x="0" y="165"/>
                  </a:lnTo>
                  <a:lnTo>
                    <a:pt x="497" y="0"/>
                  </a:lnTo>
                  <a:close/>
                </a:path>
              </a:pathLst>
            </a:custGeom>
            <a:solidFill>
              <a:srgbClr val="54A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93"/>
            <p:cNvSpPr>
              <a:spLocks/>
            </p:cNvSpPr>
            <p:nvPr/>
          </p:nvSpPr>
          <p:spPr bwMode="auto">
            <a:xfrm>
              <a:off x="7014" y="3212"/>
              <a:ext cx="497" cy="251"/>
            </a:xfrm>
            <a:custGeom>
              <a:avLst/>
              <a:gdLst>
                <a:gd name="T0" fmla="*/ 497 w 497"/>
                <a:gd name="T1" fmla="*/ 0 h 251"/>
                <a:gd name="T2" fmla="*/ 497 w 497"/>
                <a:gd name="T3" fmla="*/ 74 h 251"/>
                <a:gd name="T4" fmla="*/ 0 w 497"/>
                <a:gd name="T5" fmla="*/ 251 h 251"/>
                <a:gd name="T6" fmla="*/ 0 w 497"/>
                <a:gd name="T7" fmla="*/ 165 h 251"/>
                <a:gd name="T8" fmla="*/ 497 w 497"/>
                <a:gd name="T9" fmla="*/ 0 h 251"/>
              </a:gdLst>
              <a:ahLst/>
              <a:cxnLst>
                <a:cxn ang="0">
                  <a:pos x="T0" y="T1"/>
                </a:cxn>
                <a:cxn ang="0">
                  <a:pos x="T2" y="T3"/>
                </a:cxn>
                <a:cxn ang="0">
                  <a:pos x="T4" y="T5"/>
                </a:cxn>
                <a:cxn ang="0">
                  <a:pos x="T6" y="T7"/>
                </a:cxn>
                <a:cxn ang="0">
                  <a:pos x="T8" y="T9"/>
                </a:cxn>
              </a:cxnLst>
              <a:rect l="0" t="0" r="r" b="b"/>
              <a:pathLst>
                <a:path w="497" h="251">
                  <a:moveTo>
                    <a:pt x="497" y="0"/>
                  </a:moveTo>
                  <a:lnTo>
                    <a:pt x="497" y="74"/>
                  </a:lnTo>
                  <a:lnTo>
                    <a:pt x="0" y="251"/>
                  </a:lnTo>
                  <a:lnTo>
                    <a:pt x="0" y="165"/>
                  </a:lnTo>
                  <a:lnTo>
                    <a:pt x="4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194"/>
            <p:cNvSpPr>
              <a:spLocks/>
            </p:cNvSpPr>
            <p:nvPr/>
          </p:nvSpPr>
          <p:spPr bwMode="auto">
            <a:xfrm>
              <a:off x="6527" y="3289"/>
              <a:ext cx="487" cy="186"/>
            </a:xfrm>
            <a:custGeom>
              <a:avLst/>
              <a:gdLst>
                <a:gd name="T0" fmla="*/ 0 w 487"/>
                <a:gd name="T1" fmla="*/ 0 h 186"/>
                <a:gd name="T2" fmla="*/ 0 w 487"/>
                <a:gd name="T3" fmla="*/ 9 h 186"/>
                <a:gd name="T4" fmla="*/ 487 w 487"/>
                <a:gd name="T5" fmla="*/ 186 h 186"/>
                <a:gd name="T6" fmla="*/ 487 w 487"/>
                <a:gd name="T7" fmla="*/ 174 h 186"/>
                <a:gd name="T8" fmla="*/ 0 w 487"/>
                <a:gd name="T9" fmla="*/ 0 h 186"/>
              </a:gdLst>
              <a:ahLst/>
              <a:cxnLst>
                <a:cxn ang="0">
                  <a:pos x="T0" y="T1"/>
                </a:cxn>
                <a:cxn ang="0">
                  <a:pos x="T2" y="T3"/>
                </a:cxn>
                <a:cxn ang="0">
                  <a:pos x="T4" y="T5"/>
                </a:cxn>
                <a:cxn ang="0">
                  <a:pos x="T6" y="T7"/>
                </a:cxn>
                <a:cxn ang="0">
                  <a:pos x="T8" y="T9"/>
                </a:cxn>
              </a:cxnLst>
              <a:rect l="0" t="0" r="r" b="b"/>
              <a:pathLst>
                <a:path w="487" h="186">
                  <a:moveTo>
                    <a:pt x="0" y="0"/>
                  </a:moveTo>
                  <a:lnTo>
                    <a:pt x="0" y="9"/>
                  </a:lnTo>
                  <a:lnTo>
                    <a:pt x="487" y="186"/>
                  </a:lnTo>
                  <a:lnTo>
                    <a:pt x="487" y="174"/>
                  </a:lnTo>
                  <a:lnTo>
                    <a:pt x="0" y="0"/>
                  </a:lnTo>
                  <a:close/>
                </a:path>
              </a:pathLst>
            </a:custGeom>
            <a:solidFill>
              <a:srgbClr val="429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195"/>
            <p:cNvSpPr>
              <a:spLocks/>
            </p:cNvSpPr>
            <p:nvPr/>
          </p:nvSpPr>
          <p:spPr bwMode="auto">
            <a:xfrm>
              <a:off x="6527" y="3289"/>
              <a:ext cx="487" cy="186"/>
            </a:xfrm>
            <a:custGeom>
              <a:avLst/>
              <a:gdLst>
                <a:gd name="T0" fmla="*/ 0 w 487"/>
                <a:gd name="T1" fmla="*/ 0 h 186"/>
                <a:gd name="T2" fmla="*/ 0 w 487"/>
                <a:gd name="T3" fmla="*/ 9 h 186"/>
                <a:gd name="T4" fmla="*/ 487 w 487"/>
                <a:gd name="T5" fmla="*/ 186 h 186"/>
                <a:gd name="T6" fmla="*/ 487 w 487"/>
                <a:gd name="T7" fmla="*/ 174 h 186"/>
                <a:gd name="T8" fmla="*/ 0 w 487"/>
                <a:gd name="T9" fmla="*/ 0 h 186"/>
              </a:gdLst>
              <a:ahLst/>
              <a:cxnLst>
                <a:cxn ang="0">
                  <a:pos x="T0" y="T1"/>
                </a:cxn>
                <a:cxn ang="0">
                  <a:pos x="T2" y="T3"/>
                </a:cxn>
                <a:cxn ang="0">
                  <a:pos x="T4" y="T5"/>
                </a:cxn>
                <a:cxn ang="0">
                  <a:pos x="T6" y="T7"/>
                </a:cxn>
                <a:cxn ang="0">
                  <a:pos x="T8" y="T9"/>
                </a:cxn>
              </a:cxnLst>
              <a:rect l="0" t="0" r="r" b="b"/>
              <a:pathLst>
                <a:path w="487" h="186">
                  <a:moveTo>
                    <a:pt x="0" y="0"/>
                  </a:moveTo>
                  <a:lnTo>
                    <a:pt x="0" y="9"/>
                  </a:lnTo>
                  <a:lnTo>
                    <a:pt x="487" y="186"/>
                  </a:lnTo>
                  <a:lnTo>
                    <a:pt x="487" y="17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196"/>
            <p:cNvSpPr>
              <a:spLocks/>
            </p:cNvSpPr>
            <p:nvPr/>
          </p:nvSpPr>
          <p:spPr bwMode="auto">
            <a:xfrm>
              <a:off x="7014" y="3291"/>
              <a:ext cx="485" cy="184"/>
            </a:xfrm>
            <a:custGeom>
              <a:avLst/>
              <a:gdLst>
                <a:gd name="T0" fmla="*/ 485 w 485"/>
                <a:gd name="T1" fmla="*/ 0 h 184"/>
                <a:gd name="T2" fmla="*/ 485 w 485"/>
                <a:gd name="T3" fmla="*/ 10 h 184"/>
                <a:gd name="T4" fmla="*/ 0 w 485"/>
                <a:gd name="T5" fmla="*/ 184 h 184"/>
                <a:gd name="T6" fmla="*/ 0 w 485"/>
                <a:gd name="T7" fmla="*/ 172 h 184"/>
                <a:gd name="T8" fmla="*/ 485 w 485"/>
                <a:gd name="T9" fmla="*/ 0 h 184"/>
              </a:gdLst>
              <a:ahLst/>
              <a:cxnLst>
                <a:cxn ang="0">
                  <a:pos x="T0" y="T1"/>
                </a:cxn>
                <a:cxn ang="0">
                  <a:pos x="T2" y="T3"/>
                </a:cxn>
                <a:cxn ang="0">
                  <a:pos x="T4" y="T5"/>
                </a:cxn>
                <a:cxn ang="0">
                  <a:pos x="T6" y="T7"/>
                </a:cxn>
                <a:cxn ang="0">
                  <a:pos x="T8" y="T9"/>
                </a:cxn>
              </a:cxnLst>
              <a:rect l="0" t="0" r="r" b="b"/>
              <a:pathLst>
                <a:path w="485" h="184">
                  <a:moveTo>
                    <a:pt x="485" y="0"/>
                  </a:moveTo>
                  <a:lnTo>
                    <a:pt x="485" y="10"/>
                  </a:lnTo>
                  <a:lnTo>
                    <a:pt x="0" y="184"/>
                  </a:lnTo>
                  <a:lnTo>
                    <a:pt x="0" y="172"/>
                  </a:lnTo>
                  <a:lnTo>
                    <a:pt x="485" y="0"/>
                  </a:lnTo>
                  <a:close/>
                </a:path>
              </a:pathLst>
            </a:custGeom>
            <a:solidFill>
              <a:srgbClr val="3A8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197"/>
            <p:cNvSpPr>
              <a:spLocks/>
            </p:cNvSpPr>
            <p:nvPr/>
          </p:nvSpPr>
          <p:spPr bwMode="auto">
            <a:xfrm>
              <a:off x="7014" y="3291"/>
              <a:ext cx="485" cy="184"/>
            </a:xfrm>
            <a:custGeom>
              <a:avLst/>
              <a:gdLst>
                <a:gd name="T0" fmla="*/ 485 w 485"/>
                <a:gd name="T1" fmla="*/ 0 h 184"/>
                <a:gd name="T2" fmla="*/ 485 w 485"/>
                <a:gd name="T3" fmla="*/ 10 h 184"/>
                <a:gd name="T4" fmla="*/ 0 w 485"/>
                <a:gd name="T5" fmla="*/ 184 h 184"/>
                <a:gd name="T6" fmla="*/ 0 w 485"/>
                <a:gd name="T7" fmla="*/ 172 h 184"/>
                <a:gd name="T8" fmla="*/ 485 w 485"/>
                <a:gd name="T9" fmla="*/ 0 h 184"/>
              </a:gdLst>
              <a:ahLst/>
              <a:cxnLst>
                <a:cxn ang="0">
                  <a:pos x="T0" y="T1"/>
                </a:cxn>
                <a:cxn ang="0">
                  <a:pos x="T2" y="T3"/>
                </a:cxn>
                <a:cxn ang="0">
                  <a:pos x="T4" y="T5"/>
                </a:cxn>
                <a:cxn ang="0">
                  <a:pos x="T6" y="T7"/>
                </a:cxn>
                <a:cxn ang="0">
                  <a:pos x="T8" y="T9"/>
                </a:cxn>
              </a:cxnLst>
              <a:rect l="0" t="0" r="r" b="b"/>
              <a:pathLst>
                <a:path w="485" h="184">
                  <a:moveTo>
                    <a:pt x="485" y="0"/>
                  </a:moveTo>
                  <a:lnTo>
                    <a:pt x="485" y="10"/>
                  </a:lnTo>
                  <a:lnTo>
                    <a:pt x="0" y="184"/>
                  </a:lnTo>
                  <a:lnTo>
                    <a:pt x="0" y="172"/>
                  </a:lnTo>
                  <a:lnTo>
                    <a:pt x="4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198"/>
            <p:cNvSpPr>
              <a:spLocks/>
            </p:cNvSpPr>
            <p:nvPr/>
          </p:nvSpPr>
          <p:spPr bwMode="auto">
            <a:xfrm>
              <a:off x="7196" y="3124"/>
              <a:ext cx="79" cy="24"/>
            </a:xfrm>
            <a:custGeom>
              <a:avLst/>
              <a:gdLst>
                <a:gd name="T0" fmla="*/ 79 w 79"/>
                <a:gd name="T1" fmla="*/ 24 h 24"/>
                <a:gd name="T2" fmla="*/ 0 w 79"/>
                <a:gd name="T3" fmla="*/ 0 h 24"/>
                <a:gd name="T4" fmla="*/ 0 w 79"/>
                <a:gd name="T5" fmla="*/ 0 h 24"/>
                <a:gd name="T6" fmla="*/ 79 w 79"/>
                <a:gd name="T7" fmla="*/ 24 h 24"/>
              </a:gdLst>
              <a:ahLst/>
              <a:cxnLst>
                <a:cxn ang="0">
                  <a:pos x="T0" y="T1"/>
                </a:cxn>
                <a:cxn ang="0">
                  <a:pos x="T2" y="T3"/>
                </a:cxn>
                <a:cxn ang="0">
                  <a:pos x="T4" y="T5"/>
                </a:cxn>
                <a:cxn ang="0">
                  <a:pos x="T6" y="T7"/>
                </a:cxn>
              </a:cxnLst>
              <a:rect l="0" t="0" r="r" b="b"/>
              <a:pathLst>
                <a:path w="79" h="24">
                  <a:moveTo>
                    <a:pt x="79" y="24"/>
                  </a:moveTo>
                  <a:lnTo>
                    <a:pt x="0" y="0"/>
                  </a:lnTo>
                  <a:lnTo>
                    <a:pt x="0" y="0"/>
                  </a:lnTo>
                  <a:lnTo>
                    <a:pt x="79" y="24"/>
                  </a:lnTo>
                  <a:close/>
                </a:path>
              </a:pathLst>
            </a:custGeom>
            <a:solidFill>
              <a:srgbClr val="9697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99"/>
            <p:cNvSpPr>
              <a:spLocks/>
            </p:cNvSpPr>
            <p:nvPr/>
          </p:nvSpPr>
          <p:spPr bwMode="auto">
            <a:xfrm>
              <a:off x="7196" y="3124"/>
              <a:ext cx="79" cy="24"/>
            </a:xfrm>
            <a:custGeom>
              <a:avLst/>
              <a:gdLst>
                <a:gd name="T0" fmla="*/ 79 w 79"/>
                <a:gd name="T1" fmla="*/ 24 h 24"/>
                <a:gd name="T2" fmla="*/ 0 w 79"/>
                <a:gd name="T3" fmla="*/ 0 h 24"/>
                <a:gd name="T4" fmla="*/ 0 w 79"/>
                <a:gd name="T5" fmla="*/ 0 h 24"/>
                <a:gd name="T6" fmla="*/ 79 w 79"/>
                <a:gd name="T7" fmla="*/ 24 h 24"/>
              </a:gdLst>
              <a:ahLst/>
              <a:cxnLst>
                <a:cxn ang="0">
                  <a:pos x="T0" y="T1"/>
                </a:cxn>
                <a:cxn ang="0">
                  <a:pos x="T2" y="T3"/>
                </a:cxn>
                <a:cxn ang="0">
                  <a:pos x="T4" y="T5"/>
                </a:cxn>
                <a:cxn ang="0">
                  <a:pos x="T6" y="T7"/>
                </a:cxn>
              </a:cxnLst>
              <a:rect l="0" t="0" r="r" b="b"/>
              <a:pathLst>
                <a:path w="79" h="24">
                  <a:moveTo>
                    <a:pt x="79" y="24"/>
                  </a:moveTo>
                  <a:lnTo>
                    <a:pt x="0" y="0"/>
                  </a:lnTo>
                  <a:lnTo>
                    <a:pt x="0" y="0"/>
                  </a:lnTo>
                  <a:lnTo>
                    <a:pt x="79"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200"/>
            <p:cNvSpPr>
              <a:spLocks/>
            </p:cNvSpPr>
            <p:nvPr/>
          </p:nvSpPr>
          <p:spPr bwMode="auto">
            <a:xfrm>
              <a:off x="6725" y="3124"/>
              <a:ext cx="550" cy="186"/>
            </a:xfrm>
            <a:custGeom>
              <a:avLst/>
              <a:gdLst>
                <a:gd name="T0" fmla="*/ 84 w 550"/>
                <a:gd name="T1" fmla="*/ 186 h 186"/>
                <a:gd name="T2" fmla="*/ 0 w 550"/>
                <a:gd name="T3" fmla="*/ 157 h 186"/>
                <a:gd name="T4" fmla="*/ 471 w 550"/>
                <a:gd name="T5" fmla="*/ 0 h 186"/>
                <a:gd name="T6" fmla="*/ 550 w 550"/>
                <a:gd name="T7" fmla="*/ 24 h 186"/>
                <a:gd name="T8" fmla="*/ 84 w 550"/>
                <a:gd name="T9" fmla="*/ 186 h 186"/>
              </a:gdLst>
              <a:ahLst/>
              <a:cxnLst>
                <a:cxn ang="0">
                  <a:pos x="T0" y="T1"/>
                </a:cxn>
                <a:cxn ang="0">
                  <a:pos x="T2" y="T3"/>
                </a:cxn>
                <a:cxn ang="0">
                  <a:pos x="T4" y="T5"/>
                </a:cxn>
                <a:cxn ang="0">
                  <a:pos x="T6" y="T7"/>
                </a:cxn>
                <a:cxn ang="0">
                  <a:pos x="T8" y="T9"/>
                </a:cxn>
              </a:cxnLst>
              <a:rect l="0" t="0" r="r" b="b"/>
              <a:pathLst>
                <a:path w="550" h="186">
                  <a:moveTo>
                    <a:pt x="84" y="186"/>
                  </a:moveTo>
                  <a:lnTo>
                    <a:pt x="0" y="157"/>
                  </a:lnTo>
                  <a:lnTo>
                    <a:pt x="471" y="0"/>
                  </a:lnTo>
                  <a:lnTo>
                    <a:pt x="550" y="24"/>
                  </a:lnTo>
                  <a:lnTo>
                    <a:pt x="84" y="186"/>
                  </a:lnTo>
                  <a:close/>
                </a:path>
              </a:pathLst>
            </a:custGeom>
            <a:solidFill>
              <a:srgbClr val="AF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201"/>
            <p:cNvSpPr>
              <a:spLocks/>
            </p:cNvSpPr>
            <p:nvPr/>
          </p:nvSpPr>
          <p:spPr bwMode="auto">
            <a:xfrm>
              <a:off x="6725" y="3124"/>
              <a:ext cx="550" cy="186"/>
            </a:xfrm>
            <a:custGeom>
              <a:avLst/>
              <a:gdLst>
                <a:gd name="T0" fmla="*/ 84 w 550"/>
                <a:gd name="T1" fmla="*/ 186 h 186"/>
                <a:gd name="T2" fmla="*/ 0 w 550"/>
                <a:gd name="T3" fmla="*/ 157 h 186"/>
                <a:gd name="T4" fmla="*/ 471 w 550"/>
                <a:gd name="T5" fmla="*/ 0 h 186"/>
                <a:gd name="T6" fmla="*/ 550 w 550"/>
                <a:gd name="T7" fmla="*/ 24 h 186"/>
                <a:gd name="T8" fmla="*/ 84 w 550"/>
                <a:gd name="T9" fmla="*/ 186 h 186"/>
              </a:gdLst>
              <a:ahLst/>
              <a:cxnLst>
                <a:cxn ang="0">
                  <a:pos x="T0" y="T1"/>
                </a:cxn>
                <a:cxn ang="0">
                  <a:pos x="T2" y="T3"/>
                </a:cxn>
                <a:cxn ang="0">
                  <a:pos x="T4" y="T5"/>
                </a:cxn>
                <a:cxn ang="0">
                  <a:pos x="T6" y="T7"/>
                </a:cxn>
                <a:cxn ang="0">
                  <a:pos x="T8" y="T9"/>
                </a:cxn>
              </a:cxnLst>
              <a:rect l="0" t="0" r="r" b="b"/>
              <a:pathLst>
                <a:path w="550" h="186">
                  <a:moveTo>
                    <a:pt x="84" y="186"/>
                  </a:moveTo>
                  <a:lnTo>
                    <a:pt x="0" y="157"/>
                  </a:lnTo>
                  <a:lnTo>
                    <a:pt x="471" y="0"/>
                  </a:lnTo>
                  <a:lnTo>
                    <a:pt x="550" y="24"/>
                  </a:lnTo>
                  <a:lnTo>
                    <a:pt x="84" y="1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202"/>
            <p:cNvSpPr>
              <a:spLocks/>
            </p:cNvSpPr>
            <p:nvPr/>
          </p:nvSpPr>
          <p:spPr bwMode="auto">
            <a:xfrm>
              <a:off x="6725" y="3281"/>
              <a:ext cx="84" cy="108"/>
            </a:xfrm>
            <a:custGeom>
              <a:avLst/>
              <a:gdLst>
                <a:gd name="T0" fmla="*/ 81 w 84"/>
                <a:gd name="T1" fmla="*/ 108 h 108"/>
                <a:gd name="T2" fmla="*/ 0 w 84"/>
                <a:gd name="T3" fmla="*/ 79 h 108"/>
                <a:gd name="T4" fmla="*/ 0 w 84"/>
                <a:gd name="T5" fmla="*/ 0 h 108"/>
                <a:gd name="T6" fmla="*/ 84 w 84"/>
                <a:gd name="T7" fmla="*/ 29 h 108"/>
                <a:gd name="T8" fmla="*/ 81 w 84"/>
                <a:gd name="T9" fmla="*/ 29 h 108"/>
                <a:gd name="T10" fmla="*/ 81 w 84"/>
                <a:gd name="T11" fmla="*/ 108 h 108"/>
              </a:gdLst>
              <a:ahLst/>
              <a:cxnLst>
                <a:cxn ang="0">
                  <a:pos x="T0" y="T1"/>
                </a:cxn>
                <a:cxn ang="0">
                  <a:pos x="T2" y="T3"/>
                </a:cxn>
                <a:cxn ang="0">
                  <a:pos x="T4" y="T5"/>
                </a:cxn>
                <a:cxn ang="0">
                  <a:pos x="T6" y="T7"/>
                </a:cxn>
                <a:cxn ang="0">
                  <a:pos x="T8" y="T9"/>
                </a:cxn>
                <a:cxn ang="0">
                  <a:pos x="T10" y="T11"/>
                </a:cxn>
              </a:cxnLst>
              <a:rect l="0" t="0" r="r" b="b"/>
              <a:pathLst>
                <a:path w="84" h="108">
                  <a:moveTo>
                    <a:pt x="81" y="108"/>
                  </a:moveTo>
                  <a:lnTo>
                    <a:pt x="0" y="79"/>
                  </a:lnTo>
                  <a:lnTo>
                    <a:pt x="0" y="0"/>
                  </a:lnTo>
                  <a:lnTo>
                    <a:pt x="84" y="29"/>
                  </a:lnTo>
                  <a:lnTo>
                    <a:pt x="81" y="29"/>
                  </a:lnTo>
                  <a:lnTo>
                    <a:pt x="81" y="108"/>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203"/>
            <p:cNvSpPr>
              <a:spLocks/>
            </p:cNvSpPr>
            <p:nvPr/>
          </p:nvSpPr>
          <p:spPr bwMode="auto">
            <a:xfrm>
              <a:off x="6725" y="3281"/>
              <a:ext cx="84" cy="108"/>
            </a:xfrm>
            <a:custGeom>
              <a:avLst/>
              <a:gdLst>
                <a:gd name="T0" fmla="*/ 81 w 84"/>
                <a:gd name="T1" fmla="*/ 108 h 108"/>
                <a:gd name="T2" fmla="*/ 0 w 84"/>
                <a:gd name="T3" fmla="*/ 79 h 108"/>
                <a:gd name="T4" fmla="*/ 0 w 84"/>
                <a:gd name="T5" fmla="*/ 0 h 108"/>
                <a:gd name="T6" fmla="*/ 84 w 84"/>
                <a:gd name="T7" fmla="*/ 29 h 108"/>
                <a:gd name="T8" fmla="*/ 81 w 84"/>
                <a:gd name="T9" fmla="*/ 29 h 108"/>
                <a:gd name="T10" fmla="*/ 81 w 84"/>
                <a:gd name="T11" fmla="*/ 108 h 108"/>
              </a:gdLst>
              <a:ahLst/>
              <a:cxnLst>
                <a:cxn ang="0">
                  <a:pos x="T0" y="T1"/>
                </a:cxn>
                <a:cxn ang="0">
                  <a:pos x="T2" y="T3"/>
                </a:cxn>
                <a:cxn ang="0">
                  <a:pos x="T4" y="T5"/>
                </a:cxn>
                <a:cxn ang="0">
                  <a:pos x="T6" y="T7"/>
                </a:cxn>
                <a:cxn ang="0">
                  <a:pos x="T8" y="T9"/>
                </a:cxn>
                <a:cxn ang="0">
                  <a:pos x="T10" y="T11"/>
                </a:cxn>
              </a:cxnLst>
              <a:rect l="0" t="0" r="r" b="b"/>
              <a:pathLst>
                <a:path w="84" h="108">
                  <a:moveTo>
                    <a:pt x="81" y="108"/>
                  </a:moveTo>
                  <a:lnTo>
                    <a:pt x="0" y="79"/>
                  </a:lnTo>
                  <a:lnTo>
                    <a:pt x="0" y="0"/>
                  </a:lnTo>
                  <a:lnTo>
                    <a:pt x="84" y="29"/>
                  </a:lnTo>
                  <a:lnTo>
                    <a:pt x="81" y="29"/>
                  </a:lnTo>
                  <a:lnTo>
                    <a:pt x="81" y="1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204"/>
            <p:cNvSpPr>
              <a:spLocks/>
            </p:cNvSpPr>
            <p:nvPr/>
          </p:nvSpPr>
          <p:spPr bwMode="auto">
            <a:xfrm>
              <a:off x="6725" y="3360"/>
              <a:ext cx="81" cy="29"/>
            </a:xfrm>
            <a:custGeom>
              <a:avLst/>
              <a:gdLst>
                <a:gd name="T0" fmla="*/ 81 w 81"/>
                <a:gd name="T1" fmla="*/ 29 h 29"/>
                <a:gd name="T2" fmla="*/ 0 w 81"/>
                <a:gd name="T3" fmla="*/ 0 h 29"/>
                <a:gd name="T4" fmla="*/ 81 w 81"/>
                <a:gd name="T5" fmla="*/ 29 h 29"/>
                <a:gd name="T6" fmla="*/ 81 w 81"/>
                <a:gd name="T7" fmla="*/ 29 h 29"/>
              </a:gdLst>
              <a:ahLst/>
              <a:cxnLst>
                <a:cxn ang="0">
                  <a:pos x="T0" y="T1"/>
                </a:cxn>
                <a:cxn ang="0">
                  <a:pos x="T2" y="T3"/>
                </a:cxn>
                <a:cxn ang="0">
                  <a:pos x="T4" y="T5"/>
                </a:cxn>
                <a:cxn ang="0">
                  <a:pos x="T6" y="T7"/>
                </a:cxn>
              </a:cxnLst>
              <a:rect l="0" t="0" r="r" b="b"/>
              <a:pathLst>
                <a:path w="81" h="29">
                  <a:moveTo>
                    <a:pt x="81" y="29"/>
                  </a:moveTo>
                  <a:lnTo>
                    <a:pt x="0" y="0"/>
                  </a:lnTo>
                  <a:lnTo>
                    <a:pt x="81" y="29"/>
                  </a:lnTo>
                  <a:lnTo>
                    <a:pt x="81" y="29"/>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205"/>
            <p:cNvSpPr>
              <a:spLocks/>
            </p:cNvSpPr>
            <p:nvPr/>
          </p:nvSpPr>
          <p:spPr bwMode="auto">
            <a:xfrm>
              <a:off x="6725" y="3360"/>
              <a:ext cx="81" cy="29"/>
            </a:xfrm>
            <a:custGeom>
              <a:avLst/>
              <a:gdLst>
                <a:gd name="T0" fmla="*/ 81 w 81"/>
                <a:gd name="T1" fmla="*/ 29 h 29"/>
                <a:gd name="T2" fmla="*/ 0 w 81"/>
                <a:gd name="T3" fmla="*/ 0 h 29"/>
                <a:gd name="T4" fmla="*/ 81 w 81"/>
                <a:gd name="T5" fmla="*/ 29 h 29"/>
                <a:gd name="T6" fmla="*/ 81 w 81"/>
                <a:gd name="T7" fmla="*/ 29 h 29"/>
              </a:gdLst>
              <a:ahLst/>
              <a:cxnLst>
                <a:cxn ang="0">
                  <a:pos x="T0" y="T1"/>
                </a:cxn>
                <a:cxn ang="0">
                  <a:pos x="T2" y="T3"/>
                </a:cxn>
                <a:cxn ang="0">
                  <a:pos x="T4" y="T5"/>
                </a:cxn>
                <a:cxn ang="0">
                  <a:pos x="T6" y="T7"/>
                </a:cxn>
              </a:cxnLst>
              <a:rect l="0" t="0" r="r" b="b"/>
              <a:pathLst>
                <a:path w="81" h="29">
                  <a:moveTo>
                    <a:pt x="81" y="29"/>
                  </a:moveTo>
                  <a:lnTo>
                    <a:pt x="0" y="0"/>
                  </a:lnTo>
                  <a:lnTo>
                    <a:pt x="81" y="29"/>
                  </a:lnTo>
                  <a:lnTo>
                    <a:pt x="81"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206"/>
            <p:cNvSpPr>
              <a:spLocks/>
            </p:cNvSpPr>
            <p:nvPr/>
          </p:nvSpPr>
          <p:spPr bwMode="auto">
            <a:xfrm>
              <a:off x="6732" y="3372"/>
              <a:ext cx="81" cy="110"/>
            </a:xfrm>
            <a:custGeom>
              <a:avLst/>
              <a:gdLst>
                <a:gd name="T0" fmla="*/ 81 w 81"/>
                <a:gd name="T1" fmla="*/ 110 h 110"/>
                <a:gd name="T2" fmla="*/ 81 w 81"/>
                <a:gd name="T3" fmla="*/ 110 h 110"/>
                <a:gd name="T4" fmla="*/ 77 w 81"/>
                <a:gd name="T5" fmla="*/ 98 h 110"/>
                <a:gd name="T6" fmla="*/ 69 w 81"/>
                <a:gd name="T7" fmla="*/ 105 h 110"/>
                <a:gd name="T8" fmla="*/ 67 w 81"/>
                <a:gd name="T9" fmla="*/ 96 h 110"/>
                <a:gd name="T10" fmla="*/ 60 w 81"/>
                <a:gd name="T11" fmla="*/ 101 h 110"/>
                <a:gd name="T12" fmla="*/ 55 w 81"/>
                <a:gd name="T13" fmla="*/ 91 h 110"/>
                <a:gd name="T14" fmla="*/ 48 w 81"/>
                <a:gd name="T15" fmla="*/ 98 h 110"/>
                <a:gd name="T16" fmla="*/ 46 w 81"/>
                <a:gd name="T17" fmla="*/ 89 h 110"/>
                <a:gd name="T18" fmla="*/ 38 w 81"/>
                <a:gd name="T19" fmla="*/ 93 h 110"/>
                <a:gd name="T20" fmla="*/ 34 w 81"/>
                <a:gd name="T21" fmla="*/ 84 h 110"/>
                <a:gd name="T22" fmla="*/ 29 w 81"/>
                <a:gd name="T23" fmla="*/ 89 h 110"/>
                <a:gd name="T24" fmla="*/ 26 w 81"/>
                <a:gd name="T25" fmla="*/ 82 h 110"/>
                <a:gd name="T26" fmla="*/ 19 w 81"/>
                <a:gd name="T27" fmla="*/ 86 h 110"/>
                <a:gd name="T28" fmla="*/ 17 w 81"/>
                <a:gd name="T29" fmla="*/ 79 h 110"/>
                <a:gd name="T30" fmla="*/ 10 w 81"/>
                <a:gd name="T31" fmla="*/ 84 h 110"/>
                <a:gd name="T32" fmla="*/ 7 w 81"/>
                <a:gd name="T33" fmla="*/ 74 h 110"/>
                <a:gd name="T34" fmla="*/ 0 w 81"/>
                <a:gd name="T35" fmla="*/ 79 h 110"/>
                <a:gd name="T36" fmla="*/ 0 w 81"/>
                <a:gd name="T37" fmla="*/ 3 h 110"/>
                <a:gd name="T38" fmla="*/ 0 w 81"/>
                <a:gd name="T39" fmla="*/ 0 h 110"/>
                <a:gd name="T40" fmla="*/ 81 w 81"/>
                <a:gd name="T41" fmla="*/ 29 h 110"/>
                <a:gd name="T42" fmla="*/ 81 w 81"/>
                <a:gd name="T43" fmla="*/ 31 h 110"/>
                <a:gd name="T44" fmla="*/ 81 w 81"/>
                <a:gd name="T4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10">
                  <a:moveTo>
                    <a:pt x="81" y="110"/>
                  </a:moveTo>
                  <a:lnTo>
                    <a:pt x="81" y="110"/>
                  </a:lnTo>
                  <a:lnTo>
                    <a:pt x="77" y="98"/>
                  </a:lnTo>
                  <a:lnTo>
                    <a:pt x="69" y="105"/>
                  </a:lnTo>
                  <a:lnTo>
                    <a:pt x="67" y="96"/>
                  </a:lnTo>
                  <a:lnTo>
                    <a:pt x="60" y="101"/>
                  </a:lnTo>
                  <a:lnTo>
                    <a:pt x="55" y="91"/>
                  </a:lnTo>
                  <a:lnTo>
                    <a:pt x="48" y="98"/>
                  </a:lnTo>
                  <a:lnTo>
                    <a:pt x="46" y="89"/>
                  </a:lnTo>
                  <a:lnTo>
                    <a:pt x="38" y="93"/>
                  </a:lnTo>
                  <a:lnTo>
                    <a:pt x="34" y="84"/>
                  </a:lnTo>
                  <a:lnTo>
                    <a:pt x="29" y="89"/>
                  </a:lnTo>
                  <a:lnTo>
                    <a:pt x="26" y="82"/>
                  </a:lnTo>
                  <a:lnTo>
                    <a:pt x="19" y="86"/>
                  </a:lnTo>
                  <a:lnTo>
                    <a:pt x="17" y="79"/>
                  </a:lnTo>
                  <a:lnTo>
                    <a:pt x="10" y="84"/>
                  </a:lnTo>
                  <a:lnTo>
                    <a:pt x="7" y="74"/>
                  </a:lnTo>
                  <a:lnTo>
                    <a:pt x="0" y="79"/>
                  </a:lnTo>
                  <a:lnTo>
                    <a:pt x="0" y="3"/>
                  </a:lnTo>
                  <a:lnTo>
                    <a:pt x="0" y="0"/>
                  </a:lnTo>
                  <a:lnTo>
                    <a:pt x="81" y="29"/>
                  </a:lnTo>
                  <a:lnTo>
                    <a:pt x="81" y="31"/>
                  </a:lnTo>
                  <a:lnTo>
                    <a:pt x="81" y="110"/>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207"/>
            <p:cNvSpPr>
              <a:spLocks/>
            </p:cNvSpPr>
            <p:nvPr/>
          </p:nvSpPr>
          <p:spPr bwMode="auto">
            <a:xfrm>
              <a:off x="6732" y="3372"/>
              <a:ext cx="81" cy="110"/>
            </a:xfrm>
            <a:custGeom>
              <a:avLst/>
              <a:gdLst>
                <a:gd name="T0" fmla="*/ 81 w 81"/>
                <a:gd name="T1" fmla="*/ 110 h 110"/>
                <a:gd name="T2" fmla="*/ 81 w 81"/>
                <a:gd name="T3" fmla="*/ 110 h 110"/>
                <a:gd name="T4" fmla="*/ 77 w 81"/>
                <a:gd name="T5" fmla="*/ 98 h 110"/>
                <a:gd name="T6" fmla="*/ 69 w 81"/>
                <a:gd name="T7" fmla="*/ 105 h 110"/>
                <a:gd name="T8" fmla="*/ 67 w 81"/>
                <a:gd name="T9" fmla="*/ 96 h 110"/>
                <a:gd name="T10" fmla="*/ 60 w 81"/>
                <a:gd name="T11" fmla="*/ 101 h 110"/>
                <a:gd name="T12" fmla="*/ 55 w 81"/>
                <a:gd name="T13" fmla="*/ 91 h 110"/>
                <a:gd name="T14" fmla="*/ 48 w 81"/>
                <a:gd name="T15" fmla="*/ 98 h 110"/>
                <a:gd name="T16" fmla="*/ 46 w 81"/>
                <a:gd name="T17" fmla="*/ 89 h 110"/>
                <a:gd name="T18" fmla="*/ 38 w 81"/>
                <a:gd name="T19" fmla="*/ 93 h 110"/>
                <a:gd name="T20" fmla="*/ 34 w 81"/>
                <a:gd name="T21" fmla="*/ 84 h 110"/>
                <a:gd name="T22" fmla="*/ 29 w 81"/>
                <a:gd name="T23" fmla="*/ 89 h 110"/>
                <a:gd name="T24" fmla="*/ 26 w 81"/>
                <a:gd name="T25" fmla="*/ 82 h 110"/>
                <a:gd name="T26" fmla="*/ 19 w 81"/>
                <a:gd name="T27" fmla="*/ 86 h 110"/>
                <a:gd name="T28" fmla="*/ 17 w 81"/>
                <a:gd name="T29" fmla="*/ 79 h 110"/>
                <a:gd name="T30" fmla="*/ 10 w 81"/>
                <a:gd name="T31" fmla="*/ 84 h 110"/>
                <a:gd name="T32" fmla="*/ 7 w 81"/>
                <a:gd name="T33" fmla="*/ 74 h 110"/>
                <a:gd name="T34" fmla="*/ 0 w 81"/>
                <a:gd name="T35" fmla="*/ 79 h 110"/>
                <a:gd name="T36" fmla="*/ 0 w 81"/>
                <a:gd name="T37" fmla="*/ 3 h 110"/>
                <a:gd name="T38" fmla="*/ 0 w 81"/>
                <a:gd name="T39" fmla="*/ 0 h 110"/>
                <a:gd name="T40" fmla="*/ 81 w 81"/>
                <a:gd name="T41" fmla="*/ 29 h 110"/>
                <a:gd name="T42" fmla="*/ 81 w 81"/>
                <a:gd name="T43" fmla="*/ 31 h 110"/>
                <a:gd name="T44" fmla="*/ 81 w 81"/>
                <a:gd name="T4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10">
                  <a:moveTo>
                    <a:pt x="81" y="110"/>
                  </a:moveTo>
                  <a:lnTo>
                    <a:pt x="81" y="110"/>
                  </a:lnTo>
                  <a:lnTo>
                    <a:pt x="77" y="98"/>
                  </a:lnTo>
                  <a:lnTo>
                    <a:pt x="69" y="105"/>
                  </a:lnTo>
                  <a:lnTo>
                    <a:pt x="67" y="96"/>
                  </a:lnTo>
                  <a:lnTo>
                    <a:pt x="60" y="101"/>
                  </a:lnTo>
                  <a:lnTo>
                    <a:pt x="55" y="91"/>
                  </a:lnTo>
                  <a:lnTo>
                    <a:pt x="48" y="98"/>
                  </a:lnTo>
                  <a:lnTo>
                    <a:pt x="46" y="89"/>
                  </a:lnTo>
                  <a:lnTo>
                    <a:pt x="38" y="93"/>
                  </a:lnTo>
                  <a:lnTo>
                    <a:pt x="34" y="84"/>
                  </a:lnTo>
                  <a:lnTo>
                    <a:pt x="29" y="89"/>
                  </a:lnTo>
                  <a:lnTo>
                    <a:pt x="26" y="82"/>
                  </a:lnTo>
                  <a:lnTo>
                    <a:pt x="19" y="86"/>
                  </a:lnTo>
                  <a:lnTo>
                    <a:pt x="17" y="79"/>
                  </a:lnTo>
                  <a:lnTo>
                    <a:pt x="10" y="84"/>
                  </a:lnTo>
                  <a:lnTo>
                    <a:pt x="7" y="74"/>
                  </a:lnTo>
                  <a:lnTo>
                    <a:pt x="0" y="79"/>
                  </a:lnTo>
                  <a:lnTo>
                    <a:pt x="0" y="3"/>
                  </a:lnTo>
                  <a:lnTo>
                    <a:pt x="0" y="0"/>
                  </a:lnTo>
                  <a:lnTo>
                    <a:pt x="81" y="29"/>
                  </a:lnTo>
                  <a:lnTo>
                    <a:pt x="81" y="31"/>
                  </a:lnTo>
                  <a:lnTo>
                    <a:pt x="81" y="1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208"/>
            <p:cNvSpPr>
              <a:spLocks/>
            </p:cNvSpPr>
            <p:nvPr/>
          </p:nvSpPr>
          <p:spPr bwMode="auto">
            <a:xfrm>
              <a:off x="6725" y="3360"/>
              <a:ext cx="88" cy="41"/>
            </a:xfrm>
            <a:custGeom>
              <a:avLst/>
              <a:gdLst>
                <a:gd name="T0" fmla="*/ 88 w 88"/>
                <a:gd name="T1" fmla="*/ 41 h 41"/>
                <a:gd name="T2" fmla="*/ 7 w 88"/>
                <a:gd name="T3" fmla="*/ 12 h 41"/>
                <a:gd name="T4" fmla="*/ 0 w 88"/>
                <a:gd name="T5" fmla="*/ 0 h 41"/>
                <a:gd name="T6" fmla="*/ 81 w 88"/>
                <a:gd name="T7" fmla="*/ 29 h 41"/>
                <a:gd name="T8" fmla="*/ 88 w 88"/>
                <a:gd name="T9" fmla="*/ 41 h 41"/>
              </a:gdLst>
              <a:ahLst/>
              <a:cxnLst>
                <a:cxn ang="0">
                  <a:pos x="T0" y="T1"/>
                </a:cxn>
                <a:cxn ang="0">
                  <a:pos x="T2" y="T3"/>
                </a:cxn>
                <a:cxn ang="0">
                  <a:pos x="T4" y="T5"/>
                </a:cxn>
                <a:cxn ang="0">
                  <a:pos x="T6" y="T7"/>
                </a:cxn>
                <a:cxn ang="0">
                  <a:pos x="T8" y="T9"/>
                </a:cxn>
              </a:cxnLst>
              <a:rect l="0" t="0" r="r" b="b"/>
              <a:pathLst>
                <a:path w="88" h="41">
                  <a:moveTo>
                    <a:pt x="88" y="41"/>
                  </a:moveTo>
                  <a:lnTo>
                    <a:pt x="7" y="12"/>
                  </a:lnTo>
                  <a:lnTo>
                    <a:pt x="0" y="0"/>
                  </a:lnTo>
                  <a:lnTo>
                    <a:pt x="81" y="29"/>
                  </a:lnTo>
                  <a:lnTo>
                    <a:pt x="88" y="41"/>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209"/>
            <p:cNvSpPr>
              <a:spLocks/>
            </p:cNvSpPr>
            <p:nvPr/>
          </p:nvSpPr>
          <p:spPr bwMode="auto">
            <a:xfrm>
              <a:off x="6725" y="3360"/>
              <a:ext cx="88" cy="41"/>
            </a:xfrm>
            <a:custGeom>
              <a:avLst/>
              <a:gdLst>
                <a:gd name="T0" fmla="*/ 88 w 88"/>
                <a:gd name="T1" fmla="*/ 41 h 41"/>
                <a:gd name="T2" fmla="*/ 7 w 88"/>
                <a:gd name="T3" fmla="*/ 12 h 41"/>
                <a:gd name="T4" fmla="*/ 0 w 88"/>
                <a:gd name="T5" fmla="*/ 0 h 41"/>
                <a:gd name="T6" fmla="*/ 81 w 88"/>
                <a:gd name="T7" fmla="*/ 29 h 41"/>
                <a:gd name="T8" fmla="*/ 88 w 88"/>
                <a:gd name="T9" fmla="*/ 41 h 41"/>
              </a:gdLst>
              <a:ahLst/>
              <a:cxnLst>
                <a:cxn ang="0">
                  <a:pos x="T0" y="T1"/>
                </a:cxn>
                <a:cxn ang="0">
                  <a:pos x="T2" y="T3"/>
                </a:cxn>
                <a:cxn ang="0">
                  <a:pos x="T4" y="T5"/>
                </a:cxn>
                <a:cxn ang="0">
                  <a:pos x="T6" y="T7"/>
                </a:cxn>
                <a:cxn ang="0">
                  <a:pos x="T8" y="T9"/>
                </a:cxn>
              </a:cxnLst>
              <a:rect l="0" t="0" r="r" b="b"/>
              <a:pathLst>
                <a:path w="88" h="41">
                  <a:moveTo>
                    <a:pt x="88" y="41"/>
                  </a:moveTo>
                  <a:lnTo>
                    <a:pt x="7" y="12"/>
                  </a:lnTo>
                  <a:lnTo>
                    <a:pt x="0" y="0"/>
                  </a:lnTo>
                  <a:lnTo>
                    <a:pt x="81" y="29"/>
                  </a:lnTo>
                  <a:lnTo>
                    <a:pt x="88"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210"/>
            <p:cNvSpPr>
              <a:spLocks/>
            </p:cNvSpPr>
            <p:nvPr/>
          </p:nvSpPr>
          <p:spPr bwMode="auto">
            <a:xfrm>
              <a:off x="7158" y="3332"/>
              <a:ext cx="262" cy="126"/>
            </a:xfrm>
            <a:custGeom>
              <a:avLst/>
              <a:gdLst>
                <a:gd name="T0" fmla="*/ 0 w 262"/>
                <a:gd name="T1" fmla="*/ 126 h 126"/>
                <a:gd name="T2" fmla="*/ 0 w 262"/>
                <a:gd name="T3" fmla="*/ 126 h 126"/>
                <a:gd name="T4" fmla="*/ 7 w 262"/>
                <a:gd name="T5" fmla="*/ 119 h 126"/>
                <a:gd name="T6" fmla="*/ 0 w 262"/>
                <a:gd name="T7" fmla="*/ 114 h 126"/>
                <a:gd name="T8" fmla="*/ 7 w 262"/>
                <a:gd name="T9" fmla="*/ 110 h 126"/>
                <a:gd name="T10" fmla="*/ 0 w 262"/>
                <a:gd name="T11" fmla="*/ 105 h 126"/>
                <a:gd name="T12" fmla="*/ 7 w 262"/>
                <a:gd name="T13" fmla="*/ 98 h 126"/>
                <a:gd name="T14" fmla="*/ 0 w 262"/>
                <a:gd name="T15" fmla="*/ 93 h 126"/>
                <a:gd name="T16" fmla="*/ 2 w 262"/>
                <a:gd name="T17" fmla="*/ 90 h 126"/>
                <a:gd name="T18" fmla="*/ 258 w 262"/>
                <a:gd name="T19" fmla="*/ 0 h 126"/>
                <a:gd name="T20" fmla="*/ 262 w 262"/>
                <a:gd name="T21" fmla="*/ 2 h 126"/>
                <a:gd name="T22" fmla="*/ 255 w 262"/>
                <a:gd name="T23" fmla="*/ 7 h 126"/>
                <a:gd name="T24" fmla="*/ 262 w 262"/>
                <a:gd name="T25" fmla="*/ 12 h 126"/>
                <a:gd name="T26" fmla="*/ 255 w 262"/>
                <a:gd name="T27" fmla="*/ 19 h 126"/>
                <a:gd name="T28" fmla="*/ 262 w 262"/>
                <a:gd name="T29" fmla="*/ 21 h 126"/>
                <a:gd name="T30" fmla="*/ 255 w 262"/>
                <a:gd name="T31" fmla="*/ 28 h 126"/>
                <a:gd name="T32" fmla="*/ 262 w 262"/>
                <a:gd name="T33" fmla="*/ 31 h 126"/>
                <a:gd name="T34" fmla="*/ 0 w 262"/>
                <a:gd name="T3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2" h="126">
                  <a:moveTo>
                    <a:pt x="0" y="126"/>
                  </a:moveTo>
                  <a:lnTo>
                    <a:pt x="0" y="126"/>
                  </a:lnTo>
                  <a:lnTo>
                    <a:pt x="7" y="119"/>
                  </a:lnTo>
                  <a:lnTo>
                    <a:pt x="0" y="114"/>
                  </a:lnTo>
                  <a:lnTo>
                    <a:pt x="7" y="110"/>
                  </a:lnTo>
                  <a:lnTo>
                    <a:pt x="0" y="105"/>
                  </a:lnTo>
                  <a:lnTo>
                    <a:pt x="7" y="98"/>
                  </a:lnTo>
                  <a:lnTo>
                    <a:pt x="0" y="93"/>
                  </a:lnTo>
                  <a:lnTo>
                    <a:pt x="2" y="90"/>
                  </a:lnTo>
                  <a:lnTo>
                    <a:pt x="258" y="0"/>
                  </a:lnTo>
                  <a:lnTo>
                    <a:pt x="262" y="2"/>
                  </a:lnTo>
                  <a:lnTo>
                    <a:pt x="255" y="7"/>
                  </a:lnTo>
                  <a:lnTo>
                    <a:pt x="262" y="12"/>
                  </a:lnTo>
                  <a:lnTo>
                    <a:pt x="255" y="19"/>
                  </a:lnTo>
                  <a:lnTo>
                    <a:pt x="262" y="21"/>
                  </a:lnTo>
                  <a:lnTo>
                    <a:pt x="255" y="28"/>
                  </a:lnTo>
                  <a:lnTo>
                    <a:pt x="262" y="31"/>
                  </a:lnTo>
                  <a:lnTo>
                    <a:pt x="0" y="126"/>
                  </a:lnTo>
                  <a:close/>
                </a:path>
              </a:pathLst>
            </a:custGeom>
            <a:solidFill>
              <a:srgbClr val="9FC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211"/>
            <p:cNvSpPr>
              <a:spLocks/>
            </p:cNvSpPr>
            <p:nvPr/>
          </p:nvSpPr>
          <p:spPr bwMode="auto">
            <a:xfrm>
              <a:off x="7158" y="3332"/>
              <a:ext cx="262" cy="126"/>
            </a:xfrm>
            <a:custGeom>
              <a:avLst/>
              <a:gdLst>
                <a:gd name="T0" fmla="*/ 0 w 262"/>
                <a:gd name="T1" fmla="*/ 126 h 126"/>
                <a:gd name="T2" fmla="*/ 0 w 262"/>
                <a:gd name="T3" fmla="*/ 126 h 126"/>
                <a:gd name="T4" fmla="*/ 7 w 262"/>
                <a:gd name="T5" fmla="*/ 119 h 126"/>
                <a:gd name="T6" fmla="*/ 0 w 262"/>
                <a:gd name="T7" fmla="*/ 114 h 126"/>
                <a:gd name="T8" fmla="*/ 7 w 262"/>
                <a:gd name="T9" fmla="*/ 110 h 126"/>
                <a:gd name="T10" fmla="*/ 0 w 262"/>
                <a:gd name="T11" fmla="*/ 105 h 126"/>
                <a:gd name="T12" fmla="*/ 7 w 262"/>
                <a:gd name="T13" fmla="*/ 98 h 126"/>
                <a:gd name="T14" fmla="*/ 0 w 262"/>
                <a:gd name="T15" fmla="*/ 93 h 126"/>
                <a:gd name="T16" fmla="*/ 2 w 262"/>
                <a:gd name="T17" fmla="*/ 90 h 126"/>
                <a:gd name="T18" fmla="*/ 258 w 262"/>
                <a:gd name="T19" fmla="*/ 0 h 126"/>
                <a:gd name="T20" fmla="*/ 262 w 262"/>
                <a:gd name="T21" fmla="*/ 2 h 126"/>
                <a:gd name="T22" fmla="*/ 255 w 262"/>
                <a:gd name="T23" fmla="*/ 7 h 126"/>
                <a:gd name="T24" fmla="*/ 262 w 262"/>
                <a:gd name="T25" fmla="*/ 12 h 126"/>
                <a:gd name="T26" fmla="*/ 255 w 262"/>
                <a:gd name="T27" fmla="*/ 19 h 126"/>
                <a:gd name="T28" fmla="*/ 262 w 262"/>
                <a:gd name="T29" fmla="*/ 21 h 126"/>
                <a:gd name="T30" fmla="*/ 255 w 262"/>
                <a:gd name="T31" fmla="*/ 28 h 126"/>
                <a:gd name="T32" fmla="*/ 262 w 262"/>
                <a:gd name="T33" fmla="*/ 31 h 126"/>
                <a:gd name="T34" fmla="*/ 0 w 262"/>
                <a:gd name="T3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2" h="126">
                  <a:moveTo>
                    <a:pt x="0" y="126"/>
                  </a:moveTo>
                  <a:lnTo>
                    <a:pt x="0" y="126"/>
                  </a:lnTo>
                  <a:lnTo>
                    <a:pt x="7" y="119"/>
                  </a:lnTo>
                  <a:lnTo>
                    <a:pt x="0" y="114"/>
                  </a:lnTo>
                  <a:lnTo>
                    <a:pt x="7" y="110"/>
                  </a:lnTo>
                  <a:lnTo>
                    <a:pt x="0" y="105"/>
                  </a:lnTo>
                  <a:lnTo>
                    <a:pt x="7" y="98"/>
                  </a:lnTo>
                  <a:lnTo>
                    <a:pt x="0" y="93"/>
                  </a:lnTo>
                  <a:lnTo>
                    <a:pt x="2" y="90"/>
                  </a:lnTo>
                  <a:lnTo>
                    <a:pt x="258" y="0"/>
                  </a:lnTo>
                  <a:lnTo>
                    <a:pt x="262" y="2"/>
                  </a:lnTo>
                  <a:lnTo>
                    <a:pt x="255" y="7"/>
                  </a:lnTo>
                  <a:lnTo>
                    <a:pt x="262" y="12"/>
                  </a:lnTo>
                  <a:lnTo>
                    <a:pt x="255" y="19"/>
                  </a:lnTo>
                  <a:lnTo>
                    <a:pt x="262" y="21"/>
                  </a:lnTo>
                  <a:lnTo>
                    <a:pt x="255" y="28"/>
                  </a:lnTo>
                  <a:lnTo>
                    <a:pt x="262" y="31"/>
                  </a:lnTo>
                  <a:lnTo>
                    <a:pt x="0"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12"/>
            <p:cNvSpPr>
              <a:spLocks/>
            </p:cNvSpPr>
            <p:nvPr/>
          </p:nvSpPr>
          <p:spPr bwMode="auto">
            <a:xfrm>
              <a:off x="7155" y="3279"/>
              <a:ext cx="265" cy="134"/>
            </a:xfrm>
            <a:custGeom>
              <a:avLst/>
              <a:gdLst>
                <a:gd name="T0" fmla="*/ 3 w 265"/>
                <a:gd name="T1" fmla="*/ 134 h 134"/>
                <a:gd name="T2" fmla="*/ 10 w 265"/>
                <a:gd name="T3" fmla="*/ 129 h 134"/>
                <a:gd name="T4" fmla="*/ 3 w 265"/>
                <a:gd name="T5" fmla="*/ 124 h 134"/>
                <a:gd name="T6" fmla="*/ 7 w 265"/>
                <a:gd name="T7" fmla="*/ 120 h 134"/>
                <a:gd name="T8" fmla="*/ 3 w 265"/>
                <a:gd name="T9" fmla="*/ 115 h 134"/>
                <a:gd name="T10" fmla="*/ 7 w 265"/>
                <a:gd name="T11" fmla="*/ 110 h 134"/>
                <a:gd name="T12" fmla="*/ 3 w 265"/>
                <a:gd name="T13" fmla="*/ 105 h 134"/>
                <a:gd name="T14" fmla="*/ 7 w 265"/>
                <a:gd name="T15" fmla="*/ 98 h 134"/>
                <a:gd name="T16" fmla="*/ 0 w 265"/>
                <a:gd name="T17" fmla="*/ 96 h 134"/>
                <a:gd name="T18" fmla="*/ 265 w 265"/>
                <a:gd name="T19" fmla="*/ 0 h 134"/>
                <a:gd name="T20" fmla="*/ 265 w 265"/>
                <a:gd name="T21" fmla="*/ 0 h 134"/>
                <a:gd name="T22" fmla="*/ 256 w 265"/>
                <a:gd name="T23" fmla="*/ 7 h 134"/>
                <a:gd name="T24" fmla="*/ 265 w 265"/>
                <a:gd name="T25" fmla="*/ 12 h 134"/>
                <a:gd name="T26" fmla="*/ 258 w 265"/>
                <a:gd name="T27" fmla="*/ 17 h 134"/>
                <a:gd name="T28" fmla="*/ 265 w 265"/>
                <a:gd name="T29" fmla="*/ 22 h 134"/>
                <a:gd name="T30" fmla="*/ 258 w 265"/>
                <a:gd name="T31" fmla="*/ 29 h 134"/>
                <a:gd name="T32" fmla="*/ 265 w 265"/>
                <a:gd name="T33" fmla="*/ 33 h 134"/>
                <a:gd name="T34" fmla="*/ 258 w 265"/>
                <a:gd name="T35" fmla="*/ 41 h 134"/>
                <a:gd name="T36" fmla="*/ 261 w 265"/>
                <a:gd name="T37" fmla="*/ 41 h 134"/>
                <a:gd name="T38" fmla="*/ 3 w 265"/>
                <a:gd name="T3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5" h="134">
                  <a:moveTo>
                    <a:pt x="3" y="134"/>
                  </a:moveTo>
                  <a:lnTo>
                    <a:pt x="10" y="129"/>
                  </a:lnTo>
                  <a:lnTo>
                    <a:pt x="3" y="124"/>
                  </a:lnTo>
                  <a:lnTo>
                    <a:pt x="7" y="120"/>
                  </a:lnTo>
                  <a:lnTo>
                    <a:pt x="3" y="115"/>
                  </a:lnTo>
                  <a:lnTo>
                    <a:pt x="7" y="110"/>
                  </a:lnTo>
                  <a:lnTo>
                    <a:pt x="3" y="105"/>
                  </a:lnTo>
                  <a:lnTo>
                    <a:pt x="7" y="98"/>
                  </a:lnTo>
                  <a:lnTo>
                    <a:pt x="0" y="96"/>
                  </a:lnTo>
                  <a:lnTo>
                    <a:pt x="265" y="0"/>
                  </a:lnTo>
                  <a:lnTo>
                    <a:pt x="265" y="0"/>
                  </a:lnTo>
                  <a:lnTo>
                    <a:pt x="256" y="7"/>
                  </a:lnTo>
                  <a:lnTo>
                    <a:pt x="265" y="12"/>
                  </a:lnTo>
                  <a:lnTo>
                    <a:pt x="258" y="17"/>
                  </a:lnTo>
                  <a:lnTo>
                    <a:pt x="265" y="22"/>
                  </a:lnTo>
                  <a:lnTo>
                    <a:pt x="258" y="29"/>
                  </a:lnTo>
                  <a:lnTo>
                    <a:pt x="265" y="33"/>
                  </a:lnTo>
                  <a:lnTo>
                    <a:pt x="258" y="41"/>
                  </a:lnTo>
                  <a:lnTo>
                    <a:pt x="261" y="41"/>
                  </a:lnTo>
                  <a:lnTo>
                    <a:pt x="3" y="134"/>
                  </a:lnTo>
                  <a:close/>
                </a:path>
              </a:pathLst>
            </a:custGeom>
            <a:solidFill>
              <a:srgbClr val="A9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213"/>
            <p:cNvSpPr>
              <a:spLocks/>
            </p:cNvSpPr>
            <p:nvPr/>
          </p:nvSpPr>
          <p:spPr bwMode="auto">
            <a:xfrm>
              <a:off x="7155" y="3279"/>
              <a:ext cx="265" cy="134"/>
            </a:xfrm>
            <a:custGeom>
              <a:avLst/>
              <a:gdLst>
                <a:gd name="T0" fmla="*/ 3 w 265"/>
                <a:gd name="T1" fmla="*/ 134 h 134"/>
                <a:gd name="T2" fmla="*/ 10 w 265"/>
                <a:gd name="T3" fmla="*/ 129 h 134"/>
                <a:gd name="T4" fmla="*/ 3 w 265"/>
                <a:gd name="T5" fmla="*/ 124 h 134"/>
                <a:gd name="T6" fmla="*/ 7 w 265"/>
                <a:gd name="T7" fmla="*/ 120 h 134"/>
                <a:gd name="T8" fmla="*/ 3 w 265"/>
                <a:gd name="T9" fmla="*/ 115 h 134"/>
                <a:gd name="T10" fmla="*/ 7 w 265"/>
                <a:gd name="T11" fmla="*/ 110 h 134"/>
                <a:gd name="T12" fmla="*/ 3 w 265"/>
                <a:gd name="T13" fmla="*/ 105 h 134"/>
                <a:gd name="T14" fmla="*/ 7 w 265"/>
                <a:gd name="T15" fmla="*/ 98 h 134"/>
                <a:gd name="T16" fmla="*/ 0 w 265"/>
                <a:gd name="T17" fmla="*/ 96 h 134"/>
                <a:gd name="T18" fmla="*/ 265 w 265"/>
                <a:gd name="T19" fmla="*/ 0 h 134"/>
                <a:gd name="T20" fmla="*/ 265 w 265"/>
                <a:gd name="T21" fmla="*/ 0 h 134"/>
                <a:gd name="T22" fmla="*/ 256 w 265"/>
                <a:gd name="T23" fmla="*/ 7 h 134"/>
                <a:gd name="T24" fmla="*/ 265 w 265"/>
                <a:gd name="T25" fmla="*/ 12 h 134"/>
                <a:gd name="T26" fmla="*/ 258 w 265"/>
                <a:gd name="T27" fmla="*/ 17 h 134"/>
                <a:gd name="T28" fmla="*/ 265 w 265"/>
                <a:gd name="T29" fmla="*/ 22 h 134"/>
                <a:gd name="T30" fmla="*/ 258 w 265"/>
                <a:gd name="T31" fmla="*/ 29 h 134"/>
                <a:gd name="T32" fmla="*/ 265 w 265"/>
                <a:gd name="T33" fmla="*/ 33 h 134"/>
                <a:gd name="T34" fmla="*/ 258 w 265"/>
                <a:gd name="T35" fmla="*/ 41 h 134"/>
                <a:gd name="T36" fmla="*/ 261 w 265"/>
                <a:gd name="T37" fmla="*/ 41 h 134"/>
                <a:gd name="T38" fmla="*/ 3 w 265"/>
                <a:gd name="T3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5" h="134">
                  <a:moveTo>
                    <a:pt x="3" y="134"/>
                  </a:moveTo>
                  <a:lnTo>
                    <a:pt x="10" y="129"/>
                  </a:lnTo>
                  <a:lnTo>
                    <a:pt x="3" y="124"/>
                  </a:lnTo>
                  <a:lnTo>
                    <a:pt x="7" y="120"/>
                  </a:lnTo>
                  <a:lnTo>
                    <a:pt x="3" y="115"/>
                  </a:lnTo>
                  <a:lnTo>
                    <a:pt x="7" y="110"/>
                  </a:lnTo>
                  <a:lnTo>
                    <a:pt x="3" y="105"/>
                  </a:lnTo>
                  <a:lnTo>
                    <a:pt x="7" y="98"/>
                  </a:lnTo>
                  <a:lnTo>
                    <a:pt x="0" y="96"/>
                  </a:lnTo>
                  <a:lnTo>
                    <a:pt x="265" y="0"/>
                  </a:lnTo>
                  <a:lnTo>
                    <a:pt x="265" y="0"/>
                  </a:lnTo>
                  <a:lnTo>
                    <a:pt x="256" y="7"/>
                  </a:lnTo>
                  <a:lnTo>
                    <a:pt x="265" y="12"/>
                  </a:lnTo>
                  <a:lnTo>
                    <a:pt x="258" y="17"/>
                  </a:lnTo>
                  <a:lnTo>
                    <a:pt x="265" y="22"/>
                  </a:lnTo>
                  <a:lnTo>
                    <a:pt x="258" y="29"/>
                  </a:lnTo>
                  <a:lnTo>
                    <a:pt x="265" y="33"/>
                  </a:lnTo>
                  <a:lnTo>
                    <a:pt x="258" y="41"/>
                  </a:lnTo>
                  <a:lnTo>
                    <a:pt x="261" y="41"/>
                  </a:lnTo>
                  <a:lnTo>
                    <a:pt x="3"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214"/>
            <p:cNvSpPr>
              <a:spLocks/>
            </p:cNvSpPr>
            <p:nvPr/>
          </p:nvSpPr>
          <p:spPr bwMode="auto">
            <a:xfrm>
              <a:off x="7158" y="3320"/>
              <a:ext cx="262" cy="102"/>
            </a:xfrm>
            <a:custGeom>
              <a:avLst/>
              <a:gdLst>
                <a:gd name="T0" fmla="*/ 2 w 262"/>
                <a:gd name="T1" fmla="*/ 102 h 102"/>
                <a:gd name="T2" fmla="*/ 7 w 262"/>
                <a:gd name="T3" fmla="*/ 98 h 102"/>
                <a:gd name="T4" fmla="*/ 0 w 262"/>
                <a:gd name="T5" fmla="*/ 93 h 102"/>
                <a:gd name="T6" fmla="*/ 0 w 262"/>
                <a:gd name="T7" fmla="*/ 93 h 102"/>
                <a:gd name="T8" fmla="*/ 258 w 262"/>
                <a:gd name="T9" fmla="*/ 0 h 102"/>
                <a:gd name="T10" fmla="*/ 262 w 262"/>
                <a:gd name="T11" fmla="*/ 4 h 102"/>
                <a:gd name="T12" fmla="*/ 255 w 262"/>
                <a:gd name="T13" fmla="*/ 9 h 102"/>
                <a:gd name="T14" fmla="*/ 258 w 262"/>
                <a:gd name="T15" fmla="*/ 12 h 102"/>
                <a:gd name="T16" fmla="*/ 2 w 262"/>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02">
                  <a:moveTo>
                    <a:pt x="2" y="102"/>
                  </a:moveTo>
                  <a:lnTo>
                    <a:pt x="7" y="98"/>
                  </a:lnTo>
                  <a:lnTo>
                    <a:pt x="0" y="93"/>
                  </a:lnTo>
                  <a:lnTo>
                    <a:pt x="0" y="93"/>
                  </a:lnTo>
                  <a:lnTo>
                    <a:pt x="258" y="0"/>
                  </a:lnTo>
                  <a:lnTo>
                    <a:pt x="262" y="4"/>
                  </a:lnTo>
                  <a:lnTo>
                    <a:pt x="255" y="9"/>
                  </a:lnTo>
                  <a:lnTo>
                    <a:pt x="258" y="12"/>
                  </a:lnTo>
                  <a:lnTo>
                    <a:pt x="2" y="102"/>
                  </a:lnTo>
                  <a:close/>
                </a:path>
              </a:pathLst>
            </a:custGeom>
            <a:solidFill>
              <a:srgbClr val="9C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215"/>
            <p:cNvSpPr>
              <a:spLocks/>
            </p:cNvSpPr>
            <p:nvPr/>
          </p:nvSpPr>
          <p:spPr bwMode="auto">
            <a:xfrm>
              <a:off x="7158" y="3320"/>
              <a:ext cx="262" cy="102"/>
            </a:xfrm>
            <a:custGeom>
              <a:avLst/>
              <a:gdLst>
                <a:gd name="T0" fmla="*/ 2 w 262"/>
                <a:gd name="T1" fmla="*/ 102 h 102"/>
                <a:gd name="T2" fmla="*/ 7 w 262"/>
                <a:gd name="T3" fmla="*/ 98 h 102"/>
                <a:gd name="T4" fmla="*/ 0 w 262"/>
                <a:gd name="T5" fmla="*/ 93 h 102"/>
                <a:gd name="T6" fmla="*/ 0 w 262"/>
                <a:gd name="T7" fmla="*/ 93 h 102"/>
                <a:gd name="T8" fmla="*/ 258 w 262"/>
                <a:gd name="T9" fmla="*/ 0 h 102"/>
                <a:gd name="T10" fmla="*/ 262 w 262"/>
                <a:gd name="T11" fmla="*/ 4 h 102"/>
                <a:gd name="T12" fmla="*/ 255 w 262"/>
                <a:gd name="T13" fmla="*/ 9 h 102"/>
                <a:gd name="T14" fmla="*/ 258 w 262"/>
                <a:gd name="T15" fmla="*/ 12 h 102"/>
                <a:gd name="T16" fmla="*/ 2 w 262"/>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02">
                  <a:moveTo>
                    <a:pt x="2" y="102"/>
                  </a:moveTo>
                  <a:lnTo>
                    <a:pt x="7" y="98"/>
                  </a:lnTo>
                  <a:lnTo>
                    <a:pt x="0" y="93"/>
                  </a:lnTo>
                  <a:lnTo>
                    <a:pt x="0" y="93"/>
                  </a:lnTo>
                  <a:lnTo>
                    <a:pt x="258" y="0"/>
                  </a:lnTo>
                  <a:lnTo>
                    <a:pt x="262" y="4"/>
                  </a:lnTo>
                  <a:lnTo>
                    <a:pt x="255" y="9"/>
                  </a:lnTo>
                  <a:lnTo>
                    <a:pt x="258" y="12"/>
                  </a:lnTo>
                  <a:lnTo>
                    <a:pt x="2" y="1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6" name="直接连接符 5"/>
          <p:cNvCxnSpPr/>
          <p:nvPr/>
        </p:nvCxnSpPr>
        <p:spPr>
          <a:xfrm>
            <a:off x="319015" y="962003"/>
            <a:ext cx="113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1" name="Group 75"/>
          <p:cNvGrpSpPr>
            <a:grpSpLocks noChangeAspect="1"/>
          </p:cNvGrpSpPr>
          <p:nvPr/>
        </p:nvGrpSpPr>
        <p:grpSpPr bwMode="auto">
          <a:xfrm flipH="1">
            <a:off x="4795580" y="1181802"/>
            <a:ext cx="2484980" cy="5721986"/>
            <a:chOff x="2904" y="-54"/>
            <a:chExt cx="1900" cy="4375"/>
          </a:xfrm>
        </p:grpSpPr>
        <p:sp>
          <p:nvSpPr>
            <p:cNvPr id="462" name="AutoShape 74"/>
            <p:cNvSpPr>
              <a:spLocks noChangeAspect="1" noChangeArrowheads="1" noTextEdit="1"/>
            </p:cNvSpPr>
            <p:nvPr/>
          </p:nvSpPr>
          <p:spPr bwMode="auto">
            <a:xfrm>
              <a:off x="2904" y="-53"/>
              <a:ext cx="1900" cy="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76"/>
            <p:cNvSpPr>
              <a:spLocks/>
            </p:cNvSpPr>
            <p:nvPr/>
          </p:nvSpPr>
          <p:spPr bwMode="auto">
            <a:xfrm>
              <a:off x="3145" y="3551"/>
              <a:ext cx="1467" cy="770"/>
            </a:xfrm>
            <a:custGeom>
              <a:avLst/>
              <a:gdLst>
                <a:gd name="T0" fmla="*/ 1323 w 1467"/>
                <a:gd name="T1" fmla="*/ 0 h 770"/>
                <a:gd name="T2" fmla="*/ 151 w 1467"/>
                <a:gd name="T3" fmla="*/ 6 h 770"/>
                <a:gd name="T4" fmla="*/ 0 w 1467"/>
                <a:gd name="T5" fmla="*/ 770 h 770"/>
                <a:gd name="T6" fmla="*/ 1467 w 1467"/>
                <a:gd name="T7" fmla="*/ 770 h 770"/>
                <a:gd name="T8" fmla="*/ 1323 w 1467"/>
                <a:gd name="T9" fmla="*/ 0 h 770"/>
              </a:gdLst>
              <a:ahLst/>
              <a:cxnLst>
                <a:cxn ang="0">
                  <a:pos x="T0" y="T1"/>
                </a:cxn>
                <a:cxn ang="0">
                  <a:pos x="T2" y="T3"/>
                </a:cxn>
                <a:cxn ang="0">
                  <a:pos x="T4" y="T5"/>
                </a:cxn>
                <a:cxn ang="0">
                  <a:pos x="T6" y="T7"/>
                </a:cxn>
                <a:cxn ang="0">
                  <a:pos x="T8" y="T9"/>
                </a:cxn>
              </a:cxnLst>
              <a:rect l="0" t="0" r="r" b="b"/>
              <a:pathLst>
                <a:path w="1467" h="770">
                  <a:moveTo>
                    <a:pt x="1323" y="0"/>
                  </a:moveTo>
                  <a:lnTo>
                    <a:pt x="151" y="6"/>
                  </a:lnTo>
                  <a:lnTo>
                    <a:pt x="0" y="770"/>
                  </a:lnTo>
                  <a:lnTo>
                    <a:pt x="1467" y="770"/>
                  </a:lnTo>
                  <a:lnTo>
                    <a:pt x="1323" y="0"/>
                  </a:lnTo>
                  <a:close/>
                </a:path>
              </a:pathLst>
            </a:custGeom>
            <a:solidFill>
              <a:srgbClr val="262628">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77"/>
            <p:cNvSpPr>
              <a:spLocks/>
            </p:cNvSpPr>
            <p:nvPr/>
          </p:nvSpPr>
          <p:spPr bwMode="auto">
            <a:xfrm>
              <a:off x="3296" y="2964"/>
              <a:ext cx="1172" cy="811"/>
            </a:xfrm>
            <a:custGeom>
              <a:avLst/>
              <a:gdLst>
                <a:gd name="T0" fmla="*/ 0 w 1172"/>
                <a:gd name="T1" fmla="*/ 0 h 811"/>
                <a:gd name="T2" fmla="*/ 0 w 1172"/>
                <a:gd name="T3" fmla="*/ 593 h 811"/>
                <a:gd name="T4" fmla="*/ 586 w 1172"/>
                <a:gd name="T5" fmla="*/ 811 h 811"/>
                <a:gd name="T6" fmla="*/ 1172 w 1172"/>
                <a:gd name="T7" fmla="*/ 587 h 811"/>
                <a:gd name="T8" fmla="*/ 1172 w 1172"/>
                <a:gd name="T9" fmla="*/ 0 h 811"/>
                <a:gd name="T10" fmla="*/ 0 w 1172"/>
                <a:gd name="T11" fmla="*/ 0 h 811"/>
              </a:gdLst>
              <a:ahLst/>
              <a:cxnLst>
                <a:cxn ang="0">
                  <a:pos x="T0" y="T1"/>
                </a:cxn>
                <a:cxn ang="0">
                  <a:pos x="T2" y="T3"/>
                </a:cxn>
                <a:cxn ang="0">
                  <a:pos x="T4" y="T5"/>
                </a:cxn>
                <a:cxn ang="0">
                  <a:pos x="T6" y="T7"/>
                </a:cxn>
                <a:cxn ang="0">
                  <a:pos x="T8" y="T9"/>
                </a:cxn>
                <a:cxn ang="0">
                  <a:pos x="T10" y="T11"/>
                </a:cxn>
              </a:cxnLst>
              <a:rect l="0" t="0" r="r" b="b"/>
              <a:pathLst>
                <a:path w="1172" h="811">
                  <a:moveTo>
                    <a:pt x="0" y="0"/>
                  </a:moveTo>
                  <a:lnTo>
                    <a:pt x="0" y="593"/>
                  </a:lnTo>
                  <a:lnTo>
                    <a:pt x="586" y="811"/>
                  </a:lnTo>
                  <a:lnTo>
                    <a:pt x="1172" y="587"/>
                  </a:lnTo>
                  <a:lnTo>
                    <a:pt x="1172" y="0"/>
                  </a:lnTo>
                  <a:lnTo>
                    <a:pt x="0" y="0"/>
                  </a:lnTo>
                  <a:close/>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78"/>
            <p:cNvSpPr>
              <a:spLocks/>
            </p:cNvSpPr>
            <p:nvPr/>
          </p:nvSpPr>
          <p:spPr bwMode="auto">
            <a:xfrm>
              <a:off x="3296" y="2964"/>
              <a:ext cx="1172" cy="811"/>
            </a:xfrm>
            <a:custGeom>
              <a:avLst/>
              <a:gdLst>
                <a:gd name="T0" fmla="*/ 0 w 1172"/>
                <a:gd name="T1" fmla="*/ 0 h 811"/>
                <a:gd name="T2" fmla="*/ 0 w 1172"/>
                <a:gd name="T3" fmla="*/ 593 h 811"/>
                <a:gd name="T4" fmla="*/ 586 w 1172"/>
                <a:gd name="T5" fmla="*/ 811 h 811"/>
                <a:gd name="T6" fmla="*/ 1172 w 1172"/>
                <a:gd name="T7" fmla="*/ 587 h 811"/>
                <a:gd name="T8" fmla="*/ 1172 w 1172"/>
                <a:gd name="T9" fmla="*/ 0 h 811"/>
                <a:gd name="T10" fmla="*/ 0 w 1172"/>
                <a:gd name="T11" fmla="*/ 0 h 811"/>
              </a:gdLst>
              <a:ahLst/>
              <a:cxnLst>
                <a:cxn ang="0">
                  <a:pos x="T0" y="T1"/>
                </a:cxn>
                <a:cxn ang="0">
                  <a:pos x="T2" y="T3"/>
                </a:cxn>
                <a:cxn ang="0">
                  <a:pos x="T4" y="T5"/>
                </a:cxn>
                <a:cxn ang="0">
                  <a:pos x="T6" y="T7"/>
                </a:cxn>
                <a:cxn ang="0">
                  <a:pos x="T8" y="T9"/>
                </a:cxn>
                <a:cxn ang="0">
                  <a:pos x="T10" y="T11"/>
                </a:cxn>
              </a:cxnLst>
              <a:rect l="0" t="0" r="r" b="b"/>
              <a:pathLst>
                <a:path w="1172" h="811">
                  <a:moveTo>
                    <a:pt x="0" y="0"/>
                  </a:moveTo>
                  <a:lnTo>
                    <a:pt x="0" y="593"/>
                  </a:lnTo>
                  <a:lnTo>
                    <a:pt x="586" y="811"/>
                  </a:lnTo>
                  <a:lnTo>
                    <a:pt x="1172" y="587"/>
                  </a:lnTo>
                  <a:lnTo>
                    <a:pt x="117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79"/>
            <p:cNvSpPr>
              <a:spLocks/>
            </p:cNvSpPr>
            <p:nvPr/>
          </p:nvSpPr>
          <p:spPr bwMode="auto">
            <a:xfrm>
              <a:off x="3152" y="2605"/>
              <a:ext cx="731" cy="359"/>
            </a:xfrm>
            <a:custGeom>
              <a:avLst/>
              <a:gdLst>
                <a:gd name="T0" fmla="*/ 731 w 731"/>
                <a:gd name="T1" fmla="*/ 199 h 359"/>
                <a:gd name="T2" fmla="*/ 144 w 731"/>
                <a:gd name="T3" fmla="*/ 359 h 359"/>
                <a:gd name="T4" fmla="*/ 0 w 731"/>
                <a:gd name="T5" fmla="*/ 134 h 359"/>
                <a:gd name="T6" fmla="*/ 609 w 731"/>
                <a:gd name="T7" fmla="*/ 0 h 359"/>
                <a:gd name="T8" fmla="*/ 731 w 731"/>
                <a:gd name="T9" fmla="*/ 199 h 359"/>
              </a:gdLst>
              <a:ahLst/>
              <a:cxnLst>
                <a:cxn ang="0">
                  <a:pos x="T0" y="T1"/>
                </a:cxn>
                <a:cxn ang="0">
                  <a:pos x="T2" y="T3"/>
                </a:cxn>
                <a:cxn ang="0">
                  <a:pos x="T4" y="T5"/>
                </a:cxn>
                <a:cxn ang="0">
                  <a:pos x="T6" y="T7"/>
                </a:cxn>
                <a:cxn ang="0">
                  <a:pos x="T8" y="T9"/>
                </a:cxn>
              </a:cxnLst>
              <a:rect l="0" t="0" r="r" b="b"/>
              <a:pathLst>
                <a:path w="731" h="359">
                  <a:moveTo>
                    <a:pt x="731" y="199"/>
                  </a:moveTo>
                  <a:lnTo>
                    <a:pt x="144" y="359"/>
                  </a:lnTo>
                  <a:lnTo>
                    <a:pt x="0" y="134"/>
                  </a:lnTo>
                  <a:lnTo>
                    <a:pt x="609" y="0"/>
                  </a:lnTo>
                  <a:lnTo>
                    <a:pt x="731" y="199"/>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80"/>
            <p:cNvSpPr>
              <a:spLocks/>
            </p:cNvSpPr>
            <p:nvPr/>
          </p:nvSpPr>
          <p:spPr bwMode="auto">
            <a:xfrm>
              <a:off x="3152" y="2605"/>
              <a:ext cx="731" cy="359"/>
            </a:xfrm>
            <a:custGeom>
              <a:avLst/>
              <a:gdLst>
                <a:gd name="T0" fmla="*/ 731 w 731"/>
                <a:gd name="T1" fmla="*/ 199 h 359"/>
                <a:gd name="T2" fmla="*/ 144 w 731"/>
                <a:gd name="T3" fmla="*/ 359 h 359"/>
                <a:gd name="T4" fmla="*/ 0 w 731"/>
                <a:gd name="T5" fmla="*/ 134 h 359"/>
                <a:gd name="T6" fmla="*/ 609 w 731"/>
                <a:gd name="T7" fmla="*/ 0 h 359"/>
                <a:gd name="T8" fmla="*/ 731 w 731"/>
                <a:gd name="T9" fmla="*/ 199 h 359"/>
              </a:gdLst>
              <a:ahLst/>
              <a:cxnLst>
                <a:cxn ang="0">
                  <a:pos x="T0" y="T1"/>
                </a:cxn>
                <a:cxn ang="0">
                  <a:pos x="T2" y="T3"/>
                </a:cxn>
                <a:cxn ang="0">
                  <a:pos x="T4" y="T5"/>
                </a:cxn>
                <a:cxn ang="0">
                  <a:pos x="T6" y="T7"/>
                </a:cxn>
                <a:cxn ang="0">
                  <a:pos x="T8" y="T9"/>
                </a:cxn>
              </a:cxnLst>
              <a:rect l="0" t="0" r="r" b="b"/>
              <a:pathLst>
                <a:path w="731" h="359">
                  <a:moveTo>
                    <a:pt x="731" y="199"/>
                  </a:moveTo>
                  <a:lnTo>
                    <a:pt x="144" y="359"/>
                  </a:lnTo>
                  <a:lnTo>
                    <a:pt x="0" y="134"/>
                  </a:lnTo>
                  <a:lnTo>
                    <a:pt x="609" y="0"/>
                  </a:lnTo>
                  <a:lnTo>
                    <a:pt x="731" y="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81"/>
            <p:cNvSpPr>
              <a:spLocks/>
            </p:cNvSpPr>
            <p:nvPr/>
          </p:nvSpPr>
          <p:spPr bwMode="auto">
            <a:xfrm>
              <a:off x="3883" y="2605"/>
              <a:ext cx="729" cy="359"/>
            </a:xfrm>
            <a:custGeom>
              <a:avLst/>
              <a:gdLst>
                <a:gd name="T0" fmla="*/ 0 w 729"/>
                <a:gd name="T1" fmla="*/ 199 h 359"/>
                <a:gd name="T2" fmla="*/ 585 w 729"/>
                <a:gd name="T3" fmla="*/ 359 h 359"/>
                <a:gd name="T4" fmla="*/ 729 w 729"/>
                <a:gd name="T5" fmla="*/ 134 h 359"/>
                <a:gd name="T6" fmla="*/ 121 w 729"/>
                <a:gd name="T7" fmla="*/ 0 h 359"/>
                <a:gd name="T8" fmla="*/ 0 w 729"/>
                <a:gd name="T9" fmla="*/ 199 h 359"/>
              </a:gdLst>
              <a:ahLst/>
              <a:cxnLst>
                <a:cxn ang="0">
                  <a:pos x="T0" y="T1"/>
                </a:cxn>
                <a:cxn ang="0">
                  <a:pos x="T2" y="T3"/>
                </a:cxn>
                <a:cxn ang="0">
                  <a:pos x="T4" y="T5"/>
                </a:cxn>
                <a:cxn ang="0">
                  <a:pos x="T6" y="T7"/>
                </a:cxn>
                <a:cxn ang="0">
                  <a:pos x="T8" y="T9"/>
                </a:cxn>
              </a:cxnLst>
              <a:rect l="0" t="0" r="r" b="b"/>
              <a:pathLst>
                <a:path w="729" h="359">
                  <a:moveTo>
                    <a:pt x="0" y="199"/>
                  </a:moveTo>
                  <a:lnTo>
                    <a:pt x="585" y="359"/>
                  </a:lnTo>
                  <a:lnTo>
                    <a:pt x="729" y="134"/>
                  </a:lnTo>
                  <a:lnTo>
                    <a:pt x="121" y="0"/>
                  </a:lnTo>
                  <a:lnTo>
                    <a:pt x="0" y="199"/>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82"/>
            <p:cNvSpPr>
              <a:spLocks/>
            </p:cNvSpPr>
            <p:nvPr/>
          </p:nvSpPr>
          <p:spPr bwMode="auto">
            <a:xfrm>
              <a:off x="3883" y="2605"/>
              <a:ext cx="729" cy="359"/>
            </a:xfrm>
            <a:custGeom>
              <a:avLst/>
              <a:gdLst>
                <a:gd name="T0" fmla="*/ 0 w 729"/>
                <a:gd name="T1" fmla="*/ 199 h 359"/>
                <a:gd name="T2" fmla="*/ 585 w 729"/>
                <a:gd name="T3" fmla="*/ 359 h 359"/>
                <a:gd name="T4" fmla="*/ 729 w 729"/>
                <a:gd name="T5" fmla="*/ 134 h 359"/>
                <a:gd name="T6" fmla="*/ 121 w 729"/>
                <a:gd name="T7" fmla="*/ 0 h 359"/>
                <a:gd name="T8" fmla="*/ 0 w 729"/>
                <a:gd name="T9" fmla="*/ 199 h 359"/>
              </a:gdLst>
              <a:ahLst/>
              <a:cxnLst>
                <a:cxn ang="0">
                  <a:pos x="T0" y="T1"/>
                </a:cxn>
                <a:cxn ang="0">
                  <a:pos x="T2" y="T3"/>
                </a:cxn>
                <a:cxn ang="0">
                  <a:pos x="T4" y="T5"/>
                </a:cxn>
                <a:cxn ang="0">
                  <a:pos x="T6" y="T7"/>
                </a:cxn>
                <a:cxn ang="0">
                  <a:pos x="T8" y="T9"/>
                </a:cxn>
              </a:cxnLst>
              <a:rect l="0" t="0" r="r" b="b"/>
              <a:pathLst>
                <a:path w="729" h="359">
                  <a:moveTo>
                    <a:pt x="0" y="199"/>
                  </a:moveTo>
                  <a:lnTo>
                    <a:pt x="585" y="359"/>
                  </a:lnTo>
                  <a:lnTo>
                    <a:pt x="729" y="134"/>
                  </a:lnTo>
                  <a:lnTo>
                    <a:pt x="121" y="0"/>
                  </a:lnTo>
                  <a:lnTo>
                    <a:pt x="0" y="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83"/>
            <p:cNvSpPr>
              <a:spLocks/>
            </p:cNvSpPr>
            <p:nvPr/>
          </p:nvSpPr>
          <p:spPr bwMode="auto">
            <a:xfrm>
              <a:off x="3171" y="2964"/>
              <a:ext cx="711" cy="436"/>
            </a:xfrm>
            <a:custGeom>
              <a:avLst/>
              <a:gdLst>
                <a:gd name="T0" fmla="*/ 125 w 711"/>
                <a:gd name="T1" fmla="*/ 0 h 436"/>
                <a:gd name="T2" fmla="*/ 711 w 711"/>
                <a:gd name="T3" fmla="*/ 195 h 436"/>
                <a:gd name="T4" fmla="*/ 589 w 711"/>
                <a:gd name="T5" fmla="*/ 436 h 436"/>
                <a:gd name="T6" fmla="*/ 0 w 711"/>
                <a:gd name="T7" fmla="*/ 209 h 436"/>
                <a:gd name="T8" fmla="*/ 125 w 711"/>
                <a:gd name="T9" fmla="*/ 0 h 436"/>
              </a:gdLst>
              <a:ahLst/>
              <a:cxnLst>
                <a:cxn ang="0">
                  <a:pos x="T0" y="T1"/>
                </a:cxn>
                <a:cxn ang="0">
                  <a:pos x="T2" y="T3"/>
                </a:cxn>
                <a:cxn ang="0">
                  <a:pos x="T4" y="T5"/>
                </a:cxn>
                <a:cxn ang="0">
                  <a:pos x="T6" y="T7"/>
                </a:cxn>
                <a:cxn ang="0">
                  <a:pos x="T8" y="T9"/>
                </a:cxn>
              </a:cxnLst>
              <a:rect l="0" t="0" r="r" b="b"/>
              <a:pathLst>
                <a:path w="711" h="436">
                  <a:moveTo>
                    <a:pt x="125" y="0"/>
                  </a:moveTo>
                  <a:lnTo>
                    <a:pt x="711" y="195"/>
                  </a:lnTo>
                  <a:lnTo>
                    <a:pt x="589" y="436"/>
                  </a:lnTo>
                  <a:lnTo>
                    <a:pt x="0" y="209"/>
                  </a:lnTo>
                  <a:lnTo>
                    <a:pt x="125"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84"/>
            <p:cNvSpPr>
              <a:spLocks/>
            </p:cNvSpPr>
            <p:nvPr/>
          </p:nvSpPr>
          <p:spPr bwMode="auto">
            <a:xfrm>
              <a:off x="3171" y="2964"/>
              <a:ext cx="711" cy="436"/>
            </a:xfrm>
            <a:custGeom>
              <a:avLst/>
              <a:gdLst>
                <a:gd name="T0" fmla="*/ 125 w 711"/>
                <a:gd name="T1" fmla="*/ 0 h 436"/>
                <a:gd name="T2" fmla="*/ 711 w 711"/>
                <a:gd name="T3" fmla="*/ 195 h 436"/>
                <a:gd name="T4" fmla="*/ 589 w 711"/>
                <a:gd name="T5" fmla="*/ 436 h 436"/>
                <a:gd name="T6" fmla="*/ 0 w 711"/>
                <a:gd name="T7" fmla="*/ 209 h 436"/>
                <a:gd name="T8" fmla="*/ 125 w 711"/>
                <a:gd name="T9" fmla="*/ 0 h 436"/>
              </a:gdLst>
              <a:ahLst/>
              <a:cxnLst>
                <a:cxn ang="0">
                  <a:pos x="T0" y="T1"/>
                </a:cxn>
                <a:cxn ang="0">
                  <a:pos x="T2" y="T3"/>
                </a:cxn>
                <a:cxn ang="0">
                  <a:pos x="T4" y="T5"/>
                </a:cxn>
                <a:cxn ang="0">
                  <a:pos x="T6" y="T7"/>
                </a:cxn>
                <a:cxn ang="0">
                  <a:pos x="T8" y="T9"/>
                </a:cxn>
              </a:cxnLst>
              <a:rect l="0" t="0" r="r" b="b"/>
              <a:pathLst>
                <a:path w="711" h="436">
                  <a:moveTo>
                    <a:pt x="125" y="0"/>
                  </a:moveTo>
                  <a:lnTo>
                    <a:pt x="711" y="195"/>
                  </a:lnTo>
                  <a:lnTo>
                    <a:pt x="589" y="436"/>
                  </a:lnTo>
                  <a:lnTo>
                    <a:pt x="0" y="209"/>
                  </a:lnTo>
                  <a:lnTo>
                    <a:pt x="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85"/>
            <p:cNvSpPr>
              <a:spLocks/>
            </p:cNvSpPr>
            <p:nvPr/>
          </p:nvSpPr>
          <p:spPr bwMode="auto">
            <a:xfrm>
              <a:off x="3296" y="2804"/>
              <a:ext cx="1172" cy="355"/>
            </a:xfrm>
            <a:custGeom>
              <a:avLst/>
              <a:gdLst>
                <a:gd name="T0" fmla="*/ 1172 w 1172"/>
                <a:gd name="T1" fmla="*/ 160 h 355"/>
                <a:gd name="T2" fmla="*/ 586 w 1172"/>
                <a:gd name="T3" fmla="*/ 355 h 355"/>
                <a:gd name="T4" fmla="*/ 0 w 1172"/>
                <a:gd name="T5" fmla="*/ 160 h 355"/>
                <a:gd name="T6" fmla="*/ 587 w 1172"/>
                <a:gd name="T7" fmla="*/ 0 h 355"/>
                <a:gd name="T8" fmla="*/ 1172 w 1172"/>
                <a:gd name="T9" fmla="*/ 160 h 355"/>
              </a:gdLst>
              <a:ahLst/>
              <a:cxnLst>
                <a:cxn ang="0">
                  <a:pos x="T0" y="T1"/>
                </a:cxn>
                <a:cxn ang="0">
                  <a:pos x="T2" y="T3"/>
                </a:cxn>
                <a:cxn ang="0">
                  <a:pos x="T4" y="T5"/>
                </a:cxn>
                <a:cxn ang="0">
                  <a:pos x="T6" y="T7"/>
                </a:cxn>
                <a:cxn ang="0">
                  <a:pos x="T8" y="T9"/>
                </a:cxn>
              </a:cxnLst>
              <a:rect l="0" t="0" r="r" b="b"/>
              <a:pathLst>
                <a:path w="1172" h="355">
                  <a:moveTo>
                    <a:pt x="1172" y="160"/>
                  </a:moveTo>
                  <a:lnTo>
                    <a:pt x="586" y="355"/>
                  </a:lnTo>
                  <a:lnTo>
                    <a:pt x="0" y="160"/>
                  </a:lnTo>
                  <a:lnTo>
                    <a:pt x="587" y="0"/>
                  </a:lnTo>
                  <a:lnTo>
                    <a:pt x="1172" y="160"/>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86"/>
            <p:cNvSpPr>
              <a:spLocks/>
            </p:cNvSpPr>
            <p:nvPr/>
          </p:nvSpPr>
          <p:spPr bwMode="auto">
            <a:xfrm>
              <a:off x="3296" y="2804"/>
              <a:ext cx="1172" cy="355"/>
            </a:xfrm>
            <a:custGeom>
              <a:avLst/>
              <a:gdLst>
                <a:gd name="T0" fmla="*/ 1172 w 1172"/>
                <a:gd name="T1" fmla="*/ 160 h 355"/>
                <a:gd name="T2" fmla="*/ 586 w 1172"/>
                <a:gd name="T3" fmla="*/ 355 h 355"/>
                <a:gd name="T4" fmla="*/ 0 w 1172"/>
                <a:gd name="T5" fmla="*/ 160 h 355"/>
                <a:gd name="T6" fmla="*/ 587 w 1172"/>
                <a:gd name="T7" fmla="*/ 0 h 355"/>
                <a:gd name="T8" fmla="*/ 1172 w 1172"/>
                <a:gd name="T9" fmla="*/ 160 h 355"/>
              </a:gdLst>
              <a:ahLst/>
              <a:cxnLst>
                <a:cxn ang="0">
                  <a:pos x="T0" y="T1"/>
                </a:cxn>
                <a:cxn ang="0">
                  <a:pos x="T2" y="T3"/>
                </a:cxn>
                <a:cxn ang="0">
                  <a:pos x="T4" y="T5"/>
                </a:cxn>
                <a:cxn ang="0">
                  <a:pos x="T6" y="T7"/>
                </a:cxn>
                <a:cxn ang="0">
                  <a:pos x="T8" y="T9"/>
                </a:cxn>
              </a:cxnLst>
              <a:rect l="0" t="0" r="r" b="b"/>
              <a:pathLst>
                <a:path w="1172" h="355">
                  <a:moveTo>
                    <a:pt x="1172" y="160"/>
                  </a:moveTo>
                  <a:lnTo>
                    <a:pt x="586" y="355"/>
                  </a:lnTo>
                  <a:lnTo>
                    <a:pt x="0" y="160"/>
                  </a:lnTo>
                  <a:lnTo>
                    <a:pt x="587" y="0"/>
                  </a:lnTo>
                  <a:lnTo>
                    <a:pt x="1172" y="1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87"/>
            <p:cNvSpPr>
              <a:spLocks/>
            </p:cNvSpPr>
            <p:nvPr/>
          </p:nvSpPr>
          <p:spPr bwMode="auto">
            <a:xfrm>
              <a:off x="3882" y="2964"/>
              <a:ext cx="586" cy="810"/>
            </a:xfrm>
            <a:custGeom>
              <a:avLst/>
              <a:gdLst>
                <a:gd name="T0" fmla="*/ 0 w 586"/>
                <a:gd name="T1" fmla="*/ 195 h 810"/>
                <a:gd name="T2" fmla="*/ 0 w 586"/>
                <a:gd name="T3" fmla="*/ 810 h 810"/>
                <a:gd name="T4" fmla="*/ 586 w 586"/>
                <a:gd name="T5" fmla="*/ 587 h 810"/>
                <a:gd name="T6" fmla="*/ 586 w 586"/>
                <a:gd name="T7" fmla="*/ 0 h 810"/>
                <a:gd name="T8" fmla="*/ 0 w 586"/>
                <a:gd name="T9" fmla="*/ 195 h 810"/>
              </a:gdLst>
              <a:ahLst/>
              <a:cxnLst>
                <a:cxn ang="0">
                  <a:pos x="T0" y="T1"/>
                </a:cxn>
                <a:cxn ang="0">
                  <a:pos x="T2" y="T3"/>
                </a:cxn>
                <a:cxn ang="0">
                  <a:pos x="T4" y="T5"/>
                </a:cxn>
                <a:cxn ang="0">
                  <a:pos x="T6" y="T7"/>
                </a:cxn>
                <a:cxn ang="0">
                  <a:pos x="T8" y="T9"/>
                </a:cxn>
              </a:cxnLst>
              <a:rect l="0" t="0" r="r" b="b"/>
              <a:pathLst>
                <a:path w="586" h="810">
                  <a:moveTo>
                    <a:pt x="0" y="195"/>
                  </a:moveTo>
                  <a:lnTo>
                    <a:pt x="0" y="810"/>
                  </a:lnTo>
                  <a:lnTo>
                    <a:pt x="586" y="587"/>
                  </a:lnTo>
                  <a:lnTo>
                    <a:pt x="586" y="0"/>
                  </a:lnTo>
                  <a:lnTo>
                    <a:pt x="0" y="195"/>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88"/>
            <p:cNvSpPr>
              <a:spLocks/>
            </p:cNvSpPr>
            <p:nvPr/>
          </p:nvSpPr>
          <p:spPr bwMode="auto">
            <a:xfrm>
              <a:off x="3882" y="2964"/>
              <a:ext cx="586" cy="810"/>
            </a:xfrm>
            <a:custGeom>
              <a:avLst/>
              <a:gdLst>
                <a:gd name="T0" fmla="*/ 0 w 586"/>
                <a:gd name="T1" fmla="*/ 195 h 810"/>
                <a:gd name="T2" fmla="*/ 0 w 586"/>
                <a:gd name="T3" fmla="*/ 810 h 810"/>
                <a:gd name="T4" fmla="*/ 586 w 586"/>
                <a:gd name="T5" fmla="*/ 587 h 810"/>
                <a:gd name="T6" fmla="*/ 586 w 586"/>
                <a:gd name="T7" fmla="*/ 0 h 810"/>
                <a:gd name="T8" fmla="*/ 0 w 586"/>
                <a:gd name="T9" fmla="*/ 195 h 810"/>
              </a:gdLst>
              <a:ahLst/>
              <a:cxnLst>
                <a:cxn ang="0">
                  <a:pos x="T0" y="T1"/>
                </a:cxn>
                <a:cxn ang="0">
                  <a:pos x="T2" y="T3"/>
                </a:cxn>
                <a:cxn ang="0">
                  <a:pos x="T4" y="T5"/>
                </a:cxn>
                <a:cxn ang="0">
                  <a:pos x="T6" y="T7"/>
                </a:cxn>
                <a:cxn ang="0">
                  <a:pos x="T8" y="T9"/>
                </a:cxn>
              </a:cxnLst>
              <a:rect l="0" t="0" r="r" b="b"/>
              <a:pathLst>
                <a:path w="586" h="810">
                  <a:moveTo>
                    <a:pt x="0" y="195"/>
                  </a:moveTo>
                  <a:lnTo>
                    <a:pt x="0" y="810"/>
                  </a:lnTo>
                  <a:lnTo>
                    <a:pt x="586" y="587"/>
                  </a:lnTo>
                  <a:lnTo>
                    <a:pt x="586" y="0"/>
                  </a:lnTo>
                  <a:lnTo>
                    <a:pt x="0" y="1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89"/>
            <p:cNvSpPr>
              <a:spLocks/>
            </p:cNvSpPr>
            <p:nvPr/>
          </p:nvSpPr>
          <p:spPr bwMode="auto">
            <a:xfrm>
              <a:off x="3882" y="2964"/>
              <a:ext cx="710" cy="436"/>
            </a:xfrm>
            <a:custGeom>
              <a:avLst/>
              <a:gdLst>
                <a:gd name="T0" fmla="*/ 586 w 710"/>
                <a:gd name="T1" fmla="*/ 0 h 436"/>
                <a:gd name="T2" fmla="*/ 0 w 710"/>
                <a:gd name="T3" fmla="*/ 195 h 436"/>
                <a:gd name="T4" fmla="*/ 122 w 710"/>
                <a:gd name="T5" fmla="*/ 436 h 436"/>
                <a:gd name="T6" fmla="*/ 710 w 710"/>
                <a:gd name="T7" fmla="*/ 209 h 436"/>
                <a:gd name="T8" fmla="*/ 586 w 710"/>
                <a:gd name="T9" fmla="*/ 0 h 436"/>
              </a:gdLst>
              <a:ahLst/>
              <a:cxnLst>
                <a:cxn ang="0">
                  <a:pos x="T0" y="T1"/>
                </a:cxn>
                <a:cxn ang="0">
                  <a:pos x="T2" y="T3"/>
                </a:cxn>
                <a:cxn ang="0">
                  <a:pos x="T4" y="T5"/>
                </a:cxn>
                <a:cxn ang="0">
                  <a:pos x="T6" y="T7"/>
                </a:cxn>
                <a:cxn ang="0">
                  <a:pos x="T8" y="T9"/>
                </a:cxn>
              </a:cxnLst>
              <a:rect l="0" t="0" r="r" b="b"/>
              <a:pathLst>
                <a:path w="710" h="436">
                  <a:moveTo>
                    <a:pt x="586" y="0"/>
                  </a:moveTo>
                  <a:lnTo>
                    <a:pt x="0" y="195"/>
                  </a:lnTo>
                  <a:lnTo>
                    <a:pt x="122" y="436"/>
                  </a:lnTo>
                  <a:lnTo>
                    <a:pt x="710" y="209"/>
                  </a:lnTo>
                  <a:lnTo>
                    <a:pt x="586"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90"/>
            <p:cNvSpPr>
              <a:spLocks/>
            </p:cNvSpPr>
            <p:nvPr/>
          </p:nvSpPr>
          <p:spPr bwMode="auto">
            <a:xfrm>
              <a:off x="3882" y="2964"/>
              <a:ext cx="710" cy="436"/>
            </a:xfrm>
            <a:custGeom>
              <a:avLst/>
              <a:gdLst>
                <a:gd name="T0" fmla="*/ 586 w 710"/>
                <a:gd name="T1" fmla="*/ 0 h 436"/>
                <a:gd name="T2" fmla="*/ 0 w 710"/>
                <a:gd name="T3" fmla="*/ 195 h 436"/>
                <a:gd name="T4" fmla="*/ 122 w 710"/>
                <a:gd name="T5" fmla="*/ 436 h 436"/>
                <a:gd name="T6" fmla="*/ 710 w 710"/>
                <a:gd name="T7" fmla="*/ 209 h 436"/>
                <a:gd name="T8" fmla="*/ 586 w 710"/>
                <a:gd name="T9" fmla="*/ 0 h 436"/>
              </a:gdLst>
              <a:ahLst/>
              <a:cxnLst>
                <a:cxn ang="0">
                  <a:pos x="T0" y="T1"/>
                </a:cxn>
                <a:cxn ang="0">
                  <a:pos x="T2" y="T3"/>
                </a:cxn>
                <a:cxn ang="0">
                  <a:pos x="T4" y="T5"/>
                </a:cxn>
                <a:cxn ang="0">
                  <a:pos x="T6" y="T7"/>
                </a:cxn>
                <a:cxn ang="0">
                  <a:pos x="T8" y="T9"/>
                </a:cxn>
              </a:cxnLst>
              <a:rect l="0" t="0" r="r" b="b"/>
              <a:pathLst>
                <a:path w="710" h="436">
                  <a:moveTo>
                    <a:pt x="586" y="0"/>
                  </a:moveTo>
                  <a:lnTo>
                    <a:pt x="0" y="195"/>
                  </a:lnTo>
                  <a:lnTo>
                    <a:pt x="122" y="436"/>
                  </a:lnTo>
                  <a:lnTo>
                    <a:pt x="710" y="209"/>
                  </a:lnTo>
                  <a:lnTo>
                    <a:pt x="5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91"/>
            <p:cNvSpPr>
              <a:spLocks/>
            </p:cNvSpPr>
            <p:nvPr/>
          </p:nvSpPr>
          <p:spPr bwMode="auto">
            <a:xfrm>
              <a:off x="3296" y="3159"/>
              <a:ext cx="586" cy="301"/>
            </a:xfrm>
            <a:custGeom>
              <a:avLst/>
              <a:gdLst>
                <a:gd name="T0" fmla="*/ 0 w 586"/>
                <a:gd name="T1" fmla="*/ 61 h 301"/>
                <a:gd name="T2" fmla="*/ 464 w 586"/>
                <a:gd name="T3" fmla="*/ 241 h 301"/>
                <a:gd name="T4" fmla="*/ 586 w 586"/>
                <a:gd name="T5" fmla="*/ 0 h 301"/>
                <a:gd name="T6" fmla="*/ 498 w 586"/>
                <a:gd name="T7" fmla="*/ 301 h 301"/>
                <a:gd name="T8" fmla="*/ 0 w 586"/>
                <a:gd name="T9" fmla="*/ 100 h 301"/>
                <a:gd name="T10" fmla="*/ 0 w 586"/>
                <a:gd name="T11" fmla="*/ 61 h 301"/>
              </a:gdLst>
              <a:ahLst/>
              <a:cxnLst>
                <a:cxn ang="0">
                  <a:pos x="T0" y="T1"/>
                </a:cxn>
                <a:cxn ang="0">
                  <a:pos x="T2" y="T3"/>
                </a:cxn>
                <a:cxn ang="0">
                  <a:pos x="T4" y="T5"/>
                </a:cxn>
                <a:cxn ang="0">
                  <a:pos x="T6" y="T7"/>
                </a:cxn>
                <a:cxn ang="0">
                  <a:pos x="T8" y="T9"/>
                </a:cxn>
                <a:cxn ang="0">
                  <a:pos x="T10" y="T11"/>
                </a:cxn>
              </a:cxnLst>
              <a:rect l="0" t="0" r="r" b="b"/>
              <a:pathLst>
                <a:path w="586" h="301">
                  <a:moveTo>
                    <a:pt x="0" y="61"/>
                  </a:moveTo>
                  <a:lnTo>
                    <a:pt x="464" y="241"/>
                  </a:lnTo>
                  <a:lnTo>
                    <a:pt x="586" y="0"/>
                  </a:lnTo>
                  <a:lnTo>
                    <a:pt x="498" y="301"/>
                  </a:lnTo>
                  <a:lnTo>
                    <a:pt x="0" y="100"/>
                  </a:lnTo>
                  <a:lnTo>
                    <a:pt x="0" y="61"/>
                  </a:lnTo>
                  <a:close/>
                </a:path>
              </a:pathLst>
            </a:custGeom>
            <a:solidFill>
              <a:srgbClr val="AF2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92"/>
            <p:cNvSpPr>
              <a:spLocks/>
            </p:cNvSpPr>
            <p:nvPr/>
          </p:nvSpPr>
          <p:spPr bwMode="auto">
            <a:xfrm>
              <a:off x="3296" y="3159"/>
              <a:ext cx="586" cy="301"/>
            </a:xfrm>
            <a:custGeom>
              <a:avLst/>
              <a:gdLst>
                <a:gd name="T0" fmla="*/ 0 w 586"/>
                <a:gd name="T1" fmla="*/ 61 h 301"/>
                <a:gd name="T2" fmla="*/ 464 w 586"/>
                <a:gd name="T3" fmla="*/ 241 h 301"/>
                <a:gd name="T4" fmla="*/ 586 w 586"/>
                <a:gd name="T5" fmla="*/ 0 h 301"/>
                <a:gd name="T6" fmla="*/ 498 w 586"/>
                <a:gd name="T7" fmla="*/ 301 h 301"/>
                <a:gd name="T8" fmla="*/ 0 w 586"/>
                <a:gd name="T9" fmla="*/ 100 h 301"/>
                <a:gd name="T10" fmla="*/ 0 w 586"/>
                <a:gd name="T11" fmla="*/ 61 h 301"/>
              </a:gdLst>
              <a:ahLst/>
              <a:cxnLst>
                <a:cxn ang="0">
                  <a:pos x="T0" y="T1"/>
                </a:cxn>
                <a:cxn ang="0">
                  <a:pos x="T2" y="T3"/>
                </a:cxn>
                <a:cxn ang="0">
                  <a:pos x="T4" y="T5"/>
                </a:cxn>
                <a:cxn ang="0">
                  <a:pos x="T6" y="T7"/>
                </a:cxn>
                <a:cxn ang="0">
                  <a:pos x="T8" y="T9"/>
                </a:cxn>
                <a:cxn ang="0">
                  <a:pos x="T10" y="T11"/>
                </a:cxn>
              </a:cxnLst>
              <a:rect l="0" t="0" r="r" b="b"/>
              <a:pathLst>
                <a:path w="586" h="301">
                  <a:moveTo>
                    <a:pt x="0" y="61"/>
                  </a:moveTo>
                  <a:lnTo>
                    <a:pt x="464" y="241"/>
                  </a:lnTo>
                  <a:lnTo>
                    <a:pt x="586" y="0"/>
                  </a:lnTo>
                  <a:lnTo>
                    <a:pt x="498" y="301"/>
                  </a:lnTo>
                  <a:lnTo>
                    <a:pt x="0" y="100"/>
                  </a:lnTo>
                  <a:lnTo>
                    <a:pt x="0"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93"/>
            <p:cNvSpPr>
              <a:spLocks/>
            </p:cNvSpPr>
            <p:nvPr/>
          </p:nvSpPr>
          <p:spPr bwMode="auto">
            <a:xfrm>
              <a:off x="3882" y="3159"/>
              <a:ext cx="585" cy="301"/>
            </a:xfrm>
            <a:custGeom>
              <a:avLst/>
              <a:gdLst>
                <a:gd name="T0" fmla="*/ 585 w 585"/>
                <a:gd name="T1" fmla="*/ 61 h 301"/>
                <a:gd name="T2" fmla="*/ 122 w 585"/>
                <a:gd name="T3" fmla="*/ 241 h 301"/>
                <a:gd name="T4" fmla="*/ 0 w 585"/>
                <a:gd name="T5" fmla="*/ 0 h 301"/>
                <a:gd name="T6" fmla="*/ 87 w 585"/>
                <a:gd name="T7" fmla="*/ 301 h 301"/>
                <a:gd name="T8" fmla="*/ 585 w 585"/>
                <a:gd name="T9" fmla="*/ 100 h 301"/>
                <a:gd name="T10" fmla="*/ 585 w 585"/>
                <a:gd name="T11" fmla="*/ 61 h 301"/>
              </a:gdLst>
              <a:ahLst/>
              <a:cxnLst>
                <a:cxn ang="0">
                  <a:pos x="T0" y="T1"/>
                </a:cxn>
                <a:cxn ang="0">
                  <a:pos x="T2" y="T3"/>
                </a:cxn>
                <a:cxn ang="0">
                  <a:pos x="T4" y="T5"/>
                </a:cxn>
                <a:cxn ang="0">
                  <a:pos x="T6" y="T7"/>
                </a:cxn>
                <a:cxn ang="0">
                  <a:pos x="T8" y="T9"/>
                </a:cxn>
                <a:cxn ang="0">
                  <a:pos x="T10" y="T11"/>
                </a:cxn>
              </a:cxnLst>
              <a:rect l="0" t="0" r="r" b="b"/>
              <a:pathLst>
                <a:path w="585" h="301">
                  <a:moveTo>
                    <a:pt x="585" y="61"/>
                  </a:moveTo>
                  <a:lnTo>
                    <a:pt x="122" y="241"/>
                  </a:lnTo>
                  <a:lnTo>
                    <a:pt x="0" y="0"/>
                  </a:lnTo>
                  <a:lnTo>
                    <a:pt x="87" y="301"/>
                  </a:lnTo>
                  <a:lnTo>
                    <a:pt x="585" y="100"/>
                  </a:lnTo>
                  <a:lnTo>
                    <a:pt x="585" y="61"/>
                  </a:lnTo>
                  <a:close/>
                </a:path>
              </a:pathLst>
            </a:custGeom>
            <a:solidFill>
              <a:srgbClr val="AF2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94"/>
            <p:cNvSpPr>
              <a:spLocks/>
            </p:cNvSpPr>
            <p:nvPr/>
          </p:nvSpPr>
          <p:spPr bwMode="auto">
            <a:xfrm>
              <a:off x="3882" y="3159"/>
              <a:ext cx="585" cy="301"/>
            </a:xfrm>
            <a:custGeom>
              <a:avLst/>
              <a:gdLst>
                <a:gd name="T0" fmla="*/ 585 w 585"/>
                <a:gd name="T1" fmla="*/ 61 h 301"/>
                <a:gd name="T2" fmla="*/ 122 w 585"/>
                <a:gd name="T3" fmla="*/ 241 h 301"/>
                <a:gd name="T4" fmla="*/ 0 w 585"/>
                <a:gd name="T5" fmla="*/ 0 h 301"/>
                <a:gd name="T6" fmla="*/ 87 w 585"/>
                <a:gd name="T7" fmla="*/ 301 h 301"/>
                <a:gd name="T8" fmla="*/ 585 w 585"/>
                <a:gd name="T9" fmla="*/ 100 h 301"/>
                <a:gd name="T10" fmla="*/ 585 w 585"/>
                <a:gd name="T11" fmla="*/ 61 h 301"/>
              </a:gdLst>
              <a:ahLst/>
              <a:cxnLst>
                <a:cxn ang="0">
                  <a:pos x="T0" y="T1"/>
                </a:cxn>
                <a:cxn ang="0">
                  <a:pos x="T2" y="T3"/>
                </a:cxn>
                <a:cxn ang="0">
                  <a:pos x="T4" y="T5"/>
                </a:cxn>
                <a:cxn ang="0">
                  <a:pos x="T6" y="T7"/>
                </a:cxn>
                <a:cxn ang="0">
                  <a:pos x="T8" y="T9"/>
                </a:cxn>
                <a:cxn ang="0">
                  <a:pos x="T10" y="T11"/>
                </a:cxn>
              </a:cxnLst>
              <a:rect l="0" t="0" r="r" b="b"/>
              <a:pathLst>
                <a:path w="585" h="301">
                  <a:moveTo>
                    <a:pt x="585" y="61"/>
                  </a:moveTo>
                  <a:lnTo>
                    <a:pt x="122" y="241"/>
                  </a:lnTo>
                  <a:lnTo>
                    <a:pt x="0" y="0"/>
                  </a:lnTo>
                  <a:lnTo>
                    <a:pt x="87" y="301"/>
                  </a:lnTo>
                  <a:lnTo>
                    <a:pt x="585" y="100"/>
                  </a:lnTo>
                  <a:lnTo>
                    <a:pt x="585"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95"/>
            <p:cNvSpPr>
              <a:spLocks noEditPoints="1"/>
            </p:cNvSpPr>
            <p:nvPr/>
          </p:nvSpPr>
          <p:spPr bwMode="auto">
            <a:xfrm>
              <a:off x="3279" y="1012"/>
              <a:ext cx="1268" cy="2020"/>
            </a:xfrm>
            <a:custGeom>
              <a:avLst/>
              <a:gdLst>
                <a:gd name="T0" fmla="*/ 3 w 1172"/>
                <a:gd name="T1" fmla="*/ 1785 h 1868"/>
                <a:gd name="T2" fmla="*/ 0 w 1172"/>
                <a:gd name="T3" fmla="*/ 1807 h 1868"/>
                <a:gd name="T4" fmla="*/ 3 w 1172"/>
                <a:gd name="T5" fmla="*/ 1828 h 1868"/>
                <a:gd name="T6" fmla="*/ 16 w 1172"/>
                <a:gd name="T7" fmla="*/ 1805 h 1868"/>
                <a:gd name="T8" fmla="*/ 3 w 1172"/>
                <a:gd name="T9" fmla="*/ 1785 h 1868"/>
                <a:gd name="T10" fmla="*/ 1139 w 1172"/>
                <a:gd name="T11" fmla="*/ 1743 h 1868"/>
                <a:gd name="T12" fmla="*/ 1099 w 1172"/>
                <a:gd name="T13" fmla="*/ 1805 h 1868"/>
                <a:gd name="T14" fmla="*/ 1137 w 1172"/>
                <a:gd name="T15" fmla="*/ 1868 h 1868"/>
                <a:gd name="T16" fmla="*/ 1172 w 1172"/>
                <a:gd name="T17" fmla="*/ 1805 h 1868"/>
                <a:gd name="T18" fmla="*/ 1139 w 1172"/>
                <a:gd name="T19" fmla="*/ 1743 h 1868"/>
                <a:gd name="T20" fmla="*/ 531 w 1172"/>
                <a:gd name="T21" fmla="*/ 1472 h 1868"/>
                <a:gd name="T22" fmla="*/ 521 w 1172"/>
                <a:gd name="T23" fmla="*/ 1462 h 1868"/>
                <a:gd name="T24" fmla="*/ 531 w 1172"/>
                <a:gd name="T25" fmla="*/ 1452 h 1868"/>
                <a:gd name="T26" fmla="*/ 544 w 1172"/>
                <a:gd name="T27" fmla="*/ 1452 h 1868"/>
                <a:gd name="T28" fmla="*/ 544 w 1172"/>
                <a:gd name="T29" fmla="*/ 1427 h 1868"/>
                <a:gd name="T30" fmla="*/ 553 w 1172"/>
                <a:gd name="T31" fmla="*/ 1417 h 1868"/>
                <a:gd name="T32" fmla="*/ 563 w 1172"/>
                <a:gd name="T33" fmla="*/ 1427 h 1868"/>
                <a:gd name="T34" fmla="*/ 563 w 1172"/>
                <a:gd name="T35" fmla="*/ 1452 h 1868"/>
                <a:gd name="T36" fmla="*/ 576 w 1172"/>
                <a:gd name="T37" fmla="*/ 1452 h 1868"/>
                <a:gd name="T38" fmla="*/ 586 w 1172"/>
                <a:gd name="T39" fmla="*/ 1462 h 1868"/>
                <a:gd name="T40" fmla="*/ 576 w 1172"/>
                <a:gd name="T41" fmla="*/ 1472 h 1868"/>
                <a:gd name="T42" fmla="*/ 563 w 1172"/>
                <a:gd name="T43" fmla="*/ 1472 h 1868"/>
                <a:gd name="T44" fmla="*/ 563 w 1172"/>
                <a:gd name="T45" fmla="*/ 1498 h 1868"/>
                <a:gd name="T46" fmla="*/ 553 w 1172"/>
                <a:gd name="T47" fmla="*/ 1508 h 1868"/>
                <a:gd name="T48" fmla="*/ 544 w 1172"/>
                <a:gd name="T49" fmla="*/ 1498 h 1868"/>
                <a:gd name="T50" fmla="*/ 544 w 1172"/>
                <a:gd name="T51" fmla="*/ 1472 h 1868"/>
                <a:gd name="T52" fmla="*/ 531 w 1172"/>
                <a:gd name="T53" fmla="*/ 1472 h 1868"/>
                <a:gd name="T54" fmla="*/ 314 w 1172"/>
                <a:gd name="T55" fmla="*/ 0 h 1868"/>
                <a:gd name="T56" fmla="*/ 314 w 1172"/>
                <a:gd name="T57" fmla="*/ 21 h 1868"/>
                <a:gd name="T58" fmla="*/ 318 w 1172"/>
                <a:gd name="T59" fmla="*/ 31 h 1868"/>
                <a:gd name="T60" fmla="*/ 341 w 1172"/>
                <a:gd name="T61" fmla="*/ 85 h 1868"/>
                <a:gd name="T62" fmla="*/ 328 w 1172"/>
                <a:gd name="T63" fmla="*/ 90 h 1868"/>
                <a:gd name="T64" fmla="*/ 421 w 1172"/>
                <a:gd name="T65" fmla="*/ 1478 h 1868"/>
                <a:gd name="T66" fmla="*/ 446 w 1172"/>
                <a:gd name="T67" fmla="*/ 1473 h 1868"/>
                <a:gd name="T68" fmla="*/ 558 w 1172"/>
                <a:gd name="T69" fmla="*/ 1657 h 1868"/>
                <a:gd name="T70" fmla="*/ 670 w 1172"/>
                <a:gd name="T71" fmla="*/ 1473 h 1868"/>
                <a:gd name="T72" fmla="*/ 728 w 1172"/>
                <a:gd name="T73" fmla="*/ 1486 h 1868"/>
                <a:gd name="T74" fmla="*/ 698 w 1172"/>
                <a:gd name="T75" fmla="*/ 1417 h 1868"/>
                <a:gd name="T76" fmla="*/ 646 w 1172"/>
                <a:gd name="T77" fmla="*/ 1157 h 1868"/>
                <a:gd name="T78" fmla="*/ 606 w 1172"/>
                <a:gd name="T79" fmla="*/ 888 h 1868"/>
                <a:gd name="T80" fmla="*/ 314 w 1172"/>
                <a:gd name="T81" fmla="*/ 0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2" h="1868">
                  <a:moveTo>
                    <a:pt x="3" y="1785"/>
                  </a:moveTo>
                  <a:cubicBezTo>
                    <a:pt x="1" y="1792"/>
                    <a:pt x="0" y="1800"/>
                    <a:pt x="0" y="1807"/>
                  </a:cubicBezTo>
                  <a:cubicBezTo>
                    <a:pt x="0" y="1814"/>
                    <a:pt x="1" y="1821"/>
                    <a:pt x="3" y="1828"/>
                  </a:cubicBezTo>
                  <a:cubicBezTo>
                    <a:pt x="16" y="1805"/>
                    <a:pt x="16" y="1805"/>
                    <a:pt x="16" y="1805"/>
                  </a:cubicBezTo>
                  <a:cubicBezTo>
                    <a:pt x="3" y="1785"/>
                    <a:pt x="3" y="1785"/>
                    <a:pt x="3" y="1785"/>
                  </a:cubicBezTo>
                  <a:moveTo>
                    <a:pt x="1139" y="1743"/>
                  </a:moveTo>
                  <a:cubicBezTo>
                    <a:pt x="1099" y="1805"/>
                    <a:pt x="1099" y="1805"/>
                    <a:pt x="1099" y="1805"/>
                  </a:cubicBezTo>
                  <a:cubicBezTo>
                    <a:pt x="1137" y="1868"/>
                    <a:pt x="1137" y="1868"/>
                    <a:pt x="1137" y="1868"/>
                  </a:cubicBezTo>
                  <a:cubicBezTo>
                    <a:pt x="1158" y="1855"/>
                    <a:pt x="1172" y="1832"/>
                    <a:pt x="1172" y="1805"/>
                  </a:cubicBezTo>
                  <a:cubicBezTo>
                    <a:pt x="1172" y="1779"/>
                    <a:pt x="1159" y="1757"/>
                    <a:pt x="1139" y="1743"/>
                  </a:cubicBezTo>
                  <a:moveTo>
                    <a:pt x="531" y="1472"/>
                  </a:moveTo>
                  <a:cubicBezTo>
                    <a:pt x="525" y="1472"/>
                    <a:pt x="521" y="1468"/>
                    <a:pt x="521" y="1462"/>
                  </a:cubicBezTo>
                  <a:cubicBezTo>
                    <a:pt x="521" y="1457"/>
                    <a:pt x="525" y="1452"/>
                    <a:pt x="531" y="1452"/>
                  </a:cubicBezTo>
                  <a:cubicBezTo>
                    <a:pt x="544" y="1452"/>
                    <a:pt x="544" y="1452"/>
                    <a:pt x="544" y="1452"/>
                  </a:cubicBezTo>
                  <a:cubicBezTo>
                    <a:pt x="544" y="1427"/>
                    <a:pt x="544" y="1427"/>
                    <a:pt x="544" y="1427"/>
                  </a:cubicBezTo>
                  <a:cubicBezTo>
                    <a:pt x="544" y="1421"/>
                    <a:pt x="548" y="1417"/>
                    <a:pt x="553" y="1417"/>
                  </a:cubicBezTo>
                  <a:cubicBezTo>
                    <a:pt x="559" y="1417"/>
                    <a:pt x="563" y="1421"/>
                    <a:pt x="563" y="1427"/>
                  </a:cubicBezTo>
                  <a:cubicBezTo>
                    <a:pt x="563" y="1452"/>
                    <a:pt x="563" y="1452"/>
                    <a:pt x="563" y="1452"/>
                  </a:cubicBezTo>
                  <a:cubicBezTo>
                    <a:pt x="576" y="1452"/>
                    <a:pt x="576" y="1452"/>
                    <a:pt x="576" y="1452"/>
                  </a:cubicBezTo>
                  <a:cubicBezTo>
                    <a:pt x="582" y="1452"/>
                    <a:pt x="586" y="1457"/>
                    <a:pt x="586" y="1462"/>
                  </a:cubicBezTo>
                  <a:cubicBezTo>
                    <a:pt x="586" y="1468"/>
                    <a:pt x="582" y="1472"/>
                    <a:pt x="576" y="1472"/>
                  </a:cubicBezTo>
                  <a:cubicBezTo>
                    <a:pt x="563" y="1472"/>
                    <a:pt x="563" y="1472"/>
                    <a:pt x="563" y="1472"/>
                  </a:cubicBezTo>
                  <a:cubicBezTo>
                    <a:pt x="563" y="1498"/>
                    <a:pt x="563" y="1498"/>
                    <a:pt x="563" y="1498"/>
                  </a:cubicBezTo>
                  <a:cubicBezTo>
                    <a:pt x="563" y="1503"/>
                    <a:pt x="559" y="1508"/>
                    <a:pt x="553" y="1508"/>
                  </a:cubicBezTo>
                  <a:cubicBezTo>
                    <a:pt x="548" y="1508"/>
                    <a:pt x="544" y="1503"/>
                    <a:pt x="544" y="1498"/>
                  </a:cubicBezTo>
                  <a:cubicBezTo>
                    <a:pt x="544" y="1472"/>
                    <a:pt x="544" y="1472"/>
                    <a:pt x="544" y="1472"/>
                  </a:cubicBezTo>
                  <a:cubicBezTo>
                    <a:pt x="531" y="1472"/>
                    <a:pt x="531" y="1472"/>
                    <a:pt x="531" y="1472"/>
                  </a:cubicBezTo>
                  <a:moveTo>
                    <a:pt x="314" y="0"/>
                  </a:moveTo>
                  <a:cubicBezTo>
                    <a:pt x="314" y="21"/>
                    <a:pt x="314" y="21"/>
                    <a:pt x="314" y="21"/>
                  </a:cubicBezTo>
                  <a:cubicBezTo>
                    <a:pt x="318" y="31"/>
                    <a:pt x="318" y="31"/>
                    <a:pt x="318" y="31"/>
                  </a:cubicBezTo>
                  <a:cubicBezTo>
                    <a:pt x="341" y="85"/>
                    <a:pt x="341" y="85"/>
                    <a:pt x="341" y="85"/>
                  </a:cubicBezTo>
                  <a:cubicBezTo>
                    <a:pt x="328" y="90"/>
                    <a:pt x="328" y="90"/>
                    <a:pt x="328" y="90"/>
                  </a:cubicBezTo>
                  <a:cubicBezTo>
                    <a:pt x="394" y="267"/>
                    <a:pt x="652" y="1018"/>
                    <a:pt x="421" y="1478"/>
                  </a:cubicBezTo>
                  <a:cubicBezTo>
                    <a:pt x="446" y="1473"/>
                    <a:pt x="446" y="1473"/>
                    <a:pt x="446" y="1473"/>
                  </a:cubicBezTo>
                  <a:cubicBezTo>
                    <a:pt x="558" y="1657"/>
                    <a:pt x="558" y="1657"/>
                    <a:pt x="558" y="1657"/>
                  </a:cubicBezTo>
                  <a:cubicBezTo>
                    <a:pt x="670" y="1473"/>
                    <a:pt x="670" y="1473"/>
                    <a:pt x="670" y="1473"/>
                  </a:cubicBezTo>
                  <a:cubicBezTo>
                    <a:pt x="728" y="1486"/>
                    <a:pt x="728" y="1486"/>
                    <a:pt x="728" y="1486"/>
                  </a:cubicBezTo>
                  <a:cubicBezTo>
                    <a:pt x="716" y="1464"/>
                    <a:pt x="706" y="1441"/>
                    <a:pt x="698" y="1417"/>
                  </a:cubicBezTo>
                  <a:cubicBezTo>
                    <a:pt x="668" y="1332"/>
                    <a:pt x="660" y="1246"/>
                    <a:pt x="646" y="1157"/>
                  </a:cubicBezTo>
                  <a:cubicBezTo>
                    <a:pt x="632" y="1068"/>
                    <a:pt x="622" y="977"/>
                    <a:pt x="606" y="888"/>
                  </a:cubicBezTo>
                  <a:cubicBezTo>
                    <a:pt x="552" y="571"/>
                    <a:pt x="471" y="279"/>
                    <a:pt x="31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96"/>
            <p:cNvSpPr>
              <a:spLocks/>
            </p:cNvSpPr>
            <p:nvPr/>
          </p:nvSpPr>
          <p:spPr bwMode="auto">
            <a:xfrm>
              <a:off x="3282" y="2605"/>
              <a:ext cx="601" cy="359"/>
            </a:xfrm>
            <a:custGeom>
              <a:avLst/>
              <a:gdLst>
                <a:gd name="T0" fmla="*/ 443 w 555"/>
                <a:gd name="T1" fmla="*/ 0 h 332"/>
                <a:gd name="T2" fmla="*/ 418 w 555"/>
                <a:gd name="T3" fmla="*/ 5 h 332"/>
                <a:gd name="T4" fmla="*/ 325 w 555"/>
                <a:gd name="T5" fmla="*/ 143 h 332"/>
                <a:gd name="T6" fmla="*/ 321 w 555"/>
                <a:gd name="T7" fmla="*/ 143 h 332"/>
                <a:gd name="T8" fmla="*/ 278 w 555"/>
                <a:gd name="T9" fmla="*/ 157 h 332"/>
                <a:gd name="T10" fmla="*/ 278 w 555"/>
                <a:gd name="T11" fmla="*/ 168 h 332"/>
                <a:gd name="T12" fmla="*/ 266 w 555"/>
                <a:gd name="T13" fmla="*/ 180 h 332"/>
                <a:gd name="T14" fmla="*/ 259 w 555"/>
                <a:gd name="T15" fmla="*/ 177 h 332"/>
                <a:gd name="T16" fmla="*/ 252 w 555"/>
                <a:gd name="T17" fmla="*/ 191 h 332"/>
                <a:gd name="T18" fmla="*/ 226 w 555"/>
                <a:gd name="T19" fmla="*/ 186 h 332"/>
                <a:gd name="T20" fmla="*/ 185 w 555"/>
                <a:gd name="T21" fmla="*/ 199 h 332"/>
                <a:gd name="T22" fmla="*/ 145 w 555"/>
                <a:gd name="T23" fmla="*/ 186 h 332"/>
                <a:gd name="T24" fmla="*/ 71 w 555"/>
                <a:gd name="T25" fmla="*/ 260 h 332"/>
                <a:gd name="T26" fmla="*/ 0 w 555"/>
                <a:gd name="T27" fmla="*/ 312 h 332"/>
                <a:gd name="T28" fmla="*/ 13 w 555"/>
                <a:gd name="T29" fmla="*/ 332 h 332"/>
                <a:gd name="T30" fmla="*/ 389 w 555"/>
                <a:gd name="T31" fmla="*/ 229 h 332"/>
                <a:gd name="T32" fmla="*/ 389 w 555"/>
                <a:gd name="T33" fmla="*/ 227 h 332"/>
                <a:gd name="T34" fmla="*/ 400 w 555"/>
                <a:gd name="T35" fmla="*/ 217 h 332"/>
                <a:gd name="T36" fmla="*/ 409 w 555"/>
                <a:gd name="T37" fmla="*/ 224 h 332"/>
                <a:gd name="T38" fmla="*/ 555 w 555"/>
                <a:gd name="T39" fmla="*/ 184 h 332"/>
                <a:gd name="T40" fmla="*/ 443 w 555"/>
                <a:gd name="T4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5" h="332">
                  <a:moveTo>
                    <a:pt x="443" y="0"/>
                  </a:moveTo>
                  <a:cubicBezTo>
                    <a:pt x="418" y="5"/>
                    <a:pt x="418" y="5"/>
                    <a:pt x="418" y="5"/>
                  </a:cubicBezTo>
                  <a:cubicBezTo>
                    <a:pt x="393" y="55"/>
                    <a:pt x="363" y="101"/>
                    <a:pt x="325" y="143"/>
                  </a:cubicBezTo>
                  <a:cubicBezTo>
                    <a:pt x="324" y="143"/>
                    <a:pt x="323" y="143"/>
                    <a:pt x="321" y="143"/>
                  </a:cubicBezTo>
                  <a:cubicBezTo>
                    <a:pt x="305" y="143"/>
                    <a:pt x="290" y="148"/>
                    <a:pt x="278" y="157"/>
                  </a:cubicBezTo>
                  <a:cubicBezTo>
                    <a:pt x="278" y="168"/>
                    <a:pt x="278" y="168"/>
                    <a:pt x="278" y="168"/>
                  </a:cubicBezTo>
                  <a:cubicBezTo>
                    <a:pt x="278" y="175"/>
                    <a:pt x="273" y="180"/>
                    <a:pt x="266" y="180"/>
                  </a:cubicBezTo>
                  <a:cubicBezTo>
                    <a:pt x="263" y="180"/>
                    <a:pt x="261" y="179"/>
                    <a:pt x="259" y="177"/>
                  </a:cubicBezTo>
                  <a:cubicBezTo>
                    <a:pt x="256" y="181"/>
                    <a:pt x="254" y="186"/>
                    <a:pt x="252" y="191"/>
                  </a:cubicBezTo>
                  <a:cubicBezTo>
                    <a:pt x="244" y="188"/>
                    <a:pt x="235" y="186"/>
                    <a:pt x="226" y="186"/>
                  </a:cubicBezTo>
                  <a:cubicBezTo>
                    <a:pt x="211" y="186"/>
                    <a:pt x="197" y="191"/>
                    <a:pt x="185" y="199"/>
                  </a:cubicBezTo>
                  <a:cubicBezTo>
                    <a:pt x="174" y="191"/>
                    <a:pt x="160" y="186"/>
                    <a:pt x="145" y="186"/>
                  </a:cubicBezTo>
                  <a:cubicBezTo>
                    <a:pt x="104" y="186"/>
                    <a:pt x="71" y="219"/>
                    <a:pt x="71" y="260"/>
                  </a:cubicBezTo>
                  <a:cubicBezTo>
                    <a:pt x="38" y="260"/>
                    <a:pt x="10" y="282"/>
                    <a:pt x="0" y="312"/>
                  </a:cubicBezTo>
                  <a:cubicBezTo>
                    <a:pt x="13" y="332"/>
                    <a:pt x="13" y="332"/>
                    <a:pt x="13" y="332"/>
                  </a:cubicBezTo>
                  <a:cubicBezTo>
                    <a:pt x="389" y="229"/>
                    <a:pt x="389" y="229"/>
                    <a:pt x="389" y="229"/>
                  </a:cubicBezTo>
                  <a:cubicBezTo>
                    <a:pt x="389" y="227"/>
                    <a:pt x="389" y="227"/>
                    <a:pt x="389" y="227"/>
                  </a:cubicBezTo>
                  <a:cubicBezTo>
                    <a:pt x="389" y="222"/>
                    <a:pt x="394" y="217"/>
                    <a:pt x="400" y="217"/>
                  </a:cubicBezTo>
                  <a:cubicBezTo>
                    <a:pt x="404" y="217"/>
                    <a:pt x="408" y="220"/>
                    <a:pt x="409" y="224"/>
                  </a:cubicBezTo>
                  <a:cubicBezTo>
                    <a:pt x="555" y="184"/>
                    <a:pt x="555" y="184"/>
                    <a:pt x="555" y="184"/>
                  </a:cubicBezTo>
                  <a:cubicBezTo>
                    <a:pt x="443" y="0"/>
                    <a:pt x="443" y="0"/>
                    <a:pt x="443" y="0"/>
                  </a:cubicBezTo>
                </a:path>
              </a:pathLst>
            </a:custGeom>
            <a:solidFill>
              <a:srgbClr val="F19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97"/>
            <p:cNvSpPr>
              <a:spLocks/>
            </p:cNvSpPr>
            <p:nvPr/>
          </p:nvSpPr>
          <p:spPr bwMode="auto">
            <a:xfrm>
              <a:off x="3883" y="2605"/>
              <a:ext cx="629" cy="359"/>
            </a:xfrm>
            <a:custGeom>
              <a:avLst/>
              <a:gdLst>
                <a:gd name="T0" fmla="*/ 112 w 581"/>
                <a:gd name="T1" fmla="*/ 0 h 332"/>
                <a:gd name="T2" fmla="*/ 0 w 581"/>
                <a:gd name="T3" fmla="*/ 184 h 332"/>
                <a:gd name="T4" fmla="*/ 541 w 581"/>
                <a:gd name="T5" fmla="*/ 332 h 332"/>
                <a:gd name="T6" fmla="*/ 581 w 581"/>
                <a:gd name="T7" fmla="*/ 270 h 332"/>
                <a:gd name="T8" fmla="*/ 541 w 581"/>
                <a:gd name="T9" fmla="*/ 258 h 332"/>
                <a:gd name="T10" fmla="*/ 541 w 581"/>
                <a:gd name="T11" fmla="*/ 258 h 332"/>
                <a:gd name="T12" fmla="*/ 467 w 581"/>
                <a:gd name="T13" fmla="*/ 184 h 332"/>
                <a:gd name="T14" fmla="*/ 417 w 581"/>
                <a:gd name="T15" fmla="*/ 204 h 332"/>
                <a:gd name="T16" fmla="*/ 367 w 581"/>
                <a:gd name="T17" fmla="*/ 184 h 332"/>
                <a:gd name="T18" fmla="*/ 344 w 581"/>
                <a:gd name="T19" fmla="*/ 188 h 332"/>
                <a:gd name="T20" fmla="*/ 344 w 581"/>
                <a:gd name="T21" fmla="*/ 186 h 332"/>
                <a:gd name="T22" fmla="*/ 270 w 581"/>
                <a:gd name="T23" fmla="*/ 112 h 332"/>
                <a:gd name="T24" fmla="*/ 243 w 581"/>
                <a:gd name="T25" fmla="*/ 117 h 332"/>
                <a:gd name="T26" fmla="*/ 170 w 581"/>
                <a:gd name="T27" fmla="*/ 13 h 332"/>
                <a:gd name="T28" fmla="*/ 112 w 581"/>
                <a:gd name="T2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1" h="332">
                  <a:moveTo>
                    <a:pt x="112" y="0"/>
                  </a:moveTo>
                  <a:cubicBezTo>
                    <a:pt x="0" y="184"/>
                    <a:pt x="0" y="184"/>
                    <a:pt x="0" y="184"/>
                  </a:cubicBezTo>
                  <a:cubicBezTo>
                    <a:pt x="541" y="332"/>
                    <a:pt x="541" y="332"/>
                    <a:pt x="541" y="332"/>
                  </a:cubicBezTo>
                  <a:cubicBezTo>
                    <a:pt x="581" y="270"/>
                    <a:pt x="581" y="270"/>
                    <a:pt x="581" y="270"/>
                  </a:cubicBezTo>
                  <a:cubicBezTo>
                    <a:pt x="570" y="263"/>
                    <a:pt x="556" y="259"/>
                    <a:pt x="541" y="258"/>
                  </a:cubicBezTo>
                  <a:cubicBezTo>
                    <a:pt x="541" y="258"/>
                    <a:pt x="541" y="258"/>
                    <a:pt x="541" y="258"/>
                  </a:cubicBezTo>
                  <a:cubicBezTo>
                    <a:pt x="541" y="217"/>
                    <a:pt x="508" y="184"/>
                    <a:pt x="467" y="184"/>
                  </a:cubicBezTo>
                  <a:cubicBezTo>
                    <a:pt x="448" y="184"/>
                    <a:pt x="431" y="192"/>
                    <a:pt x="417" y="204"/>
                  </a:cubicBezTo>
                  <a:cubicBezTo>
                    <a:pt x="404" y="192"/>
                    <a:pt x="387" y="184"/>
                    <a:pt x="367" y="184"/>
                  </a:cubicBezTo>
                  <a:cubicBezTo>
                    <a:pt x="359" y="184"/>
                    <a:pt x="352" y="186"/>
                    <a:pt x="344" y="188"/>
                  </a:cubicBezTo>
                  <a:cubicBezTo>
                    <a:pt x="344" y="187"/>
                    <a:pt x="344" y="187"/>
                    <a:pt x="344" y="186"/>
                  </a:cubicBezTo>
                  <a:cubicBezTo>
                    <a:pt x="344" y="145"/>
                    <a:pt x="311" y="112"/>
                    <a:pt x="270" y="112"/>
                  </a:cubicBezTo>
                  <a:cubicBezTo>
                    <a:pt x="261" y="112"/>
                    <a:pt x="252" y="114"/>
                    <a:pt x="243" y="117"/>
                  </a:cubicBezTo>
                  <a:cubicBezTo>
                    <a:pt x="215" y="85"/>
                    <a:pt x="190" y="50"/>
                    <a:pt x="170" y="13"/>
                  </a:cubicBezTo>
                  <a:cubicBezTo>
                    <a:pt x="112" y="0"/>
                    <a:pt x="112" y="0"/>
                    <a:pt x="112" y="0"/>
                  </a:cubicBezTo>
                </a:path>
              </a:pathLst>
            </a:custGeom>
            <a:solidFill>
              <a:srgbClr val="F19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98"/>
            <p:cNvSpPr>
              <a:spLocks noEditPoints="1"/>
            </p:cNvSpPr>
            <p:nvPr/>
          </p:nvSpPr>
          <p:spPr bwMode="auto">
            <a:xfrm>
              <a:off x="3282" y="2964"/>
              <a:ext cx="583" cy="196"/>
            </a:xfrm>
            <a:custGeom>
              <a:avLst/>
              <a:gdLst>
                <a:gd name="T0" fmla="*/ 447 w 539"/>
                <a:gd name="T1" fmla="*/ 144 h 181"/>
                <a:gd name="T2" fmla="*/ 511 w 539"/>
                <a:gd name="T3" fmla="*/ 181 h 181"/>
                <a:gd name="T4" fmla="*/ 539 w 539"/>
                <a:gd name="T5" fmla="*/ 175 h 181"/>
                <a:gd name="T6" fmla="*/ 447 w 539"/>
                <a:gd name="T7" fmla="*/ 144 h 181"/>
                <a:gd name="T8" fmla="*/ 13 w 539"/>
                <a:gd name="T9" fmla="*/ 0 h 181"/>
                <a:gd name="T10" fmla="*/ 13 w 539"/>
                <a:gd name="T11" fmla="*/ 0 h 181"/>
                <a:gd name="T12" fmla="*/ 0 w 539"/>
                <a:gd name="T13" fmla="*/ 23 h 181"/>
                <a:gd name="T14" fmla="*/ 71 w 539"/>
                <a:gd name="T15" fmla="*/ 76 h 181"/>
                <a:gd name="T16" fmla="*/ 108 w 539"/>
                <a:gd name="T17" fmla="*/ 66 h 181"/>
                <a:gd name="T18" fmla="*/ 173 w 539"/>
                <a:gd name="T19" fmla="*/ 107 h 181"/>
                <a:gd name="T20" fmla="*/ 229 w 539"/>
                <a:gd name="T21" fmla="*/ 81 h 181"/>
                <a:gd name="T22" fmla="*/ 267 w 539"/>
                <a:gd name="T23" fmla="*/ 91 h 181"/>
                <a:gd name="T24" fmla="*/ 267 w 539"/>
                <a:gd name="T25" fmla="*/ 91 h 181"/>
                <a:gd name="T26" fmla="*/ 341 w 539"/>
                <a:gd name="T27" fmla="*/ 163 h 181"/>
                <a:gd name="T28" fmla="*/ 390 w 539"/>
                <a:gd name="T29" fmla="*/ 144 h 181"/>
                <a:gd name="T30" fmla="*/ 415 w 539"/>
                <a:gd name="T31" fmla="*/ 148 h 181"/>
                <a:gd name="T32" fmla="*/ 443 w 539"/>
                <a:gd name="T33" fmla="*/ 143 h 181"/>
                <a:gd name="T34" fmla="*/ 13 w 539"/>
                <a:gd name="T3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9" h="181">
                  <a:moveTo>
                    <a:pt x="447" y="144"/>
                  </a:moveTo>
                  <a:cubicBezTo>
                    <a:pt x="460" y="166"/>
                    <a:pt x="484" y="181"/>
                    <a:pt x="511" y="181"/>
                  </a:cubicBezTo>
                  <a:cubicBezTo>
                    <a:pt x="521" y="181"/>
                    <a:pt x="531" y="178"/>
                    <a:pt x="539" y="175"/>
                  </a:cubicBezTo>
                  <a:cubicBezTo>
                    <a:pt x="447" y="144"/>
                    <a:pt x="447" y="144"/>
                    <a:pt x="447" y="144"/>
                  </a:cubicBezTo>
                  <a:moveTo>
                    <a:pt x="13" y="0"/>
                  </a:moveTo>
                  <a:cubicBezTo>
                    <a:pt x="13" y="0"/>
                    <a:pt x="13" y="0"/>
                    <a:pt x="13" y="0"/>
                  </a:cubicBezTo>
                  <a:cubicBezTo>
                    <a:pt x="0" y="23"/>
                    <a:pt x="0" y="23"/>
                    <a:pt x="0" y="23"/>
                  </a:cubicBezTo>
                  <a:cubicBezTo>
                    <a:pt x="8" y="54"/>
                    <a:pt x="37" y="76"/>
                    <a:pt x="71" y="76"/>
                  </a:cubicBezTo>
                  <a:cubicBezTo>
                    <a:pt x="84" y="76"/>
                    <a:pt x="97" y="73"/>
                    <a:pt x="108" y="66"/>
                  </a:cubicBezTo>
                  <a:cubicBezTo>
                    <a:pt x="120" y="90"/>
                    <a:pt x="145" y="107"/>
                    <a:pt x="173" y="107"/>
                  </a:cubicBezTo>
                  <a:cubicBezTo>
                    <a:pt x="196" y="107"/>
                    <a:pt x="216" y="97"/>
                    <a:pt x="229" y="81"/>
                  </a:cubicBezTo>
                  <a:cubicBezTo>
                    <a:pt x="240" y="87"/>
                    <a:pt x="253" y="91"/>
                    <a:pt x="267" y="91"/>
                  </a:cubicBezTo>
                  <a:cubicBezTo>
                    <a:pt x="267" y="91"/>
                    <a:pt x="267" y="91"/>
                    <a:pt x="267" y="91"/>
                  </a:cubicBezTo>
                  <a:cubicBezTo>
                    <a:pt x="268" y="131"/>
                    <a:pt x="300" y="163"/>
                    <a:pt x="341" y="163"/>
                  </a:cubicBezTo>
                  <a:cubicBezTo>
                    <a:pt x="360" y="163"/>
                    <a:pt x="377" y="156"/>
                    <a:pt x="390" y="144"/>
                  </a:cubicBezTo>
                  <a:cubicBezTo>
                    <a:pt x="398" y="147"/>
                    <a:pt x="406" y="148"/>
                    <a:pt x="415" y="148"/>
                  </a:cubicBezTo>
                  <a:cubicBezTo>
                    <a:pt x="425" y="148"/>
                    <a:pt x="434" y="146"/>
                    <a:pt x="443" y="143"/>
                  </a:cubicBezTo>
                  <a:cubicBezTo>
                    <a:pt x="13" y="0"/>
                    <a:pt x="13" y="0"/>
                    <a:pt x="13" y="0"/>
                  </a:cubicBezTo>
                </a:path>
              </a:pathLst>
            </a:custGeom>
            <a:solidFill>
              <a:srgbClr val="F9A6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99"/>
            <p:cNvSpPr>
              <a:spLocks noEditPoints="1"/>
            </p:cNvSpPr>
            <p:nvPr/>
          </p:nvSpPr>
          <p:spPr bwMode="auto">
            <a:xfrm>
              <a:off x="3296" y="2804"/>
              <a:ext cx="1172" cy="355"/>
            </a:xfrm>
            <a:custGeom>
              <a:avLst/>
              <a:gdLst>
                <a:gd name="T0" fmla="*/ 583 w 1083"/>
                <a:gd name="T1" fmla="*/ 200 h 328"/>
                <a:gd name="T2" fmla="*/ 570 w 1083"/>
                <a:gd name="T3" fmla="*/ 187 h 328"/>
                <a:gd name="T4" fmla="*/ 583 w 1083"/>
                <a:gd name="T5" fmla="*/ 174 h 328"/>
                <a:gd name="T6" fmla="*/ 600 w 1083"/>
                <a:gd name="T7" fmla="*/ 174 h 328"/>
                <a:gd name="T8" fmla="*/ 600 w 1083"/>
                <a:gd name="T9" fmla="*/ 140 h 328"/>
                <a:gd name="T10" fmla="*/ 612 w 1083"/>
                <a:gd name="T11" fmla="*/ 128 h 328"/>
                <a:gd name="T12" fmla="*/ 625 w 1083"/>
                <a:gd name="T13" fmla="*/ 140 h 328"/>
                <a:gd name="T14" fmla="*/ 625 w 1083"/>
                <a:gd name="T15" fmla="*/ 174 h 328"/>
                <a:gd name="T16" fmla="*/ 642 w 1083"/>
                <a:gd name="T17" fmla="*/ 174 h 328"/>
                <a:gd name="T18" fmla="*/ 655 w 1083"/>
                <a:gd name="T19" fmla="*/ 187 h 328"/>
                <a:gd name="T20" fmla="*/ 642 w 1083"/>
                <a:gd name="T21" fmla="*/ 200 h 328"/>
                <a:gd name="T22" fmla="*/ 625 w 1083"/>
                <a:gd name="T23" fmla="*/ 200 h 328"/>
                <a:gd name="T24" fmla="*/ 625 w 1083"/>
                <a:gd name="T25" fmla="*/ 234 h 328"/>
                <a:gd name="T26" fmla="*/ 612 w 1083"/>
                <a:gd name="T27" fmla="*/ 246 h 328"/>
                <a:gd name="T28" fmla="*/ 600 w 1083"/>
                <a:gd name="T29" fmla="*/ 234 h 328"/>
                <a:gd name="T30" fmla="*/ 600 w 1083"/>
                <a:gd name="T31" fmla="*/ 200 h 328"/>
                <a:gd name="T32" fmla="*/ 583 w 1083"/>
                <a:gd name="T33" fmla="*/ 200 h 328"/>
                <a:gd name="T34" fmla="*/ 542 w 1083"/>
                <a:gd name="T35" fmla="*/ 0 h 328"/>
                <a:gd name="T36" fmla="*/ 542 w 1083"/>
                <a:gd name="T37" fmla="*/ 0 h 328"/>
                <a:gd name="T38" fmla="*/ 396 w 1083"/>
                <a:gd name="T39" fmla="*/ 40 h 328"/>
                <a:gd name="T40" fmla="*/ 397 w 1083"/>
                <a:gd name="T41" fmla="*/ 43 h 328"/>
                <a:gd name="T42" fmla="*/ 397 w 1083"/>
                <a:gd name="T43" fmla="*/ 70 h 328"/>
                <a:gd name="T44" fmla="*/ 410 w 1083"/>
                <a:gd name="T45" fmla="*/ 70 h 328"/>
                <a:gd name="T46" fmla="*/ 420 w 1083"/>
                <a:gd name="T47" fmla="*/ 80 h 328"/>
                <a:gd name="T48" fmla="*/ 410 w 1083"/>
                <a:gd name="T49" fmla="*/ 91 h 328"/>
                <a:gd name="T50" fmla="*/ 397 w 1083"/>
                <a:gd name="T51" fmla="*/ 91 h 328"/>
                <a:gd name="T52" fmla="*/ 397 w 1083"/>
                <a:gd name="T53" fmla="*/ 117 h 328"/>
                <a:gd name="T54" fmla="*/ 387 w 1083"/>
                <a:gd name="T55" fmla="*/ 128 h 328"/>
                <a:gd name="T56" fmla="*/ 376 w 1083"/>
                <a:gd name="T57" fmla="*/ 117 h 328"/>
                <a:gd name="T58" fmla="*/ 376 w 1083"/>
                <a:gd name="T59" fmla="*/ 91 h 328"/>
                <a:gd name="T60" fmla="*/ 363 w 1083"/>
                <a:gd name="T61" fmla="*/ 91 h 328"/>
                <a:gd name="T62" fmla="*/ 353 w 1083"/>
                <a:gd name="T63" fmla="*/ 80 h 328"/>
                <a:gd name="T64" fmla="*/ 363 w 1083"/>
                <a:gd name="T65" fmla="*/ 70 h 328"/>
                <a:gd name="T66" fmla="*/ 376 w 1083"/>
                <a:gd name="T67" fmla="*/ 70 h 328"/>
                <a:gd name="T68" fmla="*/ 376 w 1083"/>
                <a:gd name="T69" fmla="*/ 45 h 328"/>
                <a:gd name="T70" fmla="*/ 0 w 1083"/>
                <a:gd name="T71" fmla="*/ 148 h 328"/>
                <a:gd name="T72" fmla="*/ 430 w 1083"/>
                <a:gd name="T73" fmla="*/ 291 h 328"/>
                <a:gd name="T74" fmla="*/ 430 w 1083"/>
                <a:gd name="T75" fmla="*/ 291 h 328"/>
                <a:gd name="T76" fmla="*/ 434 w 1083"/>
                <a:gd name="T77" fmla="*/ 292 h 328"/>
                <a:gd name="T78" fmla="*/ 434 w 1083"/>
                <a:gd name="T79" fmla="*/ 292 h 328"/>
                <a:gd name="T80" fmla="*/ 526 w 1083"/>
                <a:gd name="T81" fmla="*/ 323 h 328"/>
                <a:gd name="T82" fmla="*/ 526 w 1083"/>
                <a:gd name="T83" fmla="*/ 323 h 328"/>
                <a:gd name="T84" fmla="*/ 541 w 1083"/>
                <a:gd name="T85" fmla="*/ 328 h 328"/>
                <a:gd name="T86" fmla="*/ 596 w 1083"/>
                <a:gd name="T87" fmla="*/ 309 h 328"/>
                <a:gd name="T88" fmla="*/ 596 w 1083"/>
                <a:gd name="T89" fmla="*/ 309 h 328"/>
                <a:gd name="T90" fmla="*/ 1083 w 1083"/>
                <a:gd name="T91" fmla="*/ 148 h 328"/>
                <a:gd name="T92" fmla="*/ 542 w 1083"/>
                <a:gd name="T9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3" h="328">
                  <a:moveTo>
                    <a:pt x="583" y="200"/>
                  </a:moveTo>
                  <a:cubicBezTo>
                    <a:pt x="576" y="200"/>
                    <a:pt x="570" y="194"/>
                    <a:pt x="570" y="187"/>
                  </a:cubicBezTo>
                  <a:cubicBezTo>
                    <a:pt x="570" y="180"/>
                    <a:pt x="576" y="174"/>
                    <a:pt x="583" y="174"/>
                  </a:cubicBezTo>
                  <a:cubicBezTo>
                    <a:pt x="600" y="174"/>
                    <a:pt x="600" y="174"/>
                    <a:pt x="600" y="174"/>
                  </a:cubicBezTo>
                  <a:cubicBezTo>
                    <a:pt x="600" y="140"/>
                    <a:pt x="600" y="140"/>
                    <a:pt x="600" y="140"/>
                  </a:cubicBezTo>
                  <a:cubicBezTo>
                    <a:pt x="600" y="133"/>
                    <a:pt x="605" y="128"/>
                    <a:pt x="612" y="128"/>
                  </a:cubicBezTo>
                  <a:cubicBezTo>
                    <a:pt x="620" y="128"/>
                    <a:pt x="625" y="133"/>
                    <a:pt x="625" y="140"/>
                  </a:cubicBezTo>
                  <a:cubicBezTo>
                    <a:pt x="625" y="174"/>
                    <a:pt x="625" y="174"/>
                    <a:pt x="625" y="174"/>
                  </a:cubicBezTo>
                  <a:cubicBezTo>
                    <a:pt x="642" y="174"/>
                    <a:pt x="642" y="174"/>
                    <a:pt x="642" y="174"/>
                  </a:cubicBezTo>
                  <a:cubicBezTo>
                    <a:pt x="649" y="174"/>
                    <a:pt x="655" y="180"/>
                    <a:pt x="655" y="187"/>
                  </a:cubicBezTo>
                  <a:cubicBezTo>
                    <a:pt x="655" y="194"/>
                    <a:pt x="649" y="200"/>
                    <a:pt x="642" y="200"/>
                  </a:cubicBezTo>
                  <a:cubicBezTo>
                    <a:pt x="625" y="200"/>
                    <a:pt x="625" y="200"/>
                    <a:pt x="625" y="200"/>
                  </a:cubicBezTo>
                  <a:cubicBezTo>
                    <a:pt x="625" y="234"/>
                    <a:pt x="625" y="234"/>
                    <a:pt x="625" y="234"/>
                  </a:cubicBezTo>
                  <a:cubicBezTo>
                    <a:pt x="625" y="241"/>
                    <a:pt x="620" y="246"/>
                    <a:pt x="612" y="246"/>
                  </a:cubicBezTo>
                  <a:cubicBezTo>
                    <a:pt x="605" y="246"/>
                    <a:pt x="600" y="241"/>
                    <a:pt x="600" y="234"/>
                  </a:cubicBezTo>
                  <a:cubicBezTo>
                    <a:pt x="600" y="200"/>
                    <a:pt x="600" y="200"/>
                    <a:pt x="600" y="200"/>
                  </a:cubicBezTo>
                  <a:cubicBezTo>
                    <a:pt x="583" y="200"/>
                    <a:pt x="583" y="200"/>
                    <a:pt x="583" y="200"/>
                  </a:cubicBezTo>
                  <a:moveTo>
                    <a:pt x="542" y="0"/>
                  </a:moveTo>
                  <a:cubicBezTo>
                    <a:pt x="542" y="0"/>
                    <a:pt x="542" y="0"/>
                    <a:pt x="542" y="0"/>
                  </a:cubicBezTo>
                  <a:cubicBezTo>
                    <a:pt x="396" y="40"/>
                    <a:pt x="396" y="40"/>
                    <a:pt x="396" y="40"/>
                  </a:cubicBezTo>
                  <a:cubicBezTo>
                    <a:pt x="397" y="41"/>
                    <a:pt x="397" y="42"/>
                    <a:pt x="397" y="43"/>
                  </a:cubicBezTo>
                  <a:cubicBezTo>
                    <a:pt x="397" y="70"/>
                    <a:pt x="397" y="70"/>
                    <a:pt x="397" y="70"/>
                  </a:cubicBezTo>
                  <a:cubicBezTo>
                    <a:pt x="410" y="70"/>
                    <a:pt x="410" y="70"/>
                    <a:pt x="410" y="70"/>
                  </a:cubicBezTo>
                  <a:cubicBezTo>
                    <a:pt x="416" y="70"/>
                    <a:pt x="420" y="75"/>
                    <a:pt x="420" y="80"/>
                  </a:cubicBezTo>
                  <a:cubicBezTo>
                    <a:pt x="420" y="86"/>
                    <a:pt x="416" y="91"/>
                    <a:pt x="410" y="91"/>
                  </a:cubicBezTo>
                  <a:cubicBezTo>
                    <a:pt x="397" y="91"/>
                    <a:pt x="397" y="91"/>
                    <a:pt x="397" y="91"/>
                  </a:cubicBezTo>
                  <a:cubicBezTo>
                    <a:pt x="397" y="117"/>
                    <a:pt x="397" y="117"/>
                    <a:pt x="397" y="117"/>
                  </a:cubicBezTo>
                  <a:cubicBezTo>
                    <a:pt x="397" y="123"/>
                    <a:pt x="392" y="128"/>
                    <a:pt x="387" y="128"/>
                  </a:cubicBezTo>
                  <a:cubicBezTo>
                    <a:pt x="381" y="128"/>
                    <a:pt x="376" y="123"/>
                    <a:pt x="376" y="117"/>
                  </a:cubicBezTo>
                  <a:cubicBezTo>
                    <a:pt x="376" y="91"/>
                    <a:pt x="376" y="91"/>
                    <a:pt x="376" y="91"/>
                  </a:cubicBezTo>
                  <a:cubicBezTo>
                    <a:pt x="363" y="91"/>
                    <a:pt x="363" y="91"/>
                    <a:pt x="363" y="91"/>
                  </a:cubicBezTo>
                  <a:cubicBezTo>
                    <a:pt x="357" y="91"/>
                    <a:pt x="353" y="86"/>
                    <a:pt x="353" y="80"/>
                  </a:cubicBezTo>
                  <a:cubicBezTo>
                    <a:pt x="353" y="75"/>
                    <a:pt x="357" y="70"/>
                    <a:pt x="363" y="70"/>
                  </a:cubicBezTo>
                  <a:cubicBezTo>
                    <a:pt x="376" y="70"/>
                    <a:pt x="376" y="70"/>
                    <a:pt x="376" y="70"/>
                  </a:cubicBezTo>
                  <a:cubicBezTo>
                    <a:pt x="376" y="45"/>
                    <a:pt x="376" y="45"/>
                    <a:pt x="376" y="45"/>
                  </a:cubicBezTo>
                  <a:cubicBezTo>
                    <a:pt x="0" y="148"/>
                    <a:pt x="0" y="148"/>
                    <a:pt x="0" y="148"/>
                  </a:cubicBezTo>
                  <a:cubicBezTo>
                    <a:pt x="430" y="291"/>
                    <a:pt x="430" y="291"/>
                    <a:pt x="430" y="291"/>
                  </a:cubicBezTo>
                  <a:cubicBezTo>
                    <a:pt x="430" y="291"/>
                    <a:pt x="430" y="291"/>
                    <a:pt x="430" y="291"/>
                  </a:cubicBezTo>
                  <a:cubicBezTo>
                    <a:pt x="431" y="291"/>
                    <a:pt x="433" y="292"/>
                    <a:pt x="434" y="292"/>
                  </a:cubicBezTo>
                  <a:cubicBezTo>
                    <a:pt x="434" y="292"/>
                    <a:pt x="434" y="292"/>
                    <a:pt x="434" y="292"/>
                  </a:cubicBezTo>
                  <a:cubicBezTo>
                    <a:pt x="526" y="323"/>
                    <a:pt x="526" y="323"/>
                    <a:pt x="526" y="323"/>
                  </a:cubicBezTo>
                  <a:cubicBezTo>
                    <a:pt x="526" y="323"/>
                    <a:pt x="526" y="323"/>
                    <a:pt x="526" y="323"/>
                  </a:cubicBezTo>
                  <a:cubicBezTo>
                    <a:pt x="536" y="326"/>
                    <a:pt x="541" y="328"/>
                    <a:pt x="541" y="328"/>
                  </a:cubicBezTo>
                  <a:cubicBezTo>
                    <a:pt x="596" y="309"/>
                    <a:pt x="596" y="309"/>
                    <a:pt x="596" y="309"/>
                  </a:cubicBezTo>
                  <a:cubicBezTo>
                    <a:pt x="596" y="309"/>
                    <a:pt x="596" y="309"/>
                    <a:pt x="596" y="309"/>
                  </a:cubicBezTo>
                  <a:cubicBezTo>
                    <a:pt x="1083" y="148"/>
                    <a:pt x="1083" y="148"/>
                    <a:pt x="1083" y="148"/>
                  </a:cubicBezTo>
                  <a:cubicBezTo>
                    <a:pt x="542" y="0"/>
                    <a:pt x="542" y="0"/>
                    <a:pt x="542" y="0"/>
                  </a:cubicBezTo>
                </a:path>
              </a:pathLst>
            </a:custGeom>
            <a:solidFill>
              <a:srgbClr val="E69A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100"/>
            <p:cNvSpPr>
              <a:spLocks/>
            </p:cNvSpPr>
            <p:nvPr/>
          </p:nvSpPr>
          <p:spPr bwMode="auto">
            <a:xfrm>
              <a:off x="3941" y="2964"/>
              <a:ext cx="569" cy="196"/>
            </a:xfrm>
            <a:custGeom>
              <a:avLst/>
              <a:gdLst>
                <a:gd name="T0" fmla="*/ 487 w 525"/>
                <a:gd name="T1" fmla="*/ 0 h 181"/>
                <a:gd name="T2" fmla="*/ 487 w 525"/>
                <a:gd name="T3" fmla="*/ 0 h 181"/>
                <a:gd name="T4" fmla="*/ 0 w 525"/>
                <a:gd name="T5" fmla="*/ 161 h 181"/>
                <a:gd name="T6" fmla="*/ 50 w 525"/>
                <a:gd name="T7" fmla="*/ 181 h 181"/>
                <a:gd name="T8" fmla="*/ 111 w 525"/>
                <a:gd name="T9" fmla="*/ 147 h 181"/>
                <a:gd name="T10" fmla="*/ 124 w 525"/>
                <a:gd name="T11" fmla="*/ 148 h 181"/>
                <a:gd name="T12" fmla="*/ 192 w 525"/>
                <a:gd name="T13" fmla="*/ 102 h 181"/>
                <a:gd name="T14" fmla="*/ 216 w 525"/>
                <a:gd name="T15" fmla="*/ 107 h 181"/>
                <a:gd name="T16" fmla="*/ 252 w 525"/>
                <a:gd name="T17" fmla="*/ 97 h 181"/>
                <a:gd name="T18" fmla="*/ 313 w 525"/>
                <a:gd name="T19" fmla="*/ 131 h 181"/>
                <a:gd name="T20" fmla="*/ 385 w 525"/>
                <a:gd name="T21" fmla="*/ 74 h 181"/>
                <a:gd name="T22" fmla="*/ 387 w 525"/>
                <a:gd name="T23" fmla="*/ 74 h 181"/>
                <a:gd name="T24" fmla="*/ 437 w 525"/>
                <a:gd name="T25" fmla="*/ 55 h 181"/>
                <a:gd name="T26" fmla="*/ 486 w 525"/>
                <a:gd name="T27" fmla="*/ 74 h 181"/>
                <a:gd name="T28" fmla="*/ 525 w 525"/>
                <a:gd name="T29" fmla="*/ 63 h 181"/>
                <a:gd name="T30" fmla="*/ 487 w 525"/>
                <a:gd name="T31"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181">
                  <a:moveTo>
                    <a:pt x="487" y="0"/>
                  </a:moveTo>
                  <a:cubicBezTo>
                    <a:pt x="487" y="0"/>
                    <a:pt x="487" y="0"/>
                    <a:pt x="487" y="0"/>
                  </a:cubicBezTo>
                  <a:cubicBezTo>
                    <a:pt x="0" y="161"/>
                    <a:pt x="0" y="161"/>
                    <a:pt x="0" y="161"/>
                  </a:cubicBezTo>
                  <a:cubicBezTo>
                    <a:pt x="13" y="173"/>
                    <a:pt x="31" y="181"/>
                    <a:pt x="50" y="181"/>
                  </a:cubicBezTo>
                  <a:cubicBezTo>
                    <a:pt x="76" y="181"/>
                    <a:pt x="98" y="167"/>
                    <a:pt x="111" y="147"/>
                  </a:cubicBezTo>
                  <a:cubicBezTo>
                    <a:pt x="115" y="148"/>
                    <a:pt x="120" y="148"/>
                    <a:pt x="124" y="148"/>
                  </a:cubicBezTo>
                  <a:cubicBezTo>
                    <a:pt x="155" y="148"/>
                    <a:pt x="181" y="129"/>
                    <a:pt x="192" y="102"/>
                  </a:cubicBezTo>
                  <a:cubicBezTo>
                    <a:pt x="200" y="105"/>
                    <a:pt x="208" y="107"/>
                    <a:pt x="216" y="107"/>
                  </a:cubicBezTo>
                  <a:cubicBezTo>
                    <a:pt x="229" y="107"/>
                    <a:pt x="241" y="103"/>
                    <a:pt x="252" y="97"/>
                  </a:cubicBezTo>
                  <a:cubicBezTo>
                    <a:pt x="265" y="117"/>
                    <a:pt x="288" y="131"/>
                    <a:pt x="313" y="131"/>
                  </a:cubicBezTo>
                  <a:cubicBezTo>
                    <a:pt x="348" y="131"/>
                    <a:pt x="377" y="106"/>
                    <a:pt x="385" y="74"/>
                  </a:cubicBezTo>
                  <a:cubicBezTo>
                    <a:pt x="386" y="74"/>
                    <a:pt x="387" y="74"/>
                    <a:pt x="387" y="74"/>
                  </a:cubicBezTo>
                  <a:cubicBezTo>
                    <a:pt x="406" y="74"/>
                    <a:pt x="424" y="67"/>
                    <a:pt x="437" y="55"/>
                  </a:cubicBezTo>
                  <a:cubicBezTo>
                    <a:pt x="450" y="67"/>
                    <a:pt x="467" y="74"/>
                    <a:pt x="486" y="74"/>
                  </a:cubicBezTo>
                  <a:cubicBezTo>
                    <a:pt x="500" y="74"/>
                    <a:pt x="514" y="70"/>
                    <a:pt x="525" y="63"/>
                  </a:cubicBezTo>
                  <a:cubicBezTo>
                    <a:pt x="487" y="0"/>
                    <a:pt x="487" y="0"/>
                    <a:pt x="487" y="0"/>
                  </a:cubicBezTo>
                </a:path>
              </a:pathLst>
            </a:custGeom>
            <a:solidFill>
              <a:srgbClr val="F9A6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101"/>
            <p:cNvSpPr>
              <a:spLocks/>
            </p:cNvSpPr>
            <p:nvPr/>
          </p:nvSpPr>
          <p:spPr bwMode="auto">
            <a:xfrm>
              <a:off x="3240" y="2497"/>
              <a:ext cx="76" cy="108"/>
            </a:xfrm>
            <a:custGeom>
              <a:avLst/>
              <a:gdLst>
                <a:gd name="T0" fmla="*/ 35 w 71"/>
                <a:gd name="T1" fmla="*/ 0 h 100"/>
                <a:gd name="T2" fmla="*/ 24 w 71"/>
                <a:gd name="T3" fmla="*/ 11 h 100"/>
                <a:gd name="T4" fmla="*/ 24 w 71"/>
                <a:gd name="T5" fmla="*/ 39 h 100"/>
                <a:gd name="T6" fmla="*/ 10 w 71"/>
                <a:gd name="T7" fmla="*/ 39 h 100"/>
                <a:gd name="T8" fmla="*/ 0 w 71"/>
                <a:gd name="T9" fmla="*/ 50 h 100"/>
                <a:gd name="T10" fmla="*/ 10 w 71"/>
                <a:gd name="T11" fmla="*/ 61 h 100"/>
                <a:gd name="T12" fmla="*/ 24 w 71"/>
                <a:gd name="T13" fmla="*/ 61 h 100"/>
                <a:gd name="T14" fmla="*/ 24 w 71"/>
                <a:gd name="T15" fmla="*/ 89 h 100"/>
                <a:gd name="T16" fmla="*/ 35 w 71"/>
                <a:gd name="T17" fmla="*/ 100 h 100"/>
                <a:gd name="T18" fmla="*/ 46 w 71"/>
                <a:gd name="T19" fmla="*/ 89 h 100"/>
                <a:gd name="T20" fmla="*/ 46 w 71"/>
                <a:gd name="T21" fmla="*/ 61 h 100"/>
                <a:gd name="T22" fmla="*/ 60 w 71"/>
                <a:gd name="T23" fmla="*/ 61 h 100"/>
                <a:gd name="T24" fmla="*/ 71 w 71"/>
                <a:gd name="T25" fmla="*/ 50 h 100"/>
                <a:gd name="T26" fmla="*/ 60 w 71"/>
                <a:gd name="T27" fmla="*/ 39 h 100"/>
                <a:gd name="T28" fmla="*/ 46 w 71"/>
                <a:gd name="T29" fmla="*/ 39 h 100"/>
                <a:gd name="T30" fmla="*/ 46 w 71"/>
                <a:gd name="T31" fmla="*/ 11 h 100"/>
                <a:gd name="T32" fmla="*/ 35 w 71"/>
                <a:gd name="T3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100">
                  <a:moveTo>
                    <a:pt x="35" y="0"/>
                  </a:moveTo>
                  <a:cubicBezTo>
                    <a:pt x="29" y="0"/>
                    <a:pt x="24" y="5"/>
                    <a:pt x="24" y="11"/>
                  </a:cubicBezTo>
                  <a:cubicBezTo>
                    <a:pt x="24" y="39"/>
                    <a:pt x="24" y="39"/>
                    <a:pt x="24" y="39"/>
                  </a:cubicBezTo>
                  <a:cubicBezTo>
                    <a:pt x="10" y="39"/>
                    <a:pt x="10" y="39"/>
                    <a:pt x="10" y="39"/>
                  </a:cubicBezTo>
                  <a:cubicBezTo>
                    <a:pt x="4" y="39"/>
                    <a:pt x="0" y="44"/>
                    <a:pt x="0" y="50"/>
                  </a:cubicBezTo>
                  <a:cubicBezTo>
                    <a:pt x="0" y="56"/>
                    <a:pt x="4" y="61"/>
                    <a:pt x="10" y="61"/>
                  </a:cubicBezTo>
                  <a:cubicBezTo>
                    <a:pt x="24" y="61"/>
                    <a:pt x="24" y="61"/>
                    <a:pt x="24" y="61"/>
                  </a:cubicBezTo>
                  <a:cubicBezTo>
                    <a:pt x="24" y="89"/>
                    <a:pt x="24" y="89"/>
                    <a:pt x="24" y="89"/>
                  </a:cubicBezTo>
                  <a:cubicBezTo>
                    <a:pt x="24" y="95"/>
                    <a:pt x="29" y="100"/>
                    <a:pt x="35" y="100"/>
                  </a:cubicBezTo>
                  <a:cubicBezTo>
                    <a:pt x="41" y="100"/>
                    <a:pt x="46" y="95"/>
                    <a:pt x="46" y="89"/>
                  </a:cubicBezTo>
                  <a:cubicBezTo>
                    <a:pt x="46" y="61"/>
                    <a:pt x="46" y="61"/>
                    <a:pt x="46" y="61"/>
                  </a:cubicBezTo>
                  <a:cubicBezTo>
                    <a:pt x="60" y="61"/>
                    <a:pt x="60" y="61"/>
                    <a:pt x="60" y="61"/>
                  </a:cubicBezTo>
                  <a:cubicBezTo>
                    <a:pt x="66" y="61"/>
                    <a:pt x="71" y="56"/>
                    <a:pt x="71" y="50"/>
                  </a:cubicBezTo>
                  <a:cubicBezTo>
                    <a:pt x="71" y="44"/>
                    <a:pt x="66" y="39"/>
                    <a:pt x="60" y="39"/>
                  </a:cubicBezTo>
                  <a:cubicBezTo>
                    <a:pt x="46" y="39"/>
                    <a:pt x="46" y="39"/>
                    <a:pt x="46" y="39"/>
                  </a:cubicBezTo>
                  <a:cubicBezTo>
                    <a:pt x="46" y="11"/>
                    <a:pt x="46" y="11"/>
                    <a:pt x="46" y="11"/>
                  </a:cubicBezTo>
                  <a:cubicBezTo>
                    <a:pt x="46" y="5"/>
                    <a:pt x="41" y="0"/>
                    <a:pt x="35"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102"/>
            <p:cNvSpPr>
              <a:spLocks/>
            </p:cNvSpPr>
            <p:nvPr/>
          </p:nvSpPr>
          <p:spPr bwMode="auto">
            <a:xfrm>
              <a:off x="3460" y="2269"/>
              <a:ext cx="114" cy="159"/>
            </a:xfrm>
            <a:custGeom>
              <a:avLst/>
              <a:gdLst>
                <a:gd name="T0" fmla="*/ 52 w 105"/>
                <a:gd name="T1" fmla="*/ 0 h 147"/>
                <a:gd name="T2" fmla="*/ 37 w 105"/>
                <a:gd name="T3" fmla="*/ 16 h 147"/>
                <a:gd name="T4" fmla="*/ 37 w 105"/>
                <a:gd name="T5" fmla="*/ 58 h 147"/>
                <a:gd name="T6" fmla="*/ 16 w 105"/>
                <a:gd name="T7" fmla="*/ 58 h 147"/>
                <a:gd name="T8" fmla="*/ 0 w 105"/>
                <a:gd name="T9" fmla="*/ 73 h 147"/>
                <a:gd name="T10" fmla="*/ 16 w 105"/>
                <a:gd name="T11" fmla="*/ 89 h 147"/>
                <a:gd name="T12" fmla="*/ 37 w 105"/>
                <a:gd name="T13" fmla="*/ 89 h 147"/>
                <a:gd name="T14" fmla="*/ 37 w 105"/>
                <a:gd name="T15" fmla="*/ 131 h 147"/>
                <a:gd name="T16" fmla="*/ 52 w 105"/>
                <a:gd name="T17" fmla="*/ 147 h 147"/>
                <a:gd name="T18" fmla="*/ 68 w 105"/>
                <a:gd name="T19" fmla="*/ 131 h 147"/>
                <a:gd name="T20" fmla="*/ 68 w 105"/>
                <a:gd name="T21" fmla="*/ 89 h 147"/>
                <a:gd name="T22" fmla="*/ 89 w 105"/>
                <a:gd name="T23" fmla="*/ 89 h 147"/>
                <a:gd name="T24" fmla="*/ 105 w 105"/>
                <a:gd name="T25" fmla="*/ 73 h 147"/>
                <a:gd name="T26" fmla="*/ 89 w 105"/>
                <a:gd name="T27" fmla="*/ 58 h 147"/>
                <a:gd name="T28" fmla="*/ 68 w 105"/>
                <a:gd name="T29" fmla="*/ 58 h 147"/>
                <a:gd name="T30" fmla="*/ 68 w 105"/>
                <a:gd name="T31" fmla="*/ 16 h 147"/>
                <a:gd name="T32" fmla="*/ 52 w 105"/>
                <a:gd name="T3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7">
                  <a:moveTo>
                    <a:pt x="52" y="0"/>
                  </a:moveTo>
                  <a:cubicBezTo>
                    <a:pt x="44" y="0"/>
                    <a:pt x="37" y="7"/>
                    <a:pt x="37" y="16"/>
                  </a:cubicBezTo>
                  <a:cubicBezTo>
                    <a:pt x="37" y="58"/>
                    <a:pt x="37" y="58"/>
                    <a:pt x="37" y="58"/>
                  </a:cubicBezTo>
                  <a:cubicBezTo>
                    <a:pt x="16" y="58"/>
                    <a:pt x="16" y="58"/>
                    <a:pt x="16" y="58"/>
                  </a:cubicBezTo>
                  <a:cubicBezTo>
                    <a:pt x="7" y="58"/>
                    <a:pt x="0" y="65"/>
                    <a:pt x="0" y="73"/>
                  </a:cubicBezTo>
                  <a:cubicBezTo>
                    <a:pt x="0" y="82"/>
                    <a:pt x="7" y="89"/>
                    <a:pt x="16" y="89"/>
                  </a:cubicBezTo>
                  <a:cubicBezTo>
                    <a:pt x="37" y="89"/>
                    <a:pt x="37" y="89"/>
                    <a:pt x="37" y="89"/>
                  </a:cubicBezTo>
                  <a:cubicBezTo>
                    <a:pt x="37" y="131"/>
                    <a:pt x="37" y="131"/>
                    <a:pt x="37" y="131"/>
                  </a:cubicBezTo>
                  <a:cubicBezTo>
                    <a:pt x="37" y="140"/>
                    <a:pt x="44" y="147"/>
                    <a:pt x="52" y="147"/>
                  </a:cubicBezTo>
                  <a:cubicBezTo>
                    <a:pt x="61" y="147"/>
                    <a:pt x="68" y="140"/>
                    <a:pt x="68" y="131"/>
                  </a:cubicBezTo>
                  <a:cubicBezTo>
                    <a:pt x="68" y="89"/>
                    <a:pt x="68" y="89"/>
                    <a:pt x="68" y="89"/>
                  </a:cubicBezTo>
                  <a:cubicBezTo>
                    <a:pt x="89" y="89"/>
                    <a:pt x="89" y="89"/>
                    <a:pt x="89" y="89"/>
                  </a:cubicBezTo>
                  <a:cubicBezTo>
                    <a:pt x="98" y="89"/>
                    <a:pt x="105" y="82"/>
                    <a:pt x="105" y="73"/>
                  </a:cubicBezTo>
                  <a:cubicBezTo>
                    <a:pt x="105" y="65"/>
                    <a:pt x="98" y="58"/>
                    <a:pt x="89" y="58"/>
                  </a:cubicBezTo>
                  <a:cubicBezTo>
                    <a:pt x="68" y="58"/>
                    <a:pt x="68" y="58"/>
                    <a:pt x="68" y="58"/>
                  </a:cubicBezTo>
                  <a:cubicBezTo>
                    <a:pt x="68" y="16"/>
                    <a:pt x="68" y="16"/>
                    <a:pt x="68" y="16"/>
                  </a:cubicBezTo>
                  <a:cubicBezTo>
                    <a:pt x="68" y="7"/>
                    <a:pt x="61" y="0"/>
                    <a:pt x="5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103"/>
            <p:cNvSpPr>
              <a:spLocks/>
            </p:cNvSpPr>
            <p:nvPr/>
          </p:nvSpPr>
          <p:spPr bwMode="auto">
            <a:xfrm>
              <a:off x="2905" y="2559"/>
              <a:ext cx="90" cy="125"/>
            </a:xfrm>
            <a:custGeom>
              <a:avLst/>
              <a:gdLst>
                <a:gd name="T0" fmla="*/ 42 w 83"/>
                <a:gd name="T1" fmla="*/ 0 h 116"/>
                <a:gd name="T2" fmla="*/ 29 w 83"/>
                <a:gd name="T3" fmla="*/ 13 h 116"/>
                <a:gd name="T4" fmla="*/ 29 w 83"/>
                <a:gd name="T5" fmla="*/ 46 h 116"/>
                <a:gd name="T6" fmla="*/ 13 w 83"/>
                <a:gd name="T7" fmla="*/ 46 h 116"/>
                <a:gd name="T8" fmla="*/ 0 w 83"/>
                <a:gd name="T9" fmla="*/ 58 h 116"/>
                <a:gd name="T10" fmla="*/ 13 w 83"/>
                <a:gd name="T11" fmla="*/ 71 h 116"/>
                <a:gd name="T12" fmla="*/ 29 w 83"/>
                <a:gd name="T13" fmla="*/ 71 h 116"/>
                <a:gd name="T14" fmla="*/ 29 w 83"/>
                <a:gd name="T15" fmla="*/ 104 h 116"/>
                <a:gd name="T16" fmla="*/ 42 w 83"/>
                <a:gd name="T17" fmla="*/ 116 h 116"/>
                <a:gd name="T18" fmla="*/ 54 w 83"/>
                <a:gd name="T19" fmla="*/ 104 h 116"/>
                <a:gd name="T20" fmla="*/ 54 w 83"/>
                <a:gd name="T21" fmla="*/ 71 h 116"/>
                <a:gd name="T22" fmla="*/ 71 w 83"/>
                <a:gd name="T23" fmla="*/ 71 h 116"/>
                <a:gd name="T24" fmla="*/ 83 w 83"/>
                <a:gd name="T25" fmla="*/ 58 h 116"/>
                <a:gd name="T26" fmla="*/ 71 w 83"/>
                <a:gd name="T27" fmla="*/ 46 h 116"/>
                <a:gd name="T28" fmla="*/ 54 w 83"/>
                <a:gd name="T29" fmla="*/ 46 h 116"/>
                <a:gd name="T30" fmla="*/ 54 w 83"/>
                <a:gd name="T31" fmla="*/ 13 h 116"/>
                <a:gd name="T32" fmla="*/ 42 w 83"/>
                <a:gd name="T3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116">
                  <a:moveTo>
                    <a:pt x="42" y="0"/>
                  </a:moveTo>
                  <a:cubicBezTo>
                    <a:pt x="35" y="0"/>
                    <a:pt x="29" y="6"/>
                    <a:pt x="29" y="13"/>
                  </a:cubicBezTo>
                  <a:cubicBezTo>
                    <a:pt x="29" y="46"/>
                    <a:pt x="29" y="46"/>
                    <a:pt x="29" y="46"/>
                  </a:cubicBezTo>
                  <a:cubicBezTo>
                    <a:pt x="13" y="46"/>
                    <a:pt x="13" y="46"/>
                    <a:pt x="13" y="46"/>
                  </a:cubicBezTo>
                  <a:cubicBezTo>
                    <a:pt x="6" y="46"/>
                    <a:pt x="0" y="51"/>
                    <a:pt x="0" y="58"/>
                  </a:cubicBezTo>
                  <a:cubicBezTo>
                    <a:pt x="0" y="65"/>
                    <a:pt x="6" y="71"/>
                    <a:pt x="13" y="71"/>
                  </a:cubicBezTo>
                  <a:cubicBezTo>
                    <a:pt x="29" y="71"/>
                    <a:pt x="29" y="71"/>
                    <a:pt x="29" y="71"/>
                  </a:cubicBezTo>
                  <a:cubicBezTo>
                    <a:pt x="29" y="104"/>
                    <a:pt x="29" y="104"/>
                    <a:pt x="29" y="104"/>
                  </a:cubicBezTo>
                  <a:cubicBezTo>
                    <a:pt x="29" y="111"/>
                    <a:pt x="35" y="116"/>
                    <a:pt x="42" y="116"/>
                  </a:cubicBezTo>
                  <a:cubicBezTo>
                    <a:pt x="49" y="116"/>
                    <a:pt x="54" y="111"/>
                    <a:pt x="54" y="104"/>
                  </a:cubicBezTo>
                  <a:cubicBezTo>
                    <a:pt x="54" y="71"/>
                    <a:pt x="54" y="71"/>
                    <a:pt x="54" y="71"/>
                  </a:cubicBezTo>
                  <a:cubicBezTo>
                    <a:pt x="71" y="71"/>
                    <a:pt x="71" y="71"/>
                    <a:pt x="71" y="71"/>
                  </a:cubicBezTo>
                  <a:cubicBezTo>
                    <a:pt x="78" y="71"/>
                    <a:pt x="83" y="65"/>
                    <a:pt x="83" y="58"/>
                  </a:cubicBezTo>
                  <a:cubicBezTo>
                    <a:pt x="83" y="51"/>
                    <a:pt x="78" y="46"/>
                    <a:pt x="71" y="46"/>
                  </a:cubicBezTo>
                  <a:cubicBezTo>
                    <a:pt x="54" y="46"/>
                    <a:pt x="54" y="46"/>
                    <a:pt x="54" y="46"/>
                  </a:cubicBezTo>
                  <a:cubicBezTo>
                    <a:pt x="54" y="13"/>
                    <a:pt x="54" y="13"/>
                    <a:pt x="54" y="13"/>
                  </a:cubicBezTo>
                  <a:cubicBezTo>
                    <a:pt x="54" y="6"/>
                    <a:pt x="49" y="0"/>
                    <a:pt x="4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104"/>
            <p:cNvSpPr>
              <a:spLocks/>
            </p:cNvSpPr>
            <p:nvPr/>
          </p:nvSpPr>
          <p:spPr bwMode="auto">
            <a:xfrm>
              <a:off x="3529" y="2684"/>
              <a:ext cx="83" cy="112"/>
            </a:xfrm>
            <a:custGeom>
              <a:avLst/>
              <a:gdLst>
                <a:gd name="T0" fmla="*/ 38 w 77"/>
                <a:gd name="T1" fmla="*/ 0 h 104"/>
                <a:gd name="T2" fmla="*/ 27 w 77"/>
                <a:gd name="T3" fmla="*/ 12 h 104"/>
                <a:gd name="T4" fmla="*/ 27 w 77"/>
                <a:gd name="T5" fmla="*/ 42 h 104"/>
                <a:gd name="T6" fmla="*/ 12 w 77"/>
                <a:gd name="T7" fmla="*/ 42 h 104"/>
                <a:gd name="T8" fmla="*/ 0 w 77"/>
                <a:gd name="T9" fmla="*/ 53 h 104"/>
                <a:gd name="T10" fmla="*/ 12 w 77"/>
                <a:gd name="T11" fmla="*/ 65 h 104"/>
                <a:gd name="T12" fmla="*/ 27 w 77"/>
                <a:gd name="T13" fmla="*/ 65 h 104"/>
                <a:gd name="T14" fmla="*/ 27 w 77"/>
                <a:gd name="T15" fmla="*/ 95 h 104"/>
                <a:gd name="T16" fmla="*/ 31 w 77"/>
                <a:gd name="T17" fmla="*/ 104 h 104"/>
                <a:gd name="T18" fmla="*/ 50 w 77"/>
                <a:gd name="T19" fmla="*/ 84 h 104"/>
                <a:gd name="T20" fmla="*/ 50 w 77"/>
                <a:gd name="T21" fmla="*/ 65 h 104"/>
                <a:gd name="T22" fmla="*/ 65 w 77"/>
                <a:gd name="T23" fmla="*/ 65 h 104"/>
                <a:gd name="T24" fmla="*/ 77 w 77"/>
                <a:gd name="T25" fmla="*/ 53 h 104"/>
                <a:gd name="T26" fmla="*/ 65 w 77"/>
                <a:gd name="T27" fmla="*/ 42 h 104"/>
                <a:gd name="T28" fmla="*/ 50 w 77"/>
                <a:gd name="T29" fmla="*/ 42 h 104"/>
                <a:gd name="T30" fmla="*/ 50 w 77"/>
                <a:gd name="T31" fmla="*/ 12 h 104"/>
                <a:gd name="T32" fmla="*/ 38 w 77"/>
                <a:gd name="T3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104">
                  <a:moveTo>
                    <a:pt x="38" y="0"/>
                  </a:moveTo>
                  <a:cubicBezTo>
                    <a:pt x="32" y="0"/>
                    <a:pt x="27" y="5"/>
                    <a:pt x="27" y="12"/>
                  </a:cubicBezTo>
                  <a:cubicBezTo>
                    <a:pt x="27" y="42"/>
                    <a:pt x="27" y="42"/>
                    <a:pt x="27" y="42"/>
                  </a:cubicBezTo>
                  <a:cubicBezTo>
                    <a:pt x="12" y="42"/>
                    <a:pt x="12" y="42"/>
                    <a:pt x="12" y="42"/>
                  </a:cubicBezTo>
                  <a:cubicBezTo>
                    <a:pt x="5" y="42"/>
                    <a:pt x="0" y="47"/>
                    <a:pt x="0" y="53"/>
                  </a:cubicBezTo>
                  <a:cubicBezTo>
                    <a:pt x="0" y="60"/>
                    <a:pt x="5" y="65"/>
                    <a:pt x="12" y="65"/>
                  </a:cubicBezTo>
                  <a:cubicBezTo>
                    <a:pt x="27" y="65"/>
                    <a:pt x="27" y="65"/>
                    <a:pt x="27" y="65"/>
                  </a:cubicBezTo>
                  <a:cubicBezTo>
                    <a:pt x="27" y="95"/>
                    <a:pt x="27" y="95"/>
                    <a:pt x="27" y="95"/>
                  </a:cubicBezTo>
                  <a:cubicBezTo>
                    <a:pt x="27" y="99"/>
                    <a:pt x="28" y="102"/>
                    <a:pt x="31" y="104"/>
                  </a:cubicBezTo>
                  <a:cubicBezTo>
                    <a:pt x="36" y="96"/>
                    <a:pt x="42" y="89"/>
                    <a:pt x="50" y="84"/>
                  </a:cubicBezTo>
                  <a:cubicBezTo>
                    <a:pt x="50" y="65"/>
                    <a:pt x="50" y="65"/>
                    <a:pt x="50" y="65"/>
                  </a:cubicBezTo>
                  <a:cubicBezTo>
                    <a:pt x="65" y="65"/>
                    <a:pt x="65" y="65"/>
                    <a:pt x="65" y="65"/>
                  </a:cubicBezTo>
                  <a:cubicBezTo>
                    <a:pt x="71" y="65"/>
                    <a:pt x="77" y="60"/>
                    <a:pt x="77" y="53"/>
                  </a:cubicBezTo>
                  <a:cubicBezTo>
                    <a:pt x="77" y="47"/>
                    <a:pt x="71" y="42"/>
                    <a:pt x="65" y="42"/>
                  </a:cubicBezTo>
                  <a:cubicBezTo>
                    <a:pt x="50" y="42"/>
                    <a:pt x="50" y="42"/>
                    <a:pt x="50" y="42"/>
                  </a:cubicBezTo>
                  <a:cubicBezTo>
                    <a:pt x="50" y="12"/>
                    <a:pt x="50" y="12"/>
                    <a:pt x="50" y="12"/>
                  </a:cubicBezTo>
                  <a:cubicBezTo>
                    <a:pt x="50" y="5"/>
                    <a:pt x="45" y="0"/>
                    <a:pt x="38" y="0"/>
                  </a:cubicBezTo>
                </a:path>
              </a:pathLst>
            </a:custGeom>
            <a:solidFill>
              <a:srgbClr val="F19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105"/>
            <p:cNvSpPr>
              <a:spLocks/>
            </p:cNvSpPr>
            <p:nvPr/>
          </p:nvSpPr>
          <p:spPr bwMode="auto">
            <a:xfrm>
              <a:off x="3562" y="2775"/>
              <a:ext cx="21" cy="25"/>
            </a:xfrm>
            <a:custGeom>
              <a:avLst/>
              <a:gdLst>
                <a:gd name="T0" fmla="*/ 19 w 19"/>
                <a:gd name="T1" fmla="*/ 0 h 23"/>
                <a:gd name="T2" fmla="*/ 0 w 19"/>
                <a:gd name="T3" fmla="*/ 20 h 23"/>
                <a:gd name="T4" fmla="*/ 7 w 19"/>
                <a:gd name="T5" fmla="*/ 23 h 23"/>
                <a:gd name="T6" fmla="*/ 19 w 19"/>
                <a:gd name="T7" fmla="*/ 11 h 23"/>
                <a:gd name="T8" fmla="*/ 19 w 19"/>
                <a:gd name="T9" fmla="*/ 0 h 23"/>
              </a:gdLst>
              <a:ahLst/>
              <a:cxnLst>
                <a:cxn ang="0">
                  <a:pos x="T0" y="T1"/>
                </a:cxn>
                <a:cxn ang="0">
                  <a:pos x="T2" y="T3"/>
                </a:cxn>
                <a:cxn ang="0">
                  <a:pos x="T4" y="T5"/>
                </a:cxn>
                <a:cxn ang="0">
                  <a:pos x="T6" y="T7"/>
                </a:cxn>
                <a:cxn ang="0">
                  <a:pos x="T8" y="T9"/>
                </a:cxn>
              </a:cxnLst>
              <a:rect l="0" t="0" r="r" b="b"/>
              <a:pathLst>
                <a:path w="19" h="23">
                  <a:moveTo>
                    <a:pt x="19" y="0"/>
                  </a:moveTo>
                  <a:cubicBezTo>
                    <a:pt x="11" y="5"/>
                    <a:pt x="5" y="12"/>
                    <a:pt x="0" y="20"/>
                  </a:cubicBezTo>
                  <a:cubicBezTo>
                    <a:pt x="2" y="22"/>
                    <a:pt x="4" y="23"/>
                    <a:pt x="7" y="23"/>
                  </a:cubicBezTo>
                  <a:cubicBezTo>
                    <a:pt x="14" y="23"/>
                    <a:pt x="19" y="18"/>
                    <a:pt x="19" y="11"/>
                  </a:cubicBezTo>
                  <a:cubicBezTo>
                    <a:pt x="19" y="0"/>
                    <a:pt x="19" y="0"/>
                    <a:pt x="19" y="0"/>
                  </a:cubicBezTo>
                </a:path>
              </a:pathLst>
            </a:custGeom>
            <a:solidFill>
              <a:srgbClr val="F7C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106"/>
            <p:cNvSpPr>
              <a:spLocks/>
            </p:cNvSpPr>
            <p:nvPr/>
          </p:nvSpPr>
          <p:spPr bwMode="auto">
            <a:xfrm>
              <a:off x="3843" y="2544"/>
              <a:ext cx="70" cy="99"/>
            </a:xfrm>
            <a:custGeom>
              <a:avLst/>
              <a:gdLst>
                <a:gd name="T0" fmla="*/ 32 w 65"/>
                <a:gd name="T1" fmla="*/ 0 h 91"/>
                <a:gd name="T2" fmla="*/ 23 w 65"/>
                <a:gd name="T3" fmla="*/ 10 h 91"/>
                <a:gd name="T4" fmla="*/ 23 w 65"/>
                <a:gd name="T5" fmla="*/ 35 h 91"/>
                <a:gd name="T6" fmla="*/ 10 w 65"/>
                <a:gd name="T7" fmla="*/ 35 h 91"/>
                <a:gd name="T8" fmla="*/ 0 w 65"/>
                <a:gd name="T9" fmla="*/ 45 h 91"/>
                <a:gd name="T10" fmla="*/ 10 w 65"/>
                <a:gd name="T11" fmla="*/ 55 h 91"/>
                <a:gd name="T12" fmla="*/ 23 w 65"/>
                <a:gd name="T13" fmla="*/ 55 h 91"/>
                <a:gd name="T14" fmla="*/ 23 w 65"/>
                <a:gd name="T15" fmla="*/ 81 h 91"/>
                <a:gd name="T16" fmla="*/ 32 w 65"/>
                <a:gd name="T17" fmla="*/ 91 h 91"/>
                <a:gd name="T18" fmla="*/ 42 w 65"/>
                <a:gd name="T19" fmla="*/ 81 h 91"/>
                <a:gd name="T20" fmla="*/ 42 w 65"/>
                <a:gd name="T21" fmla="*/ 55 h 91"/>
                <a:gd name="T22" fmla="*/ 55 w 65"/>
                <a:gd name="T23" fmla="*/ 55 h 91"/>
                <a:gd name="T24" fmla="*/ 65 w 65"/>
                <a:gd name="T25" fmla="*/ 45 h 91"/>
                <a:gd name="T26" fmla="*/ 55 w 65"/>
                <a:gd name="T27" fmla="*/ 35 h 91"/>
                <a:gd name="T28" fmla="*/ 42 w 65"/>
                <a:gd name="T29" fmla="*/ 35 h 91"/>
                <a:gd name="T30" fmla="*/ 42 w 65"/>
                <a:gd name="T31" fmla="*/ 10 h 91"/>
                <a:gd name="T32" fmla="*/ 32 w 65"/>
                <a:gd name="T3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91">
                  <a:moveTo>
                    <a:pt x="32" y="0"/>
                  </a:moveTo>
                  <a:cubicBezTo>
                    <a:pt x="27" y="0"/>
                    <a:pt x="23" y="4"/>
                    <a:pt x="23" y="10"/>
                  </a:cubicBezTo>
                  <a:cubicBezTo>
                    <a:pt x="23" y="35"/>
                    <a:pt x="23" y="35"/>
                    <a:pt x="23" y="35"/>
                  </a:cubicBezTo>
                  <a:cubicBezTo>
                    <a:pt x="10" y="35"/>
                    <a:pt x="10" y="35"/>
                    <a:pt x="10" y="35"/>
                  </a:cubicBezTo>
                  <a:cubicBezTo>
                    <a:pt x="4" y="35"/>
                    <a:pt x="0" y="40"/>
                    <a:pt x="0" y="45"/>
                  </a:cubicBezTo>
                  <a:cubicBezTo>
                    <a:pt x="0" y="51"/>
                    <a:pt x="4" y="55"/>
                    <a:pt x="10" y="55"/>
                  </a:cubicBezTo>
                  <a:cubicBezTo>
                    <a:pt x="23" y="55"/>
                    <a:pt x="23" y="55"/>
                    <a:pt x="23" y="55"/>
                  </a:cubicBezTo>
                  <a:cubicBezTo>
                    <a:pt x="23" y="81"/>
                    <a:pt x="23" y="81"/>
                    <a:pt x="23" y="81"/>
                  </a:cubicBezTo>
                  <a:cubicBezTo>
                    <a:pt x="23" y="86"/>
                    <a:pt x="27" y="91"/>
                    <a:pt x="32" y="91"/>
                  </a:cubicBezTo>
                  <a:cubicBezTo>
                    <a:pt x="38" y="91"/>
                    <a:pt x="42" y="86"/>
                    <a:pt x="42" y="81"/>
                  </a:cubicBezTo>
                  <a:cubicBezTo>
                    <a:pt x="42" y="55"/>
                    <a:pt x="42" y="55"/>
                    <a:pt x="42" y="55"/>
                  </a:cubicBezTo>
                  <a:cubicBezTo>
                    <a:pt x="55" y="55"/>
                    <a:pt x="55" y="55"/>
                    <a:pt x="55" y="55"/>
                  </a:cubicBezTo>
                  <a:cubicBezTo>
                    <a:pt x="61" y="55"/>
                    <a:pt x="65" y="51"/>
                    <a:pt x="65" y="45"/>
                  </a:cubicBezTo>
                  <a:cubicBezTo>
                    <a:pt x="65" y="40"/>
                    <a:pt x="61" y="35"/>
                    <a:pt x="55" y="35"/>
                  </a:cubicBezTo>
                  <a:cubicBezTo>
                    <a:pt x="42" y="35"/>
                    <a:pt x="42" y="35"/>
                    <a:pt x="42" y="35"/>
                  </a:cubicBezTo>
                  <a:cubicBezTo>
                    <a:pt x="42" y="10"/>
                    <a:pt x="42" y="10"/>
                    <a:pt x="42" y="10"/>
                  </a:cubicBezTo>
                  <a:cubicBezTo>
                    <a:pt x="42" y="4"/>
                    <a:pt x="38" y="0"/>
                    <a:pt x="32" y="0"/>
                  </a:cubicBezTo>
                </a:path>
              </a:pathLst>
            </a:custGeom>
            <a:solidFill>
              <a:srgbClr val="FD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107"/>
            <p:cNvSpPr>
              <a:spLocks/>
            </p:cNvSpPr>
            <p:nvPr/>
          </p:nvSpPr>
          <p:spPr bwMode="auto">
            <a:xfrm>
              <a:off x="3913" y="2942"/>
              <a:ext cx="92" cy="128"/>
            </a:xfrm>
            <a:custGeom>
              <a:avLst/>
              <a:gdLst>
                <a:gd name="T0" fmla="*/ 42 w 85"/>
                <a:gd name="T1" fmla="*/ 0 h 118"/>
                <a:gd name="T2" fmla="*/ 30 w 85"/>
                <a:gd name="T3" fmla="*/ 12 h 118"/>
                <a:gd name="T4" fmla="*/ 30 w 85"/>
                <a:gd name="T5" fmla="*/ 46 h 118"/>
                <a:gd name="T6" fmla="*/ 13 w 85"/>
                <a:gd name="T7" fmla="*/ 46 h 118"/>
                <a:gd name="T8" fmla="*/ 0 w 85"/>
                <a:gd name="T9" fmla="*/ 59 h 118"/>
                <a:gd name="T10" fmla="*/ 13 w 85"/>
                <a:gd name="T11" fmla="*/ 72 h 118"/>
                <a:gd name="T12" fmla="*/ 30 w 85"/>
                <a:gd name="T13" fmla="*/ 72 h 118"/>
                <a:gd name="T14" fmla="*/ 30 w 85"/>
                <a:gd name="T15" fmla="*/ 106 h 118"/>
                <a:gd name="T16" fmla="*/ 42 w 85"/>
                <a:gd name="T17" fmla="*/ 118 h 118"/>
                <a:gd name="T18" fmla="*/ 55 w 85"/>
                <a:gd name="T19" fmla="*/ 106 h 118"/>
                <a:gd name="T20" fmla="*/ 55 w 85"/>
                <a:gd name="T21" fmla="*/ 72 h 118"/>
                <a:gd name="T22" fmla="*/ 72 w 85"/>
                <a:gd name="T23" fmla="*/ 72 h 118"/>
                <a:gd name="T24" fmla="*/ 85 w 85"/>
                <a:gd name="T25" fmla="*/ 59 h 118"/>
                <a:gd name="T26" fmla="*/ 72 w 85"/>
                <a:gd name="T27" fmla="*/ 46 h 118"/>
                <a:gd name="T28" fmla="*/ 55 w 85"/>
                <a:gd name="T29" fmla="*/ 46 h 118"/>
                <a:gd name="T30" fmla="*/ 55 w 85"/>
                <a:gd name="T31" fmla="*/ 12 h 118"/>
                <a:gd name="T32" fmla="*/ 42 w 85"/>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18">
                  <a:moveTo>
                    <a:pt x="42" y="0"/>
                  </a:moveTo>
                  <a:cubicBezTo>
                    <a:pt x="35" y="0"/>
                    <a:pt x="30" y="5"/>
                    <a:pt x="30" y="12"/>
                  </a:cubicBezTo>
                  <a:cubicBezTo>
                    <a:pt x="30" y="46"/>
                    <a:pt x="30" y="46"/>
                    <a:pt x="30" y="46"/>
                  </a:cubicBezTo>
                  <a:cubicBezTo>
                    <a:pt x="13" y="46"/>
                    <a:pt x="13" y="46"/>
                    <a:pt x="13" y="46"/>
                  </a:cubicBezTo>
                  <a:cubicBezTo>
                    <a:pt x="6" y="46"/>
                    <a:pt x="0" y="52"/>
                    <a:pt x="0" y="59"/>
                  </a:cubicBezTo>
                  <a:cubicBezTo>
                    <a:pt x="0" y="66"/>
                    <a:pt x="6" y="72"/>
                    <a:pt x="13" y="72"/>
                  </a:cubicBezTo>
                  <a:cubicBezTo>
                    <a:pt x="30" y="72"/>
                    <a:pt x="30" y="72"/>
                    <a:pt x="30" y="72"/>
                  </a:cubicBezTo>
                  <a:cubicBezTo>
                    <a:pt x="30" y="106"/>
                    <a:pt x="30" y="106"/>
                    <a:pt x="30" y="106"/>
                  </a:cubicBezTo>
                  <a:cubicBezTo>
                    <a:pt x="30" y="113"/>
                    <a:pt x="35" y="118"/>
                    <a:pt x="42" y="118"/>
                  </a:cubicBezTo>
                  <a:cubicBezTo>
                    <a:pt x="50" y="118"/>
                    <a:pt x="55" y="113"/>
                    <a:pt x="55" y="106"/>
                  </a:cubicBezTo>
                  <a:cubicBezTo>
                    <a:pt x="55" y="72"/>
                    <a:pt x="55" y="72"/>
                    <a:pt x="55" y="72"/>
                  </a:cubicBezTo>
                  <a:cubicBezTo>
                    <a:pt x="72" y="72"/>
                    <a:pt x="72" y="72"/>
                    <a:pt x="72" y="72"/>
                  </a:cubicBezTo>
                  <a:cubicBezTo>
                    <a:pt x="79" y="72"/>
                    <a:pt x="85" y="66"/>
                    <a:pt x="85" y="59"/>
                  </a:cubicBezTo>
                  <a:cubicBezTo>
                    <a:pt x="85" y="52"/>
                    <a:pt x="79" y="46"/>
                    <a:pt x="72" y="46"/>
                  </a:cubicBezTo>
                  <a:cubicBezTo>
                    <a:pt x="55" y="46"/>
                    <a:pt x="55" y="46"/>
                    <a:pt x="55" y="46"/>
                  </a:cubicBezTo>
                  <a:cubicBezTo>
                    <a:pt x="55" y="12"/>
                    <a:pt x="55" y="12"/>
                    <a:pt x="55" y="12"/>
                  </a:cubicBezTo>
                  <a:cubicBezTo>
                    <a:pt x="55" y="5"/>
                    <a:pt x="50" y="0"/>
                    <a:pt x="42" y="0"/>
                  </a:cubicBezTo>
                </a:path>
              </a:pathLst>
            </a:custGeom>
            <a:solidFill>
              <a:srgbClr val="F2C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108"/>
            <p:cNvSpPr>
              <a:spLocks/>
            </p:cNvSpPr>
            <p:nvPr/>
          </p:nvSpPr>
          <p:spPr bwMode="auto">
            <a:xfrm>
              <a:off x="3591" y="1871"/>
              <a:ext cx="87" cy="120"/>
            </a:xfrm>
            <a:custGeom>
              <a:avLst/>
              <a:gdLst>
                <a:gd name="T0" fmla="*/ 40 w 80"/>
                <a:gd name="T1" fmla="*/ 0 h 111"/>
                <a:gd name="T2" fmla="*/ 28 w 80"/>
                <a:gd name="T3" fmla="*/ 12 h 111"/>
                <a:gd name="T4" fmla="*/ 28 w 80"/>
                <a:gd name="T5" fmla="*/ 43 h 111"/>
                <a:gd name="T6" fmla="*/ 12 w 80"/>
                <a:gd name="T7" fmla="*/ 43 h 111"/>
                <a:gd name="T8" fmla="*/ 0 w 80"/>
                <a:gd name="T9" fmla="*/ 55 h 111"/>
                <a:gd name="T10" fmla="*/ 12 w 80"/>
                <a:gd name="T11" fmla="*/ 67 h 111"/>
                <a:gd name="T12" fmla="*/ 28 w 80"/>
                <a:gd name="T13" fmla="*/ 67 h 111"/>
                <a:gd name="T14" fmla="*/ 28 w 80"/>
                <a:gd name="T15" fmla="*/ 99 h 111"/>
                <a:gd name="T16" fmla="*/ 40 w 80"/>
                <a:gd name="T17" fmla="*/ 111 h 111"/>
                <a:gd name="T18" fmla="*/ 52 w 80"/>
                <a:gd name="T19" fmla="*/ 99 h 111"/>
                <a:gd name="T20" fmla="*/ 52 w 80"/>
                <a:gd name="T21" fmla="*/ 67 h 111"/>
                <a:gd name="T22" fmla="*/ 68 w 80"/>
                <a:gd name="T23" fmla="*/ 67 h 111"/>
                <a:gd name="T24" fmla="*/ 80 w 80"/>
                <a:gd name="T25" fmla="*/ 55 h 111"/>
                <a:gd name="T26" fmla="*/ 68 w 80"/>
                <a:gd name="T27" fmla="*/ 43 h 111"/>
                <a:gd name="T28" fmla="*/ 52 w 80"/>
                <a:gd name="T29" fmla="*/ 43 h 111"/>
                <a:gd name="T30" fmla="*/ 52 w 80"/>
                <a:gd name="T31" fmla="*/ 12 h 111"/>
                <a:gd name="T32" fmla="*/ 40 w 80"/>
                <a:gd name="T3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11">
                  <a:moveTo>
                    <a:pt x="40" y="0"/>
                  </a:moveTo>
                  <a:cubicBezTo>
                    <a:pt x="34" y="0"/>
                    <a:pt x="28" y="5"/>
                    <a:pt x="28" y="12"/>
                  </a:cubicBezTo>
                  <a:cubicBezTo>
                    <a:pt x="28" y="43"/>
                    <a:pt x="28" y="43"/>
                    <a:pt x="28" y="43"/>
                  </a:cubicBezTo>
                  <a:cubicBezTo>
                    <a:pt x="12" y="43"/>
                    <a:pt x="12" y="43"/>
                    <a:pt x="12" y="43"/>
                  </a:cubicBezTo>
                  <a:cubicBezTo>
                    <a:pt x="6" y="43"/>
                    <a:pt x="0" y="49"/>
                    <a:pt x="0" y="55"/>
                  </a:cubicBezTo>
                  <a:cubicBezTo>
                    <a:pt x="0" y="62"/>
                    <a:pt x="6" y="67"/>
                    <a:pt x="12" y="67"/>
                  </a:cubicBezTo>
                  <a:cubicBezTo>
                    <a:pt x="28" y="67"/>
                    <a:pt x="28" y="67"/>
                    <a:pt x="28" y="67"/>
                  </a:cubicBezTo>
                  <a:cubicBezTo>
                    <a:pt x="28" y="99"/>
                    <a:pt x="28" y="99"/>
                    <a:pt x="28" y="99"/>
                  </a:cubicBezTo>
                  <a:cubicBezTo>
                    <a:pt x="28" y="105"/>
                    <a:pt x="34" y="111"/>
                    <a:pt x="40" y="111"/>
                  </a:cubicBezTo>
                  <a:cubicBezTo>
                    <a:pt x="47" y="111"/>
                    <a:pt x="52" y="105"/>
                    <a:pt x="52" y="99"/>
                  </a:cubicBezTo>
                  <a:cubicBezTo>
                    <a:pt x="52" y="67"/>
                    <a:pt x="52" y="67"/>
                    <a:pt x="52" y="67"/>
                  </a:cubicBezTo>
                  <a:cubicBezTo>
                    <a:pt x="68" y="67"/>
                    <a:pt x="68" y="67"/>
                    <a:pt x="68" y="67"/>
                  </a:cubicBezTo>
                  <a:cubicBezTo>
                    <a:pt x="74" y="67"/>
                    <a:pt x="80" y="62"/>
                    <a:pt x="80" y="55"/>
                  </a:cubicBezTo>
                  <a:cubicBezTo>
                    <a:pt x="80" y="49"/>
                    <a:pt x="74" y="43"/>
                    <a:pt x="68" y="43"/>
                  </a:cubicBezTo>
                  <a:cubicBezTo>
                    <a:pt x="52" y="43"/>
                    <a:pt x="52" y="43"/>
                    <a:pt x="52" y="43"/>
                  </a:cubicBezTo>
                  <a:cubicBezTo>
                    <a:pt x="52" y="12"/>
                    <a:pt x="52" y="12"/>
                    <a:pt x="52" y="12"/>
                  </a:cubicBezTo>
                  <a:cubicBezTo>
                    <a:pt x="52" y="5"/>
                    <a:pt x="47" y="0"/>
                    <a:pt x="40"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109"/>
            <p:cNvSpPr>
              <a:spLocks/>
            </p:cNvSpPr>
            <p:nvPr/>
          </p:nvSpPr>
          <p:spPr bwMode="auto">
            <a:xfrm>
              <a:off x="3970" y="1523"/>
              <a:ext cx="85" cy="117"/>
            </a:xfrm>
            <a:custGeom>
              <a:avLst/>
              <a:gdLst>
                <a:gd name="T0" fmla="*/ 39 w 78"/>
                <a:gd name="T1" fmla="*/ 0 h 109"/>
                <a:gd name="T2" fmla="*/ 27 w 78"/>
                <a:gd name="T3" fmla="*/ 12 h 109"/>
                <a:gd name="T4" fmla="*/ 27 w 78"/>
                <a:gd name="T5" fmla="*/ 43 h 109"/>
                <a:gd name="T6" fmla="*/ 11 w 78"/>
                <a:gd name="T7" fmla="*/ 43 h 109"/>
                <a:gd name="T8" fmla="*/ 0 w 78"/>
                <a:gd name="T9" fmla="*/ 54 h 109"/>
                <a:gd name="T10" fmla="*/ 11 w 78"/>
                <a:gd name="T11" fmla="*/ 66 h 109"/>
                <a:gd name="T12" fmla="*/ 27 w 78"/>
                <a:gd name="T13" fmla="*/ 66 h 109"/>
                <a:gd name="T14" fmla="*/ 27 w 78"/>
                <a:gd name="T15" fmla="*/ 97 h 109"/>
                <a:gd name="T16" fmla="*/ 39 w 78"/>
                <a:gd name="T17" fmla="*/ 109 h 109"/>
                <a:gd name="T18" fmla="*/ 50 w 78"/>
                <a:gd name="T19" fmla="*/ 97 h 109"/>
                <a:gd name="T20" fmla="*/ 50 w 78"/>
                <a:gd name="T21" fmla="*/ 66 h 109"/>
                <a:gd name="T22" fmla="*/ 66 w 78"/>
                <a:gd name="T23" fmla="*/ 66 h 109"/>
                <a:gd name="T24" fmla="*/ 78 w 78"/>
                <a:gd name="T25" fmla="*/ 54 h 109"/>
                <a:gd name="T26" fmla="*/ 66 w 78"/>
                <a:gd name="T27" fmla="*/ 43 h 109"/>
                <a:gd name="T28" fmla="*/ 50 w 78"/>
                <a:gd name="T29" fmla="*/ 43 h 109"/>
                <a:gd name="T30" fmla="*/ 50 w 78"/>
                <a:gd name="T31" fmla="*/ 12 h 109"/>
                <a:gd name="T32" fmla="*/ 39 w 78"/>
                <a:gd name="T3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109">
                  <a:moveTo>
                    <a:pt x="39" y="0"/>
                  </a:moveTo>
                  <a:cubicBezTo>
                    <a:pt x="32" y="0"/>
                    <a:pt x="27" y="5"/>
                    <a:pt x="27" y="12"/>
                  </a:cubicBezTo>
                  <a:cubicBezTo>
                    <a:pt x="27" y="43"/>
                    <a:pt x="27" y="43"/>
                    <a:pt x="27" y="43"/>
                  </a:cubicBezTo>
                  <a:cubicBezTo>
                    <a:pt x="11" y="43"/>
                    <a:pt x="11" y="43"/>
                    <a:pt x="11" y="43"/>
                  </a:cubicBezTo>
                  <a:cubicBezTo>
                    <a:pt x="5" y="43"/>
                    <a:pt x="0" y="48"/>
                    <a:pt x="0" y="54"/>
                  </a:cubicBezTo>
                  <a:cubicBezTo>
                    <a:pt x="0" y="61"/>
                    <a:pt x="5" y="66"/>
                    <a:pt x="11" y="66"/>
                  </a:cubicBezTo>
                  <a:cubicBezTo>
                    <a:pt x="27" y="66"/>
                    <a:pt x="27" y="66"/>
                    <a:pt x="27" y="66"/>
                  </a:cubicBezTo>
                  <a:cubicBezTo>
                    <a:pt x="27" y="97"/>
                    <a:pt x="27" y="97"/>
                    <a:pt x="27" y="97"/>
                  </a:cubicBezTo>
                  <a:cubicBezTo>
                    <a:pt x="27" y="103"/>
                    <a:pt x="32" y="109"/>
                    <a:pt x="39" y="109"/>
                  </a:cubicBezTo>
                  <a:cubicBezTo>
                    <a:pt x="45" y="109"/>
                    <a:pt x="50" y="103"/>
                    <a:pt x="50" y="97"/>
                  </a:cubicBezTo>
                  <a:cubicBezTo>
                    <a:pt x="50" y="66"/>
                    <a:pt x="50" y="66"/>
                    <a:pt x="50" y="66"/>
                  </a:cubicBezTo>
                  <a:cubicBezTo>
                    <a:pt x="66" y="66"/>
                    <a:pt x="66" y="66"/>
                    <a:pt x="66" y="66"/>
                  </a:cubicBezTo>
                  <a:cubicBezTo>
                    <a:pt x="72" y="66"/>
                    <a:pt x="78" y="61"/>
                    <a:pt x="78" y="54"/>
                  </a:cubicBezTo>
                  <a:cubicBezTo>
                    <a:pt x="78" y="48"/>
                    <a:pt x="72" y="43"/>
                    <a:pt x="66" y="43"/>
                  </a:cubicBezTo>
                  <a:cubicBezTo>
                    <a:pt x="50" y="43"/>
                    <a:pt x="50" y="43"/>
                    <a:pt x="50" y="43"/>
                  </a:cubicBezTo>
                  <a:cubicBezTo>
                    <a:pt x="50" y="12"/>
                    <a:pt x="50" y="12"/>
                    <a:pt x="50" y="12"/>
                  </a:cubicBezTo>
                  <a:cubicBezTo>
                    <a:pt x="50" y="5"/>
                    <a:pt x="45" y="0"/>
                    <a:pt x="39"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110"/>
            <p:cNvSpPr>
              <a:spLocks/>
            </p:cNvSpPr>
            <p:nvPr/>
          </p:nvSpPr>
          <p:spPr bwMode="auto">
            <a:xfrm>
              <a:off x="3561" y="1313"/>
              <a:ext cx="86" cy="119"/>
            </a:xfrm>
            <a:custGeom>
              <a:avLst/>
              <a:gdLst>
                <a:gd name="T0" fmla="*/ 39 w 79"/>
                <a:gd name="T1" fmla="*/ 0 h 110"/>
                <a:gd name="T2" fmla="*/ 27 w 79"/>
                <a:gd name="T3" fmla="*/ 11 h 110"/>
                <a:gd name="T4" fmla="*/ 27 w 79"/>
                <a:gd name="T5" fmla="*/ 43 h 110"/>
                <a:gd name="T6" fmla="*/ 12 w 79"/>
                <a:gd name="T7" fmla="*/ 43 h 110"/>
                <a:gd name="T8" fmla="*/ 0 w 79"/>
                <a:gd name="T9" fmla="*/ 55 h 110"/>
                <a:gd name="T10" fmla="*/ 12 w 79"/>
                <a:gd name="T11" fmla="*/ 67 h 110"/>
                <a:gd name="T12" fmla="*/ 27 w 79"/>
                <a:gd name="T13" fmla="*/ 67 h 110"/>
                <a:gd name="T14" fmla="*/ 27 w 79"/>
                <a:gd name="T15" fmla="*/ 98 h 110"/>
                <a:gd name="T16" fmla="*/ 39 w 79"/>
                <a:gd name="T17" fmla="*/ 110 h 110"/>
                <a:gd name="T18" fmla="*/ 51 w 79"/>
                <a:gd name="T19" fmla="*/ 98 h 110"/>
                <a:gd name="T20" fmla="*/ 51 w 79"/>
                <a:gd name="T21" fmla="*/ 67 h 110"/>
                <a:gd name="T22" fmla="*/ 67 w 79"/>
                <a:gd name="T23" fmla="*/ 67 h 110"/>
                <a:gd name="T24" fmla="*/ 79 w 79"/>
                <a:gd name="T25" fmla="*/ 55 h 110"/>
                <a:gd name="T26" fmla="*/ 67 w 79"/>
                <a:gd name="T27" fmla="*/ 43 h 110"/>
                <a:gd name="T28" fmla="*/ 51 w 79"/>
                <a:gd name="T29" fmla="*/ 43 h 110"/>
                <a:gd name="T30" fmla="*/ 51 w 79"/>
                <a:gd name="T31" fmla="*/ 11 h 110"/>
                <a:gd name="T32" fmla="*/ 39 w 79"/>
                <a:gd name="T3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 h="110">
                  <a:moveTo>
                    <a:pt x="39" y="0"/>
                  </a:moveTo>
                  <a:cubicBezTo>
                    <a:pt x="33" y="0"/>
                    <a:pt x="27" y="5"/>
                    <a:pt x="27" y="11"/>
                  </a:cubicBezTo>
                  <a:cubicBezTo>
                    <a:pt x="27" y="43"/>
                    <a:pt x="27" y="43"/>
                    <a:pt x="27" y="43"/>
                  </a:cubicBezTo>
                  <a:cubicBezTo>
                    <a:pt x="12" y="43"/>
                    <a:pt x="12" y="43"/>
                    <a:pt x="12" y="43"/>
                  </a:cubicBezTo>
                  <a:cubicBezTo>
                    <a:pt x="5" y="43"/>
                    <a:pt x="0" y="48"/>
                    <a:pt x="0" y="55"/>
                  </a:cubicBezTo>
                  <a:cubicBezTo>
                    <a:pt x="0" y="62"/>
                    <a:pt x="5" y="67"/>
                    <a:pt x="12" y="67"/>
                  </a:cubicBezTo>
                  <a:cubicBezTo>
                    <a:pt x="27" y="67"/>
                    <a:pt x="27" y="67"/>
                    <a:pt x="27" y="67"/>
                  </a:cubicBezTo>
                  <a:cubicBezTo>
                    <a:pt x="27" y="98"/>
                    <a:pt x="27" y="98"/>
                    <a:pt x="27" y="98"/>
                  </a:cubicBezTo>
                  <a:cubicBezTo>
                    <a:pt x="27" y="105"/>
                    <a:pt x="33" y="110"/>
                    <a:pt x="39" y="110"/>
                  </a:cubicBezTo>
                  <a:cubicBezTo>
                    <a:pt x="46" y="110"/>
                    <a:pt x="51" y="105"/>
                    <a:pt x="51" y="98"/>
                  </a:cubicBezTo>
                  <a:cubicBezTo>
                    <a:pt x="51" y="67"/>
                    <a:pt x="51" y="67"/>
                    <a:pt x="51" y="67"/>
                  </a:cubicBezTo>
                  <a:cubicBezTo>
                    <a:pt x="67" y="67"/>
                    <a:pt x="67" y="67"/>
                    <a:pt x="67" y="67"/>
                  </a:cubicBezTo>
                  <a:cubicBezTo>
                    <a:pt x="73" y="67"/>
                    <a:pt x="79" y="62"/>
                    <a:pt x="79" y="55"/>
                  </a:cubicBezTo>
                  <a:cubicBezTo>
                    <a:pt x="79" y="48"/>
                    <a:pt x="73" y="43"/>
                    <a:pt x="67" y="43"/>
                  </a:cubicBezTo>
                  <a:cubicBezTo>
                    <a:pt x="51" y="43"/>
                    <a:pt x="51" y="43"/>
                    <a:pt x="51" y="43"/>
                  </a:cubicBezTo>
                  <a:cubicBezTo>
                    <a:pt x="51" y="11"/>
                    <a:pt x="51" y="11"/>
                    <a:pt x="51" y="11"/>
                  </a:cubicBezTo>
                  <a:cubicBezTo>
                    <a:pt x="51" y="5"/>
                    <a:pt x="46" y="0"/>
                    <a:pt x="39"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11"/>
            <p:cNvSpPr>
              <a:spLocks/>
            </p:cNvSpPr>
            <p:nvPr/>
          </p:nvSpPr>
          <p:spPr bwMode="auto">
            <a:xfrm>
              <a:off x="3174" y="2082"/>
              <a:ext cx="92" cy="129"/>
            </a:xfrm>
            <a:custGeom>
              <a:avLst/>
              <a:gdLst>
                <a:gd name="T0" fmla="*/ 42 w 85"/>
                <a:gd name="T1" fmla="*/ 0 h 120"/>
                <a:gd name="T2" fmla="*/ 30 w 85"/>
                <a:gd name="T3" fmla="*/ 13 h 120"/>
                <a:gd name="T4" fmla="*/ 30 w 85"/>
                <a:gd name="T5" fmla="*/ 47 h 120"/>
                <a:gd name="T6" fmla="*/ 13 w 85"/>
                <a:gd name="T7" fmla="*/ 47 h 120"/>
                <a:gd name="T8" fmla="*/ 0 w 85"/>
                <a:gd name="T9" fmla="*/ 60 h 120"/>
                <a:gd name="T10" fmla="*/ 13 w 85"/>
                <a:gd name="T11" fmla="*/ 73 h 120"/>
                <a:gd name="T12" fmla="*/ 30 w 85"/>
                <a:gd name="T13" fmla="*/ 73 h 120"/>
                <a:gd name="T14" fmla="*/ 30 w 85"/>
                <a:gd name="T15" fmla="*/ 107 h 120"/>
                <a:gd name="T16" fmla="*/ 42 w 85"/>
                <a:gd name="T17" fmla="*/ 120 h 120"/>
                <a:gd name="T18" fmla="*/ 55 w 85"/>
                <a:gd name="T19" fmla="*/ 107 h 120"/>
                <a:gd name="T20" fmla="*/ 55 w 85"/>
                <a:gd name="T21" fmla="*/ 73 h 120"/>
                <a:gd name="T22" fmla="*/ 72 w 85"/>
                <a:gd name="T23" fmla="*/ 73 h 120"/>
                <a:gd name="T24" fmla="*/ 85 w 85"/>
                <a:gd name="T25" fmla="*/ 60 h 120"/>
                <a:gd name="T26" fmla="*/ 72 w 85"/>
                <a:gd name="T27" fmla="*/ 47 h 120"/>
                <a:gd name="T28" fmla="*/ 55 w 85"/>
                <a:gd name="T29" fmla="*/ 47 h 120"/>
                <a:gd name="T30" fmla="*/ 55 w 85"/>
                <a:gd name="T31" fmla="*/ 13 h 120"/>
                <a:gd name="T32" fmla="*/ 42 w 85"/>
                <a:gd name="T3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20">
                  <a:moveTo>
                    <a:pt x="42" y="0"/>
                  </a:moveTo>
                  <a:cubicBezTo>
                    <a:pt x="35" y="0"/>
                    <a:pt x="30" y="6"/>
                    <a:pt x="30" y="13"/>
                  </a:cubicBezTo>
                  <a:cubicBezTo>
                    <a:pt x="30" y="47"/>
                    <a:pt x="30" y="47"/>
                    <a:pt x="30" y="47"/>
                  </a:cubicBezTo>
                  <a:cubicBezTo>
                    <a:pt x="13" y="47"/>
                    <a:pt x="13" y="47"/>
                    <a:pt x="13" y="47"/>
                  </a:cubicBezTo>
                  <a:cubicBezTo>
                    <a:pt x="6" y="47"/>
                    <a:pt x="0" y="53"/>
                    <a:pt x="0" y="60"/>
                  </a:cubicBezTo>
                  <a:cubicBezTo>
                    <a:pt x="0" y="67"/>
                    <a:pt x="6" y="73"/>
                    <a:pt x="13" y="73"/>
                  </a:cubicBezTo>
                  <a:cubicBezTo>
                    <a:pt x="30" y="73"/>
                    <a:pt x="30" y="73"/>
                    <a:pt x="30" y="73"/>
                  </a:cubicBezTo>
                  <a:cubicBezTo>
                    <a:pt x="30" y="107"/>
                    <a:pt x="30" y="107"/>
                    <a:pt x="30" y="107"/>
                  </a:cubicBezTo>
                  <a:cubicBezTo>
                    <a:pt x="30" y="114"/>
                    <a:pt x="35" y="120"/>
                    <a:pt x="42" y="120"/>
                  </a:cubicBezTo>
                  <a:cubicBezTo>
                    <a:pt x="50" y="120"/>
                    <a:pt x="55" y="114"/>
                    <a:pt x="55" y="107"/>
                  </a:cubicBezTo>
                  <a:cubicBezTo>
                    <a:pt x="55" y="73"/>
                    <a:pt x="55" y="73"/>
                    <a:pt x="55" y="73"/>
                  </a:cubicBezTo>
                  <a:cubicBezTo>
                    <a:pt x="72" y="73"/>
                    <a:pt x="72" y="73"/>
                    <a:pt x="72" y="73"/>
                  </a:cubicBezTo>
                  <a:cubicBezTo>
                    <a:pt x="79" y="73"/>
                    <a:pt x="85" y="67"/>
                    <a:pt x="85" y="60"/>
                  </a:cubicBezTo>
                  <a:cubicBezTo>
                    <a:pt x="85" y="53"/>
                    <a:pt x="79" y="47"/>
                    <a:pt x="72" y="47"/>
                  </a:cubicBezTo>
                  <a:cubicBezTo>
                    <a:pt x="55" y="47"/>
                    <a:pt x="55" y="47"/>
                    <a:pt x="55" y="47"/>
                  </a:cubicBezTo>
                  <a:cubicBezTo>
                    <a:pt x="55" y="13"/>
                    <a:pt x="55" y="13"/>
                    <a:pt x="55" y="13"/>
                  </a:cubicBezTo>
                  <a:cubicBezTo>
                    <a:pt x="55" y="6"/>
                    <a:pt x="50" y="0"/>
                    <a:pt x="4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112"/>
            <p:cNvSpPr>
              <a:spLocks/>
            </p:cNvSpPr>
            <p:nvPr/>
          </p:nvSpPr>
          <p:spPr bwMode="auto">
            <a:xfrm>
              <a:off x="4193" y="1990"/>
              <a:ext cx="71" cy="97"/>
            </a:xfrm>
            <a:custGeom>
              <a:avLst/>
              <a:gdLst>
                <a:gd name="T0" fmla="*/ 33 w 65"/>
                <a:gd name="T1" fmla="*/ 0 h 90"/>
                <a:gd name="T2" fmla="*/ 23 w 65"/>
                <a:gd name="T3" fmla="*/ 9 h 90"/>
                <a:gd name="T4" fmla="*/ 23 w 65"/>
                <a:gd name="T5" fmla="*/ 35 h 90"/>
                <a:gd name="T6" fmla="*/ 10 w 65"/>
                <a:gd name="T7" fmla="*/ 35 h 90"/>
                <a:gd name="T8" fmla="*/ 0 w 65"/>
                <a:gd name="T9" fmla="*/ 45 h 90"/>
                <a:gd name="T10" fmla="*/ 10 w 65"/>
                <a:gd name="T11" fmla="*/ 55 h 90"/>
                <a:gd name="T12" fmla="*/ 23 w 65"/>
                <a:gd name="T13" fmla="*/ 55 h 90"/>
                <a:gd name="T14" fmla="*/ 23 w 65"/>
                <a:gd name="T15" fmla="*/ 81 h 90"/>
                <a:gd name="T16" fmla="*/ 33 w 65"/>
                <a:gd name="T17" fmla="*/ 90 h 90"/>
                <a:gd name="T18" fmla="*/ 43 w 65"/>
                <a:gd name="T19" fmla="*/ 81 h 90"/>
                <a:gd name="T20" fmla="*/ 43 w 65"/>
                <a:gd name="T21" fmla="*/ 55 h 90"/>
                <a:gd name="T22" fmla="*/ 56 w 65"/>
                <a:gd name="T23" fmla="*/ 55 h 90"/>
                <a:gd name="T24" fmla="*/ 65 w 65"/>
                <a:gd name="T25" fmla="*/ 45 h 90"/>
                <a:gd name="T26" fmla="*/ 56 w 65"/>
                <a:gd name="T27" fmla="*/ 35 h 90"/>
                <a:gd name="T28" fmla="*/ 43 w 65"/>
                <a:gd name="T29" fmla="*/ 35 h 90"/>
                <a:gd name="T30" fmla="*/ 43 w 65"/>
                <a:gd name="T31" fmla="*/ 9 h 90"/>
                <a:gd name="T32" fmla="*/ 33 w 65"/>
                <a:gd name="T3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90">
                  <a:moveTo>
                    <a:pt x="33" y="0"/>
                  </a:moveTo>
                  <a:cubicBezTo>
                    <a:pt x="27" y="0"/>
                    <a:pt x="23" y="4"/>
                    <a:pt x="23" y="9"/>
                  </a:cubicBezTo>
                  <a:cubicBezTo>
                    <a:pt x="23" y="35"/>
                    <a:pt x="23" y="35"/>
                    <a:pt x="23" y="35"/>
                  </a:cubicBezTo>
                  <a:cubicBezTo>
                    <a:pt x="10" y="35"/>
                    <a:pt x="10" y="35"/>
                    <a:pt x="10" y="35"/>
                  </a:cubicBezTo>
                  <a:cubicBezTo>
                    <a:pt x="5" y="35"/>
                    <a:pt x="0" y="40"/>
                    <a:pt x="0" y="45"/>
                  </a:cubicBezTo>
                  <a:cubicBezTo>
                    <a:pt x="0" y="50"/>
                    <a:pt x="5" y="55"/>
                    <a:pt x="10" y="55"/>
                  </a:cubicBezTo>
                  <a:cubicBezTo>
                    <a:pt x="23" y="55"/>
                    <a:pt x="23" y="55"/>
                    <a:pt x="23" y="55"/>
                  </a:cubicBezTo>
                  <a:cubicBezTo>
                    <a:pt x="23" y="81"/>
                    <a:pt x="23" y="81"/>
                    <a:pt x="23" y="81"/>
                  </a:cubicBezTo>
                  <a:cubicBezTo>
                    <a:pt x="23" y="86"/>
                    <a:pt x="27" y="90"/>
                    <a:pt x="33" y="90"/>
                  </a:cubicBezTo>
                  <a:cubicBezTo>
                    <a:pt x="38" y="90"/>
                    <a:pt x="43" y="86"/>
                    <a:pt x="43" y="81"/>
                  </a:cubicBezTo>
                  <a:cubicBezTo>
                    <a:pt x="43" y="55"/>
                    <a:pt x="43" y="55"/>
                    <a:pt x="43" y="55"/>
                  </a:cubicBezTo>
                  <a:cubicBezTo>
                    <a:pt x="56" y="55"/>
                    <a:pt x="56" y="55"/>
                    <a:pt x="56" y="55"/>
                  </a:cubicBezTo>
                  <a:cubicBezTo>
                    <a:pt x="61" y="55"/>
                    <a:pt x="65" y="50"/>
                    <a:pt x="65" y="45"/>
                  </a:cubicBezTo>
                  <a:cubicBezTo>
                    <a:pt x="65" y="40"/>
                    <a:pt x="61" y="35"/>
                    <a:pt x="56" y="35"/>
                  </a:cubicBezTo>
                  <a:cubicBezTo>
                    <a:pt x="43" y="35"/>
                    <a:pt x="43" y="35"/>
                    <a:pt x="43" y="35"/>
                  </a:cubicBezTo>
                  <a:cubicBezTo>
                    <a:pt x="43" y="9"/>
                    <a:pt x="43" y="9"/>
                    <a:pt x="43" y="9"/>
                  </a:cubicBezTo>
                  <a:cubicBezTo>
                    <a:pt x="43" y="4"/>
                    <a:pt x="38" y="0"/>
                    <a:pt x="33"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113"/>
            <p:cNvSpPr>
              <a:spLocks/>
            </p:cNvSpPr>
            <p:nvPr/>
          </p:nvSpPr>
          <p:spPr bwMode="auto">
            <a:xfrm>
              <a:off x="4491" y="2233"/>
              <a:ext cx="79" cy="111"/>
            </a:xfrm>
            <a:custGeom>
              <a:avLst/>
              <a:gdLst>
                <a:gd name="T0" fmla="*/ 36 w 73"/>
                <a:gd name="T1" fmla="*/ 0 h 103"/>
                <a:gd name="T2" fmla="*/ 25 w 73"/>
                <a:gd name="T3" fmla="*/ 11 h 103"/>
                <a:gd name="T4" fmla="*/ 25 w 73"/>
                <a:gd name="T5" fmla="*/ 40 h 103"/>
                <a:gd name="T6" fmla="*/ 11 w 73"/>
                <a:gd name="T7" fmla="*/ 40 h 103"/>
                <a:gd name="T8" fmla="*/ 0 w 73"/>
                <a:gd name="T9" fmla="*/ 51 h 103"/>
                <a:gd name="T10" fmla="*/ 11 w 73"/>
                <a:gd name="T11" fmla="*/ 62 h 103"/>
                <a:gd name="T12" fmla="*/ 25 w 73"/>
                <a:gd name="T13" fmla="*/ 62 h 103"/>
                <a:gd name="T14" fmla="*/ 25 w 73"/>
                <a:gd name="T15" fmla="*/ 92 h 103"/>
                <a:gd name="T16" fmla="*/ 36 w 73"/>
                <a:gd name="T17" fmla="*/ 103 h 103"/>
                <a:gd name="T18" fmla="*/ 47 w 73"/>
                <a:gd name="T19" fmla="*/ 92 h 103"/>
                <a:gd name="T20" fmla="*/ 47 w 73"/>
                <a:gd name="T21" fmla="*/ 62 h 103"/>
                <a:gd name="T22" fmla="*/ 62 w 73"/>
                <a:gd name="T23" fmla="*/ 62 h 103"/>
                <a:gd name="T24" fmla="*/ 73 w 73"/>
                <a:gd name="T25" fmla="*/ 51 h 103"/>
                <a:gd name="T26" fmla="*/ 62 w 73"/>
                <a:gd name="T27" fmla="*/ 40 h 103"/>
                <a:gd name="T28" fmla="*/ 47 w 73"/>
                <a:gd name="T29" fmla="*/ 40 h 103"/>
                <a:gd name="T30" fmla="*/ 47 w 73"/>
                <a:gd name="T31" fmla="*/ 11 h 103"/>
                <a:gd name="T32" fmla="*/ 36 w 73"/>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3">
                  <a:moveTo>
                    <a:pt x="36" y="0"/>
                  </a:moveTo>
                  <a:cubicBezTo>
                    <a:pt x="30" y="0"/>
                    <a:pt x="25" y="5"/>
                    <a:pt x="25" y="11"/>
                  </a:cubicBezTo>
                  <a:cubicBezTo>
                    <a:pt x="25" y="40"/>
                    <a:pt x="25" y="40"/>
                    <a:pt x="25" y="40"/>
                  </a:cubicBezTo>
                  <a:cubicBezTo>
                    <a:pt x="11" y="40"/>
                    <a:pt x="11" y="40"/>
                    <a:pt x="11" y="40"/>
                  </a:cubicBezTo>
                  <a:cubicBezTo>
                    <a:pt x="5" y="40"/>
                    <a:pt x="0" y="45"/>
                    <a:pt x="0" y="51"/>
                  </a:cubicBezTo>
                  <a:cubicBezTo>
                    <a:pt x="0" y="58"/>
                    <a:pt x="5" y="62"/>
                    <a:pt x="11" y="62"/>
                  </a:cubicBezTo>
                  <a:cubicBezTo>
                    <a:pt x="25" y="62"/>
                    <a:pt x="25" y="62"/>
                    <a:pt x="25" y="62"/>
                  </a:cubicBezTo>
                  <a:cubicBezTo>
                    <a:pt x="25" y="92"/>
                    <a:pt x="25" y="92"/>
                    <a:pt x="25" y="92"/>
                  </a:cubicBezTo>
                  <a:cubicBezTo>
                    <a:pt x="25" y="98"/>
                    <a:pt x="30" y="103"/>
                    <a:pt x="36" y="103"/>
                  </a:cubicBezTo>
                  <a:cubicBezTo>
                    <a:pt x="42" y="103"/>
                    <a:pt x="47" y="98"/>
                    <a:pt x="47" y="92"/>
                  </a:cubicBezTo>
                  <a:cubicBezTo>
                    <a:pt x="47" y="62"/>
                    <a:pt x="47" y="62"/>
                    <a:pt x="47" y="62"/>
                  </a:cubicBezTo>
                  <a:cubicBezTo>
                    <a:pt x="62" y="62"/>
                    <a:pt x="62" y="62"/>
                    <a:pt x="62" y="62"/>
                  </a:cubicBezTo>
                  <a:cubicBezTo>
                    <a:pt x="68" y="62"/>
                    <a:pt x="73" y="58"/>
                    <a:pt x="73" y="51"/>
                  </a:cubicBezTo>
                  <a:cubicBezTo>
                    <a:pt x="73" y="45"/>
                    <a:pt x="68" y="40"/>
                    <a:pt x="62" y="40"/>
                  </a:cubicBezTo>
                  <a:cubicBezTo>
                    <a:pt x="47" y="40"/>
                    <a:pt x="47" y="40"/>
                    <a:pt x="47" y="40"/>
                  </a:cubicBezTo>
                  <a:cubicBezTo>
                    <a:pt x="47" y="11"/>
                    <a:pt x="47" y="11"/>
                    <a:pt x="47" y="11"/>
                  </a:cubicBezTo>
                  <a:cubicBezTo>
                    <a:pt x="47" y="5"/>
                    <a:pt x="42" y="0"/>
                    <a:pt x="36"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114"/>
            <p:cNvSpPr>
              <a:spLocks/>
            </p:cNvSpPr>
            <p:nvPr/>
          </p:nvSpPr>
          <p:spPr bwMode="auto">
            <a:xfrm>
              <a:off x="4730" y="2563"/>
              <a:ext cx="74" cy="103"/>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40"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40"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115"/>
            <p:cNvSpPr>
              <a:spLocks/>
            </p:cNvSpPr>
            <p:nvPr/>
          </p:nvSpPr>
          <p:spPr bwMode="auto">
            <a:xfrm>
              <a:off x="4325" y="2666"/>
              <a:ext cx="22" cy="15"/>
            </a:xfrm>
            <a:custGeom>
              <a:avLst/>
              <a:gdLst>
                <a:gd name="T0" fmla="*/ 10 w 20"/>
                <a:gd name="T1" fmla="*/ 0 h 14"/>
                <a:gd name="T2" fmla="*/ 0 w 20"/>
                <a:gd name="T3" fmla="*/ 10 h 14"/>
                <a:gd name="T4" fmla="*/ 20 w 20"/>
                <a:gd name="T5" fmla="*/ 14 h 14"/>
                <a:gd name="T6" fmla="*/ 20 w 20"/>
                <a:gd name="T7" fmla="*/ 10 h 14"/>
                <a:gd name="T8" fmla="*/ 10 w 20"/>
                <a:gd name="T9" fmla="*/ 0 h 14"/>
              </a:gdLst>
              <a:ahLst/>
              <a:cxnLst>
                <a:cxn ang="0">
                  <a:pos x="T0" y="T1"/>
                </a:cxn>
                <a:cxn ang="0">
                  <a:pos x="T2" y="T3"/>
                </a:cxn>
                <a:cxn ang="0">
                  <a:pos x="T4" y="T5"/>
                </a:cxn>
                <a:cxn ang="0">
                  <a:pos x="T6" y="T7"/>
                </a:cxn>
                <a:cxn ang="0">
                  <a:pos x="T8" y="T9"/>
                </a:cxn>
              </a:cxnLst>
              <a:rect l="0" t="0" r="r" b="b"/>
              <a:pathLst>
                <a:path w="20" h="14">
                  <a:moveTo>
                    <a:pt x="10" y="0"/>
                  </a:moveTo>
                  <a:cubicBezTo>
                    <a:pt x="5" y="0"/>
                    <a:pt x="0" y="4"/>
                    <a:pt x="0" y="10"/>
                  </a:cubicBezTo>
                  <a:cubicBezTo>
                    <a:pt x="20" y="14"/>
                    <a:pt x="20" y="14"/>
                    <a:pt x="20" y="14"/>
                  </a:cubicBezTo>
                  <a:cubicBezTo>
                    <a:pt x="20" y="10"/>
                    <a:pt x="20" y="10"/>
                    <a:pt x="20" y="10"/>
                  </a:cubicBezTo>
                  <a:cubicBezTo>
                    <a:pt x="20" y="4"/>
                    <a:pt x="16" y="0"/>
                    <a:pt x="10"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116"/>
            <p:cNvSpPr>
              <a:spLocks/>
            </p:cNvSpPr>
            <p:nvPr/>
          </p:nvSpPr>
          <p:spPr bwMode="auto">
            <a:xfrm>
              <a:off x="4300" y="2676"/>
              <a:ext cx="73" cy="91"/>
            </a:xfrm>
            <a:custGeom>
              <a:avLst/>
              <a:gdLst>
                <a:gd name="T0" fmla="*/ 24 w 68"/>
                <a:gd name="T1" fmla="*/ 0 h 84"/>
                <a:gd name="T2" fmla="*/ 24 w 68"/>
                <a:gd name="T3" fmla="*/ 0 h 84"/>
                <a:gd name="T4" fmla="*/ 24 w 68"/>
                <a:gd name="T5" fmla="*/ 27 h 84"/>
                <a:gd name="T6" fmla="*/ 10 w 68"/>
                <a:gd name="T7" fmla="*/ 27 h 84"/>
                <a:gd name="T8" fmla="*/ 0 w 68"/>
                <a:gd name="T9" fmla="*/ 37 h 84"/>
                <a:gd name="T10" fmla="*/ 10 w 68"/>
                <a:gd name="T11" fmla="*/ 47 h 84"/>
                <a:gd name="T12" fmla="*/ 24 w 68"/>
                <a:gd name="T13" fmla="*/ 47 h 84"/>
                <a:gd name="T14" fmla="*/ 24 w 68"/>
                <a:gd name="T15" fmla="*/ 74 h 84"/>
                <a:gd name="T16" fmla="*/ 34 w 68"/>
                <a:gd name="T17" fmla="*/ 84 h 84"/>
                <a:gd name="T18" fmla="*/ 44 w 68"/>
                <a:gd name="T19" fmla="*/ 74 h 84"/>
                <a:gd name="T20" fmla="*/ 44 w 68"/>
                <a:gd name="T21" fmla="*/ 47 h 84"/>
                <a:gd name="T22" fmla="*/ 58 w 68"/>
                <a:gd name="T23" fmla="*/ 47 h 84"/>
                <a:gd name="T24" fmla="*/ 68 w 68"/>
                <a:gd name="T25" fmla="*/ 37 h 84"/>
                <a:gd name="T26" fmla="*/ 58 w 68"/>
                <a:gd name="T27" fmla="*/ 27 h 84"/>
                <a:gd name="T28" fmla="*/ 44 w 68"/>
                <a:gd name="T29" fmla="*/ 27 h 84"/>
                <a:gd name="T30" fmla="*/ 44 w 68"/>
                <a:gd name="T31" fmla="*/ 4 h 84"/>
                <a:gd name="T32" fmla="*/ 24 w 68"/>
                <a:gd name="T3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84">
                  <a:moveTo>
                    <a:pt x="24" y="0"/>
                  </a:moveTo>
                  <a:cubicBezTo>
                    <a:pt x="24" y="0"/>
                    <a:pt x="24" y="0"/>
                    <a:pt x="24" y="0"/>
                  </a:cubicBezTo>
                  <a:cubicBezTo>
                    <a:pt x="24" y="27"/>
                    <a:pt x="24" y="27"/>
                    <a:pt x="24" y="27"/>
                  </a:cubicBezTo>
                  <a:cubicBezTo>
                    <a:pt x="10" y="27"/>
                    <a:pt x="10" y="27"/>
                    <a:pt x="10" y="27"/>
                  </a:cubicBezTo>
                  <a:cubicBezTo>
                    <a:pt x="5" y="27"/>
                    <a:pt x="0" y="32"/>
                    <a:pt x="0" y="37"/>
                  </a:cubicBezTo>
                  <a:cubicBezTo>
                    <a:pt x="0" y="43"/>
                    <a:pt x="5" y="47"/>
                    <a:pt x="10" y="47"/>
                  </a:cubicBezTo>
                  <a:cubicBezTo>
                    <a:pt x="24" y="47"/>
                    <a:pt x="24" y="47"/>
                    <a:pt x="24" y="47"/>
                  </a:cubicBezTo>
                  <a:cubicBezTo>
                    <a:pt x="24" y="74"/>
                    <a:pt x="24" y="74"/>
                    <a:pt x="24" y="74"/>
                  </a:cubicBezTo>
                  <a:cubicBezTo>
                    <a:pt x="24" y="80"/>
                    <a:pt x="28" y="84"/>
                    <a:pt x="34" y="84"/>
                  </a:cubicBezTo>
                  <a:cubicBezTo>
                    <a:pt x="40" y="84"/>
                    <a:pt x="44" y="80"/>
                    <a:pt x="44" y="74"/>
                  </a:cubicBezTo>
                  <a:cubicBezTo>
                    <a:pt x="44" y="47"/>
                    <a:pt x="44" y="47"/>
                    <a:pt x="44" y="47"/>
                  </a:cubicBezTo>
                  <a:cubicBezTo>
                    <a:pt x="58" y="47"/>
                    <a:pt x="58" y="47"/>
                    <a:pt x="58" y="47"/>
                  </a:cubicBezTo>
                  <a:cubicBezTo>
                    <a:pt x="63" y="47"/>
                    <a:pt x="68" y="43"/>
                    <a:pt x="68" y="37"/>
                  </a:cubicBezTo>
                  <a:cubicBezTo>
                    <a:pt x="68" y="32"/>
                    <a:pt x="63" y="27"/>
                    <a:pt x="58" y="27"/>
                  </a:cubicBezTo>
                  <a:cubicBezTo>
                    <a:pt x="44" y="27"/>
                    <a:pt x="44" y="27"/>
                    <a:pt x="44" y="27"/>
                  </a:cubicBezTo>
                  <a:cubicBezTo>
                    <a:pt x="44" y="4"/>
                    <a:pt x="44" y="4"/>
                    <a:pt x="44" y="4"/>
                  </a:cubicBezTo>
                  <a:cubicBezTo>
                    <a:pt x="24" y="0"/>
                    <a:pt x="24" y="0"/>
                    <a:pt x="24" y="0"/>
                  </a:cubicBezTo>
                </a:path>
              </a:pathLst>
            </a:custGeom>
            <a:solidFill>
              <a:srgbClr val="F19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117"/>
            <p:cNvSpPr>
              <a:spLocks/>
            </p:cNvSpPr>
            <p:nvPr/>
          </p:nvSpPr>
          <p:spPr bwMode="auto">
            <a:xfrm>
              <a:off x="3229" y="2749"/>
              <a:ext cx="73" cy="101"/>
            </a:xfrm>
            <a:custGeom>
              <a:avLst/>
              <a:gdLst>
                <a:gd name="T0" fmla="*/ 34 w 68"/>
                <a:gd name="T1" fmla="*/ 0 h 94"/>
                <a:gd name="T2" fmla="*/ 24 w 68"/>
                <a:gd name="T3" fmla="*/ 10 h 94"/>
                <a:gd name="T4" fmla="*/ 24 w 68"/>
                <a:gd name="T5" fmla="*/ 37 h 94"/>
                <a:gd name="T6" fmla="*/ 11 w 68"/>
                <a:gd name="T7" fmla="*/ 37 h 94"/>
                <a:gd name="T8" fmla="*/ 0 w 68"/>
                <a:gd name="T9" fmla="*/ 47 h 94"/>
                <a:gd name="T10" fmla="*/ 11 w 68"/>
                <a:gd name="T11" fmla="*/ 57 h 94"/>
                <a:gd name="T12" fmla="*/ 24 w 68"/>
                <a:gd name="T13" fmla="*/ 57 h 94"/>
                <a:gd name="T14" fmla="*/ 24 w 68"/>
                <a:gd name="T15" fmla="*/ 84 h 94"/>
                <a:gd name="T16" fmla="*/ 34 w 68"/>
                <a:gd name="T17" fmla="*/ 94 h 94"/>
                <a:gd name="T18" fmla="*/ 44 w 68"/>
                <a:gd name="T19" fmla="*/ 84 h 94"/>
                <a:gd name="T20" fmla="*/ 44 w 68"/>
                <a:gd name="T21" fmla="*/ 57 h 94"/>
                <a:gd name="T22" fmla="*/ 58 w 68"/>
                <a:gd name="T23" fmla="*/ 57 h 94"/>
                <a:gd name="T24" fmla="*/ 68 w 68"/>
                <a:gd name="T25" fmla="*/ 47 h 94"/>
                <a:gd name="T26" fmla="*/ 58 w 68"/>
                <a:gd name="T27" fmla="*/ 37 h 94"/>
                <a:gd name="T28" fmla="*/ 44 w 68"/>
                <a:gd name="T29" fmla="*/ 37 h 94"/>
                <a:gd name="T30" fmla="*/ 44 w 68"/>
                <a:gd name="T31" fmla="*/ 10 h 94"/>
                <a:gd name="T32" fmla="*/ 34 w 68"/>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4">
                  <a:moveTo>
                    <a:pt x="34" y="0"/>
                  </a:moveTo>
                  <a:cubicBezTo>
                    <a:pt x="29" y="0"/>
                    <a:pt x="24" y="4"/>
                    <a:pt x="24" y="10"/>
                  </a:cubicBezTo>
                  <a:cubicBezTo>
                    <a:pt x="24" y="37"/>
                    <a:pt x="24" y="37"/>
                    <a:pt x="24" y="37"/>
                  </a:cubicBezTo>
                  <a:cubicBezTo>
                    <a:pt x="11" y="37"/>
                    <a:pt x="11" y="37"/>
                    <a:pt x="11" y="37"/>
                  </a:cubicBezTo>
                  <a:cubicBezTo>
                    <a:pt x="5" y="37"/>
                    <a:pt x="0" y="41"/>
                    <a:pt x="0" y="47"/>
                  </a:cubicBezTo>
                  <a:cubicBezTo>
                    <a:pt x="0" y="52"/>
                    <a:pt x="5" y="57"/>
                    <a:pt x="11" y="57"/>
                  </a:cubicBezTo>
                  <a:cubicBezTo>
                    <a:pt x="24" y="57"/>
                    <a:pt x="24" y="57"/>
                    <a:pt x="24" y="57"/>
                  </a:cubicBezTo>
                  <a:cubicBezTo>
                    <a:pt x="24" y="84"/>
                    <a:pt x="24" y="84"/>
                    <a:pt x="24" y="84"/>
                  </a:cubicBezTo>
                  <a:cubicBezTo>
                    <a:pt x="24" y="90"/>
                    <a:pt x="29" y="94"/>
                    <a:pt x="34" y="94"/>
                  </a:cubicBezTo>
                  <a:cubicBezTo>
                    <a:pt x="40" y="94"/>
                    <a:pt x="44" y="90"/>
                    <a:pt x="44" y="84"/>
                  </a:cubicBezTo>
                  <a:cubicBezTo>
                    <a:pt x="44" y="57"/>
                    <a:pt x="44" y="57"/>
                    <a:pt x="44" y="57"/>
                  </a:cubicBezTo>
                  <a:cubicBezTo>
                    <a:pt x="58" y="57"/>
                    <a:pt x="58" y="57"/>
                    <a:pt x="58" y="57"/>
                  </a:cubicBezTo>
                  <a:cubicBezTo>
                    <a:pt x="63" y="57"/>
                    <a:pt x="68" y="52"/>
                    <a:pt x="68" y="47"/>
                  </a:cubicBezTo>
                  <a:cubicBezTo>
                    <a:pt x="68" y="41"/>
                    <a:pt x="63" y="37"/>
                    <a:pt x="58" y="37"/>
                  </a:cubicBezTo>
                  <a:cubicBezTo>
                    <a:pt x="44" y="37"/>
                    <a:pt x="44" y="37"/>
                    <a:pt x="44" y="37"/>
                  </a:cubicBezTo>
                  <a:cubicBezTo>
                    <a:pt x="44" y="10"/>
                    <a:pt x="44" y="10"/>
                    <a:pt x="44" y="10"/>
                  </a:cubicBezTo>
                  <a:cubicBezTo>
                    <a:pt x="44" y="4"/>
                    <a:pt x="40" y="0"/>
                    <a:pt x="34" y="0"/>
                  </a:cubicBezTo>
                </a:path>
              </a:pathLst>
            </a:custGeom>
            <a:solidFill>
              <a:srgbClr val="F19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118"/>
            <p:cNvSpPr>
              <a:spLocks/>
            </p:cNvSpPr>
            <p:nvPr/>
          </p:nvSpPr>
          <p:spPr bwMode="auto">
            <a:xfrm>
              <a:off x="3703" y="2840"/>
              <a:ext cx="22" cy="13"/>
            </a:xfrm>
            <a:custGeom>
              <a:avLst/>
              <a:gdLst>
                <a:gd name="T0" fmla="*/ 11 w 20"/>
                <a:gd name="T1" fmla="*/ 0 h 12"/>
                <a:gd name="T2" fmla="*/ 0 w 20"/>
                <a:gd name="T3" fmla="*/ 10 h 12"/>
                <a:gd name="T4" fmla="*/ 0 w 20"/>
                <a:gd name="T5" fmla="*/ 12 h 12"/>
                <a:gd name="T6" fmla="*/ 20 w 20"/>
                <a:gd name="T7" fmla="*/ 7 h 12"/>
                <a:gd name="T8" fmla="*/ 11 w 20"/>
                <a:gd name="T9" fmla="*/ 0 h 12"/>
              </a:gdLst>
              <a:ahLst/>
              <a:cxnLst>
                <a:cxn ang="0">
                  <a:pos x="T0" y="T1"/>
                </a:cxn>
                <a:cxn ang="0">
                  <a:pos x="T2" y="T3"/>
                </a:cxn>
                <a:cxn ang="0">
                  <a:pos x="T4" y="T5"/>
                </a:cxn>
                <a:cxn ang="0">
                  <a:pos x="T6" y="T7"/>
                </a:cxn>
                <a:cxn ang="0">
                  <a:pos x="T8" y="T9"/>
                </a:cxn>
              </a:cxnLst>
              <a:rect l="0" t="0" r="r" b="b"/>
              <a:pathLst>
                <a:path w="20" h="12">
                  <a:moveTo>
                    <a:pt x="11" y="0"/>
                  </a:moveTo>
                  <a:cubicBezTo>
                    <a:pt x="5" y="0"/>
                    <a:pt x="0" y="5"/>
                    <a:pt x="0" y="10"/>
                  </a:cubicBezTo>
                  <a:cubicBezTo>
                    <a:pt x="0" y="12"/>
                    <a:pt x="0" y="12"/>
                    <a:pt x="0" y="12"/>
                  </a:cubicBezTo>
                  <a:cubicBezTo>
                    <a:pt x="20" y="7"/>
                    <a:pt x="20" y="7"/>
                    <a:pt x="20" y="7"/>
                  </a:cubicBezTo>
                  <a:cubicBezTo>
                    <a:pt x="19" y="3"/>
                    <a:pt x="15" y="0"/>
                    <a:pt x="11" y="0"/>
                  </a:cubicBezTo>
                </a:path>
              </a:pathLst>
            </a:custGeom>
            <a:solidFill>
              <a:srgbClr val="F7C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119"/>
            <p:cNvSpPr>
              <a:spLocks/>
            </p:cNvSpPr>
            <p:nvPr/>
          </p:nvSpPr>
          <p:spPr bwMode="auto">
            <a:xfrm>
              <a:off x="3678" y="2847"/>
              <a:ext cx="73" cy="95"/>
            </a:xfrm>
            <a:custGeom>
              <a:avLst/>
              <a:gdLst>
                <a:gd name="T0" fmla="*/ 43 w 67"/>
                <a:gd name="T1" fmla="*/ 0 h 88"/>
                <a:gd name="T2" fmla="*/ 23 w 67"/>
                <a:gd name="T3" fmla="*/ 5 h 88"/>
                <a:gd name="T4" fmla="*/ 23 w 67"/>
                <a:gd name="T5" fmla="*/ 30 h 88"/>
                <a:gd name="T6" fmla="*/ 10 w 67"/>
                <a:gd name="T7" fmla="*/ 30 h 88"/>
                <a:gd name="T8" fmla="*/ 0 w 67"/>
                <a:gd name="T9" fmla="*/ 40 h 88"/>
                <a:gd name="T10" fmla="*/ 10 w 67"/>
                <a:gd name="T11" fmla="*/ 51 h 88"/>
                <a:gd name="T12" fmla="*/ 23 w 67"/>
                <a:gd name="T13" fmla="*/ 51 h 88"/>
                <a:gd name="T14" fmla="*/ 23 w 67"/>
                <a:gd name="T15" fmla="*/ 77 h 88"/>
                <a:gd name="T16" fmla="*/ 34 w 67"/>
                <a:gd name="T17" fmla="*/ 88 h 88"/>
                <a:gd name="T18" fmla="*/ 44 w 67"/>
                <a:gd name="T19" fmla="*/ 77 h 88"/>
                <a:gd name="T20" fmla="*/ 44 w 67"/>
                <a:gd name="T21" fmla="*/ 51 h 88"/>
                <a:gd name="T22" fmla="*/ 57 w 67"/>
                <a:gd name="T23" fmla="*/ 51 h 88"/>
                <a:gd name="T24" fmla="*/ 67 w 67"/>
                <a:gd name="T25" fmla="*/ 40 h 88"/>
                <a:gd name="T26" fmla="*/ 57 w 67"/>
                <a:gd name="T27" fmla="*/ 30 h 88"/>
                <a:gd name="T28" fmla="*/ 44 w 67"/>
                <a:gd name="T29" fmla="*/ 30 h 88"/>
                <a:gd name="T30" fmla="*/ 44 w 67"/>
                <a:gd name="T31" fmla="*/ 3 h 88"/>
                <a:gd name="T32" fmla="*/ 43 w 67"/>
                <a:gd name="T3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88">
                  <a:moveTo>
                    <a:pt x="43" y="0"/>
                  </a:moveTo>
                  <a:cubicBezTo>
                    <a:pt x="23" y="5"/>
                    <a:pt x="23" y="5"/>
                    <a:pt x="23" y="5"/>
                  </a:cubicBezTo>
                  <a:cubicBezTo>
                    <a:pt x="23" y="30"/>
                    <a:pt x="23" y="30"/>
                    <a:pt x="23" y="30"/>
                  </a:cubicBezTo>
                  <a:cubicBezTo>
                    <a:pt x="10" y="30"/>
                    <a:pt x="10" y="30"/>
                    <a:pt x="10" y="30"/>
                  </a:cubicBezTo>
                  <a:cubicBezTo>
                    <a:pt x="4" y="30"/>
                    <a:pt x="0" y="35"/>
                    <a:pt x="0" y="40"/>
                  </a:cubicBezTo>
                  <a:cubicBezTo>
                    <a:pt x="0" y="46"/>
                    <a:pt x="4" y="51"/>
                    <a:pt x="10" y="51"/>
                  </a:cubicBezTo>
                  <a:cubicBezTo>
                    <a:pt x="23" y="51"/>
                    <a:pt x="23" y="51"/>
                    <a:pt x="23" y="51"/>
                  </a:cubicBezTo>
                  <a:cubicBezTo>
                    <a:pt x="23" y="77"/>
                    <a:pt x="23" y="77"/>
                    <a:pt x="23" y="77"/>
                  </a:cubicBezTo>
                  <a:cubicBezTo>
                    <a:pt x="23" y="83"/>
                    <a:pt x="28" y="88"/>
                    <a:pt x="34" y="88"/>
                  </a:cubicBezTo>
                  <a:cubicBezTo>
                    <a:pt x="39" y="88"/>
                    <a:pt x="44" y="83"/>
                    <a:pt x="44" y="77"/>
                  </a:cubicBezTo>
                  <a:cubicBezTo>
                    <a:pt x="44" y="51"/>
                    <a:pt x="44" y="51"/>
                    <a:pt x="44" y="51"/>
                  </a:cubicBezTo>
                  <a:cubicBezTo>
                    <a:pt x="57" y="51"/>
                    <a:pt x="57" y="51"/>
                    <a:pt x="57" y="51"/>
                  </a:cubicBezTo>
                  <a:cubicBezTo>
                    <a:pt x="63" y="51"/>
                    <a:pt x="67" y="46"/>
                    <a:pt x="67" y="40"/>
                  </a:cubicBezTo>
                  <a:cubicBezTo>
                    <a:pt x="67" y="35"/>
                    <a:pt x="63" y="30"/>
                    <a:pt x="57" y="30"/>
                  </a:cubicBezTo>
                  <a:cubicBezTo>
                    <a:pt x="44" y="30"/>
                    <a:pt x="44" y="30"/>
                    <a:pt x="44" y="30"/>
                  </a:cubicBezTo>
                  <a:cubicBezTo>
                    <a:pt x="44" y="3"/>
                    <a:pt x="44" y="3"/>
                    <a:pt x="44" y="3"/>
                  </a:cubicBezTo>
                  <a:cubicBezTo>
                    <a:pt x="44" y="2"/>
                    <a:pt x="44" y="1"/>
                    <a:pt x="43" y="0"/>
                  </a:cubicBezTo>
                </a:path>
              </a:pathLst>
            </a:custGeom>
            <a:solidFill>
              <a:srgbClr val="F2C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120"/>
            <p:cNvSpPr>
              <a:spLocks/>
            </p:cNvSpPr>
            <p:nvPr/>
          </p:nvSpPr>
          <p:spPr bwMode="auto">
            <a:xfrm>
              <a:off x="4248" y="2382"/>
              <a:ext cx="88" cy="125"/>
            </a:xfrm>
            <a:custGeom>
              <a:avLst/>
              <a:gdLst>
                <a:gd name="T0" fmla="*/ 41 w 82"/>
                <a:gd name="T1" fmla="*/ 0 h 115"/>
                <a:gd name="T2" fmla="*/ 29 w 82"/>
                <a:gd name="T3" fmla="*/ 13 h 115"/>
                <a:gd name="T4" fmla="*/ 29 w 82"/>
                <a:gd name="T5" fmla="*/ 45 h 115"/>
                <a:gd name="T6" fmla="*/ 12 w 82"/>
                <a:gd name="T7" fmla="*/ 45 h 115"/>
                <a:gd name="T8" fmla="*/ 0 w 82"/>
                <a:gd name="T9" fmla="*/ 58 h 115"/>
                <a:gd name="T10" fmla="*/ 12 w 82"/>
                <a:gd name="T11" fmla="*/ 70 h 115"/>
                <a:gd name="T12" fmla="*/ 29 w 82"/>
                <a:gd name="T13" fmla="*/ 70 h 115"/>
                <a:gd name="T14" fmla="*/ 29 w 82"/>
                <a:gd name="T15" fmla="*/ 103 h 115"/>
                <a:gd name="T16" fmla="*/ 41 w 82"/>
                <a:gd name="T17" fmla="*/ 115 h 115"/>
                <a:gd name="T18" fmla="*/ 53 w 82"/>
                <a:gd name="T19" fmla="*/ 103 h 115"/>
                <a:gd name="T20" fmla="*/ 53 w 82"/>
                <a:gd name="T21" fmla="*/ 70 h 115"/>
                <a:gd name="T22" fmla="*/ 70 w 82"/>
                <a:gd name="T23" fmla="*/ 70 h 115"/>
                <a:gd name="T24" fmla="*/ 82 w 82"/>
                <a:gd name="T25" fmla="*/ 58 h 115"/>
                <a:gd name="T26" fmla="*/ 70 w 82"/>
                <a:gd name="T27" fmla="*/ 45 h 115"/>
                <a:gd name="T28" fmla="*/ 53 w 82"/>
                <a:gd name="T29" fmla="*/ 45 h 115"/>
                <a:gd name="T30" fmla="*/ 53 w 82"/>
                <a:gd name="T31" fmla="*/ 13 h 115"/>
                <a:gd name="T32" fmla="*/ 41 w 82"/>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115">
                  <a:moveTo>
                    <a:pt x="41" y="0"/>
                  </a:moveTo>
                  <a:cubicBezTo>
                    <a:pt x="34" y="0"/>
                    <a:pt x="29" y="6"/>
                    <a:pt x="29" y="13"/>
                  </a:cubicBezTo>
                  <a:cubicBezTo>
                    <a:pt x="29" y="45"/>
                    <a:pt x="29" y="45"/>
                    <a:pt x="29" y="45"/>
                  </a:cubicBezTo>
                  <a:cubicBezTo>
                    <a:pt x="12" y="45"/>
                    <a:pt x="12" y="45"/>
                    <a:pt x="12" y="45"/>
                  </a:cubicBezTo>
                  <a:cubicBezTo>
                    <a:pt x="5" y="45"/>
                    <a:pt x="0" y="51"/>
                    <a:pt x="0" y="58"/>
                  </a:cubicBezTo>
                  <a:cubicBezTo>
                    <a:pt x="0" y="65"/>
                    <a:pt x="5" y="70"/>
                    <a:pt x="12" y="70"/>
                  </a:cubicBezTo>
                  <a:cubicBezTo>
                    <a:pt x="29" y="70"/>
                    <a:pt x="29" y="70"/>
                    <a:pt x="29" y="70"/>
                  </a:cubicBezTo>
                  <a:cubicBezTo>
                    <a:pt x="29" y="103"/>
                    <a:pt x="29" y="103"/>
                    <a:pt x="29" y="103"/>
                  </a:cubicBezTo>
                  <a:cubicBezTo>
                    <a:pt x="29" y="110"/>
                    <a:pt x="34" y="115"/>
                    <a:pt x="41" y="115"/>
                  </a:cubicBezTo>
                  <a:cubicBezTo>
                    <a:pt x="48" y="115"/>
                    <a:pt x="53" y="110"/>
                    <a:pt x="53" y="103"/>
                  </a:cubicBezTo>
                  <a:cubicBezTo>
                    <a:pt x="53" y="70"/>
                    <a:pt x="53" y="70"/>
                    <a:pt x="53" y="70"/>
                  </a:cubicBezTo>
                  <a:cubicBezTo>
                    <a:pt x="70" y="70"/>
                    <a:pt x="70" y="70"/>
                    <a:pt x="70" y="70"/>
                  </a:cubicBezTo>
                  <a:cubicBezTo>
                    <a:pt x="76" y="70"/>
                    <a:pt x="82" y="65"/>
                    <a:pt x="82" y="58"/>
                  </a:cubicBezTo>
                  <a:cubicBezTo>
                    <a:pt x="82" y="51"/>
                    <a:pt x="76" y="45"/>
                    <a:pt x="70" y="45"/>
                  </a:cubicBezTo>
                  <a:cubicBezTo>
                    <a:pt x="53" y="45"/>
                    <a:pt x="53" y="45"/>
                    <a:pt x="53" y="45"/>
                  </a:cubicBezTo>
                  <a:cubicBezTo>
                    <a:pt x="53" y="13"/>
                    <a:pt x="53" y="13"/>
                    <a:pt x="53" y="13"/>
                  </a:cubicBezTo>
                  <a:cubicBezTo>
                    <a:pt x="53" y="6"/>
                    <a:pt x="48" y="0"/>
                    <a:pt x="41"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121"/>
            <p:cNvSpPr>
              <a:spLocks/>
            </p:cNvSpPr>
            <p:nvPr/>
          </p:nvSpPr>
          <p:spPr bwMode="auto">
            <a:xfrm>
              <a:off x="3997" y="2107"/>
              <a:ext cx="114" cy="157"/>
            </a:xfrm>
            <a:custGeom>
              <a:avLst/>
              <a:gdLst>
                <a:gd name="T0" fmla="*/ 53 w 105"/>
                <a:gd name="T1" fmla="*/ 0 h 146"/>
                <a:gd name="T2" fmla="*/ 37 w 105"/>
                <a:gd name="T3" fmla="*/ 15 h 146"/>
                <a:gd name="T4" fmla="*/ 37 w 105"/>
                <a:gd name="T5" fmla="*/ 57 h 146"/>
                <a:gd name="T6" fmla="*/ 16 w 105"/>
                <a:gd name="T7" fmla="*/ 57 h 146"/>
                <a:gd name="T8" fmla="*/ 0 w 105"/>
                <a:gd name="T9" fmla="*/ 73 h 146"/>
                <a:gd name="T10" fmla="*/ 16 w 105"/>
                <a:gd name="T11" fmla="*/ 89 h 146"/>
                <a:gd name="T12" fmla="*/ 37 w 105"/>
                <a:gd name="T13" fmla="*/ 89 h 146"/>
                <a:gd name="T14" fmla="*/ 37 w 105"/>
                <a:gd name="T15" fmla="*/ 130 h 146"/>
                <a:gd name="T16" fmla="*/ 53 w 105"/>
                <a:gd name="T17" fmla="*/ 146 h 146"/>
                <a:gd name="T18" fmla="*/ 68 w 105"/>
                <a:gd name="T19" fmla="*/ 130 h 146"/>
                <a:gd name="T20" fmla="*/ 68 w 105"/>
                <a:gd name="T21" fmla="*/ 89 h 146"/>
                <a:gd name="T22" fmla="*/ 89 w 105"/>
                <a:gd name="T23" fmla="*/ 89 h 146"/>
                <a:gd name="T24" fmla="*/ 105 w 105"/>
                <a:gd name="T25" fmla="*/ 73 h 146"/>
                <a:gd name="T26" fmla="*/ 89 w 105"/>
                <a:gd name="T27" fmla="*/ 57 h 146"/>
                <a:gd name="T28" fmla="*/ 68 w 105"/>
                <a:gd name="T29" fmla="*/ 57 h 146"/>
                <a:gd name="T30" fmla="*/ 68 w 105"/>
                <a:gd name="T31" fmla="*/ 15 h 146"/>
                <a:gd name="T32" fmla="*/ 53 w 105"/>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6">
                  <a:moveTo>
                    <a:pt x="53" y="0"/>
                  </a:moveTo>
                  <a:cubicBezTo>
                    <a:pt x="44" y="0"/>
                    <a:pt x="37" y="7"/>
                    <a:pt x="37" y="15"/>
                  </a:cubicBezTo>
                  <a:cubicBezTo>
                    <a:pt x="37" y="57"/>
                    <a:pt x="37" y="57"/>
                    <a:pt x="37" y="57"/>
                  </a:cubicBezTo>
                  <a:cubicBezTo>
                    <a:pt x="16" y="57"/>
                    <a:pt x="16" y="57"/>
                    <a:pt x="16" y="57"/>
                  </a:cubicBezTo>
                  <a:cubicBezTo>
                    <a:pt x="7" y="57"/>
                    <a:pt x="0" y="64"/>
                    <a:pt x="0" y="73"/>
                  </a:cubicBezTo>
                  <a:cubicBezTo>
                    <a:pt x="0" y="82"/>
                    <a:pt x="7" y="89"/>
                    <a:pt x="16" y="89"/>
                  </a:cubicBezTo>
                  <a:cubicBezTo>
                    <a:pt x="37" y="89"/>
                    <a:pt x="37" y="89"/>
                    <a:pt x="37" y="89"/>
                  </a:cubicBezTo>
                  <a:cubicBezTo>
                    <a:pt x="37" y="130"/>
                    <a:pt x="37" y="130"/>
                    <a:pt x="37" y="130"/>
                  </a:cubicBezTo>
                  <a:cubicBezTo>
                    <a:pt x="37" y="139"/>
                    <a:pt x="44" y="146"/>
                    <a:pt x="53" y="146"/>
                  </a:cubicBezTo>
                  <a:cubicBezTo>
                    <a:pt x="61" y="146"/>
                    <a:pt x="68" y="139"/>
                    <a:pt x="68" y="130"/>
                  </a:cubicBezTo>
                  <a:cubicBezTo>
                    <a:pt x="68" y="89"/>
                    <a:pt x="68" y="89"/>
                    <a:pt x="68" y="89"/>
                  </a:cubicBezTo>
                  <a:cubicBezTo>
                    <a:pt x="89" y="89"/>
                    <a:pt x="89" y="89"/>
                    <a:pt x="89" y="89"/>
                  </a:cubicBezTo>
                  <a:cubicBezTo>
                    <a:pt x="98" y="89"/>
                    <a:pt x="105" y="82"/>
                    <a:pt x="105" y="73"/>
                  </a:cubicBezTo>
                  <a:cubicBezTo>
                    <a:pt x="105" y="64"/>
                    <a:pt x="98" y="57"/>
                    <a:pt x="89" y="57"/>
                  </a:cubicBezTo>
                  <a:cubicBezTo>
                    <a:pt x="68" y="57"/>
                    <a:pt x="68" y="57"/>
                    <a:pt x="68" y="57"/>
                  </a:cubicBezTo>
                  <a:cubicBezTo>
                    <a:pt x="68" y="15"/>
                    <a:pt x="68" y="15"/>
                    <a:pt x="68" y="15"/>
                  </a:cubicBezTo>
                  <a:cubicBezTo>
                    <a:pt x="68" y="7"/>
                    <a:pt x="61" y="0"/>
                    <a:pt x="53"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22"/>
            <p:cNvSpPr>
              <a:spLocks/>
            </p:cNvSpPr>
            <p:nvPr/>
          </p:nvSpPr>
          <p:spPr bwMode="auto">
            <a:xfrm>
              <a:off x="3727" y="1069"/>
              <a:ext cx="12" cy="28"/>
            </a:xfrm>
            <a:custGeom>
              <a:avLst/>
              <a:gdLst>
                <a:gd name="T0" fmla="*/ 0 w 12"/>
                <a:gd name="T1" fmla="*/ 0 h 28"/>
                <a:gd name="T2" fmla="*/ 12 w 12"/>
                <a:gd name="T3" fmla="*/ 28 h 28"/>
                <a:gd name="T4" fmla="*/ 0 w 12"/>
                <a:gd name="T5" fmla="*/ 0 h 28"/>
              </a:gdLst>
              <a:ahLst/>
              <a:cxnLst>
                <a:cxn ang="0">
                  <a:pos x="T0" y="T1"/>
                </a:cxn>
                <a:cxn ang="0">
                  <a:pos x="T2" y="T3"/>
                </a:cxn>
                <a:cxn ang="0">
                  <a:pos x="T4" y="T5"/>
                </a:cxn>
              </a:cxnLst>
              <a:rect l="0" t="0" r="r" b="b"/>
              <a:pathLst>
                <a:path w="12" h="28">
                  <a:moveTo>
                    <a:pt x="0" y="0"/>
                  </a:moveTo>
                  <a:lnTo>
                    <a:pt x="12" y="28"/>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23"/>
            <p:cNvSpPr>
              <a:spLocks/>
            </p:cNvSpPr>
            <p:nvPr/>
          </p:nvSpPr>
          <p:spPr bwMode="auto">
            <a:xfrm>
              <a:off x="3727" y="1069"/>
              <a:ext cx="12" cy="28"/>
            </a:xfrm>
            <a:custGeom>
              <a:avLst/>
              <a:gdLst>
                <a:gd name="T0" fmla="*/ 0 w 12"/>
                <a:gd name="T1" fmla="*/ 0 h 28"/>
                <a:gd name="T2" fmla="*/ 12 w 12"/>
                <a:gd name="T3" fmla="*/ 28 h 28"/>
                <a:gd name="T4" fmla="*/ 0 w 12"/>
                <a:gd name="T5" fmla="*/ 0 h 28"/>
              </a:gdLst>
              <a:ahLst/>
              <a:cxnLst>
                <a:cxn ang="0">
                  <a:pos x="T0" y="T1"/>
                </a:cxn>
                <a:cxn ang="0">
                  <a:pos x="T2" y="T3"/>
                </a:cxn>
                <a:cxn ang="0">
                  <a:pos x="T4" y="T5"/>
                </a:cxn>
              </a:cxnLst>
              <a:rect l="0" t="0" r="r" b="b"/>
              <a:pathLst>
                <a:path w="12" h="28">
                  <a:moveTo>
                    <a:pt x="0" y="0"/>
                  </a:moveTo>
                  <a:lnTo>
                    <a:pt x="12" y="2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24"/>
            <p:cNvSpPr>
              <a:spLocks/>
            </p:cNvSpPr>
            <p:nvPr/>
          </p:nvSpPr>
          <p:spPr bwMode="auto">
            <a:xfrm>
              <a:off x="3752" y="808"/>
              <a:ext cx="310" cy="280"/>
            </a:xfrm>
            <a:custGeom>
              <a:avLst/>
              <a:gdLst>
                <a:gd name="T0" fmla="*/ 224 w 287"/>
                <a:gd name="T1" fmla="*/ 60 h 259"/>
                <a:gd name="T2" fmla="*/ 17 w 287"/>
                <a:gd name="T3" fmla="*/ 0 h 259"/>
                <a:gd name="T4" fmla="*/ 21 w 287"/>
                <a:gd name="T5" fmla="*/ 128 h 259"/>
                <a:gd name="T6" fmla="*/ 0 w 287"/>
                <a:gd name="T7" fmla="*/ 259 h 259"/>
                <a:gd name="T8" fmla="*/ 173 w 287"/>
                <a:gd name="T9" fmla="*/ 251 h 259"/>
                <a:gd name="T10" fmla="*/ 287 w 287"/>
                <a:gd name="T11" fmla="*/ 201 h 259"/>
                <a:gd name="T12" fmla="*/ 224 w 287"/>
                <a:gd name="T13" fmla="*/ 60 h 259"/>
              </a:gdLst>
              <a:ahLst/>
              <a:cxnLst>
                <a:cxn ang="0">
                  <a:pos x="T0" y="T1"/>
                </a:cxn>
                <a:cxn ang="0">
                  <a:pos x="T2" y="T3"/>
                </a:cxn>
                <a:cxn ang="0">
                  <a:pos x="T4" y="T5"/>
                </a:cxn>
                <a:cxn ang="0">
                  <a:pos x="T6" y="T7"/>
                </a:cxn>
                <a:cxn ang="0">
                  <a:pos x="T8" y="T9"/>
                </a:cxn>
                <a:cxn ang="0">
                  <a:pos x="T10" y="T11"/>
                </a:cxn>
                <a:cxn ang="0">
                  <a:pos x="T12" y="T13"/>
                </a:cxn>
              </a:cxnLst>
              <a:rect l="0" t="0" r="r" b="b"/>
              <a:pathLst>
                <a:path w="287" h="259">
                  <a:moveTo>
                    <a:pt x="224" y="60"/>
                  </a:moveTo>
                  <a:cubicBezTo>
                    <a:pt x="17" y="0"/>
                    <a:pt x="17" y="0"/>
                    <a:pt x="17" y="0"/>
                  </a:cubicBezTo>
                  <a:cubicBezTo>
                    <a:pt x="18" y="9"/>
                    <a:pt x="24" y="83"/>
                    <a:pt x="21" y="128"/>
                  </a:cubicBezTo>
                  <a:cubicBezTo>
                    <a:pt x="18" y="167"/>
                    <a:pt x="7" y="227"/>
                    <a:pt x="0" y="259"/>
                  </a:cubicBezTo>
                  <a:cubicBezTo>
                    <a:pt x="35" y="238"/>
                    <a:pt x="120" y="198"/>
                    <a:pt x="173" y="251"/>
                  </a:cubicBezTo>
                  <a:cubicBezTo>
                    <a:pt x="287" y="201"/>
                    <a:pt x="287" y="201"/>
                    <a:pt x="287" y="201"/>
                  </a:cubicBezTo>
                  <a:cubicBezTo>
                    <a:pt x="224" y="60"/>
                    <a:pt x="224" y="60"/>
                    <a:pt x="224" y="60"/>
                  </a:cubicBezTo>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25"/>
            <p:cNvSpPr>
              <a:spLocks/>
            </p:cNvSpPr>
            <p:nvPr/>
          </p:nvSpPr>
          <p:spPr bwMode="auto">
            <a:xfrm>
              <a:off x="3726" y="801"/>
              <a:ext cx="44" cy="268"/>
            </a:xfrm>
            <a:custGeom>
              <a:avLst/>
              <a:gdLst>
                <a:gd name="T0" fmla="*/ 23 w 41"/>
                <a:gd name="T1" fmla="*/ 0 h 248"/>
                <a:gd name="T2" fmla="*/ 1 w 41"/>
                <a:gd name="T3" fmla="*/ 247 h 248"/>
                <a:gd name="T4" fmla="*/ 0 w 41"/>
                <a:gd name="T5" fmla="*/ 247 h 248"/>
                <a:gd name="T6" fmla="*/ 1 w 41"/>
                <a:gd name="T7" fmla="*/ 248 h 248"/>
                <a:gd name="T8" fmla="*/ 1 w 41"/>
                <a:gd name="T9" fmla="*/ 248 h 248"/>
                <a:gd name="T10" fmla="*/ 23 w 41"/>
                <a:gd name="T11" fmla="*/ 1 h 248"/>
                <a:gd name="T12" fmla="*/ 41 w 41"/>
                <a:gd name="T13" fmla="*/ 6 h 248"/>
                <a:gd name="T14" fmla="*/ 41 w 41"/>
                <a:gd name="T15" fmla="*/ 5 h 248"/>
                <a:gd name="T16" fmla="*/ 41 w 41"/>
                <a:gd name="T17" fmla="*/ 5 h 248"/>
                <a:gd name="T18" fmla="*/ 23 w 41"/>
                <a:gd name="T1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248">
                  <a:moveTo>
                    <a:pt x="23" y="0"/>
                  </a:moveTo>
                  <a:cubicBezTo>
                    <a:pt x="33" y="96"/>
                    <a:pt x="25" y="181"/>
                    <a:pt x="1" y="247"/>
                  </a:cubicBezTo>
                  <a:cubicBezTo>
                    <a:pt x="0" y="247"/>
                    <a:pt x="0" y="247"/>
                    <a:pt x="0" y="247"/>
                  </a:cubicBezTo>
                  <a:cubicBezTo>
                    <a:pt x="1" y="248"/>
                    <a:pt x="1" y="248"/>
                    <a:pt x="1" y="248"/>
                  </a:cubicBezTo>
                  <a:cubicBezTo>
                    <a:pt x="1" y="248"/>
                    <a:pt x="1" y="248"/>
                    <a:pt x="1" y="248"/>
                  </a:cubicBezTo>
                  <a:cubicBezTo>
                    <a:pt x="25" y="182"/>
                    <a:pt x="33" y="97"/>
                    <a:pt x="23" y="1"/>
                  </a:cubicBezTo>
                  <a:cubicBezTo>
                    <a:pt x="41" y="6"/>
                    <a:pt x="41" y="6"/>
                    <a:pt x="41" y="6"/>
                  </a:cubicBezTo>
                  <a:cubicBezTo>
                    <a:pt x="41" y="5"/>
                    <a:pt x="41" y="5"/>
                    <a:pt x="41" y="5"/>
                  </a:cubicBezTo>
                  <a:cubicBezTo>
                    <a:pt x="41" y="5"/>
                    <a:pt x="41" y="5"/>
                    <a:pt x="41" y="5"/>
                  </a:cubicBezTo>
                  <a:cubicBezTo>
                    <a:pt x="23" y="0"/>
                    <a:pt x="23"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26"/>
            <p:cNvSpPr>
              <a:spLocks/>
            </p:cNvSpPr>
            <p:nvPr/>
          </p:nvSpPr>
          <p:spPr bwMode="auto">
            <a:xfrm>
              <a:off x="3727" y="802"/>
              <a:ext cx="51" cy="295"/>
            </a:xfrm>
            <a:custGeom>
              <a:avLst/>
              <a:gdLst>
                <a:gd name="T0" fmla="*/ 23 w 47"/>
                <a:gd name="T1" fmla="*/ 264 h 272"/>
                <a:gd name="T2" fmla="*/ 44 w 47"/>
                <a:gd name="T3" fmla="*/ 133 h 272"/>
                <a:gd name="T4" fmla="*/ 40 w 47"/>
                <a:gd name="T5" fmla="*/ 5 h 272"/>
                <a:gd name="T6" fmla="*/ 22 w 47"/>
                <a:gd name="T7" fmla="*/ 0 h 272"/>
                <a:gd name="T8" fmla="*/ 0 w 47"/>
                <a:gd name="T9" fmla="*/ 247 h 272"/>
                <a:gd name="T10" fmla="*/ 0 w 47"/>
                <a:gd name="T11" fmla="*/ 247 h 272"/>
                <a:gd name="T12" fmla="*/ 11 w 47"/>
                <a:gd name="T13" fmla="*/ 272 h 272"/>
                <a:gd name="T14" fmla="*/ 23 w 47"/>
                <a:gd name="T15" fmla="*/ 264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72">
                  <a:moveTo>
                    <a:pt x="23" y="264"/>
                  </a:moveTo>
                  <a:cubicBezTo>
                    <a:pt x="30" y="232"/>
                    <a:pt x="41" y="172"/>
                    <a:pt x="44" y="133"/>
                  </a:cubicBezTo>
                  <a:cubicBezTo>
                    <a:pt x="47" y="88"/>
                    <a:pt x="41" y="14"/>
                    <a:pt x="40" y="5"/>
                  </a:cubicBezTo>
                  <a:cubicBezTo>
                    <a:pt x="22" y="0"/>
                    <a:pt x="22" y="0"/>
                    <a:pt x="22" y="0"/>
                  </a:cubicBezTo>
                  <a:cubicBezTo>
                    <a:pt x="32" y="96"/>
                    <a:pt x="24" y="181"/>
                    <a:pt x="0" y="247"/>
                  </a:cubicBezTo>
                  <a:cubicBezTo>
                    <a:pt x="0" y="247"/>
                    <a:pt x="0" y="247"/>
                    <a:pt x="0" y="247"/>
                  </a:cubicBezTo>
                  <a:cubicBezTo>
                    <a:pt x="11" y="272"/>
                    <a:pt x="11" y="272"/>
                    <a:pt x="11" y="272"/>
                  </a:cubicBezTo>
                  <a:cubicBezTo>
                    <a:pt x="14" y="270"/>
                    <a:pt x="18" y="267"/>
                    <a:pt x="23" y="264"/>
                  </a:cubicBez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27"/>
            <p:cNvSpPr>
              <a:spLocks/>
            </p:cNvSpPr>
            <p:nvPr/>
          </p:nvSpPr>
          <p:spPr bwMode="auto">
            <a:xfrm>
              <a:off x="3727" y="802"/>
              <a:ext cx="51" cy="295"/>
            </a:xfrm>
            <a:custGeom>
              <a:avLst/>
              <a:gdLst>
                <a:gd name="T0" fmla="*/ 23 w 47"/>
                <a:gd name="T1" fmla="*/ 264 h 272"/>
                <a:gd name="T2" fmla="*/ 44 w 47"/>
                <a:gd name="T3" fmla="*/ 133 h 272"/>
                <a:gd name="T4" fmla="*/ 40 w 47"/>
                <a:gd name="T5" fmla="*/ 5 h 272"/>
                <a:gd name="T6" fmla="*/ 22 w 47"/>
                <a:gd name="T7" fmla="*/ 0 h 272"/>
                <a:gd name="T8" fmla="*/ 0 w 47"/>
                <a:gd name="T9" fmla="*/ 247 h 272"/>
                <a:gd name="T10" fmla="*/ 0 w 47"/>
                <a:gd name="T11" fmla="*/ 247 h 272"/>
                <a:gd name="T12" fmla="*/ 11 w 47"/>
                <a:gd name="T13" fmla="*/ 272 h 272"/>
                <a:gd name="T14" fmla="*/ 23 w 47"/>
                <a:gd name="T15" fmla="*/ 264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72">
                  <a:moveTo>
                    <a:pt x="23" y="264"/>
                  </a:moveTo>
                  <a:cubicBezTo>
                    <a:pt x="30" y="232"/>
                    <a:pt x="41" y="172"/>
                    <a:pt x="44" y="133"/>
                  </a:cubicBezTo>
                  <a:cubicBezTo>
                    <a:pt x="47" y="88"/>
                    <a:pt x="41" y="14"/>
                    <a:pt x="40" y="5"/>
                  </a:cubicBezTo>
                  <a:cubicBezTo>
                    <a:pt x="22" y="0"/>
                    <a:pt x="22" y="0"/>
                    <a:pt x="22" y="0"/>
                  </a:cubicBezTo>
                  <a:cubicBezTo>
                    <a:pt x="32" y="96"/>
                    <a:pt x="24" y="181"/>
                    <a:pt x="0" y="247"/>
                  </a:cubicBezTo>
                  <a:cubicBezTo>
                    <a:pt x="0" y="247"/>
                    <a:pt x="0" y="247"/>
                    <a:pt x="0" y="247"/>
                  </a:cubicBezTo>
                  <a:cubicBezTo>
                    <a:pt x="11" y="272"/>
                    <a:pt x="11" y="272"/>
                    <a:pt x="11" y="272"/>
                  </a:cubicBezTo>
                  <a:cubicBezTo>
                    <a:pt x="14" y="270"/>
                    <a:pt x="18" y="267"/>
                    <a:pt x="23" y="264"/>
                  </a:cubicBezTo>
                  <a:close/>
                </a:path>
              </a:pathLst>
            </a:custGeom>
            <a:solidFill>
              <a:srgbClr val="C62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28"/>
            <p:cNvSpPr>
              <a:spLocks/>
            </p:cNvSpPr>
            <p:nvPr/>
          </p:nvSpPr>
          <p:spPr bwMode="auto">
            <a:xfrm>
              <a:off x="3739" y="1097"/>
              <a:ext cx="1" cy="4"/>
            </a:xfrm>
            <a:custGeom>
              <a:avLst/>
              <a:gdLst>
                <a:gd name="T0" fmla="*/ 0 w 1"/>
                <a:gd name="T1" fmla="*/ 0 h 4"/>
                <a:gd name="T2" fmla="*/ 0 w 1"/>
                <a:gd name="T3" fmla="*/ 0 h 4"/>
                <a:gd name="T4" fmla="*/ 1 w 1"/>
                <a:gd name="T5" fmla="*/ 4 h 4"/>
                <a:gd name="T6" fmla="*/ 0 w 1"/>
                <a:gd name="T7" fmla="*/ 0 h 4"/>
              </a:gdLst>
              <a:ahLst/>
              <a:cxnLst>
                <a:cxn ang="0">
                  <a:pos x="T0" y="T1"/>
                </a:cxn>
                <a:cxn ang="0">
                  <a:pos x="T2" y="T3"/>
                </a:cxn>
                <a:cxn ang="0">
                  <a:pos x="T4" y="T5"/>
                </a:cxn>
                <a:cxn ang="0">
                  <a:pos x="T6" y="T7"/>
                </a:cxn>
              </a:cxnLst>
              <a:rect l="0" t="0" r="r" b="b"/>
              <a:pathLst>
                <a:path w="1" h="4">
                  <a:moveTo>
                    <a:pt x="0" y="0"/>
                  </a:moveTo>
                  <a:lnTo>
                    <a:pt x="0" y="0"/>
                  </a:lnTo>
                  <a:lnTo>
                    <a:pt x="1" y="4"/>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29"/>
            <p:cNvSpPr>
              <a:spLocks/>
            </p:cNvSpPr>
            <p:nvPr/>
          </p:nvSpPr>
          <p:spPr bwMode="auto">
            <a:xfrm>
              <a:off x="3145" y="-54"/>
              <a:ext cx="637" cy="1158"/>
            </a:xfrm>
            <a:custGeom>
              <a:avLst/>
              <a:gdLst>
                <a:gd name="T0" fmla="*/ 0 w 588"/>
                <a:gd name="T1" fmla="*/ 0 h 1071"/>
                <a:gd name="T2" fmla="*/ 0 w 588"/>
                <a:gd name="T3" fmla="*/ 0 h 1071"/>
                <a:gd name="T4" fmla="*/ 471 w 588"/>
                <a:gd name="T5" fmla="*/ 462 h 1071"/>
                <a:gd name="T6" fmla="*/ 537 w 588"/>
                <a:gd name="T7" fmla="*/ 1039 h 1071"/>
                <a:gd name="T8" fmla="*/ 522 w 588"/>
                <a:gd name="T9" fmla="*/ 1045 h 1071"/>
                <a:gd name="T10" fmla="*/ 499 w 588"/>
                <a:gd name="T11" fmla="*/ 1055 h 1071"/>
                <a:gd name="T12" fmla="*/ 464 w 588"/>
                <a:gd name="T13" fmla="*/ 1071 h 1071"/>
                <a:gd name="T14" fmla="*/ 441 w 588"/>
                <a:gd name="T15" fmla="*/ 1017 h 1071"/>
                <a:gd name="T16" fmla="*/ 417 w 588"/>
                <a:gd name="T17" fmla="*/ 962 h 1071"/>
                <a:gd name="T18" fmla="*/ 378 w 588"/>
                <a:gd name="T19" fmla="*/ 871 h 1071"/>
                <a:gd name="T20" fmla="*/ 378 w 588"/>
                <a:gd name="T21" fmla="*/ 871 h 1071"/>
                <a:gd name="T22" fmla="*/ 459 w 588"/>
                <a:gd name="T23" fmla="*/ 665 h 1071"/>
                <a:gd name="T24" fmla="*/ 253 w 588"/>
                <a:gd name="T25" fmla="*/ 584 h 1071"/>
                <a:gd name="T26" fmla="*/ 0 w 588"/>
                <a:gd name="T27" fmla="*/ 0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8" h="1071">
                  <a:moveTo>
                    <a:pt x="0" y="0"/>
                  </a:moveTo>
                  <a:cubicBezTo>
                    <a:pt x="0" y="0"/>
                    <a:pt x="0" y="0"/>
                    <a:pt x="0" y="0"/>
                  </a:cubicBezTo>
                  <a:cubicBezTo>
                    <a:pt x="154" y="0"/>
                    <a:pt x="351" y="187"/>
                    <a:pt x="471" y="462"/>
                  </a:cubicBezTo>
                  <a:cubicBezTo>
                    <a:pt x="567" y="684"/>
                    <a:pt x="588" y="903"/>
                    <a:pt x="537" y="1039"/>
                  </a:cubicBezTo>
                  <a:cubicBezTo>
                    <a:pt x="522" y="1045"/>
                    <a:pt x="522" y="1045"/>
                    <a:pt x="522" y="1045"/>
                  </a:cubicBezTo>
                  <a:cubicBezTo>
                    <a:pt x="499" y="1055"/>
                    <a:pt x="499" y="1055"/>
                    <a:pt x="499" y="1055"/>
                  </a:cubicBezTo>
                  <a:cubicBezTo>
                    <a:pt x="464" y="1071"/>
                    <a:pt x="464" y="1071"/>
                    <a:pt x="464" y="1071"/>
                  </a:cubicBezTo>
                  <a:cubicBezTo>
                    <a:pt x="441" y="1017"/>
                    <a:pt x="441" y="1017"/>
                    <a:pt x="441" y="1017"/>
                  </a:cubicBezTo>
                  <a:cubicBezTo>
                    <a:pt x="417" y="962"/>
                    <a:pt x="417" y="962"/>
                    <a:pt x="417" y="962"/>
                  </a:cubicBezTo>
                  <a:cubicBezTo>
                    <a:pt x="378" y="871"/>
                    <a:pt x="378" y="871"/>
                    <a:pt x="378" y="871"/>
                  </a:cubicBezTo>
                  <a:cubicBezTo>
                    <a:pt x="378" y="871"/>
                    <a:pt x="378" y="871"/>
                    <a:pt x="378" y="871"/>
                  </a:cubicBezTo>
                  <a:cubicBezTo>
                    <a:pt x="457" y="836"/>
                    <a:pt x="494" y="744"/>
                    <a:pt x="459" y="665"/>
                  </a:cubicBezTo>
                  <a:cubicBezTo>
                    <a:pt x="424" y="586"/>
                    <a:pt x="332" y="549"/>
                    <a:pt x="253" y="584"/>
                  </a:cubicBezTo>
                  <a:cubicBezTo>
                    <a:pt x="0" y="0"/>
                    <a:pt x="0" y="0"/>
                    <a:pt x="0" y="0"/>
                  </a:cubicBezTo>
                  <a:close/>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30"/>
            <p:cNvSpPr>
              <a:spLocks/>
            </p:cNvSpPr>
            <p:nvPr/>
          </p:nvSpPr>
          <p:spPr bwMode="auto">
            <a:xfrm>
              <a:off x="3419" y="540"/>
              <a:ext cx="261" cy="348"/>
            </a:xfrm>
            <a:custGeom>
              <a:avLst/>
              <a:gdLst>
                <a:gd name="T0" fmla="*/ 114 w 241"/>
                <a:gd name="T1" fmla="*/ 296 h 322"/>
                <a:gd name="T2" fmla="*/ 180 w 241"/>
                <a:gd name="T3" fmla="*/ 127 h 322"/>
                <a:gd name="T4" fmla="*/ 11 w 241"/>
                <a:gd name="T5" fmla="*/ 61 h 322"/>
                <a:gd name="T6" fmla="*/ 0 w 241"/>
                <a:gd name="T7" fmla="*/ 35 h 322"/>
                <a:gd name="T8" fmla="*/ 206 w 241"/>
                <a:gd name="T9" fmla="*/ 116 h 322"/>
                <a:gd name="T10" fmla="*/ 125 w 241"/>
                <a:gd name="T11" fmla="*/ 322 h 322"/>
                <a:gd name="T12" fmla="*/ 125 w 241"/>
                <a:gd name="T13" fmla="*/ 322 h 322"/>
                <a:gd name="T14" fmla="*/ 113 w 241"/>
                <a:gd name="T15" fmla="*/ 296 h 322"/>
                <a:gd name="T16" fmla="*/ 114 w 241"/>
                <a:gd name="T17" fmla="*/ 29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322">
                  <a:moveTo>
                    <a:pt x="114" y="296"/>
                  </a:moveTo>
                  <a:cubicBezTo>
                    <a:pt x="178" y="267"/>
                    <a:pt x="208" y="192"/>
                    <a:pt x="180" y="127"/>
                  </a:cubicBezTo>
                  <a:cubicBezTo>
                    <a:pt x="151" y="63"/>
                    <a:pt x="76" y="33"/>
                    <a:pt x="11" y="61"/>
                  </a:cubicBezTo>
                  <a:cubicBezTo>
                    <a:pt x="0" y="35"/>
                    <a:pt x="0" y="35"/>
                    <a:pt x="0" y="35"/>
                  </a:cubicBezTo>
                  <a:cubicBezTo>
                    <a:pt x="79" y="0"/>
                    <a:pt x="171" y="37"/>
                    <a:pt x="206" y="116"/>
                  </a:cubicBezTo>
                  <a:cubicBezTo>
                    <a:pt x="241" y="195"/>
                    <a:pt x="204" y="287"/>
                    <a:pt x="125" y="322"/>
                  </a:cubicBezTo>
                  <a:cubicBezTo>
                    <a:pt x="125" y="322"/>
                    <a:pt x="125" y="322"/>
                    <a:pt x="125" y="322"/>
                  </a:cubicBezTo>
                  <a:cubicBezTo>
                    <a:pt x="113" y="296"/>
                    <a:pt x="113" y="296"/>
                    <a:pt x="113" y="296"/>
                  </a:cubicBezTo>
                  <a:lnTo>
                    <a:pt x="114" y="296"/>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31"/>
            <p:cNvSpPr>
              <a:spLocks/>
            </p:cNvSpPr>
            <p:nvPr/>
          </p:nvSpPr>
          <p:spPr bwMode="auto">
            <a:xfrm>
              <a:off x="3431" y="575"/>
              <a:ext cx="214" cy="285"/>
            </a:xfrm>
            <a:custGeom>
              <a:avLst/>
              <a:gdLst>
                <a:gd name="T0" fmla="*/ 169 w 197"/>
                <a:gd name="T1" fmla="*/ 94 h 263"/>
                <a:gd name="T2" fmla="*/ 103 w 197"/>
                <a:gd name="T3" fmla="*/ 263 h 263"/>
                <a:gd name="T4" fmla="*/ 102 w 197"/>
                <a:gd name="T5" fmla="*/ 263 h 263"/>
                <a:gd name="T6" fmla="*/ 0 w 197"/>
                <a:gd name="T7" fmla="*/ 28 h 263"/>
                <a:gd name="T8" fmla="*/ 169 w 197"/>
                <a:gd name="T9" fmla="*/ 94 h 263"/>
              </a:gdLst>
              <a:ahLst/>
              <a:cxnLst>
                <a:cxn ang="0">
                  <a:pos x="T0" y="T1"/>
                </a:cxn>
                <a:cxn ang="0">
                  <a:pos x="T2" y="T3"/>
                </a:cxn>
                <a:cxn ang="0">
                  <a:pos x="T4" y="T5"/>
                </a:cxn>
                <a:cxn ang="0">
                  <a:pos x="T6" y="T7"/>
                </a:cxn>
                <a:cxn ang="0">
                  <a:pos x="T8" y="T9"/>
                </a:cxn>
              </a:cxnLst>
              <a:rect l="0" t="0" r="r" b="b"/>
              <a:pathLst>
                <a:path w="197" h="263">
                  <a:moveTo>
                    <a:pt x="169" y="94"/>
                  </a:moveTo>
                  <a:cubicBezTo>
                    <a:pt x="197" y="159"/>
                    <a:pt x="167" y="234"/>
                    <a:pt x="103" y="263"/>
                  </a:cubicBezTo>
                  <a:cubicBezTo>
                    <a:pt x="102" y="263"/>
                    <a:pt x="102" y="263"/>
                    <a:pt x="102" y="263"/>
                  </a:cubicBezTo>
                  <a:cubicBezTo>
                    <a:pt x="0" y="28"/>
                    <a:pt x="0" y="28"/>
                    <a:pt x="0" y="28"/>
                  </a:cubicBezTo>
                  <a:cubicBezTo>
                    <a:pt x="65" y="0"/>
                    <a:pt x="140" y="30"/>
                    <a:pt x="169" y="94"/>
                  </a:cubicBezTo>
                  <a:close/>
                </a:path>
              </a:pathLst>
            </a:custGeom>
            <a:solidFill>
              <a:srgbClr val="424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32"/>
            <p:cNvSpPr>
              <a:spLocks/>
            </p:cNvSpPr>
            <p:nvPr/>
          </p:nvSpPr>
          <p:spPr bwMode="auto">
            <a:xfrm>
              <a:off x="3031" y="-54"/>
              <a:ext cx="617" cy="1191"/>
            </a:xfrm>
            <a:custGeom>
              <a:avLst/>
              <a:gdLst>
                <a:gd name="T0" fmla="*/ 106 w 570"/>
                <a:gd name="T1" fmla="*/ 1 h 1101"/>
                <a:gd name="T2" fmla="*/ 105 w 570"/>
                <a:gd name="T3" fmla="*/ 0 h 1101"/>
                <a:gd name="T4" fmla="*/ 106 w 570"/>
                <a:gd name="T5" fmla="*/ 0 h 1101"/>
                <a:gd name="T6" fmla="*/ 106 w 570"/>
                <a:gd name="T7" fmla="*/ 0 h 1101"/>
                <a:gd name="T8" fmla="*/ 359 w 570"/>
                <a:gd name="T9" fmla="*/ 584 h 1101"/>
                <a:gd name="T10" fmla="*/ 359 w 570"/>
                <a:gd name="T11" fmla="*/ 584 h 1101"/>
                <a:gd name="T12" fmla="*/ 278 w 570"/>
                <a:gd name="T13" fmla="*/ 790 h 1101"/>
                <a:gd name="T14" fmla="*/ 347 w 570"/>
                <a:gd name="T15" fmla="*/ 865 h 1101"/>
                <a:gd name="T16" fmla="*/ 406 w 570"/>
                <a:gd name="T17" fmla="*/ 883 h 1101"/>
                <a:gd name="T18" fmla="*/ 484 w 570"/>
                <a:gd name="T19" fmla="*/ 871 h 1101"/>
                <a:gd name="T20" fmla="*/ 523 w 570"/>
                <a:gd name="T21" fmla="*/ 962 h 1101"/>
                <a:gd name="T22" fmla="*/ 547 w 570"/>
                <a:gd name="T23" fmla="*/ 1017 h 1101"/>
                <a:gd name="T24" fmla="*/ 570 w 570"/>
                <a:gd name="T25" fmla="*/ 1071 h 1101"/>
                <a:gd name="T26" fmla="*/ 536 w 570"/>
                <a:gd name="T27" fmla="*/ 1086 h 1101"/>
                <a:gd name="T28" fmla="*/ 513 w 570"/>
                <a:gd name="T29" fmla="*/ 1095 h 1101"/>
                <a:gd name="T30" fmla="*/ 501 w 570"/>
                <a:gd name="T31" fmla="*/ 1101 h 1101"/>
                <a:gd name="T32" fmla="*/ 501 w 570"/>
                <a:gd name="T33" fmla="*/ 1101 h 1101"/>
                <a:gd name="T34" fmla="*/ 304 w 570"/>
                <a:gd name="T35" fmla="*/ 950 h 1101"/>
                <a:gd name="T36" fmla="*/ 123 w 570"/>
                <a:gd name="T37" fmla="*/ 659 h 1101"/>
                <a:gd name="T38" fmla="*/ 106 w 570"/>
                <a:gd name="T39" fmla="*/ 1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0" h="1101">
                  <a:moveTo>
                    <a:pt x="106" y="1"/>
                  </a:moveTo>
                  <a:cubicBezTo>
                    <a:pt x="105" y="0"/>
                    <a:pt x="105" y="0"/>
                    <a:pt x="105" y="0"/>
                  </a:cubicBezTo>
                  <a:cubicBezTo>
                    <a:pt x="106" y="0"/>
                    <a:pt x="106" y="0"/>
                    <a:pt x="106" y="0"/>
                  </a:cubicBezTo>
                  <a:cubicBezTo>
                    <a:pt x="106" y="0"/>
                    <a:pt x="106" y="0"/>
                    <a:pt x="106" y="0"/>
                  </a:cubicBezTo>
                  <a:cubicBezTo>
                    <a:pt x="359" y="584"/>
                    <a:pt x="359" y="584"/>
                    <a:pt x="359" y="584"/>
                  </a:cubicBezTo>
                  <a:cubicBezTo>
                    <a:pt x="359" y="584"/>
                    <a:pt x="359" y="584"/>
                    <a:pt x="359" y="584"/>
                  </a:cubicBezTo>
                  <a:cubicBezTo>
                    <a:pt x="280" y="619"/>
                    <a:pt x="243" y="711"/>
                    <a:pt x="278" y="790"/>
                  </a:cubicBezTo>
                  <a:cubicBezTo>
                    <a:pt x="293" y="823"/>
                    <a:pt x="317" y="849"/>
                    <a:pt x="347" y="865"/>
                  </a:cubicBezTo>
                  <a:cubicBezTo>
                    <a:pt x="365" y="875"/>
                    <a:pt x="386" y="881"/>
                    <a:pt x="406" y="883"/>
                  </a:cubicBezTo>
                  <a:cubicBezTo>
                    <a:pt x="432" y="886"/>
                    <a:pt x="458" y="882"/>
                    <a:pt x="484" y="871"/>
                  </a:cubicBezTo>
                  <a:cubicBezTo>
                    <a:pt x="523" y="962"/>
                    <a:pt x="523" y="962"/>
                    <a:pt x="523" y="962"/>
                  </a:cubicBezTo>
                  <a:cubicBezTo>
                    <a:pt x="547" y="1017"/>
                    <a:pt x="547" y="1017"/>
                    <a:pt x="547" y="1017"/>
                  </a:cubicBezTo>
                  <a:cubicBezTo>
                    <a:pt x="570" y="1071"/>
                    <a:pt x="570" y="1071"/>
                    <a:pt x="570" y="1071"/>
                  </a:cubicBezTo>
                  <a:cubicBezTo>
                    <a:pt x="536" y="1086"/>
                    <a:pt x="536" y="1086"/>
                    <a:pt x="536" y="1086"/>
                  </a:cubicBezTo>
                  <a:cubicBezTo>
                    <a:pt x="513" y="1095"/>
                    <a:pt x="513" y="1095"/>
                    <a:pt x="513" y="1095"/>
                  </a:cubicBezTo>
                  <a:cubicBezTo>
                    <a:pt x="501" y="1101"/>
                    <a:pt x="501" y="1101"/>
                    <a:pt x="501" y="1101"/>
                  </a:cubicBezTo>
                  <a:cubicBezTo>
                    <a:pt x="501" y="1101"/>
                    <a:pt x="501" y="1101"/>
                    <a:pt x="501" y="1101"/>
                  </a:cubicBezTo>
                  <a:cubicBezTo>
                    <a:pt x="436" y="1074"/>
                    <a:pt x="368" y="1022"/>
                    <a:pt x="304" y="950"/>
                  </a:cubicBezTo>
                  <a:cubicBezTo>
                    <a:pt x="237" y="873"/>
                    <a:pt x="173" y="774"/>
                    <a:pt x="123" y="659"/>
                  </a:cubicBezTo>
                  <a:cubicBezTo>
                    <a:pt x="4" y="384"/>
                    <a:pt x="0" y="113"/>
                    <a:pt x="106" y="1"/>
                  </a:cubicBezTo>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33"/>
            <p:cNvSpPr>
              <a:spLocks/>
            </p:cNvSpPr>
            <p:nvPr/>
          </p:nvSpPr>
          <p:spPr bwMode="auto">
            <a:xfrm>
              <a:off x="3294" y="577"/>
              <a:ext cx="261" cy="327"/>
            </a:xfrm>
            <a:custGeom>
              <a:avLst/>
              <a:gdLst>
                <a:gd name="T0" fmla="*/ 116 w 241"/>
                <a:gd name="T1" fmla="*/ 0 h 302"/>
                <a:gd name="T2" fmla="*/ 116 w 241"/>
                <a:gd name="T3" fmla="*/ 0 h 302"/>
                <a:gd name="T4" fmla="*/ 127 w 241"/>
                <a:gd name="T5" fmla="*/ 26 h 302"/>
                <a:gd name="T6" fmla="*/ 127 w 241"/>
                <a:gd name="T7" fmla="*/ 26 h 302"/>
                <a:gd name="T8" fmla="*/ 61 w 241"/>
                <a:gd name="T9" fmla="*/ 194 h 302"/>
                <a:gd name="T10" fmla="*/ 117 w 241"/>
                <a:gd name="T11" fmla="*/ 255 h 302"/>
                <a:gd name="T12" fmla="*/ 150 w 241"/>
                <a:gd name="T13" fmla="*/ 268 h 302"/>
                <a:gd name="T14" fmla="*/ 229 w 241"/>
                <a:gd name="T15" fmla="*/ 261 h 302"/>
                <a:gd name="T16" fmla="*/ 241 w 241"/>
                <a:gd name="T17" fmla="*/ 287 h 302"/>
                <a:gd name="T18" fmla="*/ 163 w 241"/>
                <a:gd name="T19" fmla="*/ 299 h 302"/>
                <a:gd name="T20" fmla="*/ 104 w 241"/>
                <a:gd name="T21" fmla="*/ 281 h 302"/>
                <a:gd name="T22" fmla="*/ 35 w 241"/>
                <a:gd name="T23" fmla="*/ 206 h 302"/>
                <a:gd name="T24" fmla="*/ 116 w 241"/>
                <a:gd name="T25"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302">
                  <a:moveTo>
                    <a:pt x="116" y="0"/>
                  </a:moveTo>
                  <a:cubicBezTo>
                    <a:pt x="116" y="0"/>
                    <a:pt x="116" y="0"/>
                    <a:pt x="116" y="0"/>
                  </a:cubicBezTo>
                  <a:cubicBezTo>
                    <a:pt x="127" y="26"/>
                    <a:pt x="127" y="26"/>
                    <a:pt x="127" y="26"/>
                  </a:cubicBezTo>
                  <a:cubicBezTo>
                    <a:pt x="127" y="26"/>
                    <a:pt x="127" y="26"/>
                    <a:pt x="127" y="26"/>
                  </a:cubicBezTo>
                  <a:cubicBezTo>
                    <a:pt x="63" y="55"/>
                    <a:pt x="33" y="130"/>
                    <a:pt x="61" y="194"/>
                  </a:cubicBezTo>
                  <a:cubicBezTo>
                    <a:pt x="73" y="221"/>
                    <a:pt x="93" y="242"/>
                    <a:pt x="117" y="255"/>
                  </a:cubicBezTo>
                  <a:cubicBezTo>
                    <a:pt x="127" y="261"/>
                    <a:pt x="138" y="265"/>
                    <a:pt x="150" y="268"/>
                  </a:cubicBezTo>
                  <a:cubicBezTo>
                    <a:pt x="175" y="274"/>
                    <a:pt x="203" y="272"/>
                    <a:pt x="229" y="261"/>
                  </a:cubicBezTo>
                  <a:cubicBezTo>
                    <a:pt x="241" y="287"/>
                    <a:pt x="241" y="287"/>
                    <a:pt x="241" y="287"/>
                  </a:cubicBezTo>
                  <a:cubicBezTo>
                    <a:pt x="215" y="298"/>
                    <a:pt x="189" y="302"/>
                    <a:pt x="163" y="299"/>
                  </a:cubicBezTo>
                  <a:cubicBezTo>
                    <a:pt x="143" y="297"/>
                    <a:pt x="122" y="291"/>
                    <a:pt x="104" y="281"/>
                  </a:cubicBezTo>
                  <a:cubicBezTo>
                    <a:pt x="74" y="265"/>
                    <a:pt x="50" y="239"/>
                    <a:pt x="35" y="206"/>
                  </a:cubicBezTo>
                  <a:cubicBezTo>
                    <a:pt x="0" y="127"/>
                    <a:pt x="37" y="35"/>
                    <a:pt x="116" y="0"/>
                  </a:cubicBezTo>
                  <a:close/>
                </a:path>
              </a:pathLst>
            </a:custGeom>
            <a:solidFill>
              <a:srgbClr val="C62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34"/>
            <p:cNvSpPr>
              <a:spLocks/>
            </p:cNvSpPr>
            <p:nvPr/>
          </p:nvSpPr>
          <p:spPr bwMode="auto">
            <a:xfrm>
              <a:off x="3329" y="606"/>
              <a:ext cx="213" cy="268"/>
            </a:xfrm>
            <a:custGeom>
              <a:avLst/>
              <a:gdLst>
                <a:gd name="T0" fmla="*/ 94 w 196"/>
                <a:gd name="T1" fmla="*/ 0 h 248"/>
                <a:gd name="T2" fmla="*/ 94 w 196"/>
                <a:gd name="T3" fmla="*/ 0 h 248"/>
                <a:gd name="T4" fmla="*/ 196 w 196"/>
                <a:gd name="T5" fmla="*/ 235 h 248"/>
                <a:gd name="T6" fmla="*/ 117 w 196"/>
                <a:gd name="T7" fmla="*/ 242 h 248"/>
                <a:gd name="T8" fmla="*/ 84 w 196"/>
                <a:gd name="T9" fmla="*/ 229 h 248"/>
                <a:gd name="T10" fmla="*/ 28 w 196"/>
                <a:gd name="T11" fmla="*/ 168 h 248"/>
                <a:gd name="T12" fmla="*/ 94 w 196"/>
                <a:gd name="T13" fmla="*/ 0 h 248"/>
              </a:gdLst>
              <a:ahLst/>
              <a:cxnLst>
                <a:cxn ang="0">
                  <a:pos x="T0" y="T1"/>
                </a:cxn>
                <a:cxn ang="0">
                  <a:pos x="T2" y="T3"/>
                </a:cxn>
                <a:cxn ang="0">
                  <a:pos x="T4" y="T5"/>
                </a:cxn>
                <a:cxn ang="0">
                  <a:pos x="T6" y="T7"/>
                </a:cxn>
                <a:cxn ang="0">
                  <a:pos x="T8" y="T9"/>
                </a:cxn>
                <a:cxn ang="0">
                  <a:pos x="T10" y="T11"/>
                </a:cxn>
                <a:cxn ang="0">
                  <a:pos x="T12" y="T13"/>
                </a:cxn>
              </a:cxnLst>
              <a:rect l="0" t="0" r="r" b="b"/>
              <a:pathLst>
                <a:path w="196" h="248">
                  <a:moveTo>
                    <a:pt x="94" y="0"/>
                  </a:moveTo>
                  <a:cubicBezTo>
                    <a:pt x="94" y="0"/>
                    <a:pt x="94" y="0"/>
                    <a:pt x="94" y="0"/>
                  </a:cubicBezTo>
                  <a:cubicBezTo>
                    <a:pt x="196" y="235"/>
                    <a:pt x="196" y="235"/>
                    <a:pt x="196" y="235"/>
                  </a:cubicBezTo>
                  <a:cubicBezTo>
                    <a:pt x="170" y="246"/>
                    <a:pt x="142" y="248"/>
                    <a:pt x="117" y="242"/>
                  </a:cubicBezTo>
                  <a:cubicBezTo>
                    <a:pt x="105" y="239"/>
                    <a:pt x="94" y="235"/>
                    <a:pt x="84" y="229"/>
                  </a:cubicBezTo>
                  <a:cubicBezTo>
                    <a:pt x="60" y="216"/>
                    <a:pt x="40" y="195"/>
                    <a:pt x="28" y="168"/>
                  </a:cubicBezTo>
                  <a:cubicBezTo>
                    <a:pt x="0" y="104"/>
                    <a:pt x="30" y="29"/>
                    <a:pt x="94" y="0"/>
                  </a:cubicBezTo>
                  <a:close/>
                </a:path>
              </a:pathLst>
            </a:custGeom>
            <a:solidFill>
              <a:srgbClr val="37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35"/>
            <p:cNvSpPr>
              <a:spLocks/>
            </p:cNvSpPr>
            <p:nvPr/>
          </p:nvSpPr>
          <p:spPr bwMode="auto">
            <a:xfrm>
              <a:off x="3573" y="1137"/>
              <a:ext cx="12" cy="27"/>
            </a:xfrm>
            <a:custGeom>
              <a:avLst/>
              <a:gdLst>
                <a:gd name="T0" fmla="*/ 0 w 12"/>
                <a:gd name="T1" fmla="*/ 0 h 27"/>
                <a:gd name="T2" fmla="*/ 12 w 12"/>
                <a:gd name="T3" fmla="*/ 27 h 27"/>
                <a:gd name="T4" fmla="*/ 0 w 12"/>
                <a:gd name="T5" fmla="*/ 0 h 27"/>
              </a:gdLst>
              <a:ahLst/>
              <a:cxnLst>
                <a:cxn ang="0">
                  <a:pos x="T0" y="T1"/>
                </a:cxn>
                <a:cxn ang="0">
                  <a:pos x="T2" y="T3"/>
                </a:cxn>
                <a:cxn ang="0">
                  <a:pos x="T4" y="T5"/>
                </a:cxn>
              </a:cxnLst>
              <a:rect l="0" t="0" r="r" b="b"/>
              <a:pathLst>
                <a:path w="12" h="27">
                  <a:moveTo>
                    <a:pt x="0" y="0"/>
                  </a:moveTo>
                  <a:lnTo>
                    <a:pt x="12" y="27"/>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36"/>
            <p:cNvSpPr>
              <a:spLocks/>
            </p:cNvSpPr>
            <p:nvPr/>
          </p:nvSpPr>
          <p:spPr bwMode="auto">
            <a:xfrm>
              <a:off x="3573" y="1137"/>
              <a:ext cx="12" cy="27"/>
            </a:xfrm>
            <a:custGeom>
              <a:avLst/>
              <a:gdLst>
                <a:gd name="T0" fmla="*/ 0 w 12"/>
                <a:gd name="T1" fmla="*/ 0 h 27"/>
                <a:gd name="T2" fmla="*/ 12 w 12"/>
                <a:gd name="T3" fmla="*/ 27 h 27"/>
                <a:gd name="T4" fmla="*/ 0 w 12"/>
                <a:gd name="T5" fmla="*/ 0 h 27"/>
              </a:gdLst>
              <a:ahLst/>
              <a:cxnLst>
                <a:cxn ang="0">
                  <a:pos x="T0" y="T1"/>
                </a:cxn>
                <a:cxn ang="0">
                  <a:pos x="T2" y="T3"/>
                </a:cxn>
                <a:cxn ang="0">
                  <a:pos x="T4" y="T5"/>
                </a:cxn>
              </a:cxnLst>
              <a:rect l="0" t="0" r="r" b="b"/>
              <a:pathLst>
                <a:path w="12" h="27">
                  <a:moveTo>
                    <a:pt x="0" y="0"/>
                  </a:moveTo>
                  <a:lnTo>
                    <a:pt x="12"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37"/>
            <p:cNvSpPr>
              <a:spLocks/>
            </p:cNvSpPr>
            <p:nvPr/>
          </p:nvSpPr>
          <p:spPr bwMode="auto">
            <a:xfrm>
              <a:off x="3246" y="991"/>
              <a:ext cx="324" cy="362"/>
            </a:xfrm>
            <a:custGeom>
              <a:avLst/>
              <a:gdLst>
                <a:gd name="T0" fmla="*/ 0 w 299"/>
                <a:gd name="T1" fmla="*/ 193 h 335"/>
                <a:gd name="T2" fmla="*/ 97 w 299"/>
                <a:gd name="T3" fmla="*/ 0 h 335"/>
                <a:gd name="T4" fmla="*/ 189 w 299"/>
                <a:gd name="T5" fmla="*/ 90 h 335"/>
                <a:gd name="T6" fmla="*/ 299 w 299"/>
                <a:gd name="T7" fmla="*/ 164 h 335"/>
                <a:gd name="T8" fmla="*/ 176 w 299"/>
                <a:gd name="T9" fmla="*/ 285 h 335"/>
                <a:gd name="T10" fmla="*/ 62 w 299"/>
                <a:gd name="T11" fmla="*/ 335 h 335"/>
                <a:gd name="T12" fmla="*/ 0 w 299"/>
                <a:gd name="T13" fmla="*/ 193 h 335"/>
              </a:gdLst>
              <a:ahLst/>
              <a:cxnLst>
                <a:cxn ang="0">
                  <a:pos x="T0" y="T1"/>
                </a:cxn>
                <a:cxn ang="0">
                  <a:pos x="T2" y="T3"/>
                </a:cxn>
                <a:cxn ang="0">
                  <a:pos x="T4" y="T5"/>
                </a:cxn>
                <a:cxn ang="0">
                  <a:pos x="T6" y="T7"/>
                </a:cxn>
                <a:cxn ang="0">
                  <a:pos x="T8" y="T9"/>
                </a:cxn>
                <a:cxn ang="0">
                  <a:pos x="T10" y="T11"/>
                </a:cxn>
                <a:cxn ang="0">
                  <a:pos x="T12" y="T13"/>
                </a:cxn>
              </a:cxnLst>
              <a:rect l="0" t="0" r="r" b="b"/>
              <a:pathLst>
                <a:path w="299" h="335">
                  <a:moveTo>
                    <a:pt x="0" y="193"/>
                  </a:moveTo>
                  <a:cubicBezTo>
                    <a:pt x="97" y="0"/>
                    <a:pt x="97" y="0"/>
                    <a:pt x="97" y="0"/>
                  </a:cubicBezTo>
                  <a:cubicBezTo>
                    <a:pt x="103" y="7"/>
                    <a:pt x="154" y="62"/>
                    <a:pt x="189" y="90"/>
                  </a:cubicBezTo>
                  <a:cubicBezTo>
                    <a:pt x="219" y="115"/>
                    <a:pt x="271" y="147"/>
                    <a:pt x="299" y="164"/>
                  </a:cubicBezTo>
                  <a:cubicBezTo>
                    <a:pt x="260" y="176"/>
                    <a:pt x="172" y="210"/>
                    <a:pt x="176" y="285"/>
                  </a:cubicBezTo>
                  <a:cubicBezTo>
                    <a:pt x="62" y="335"/>
                    <a:pt x="62" y="335"/>
                    <a:pt x="62" y="335"/>
                  </a:cubicBezTo>
                  <a:cubicBezTo>
                    <a:pt x="0" y="193"/>
                    <a:pt x="0" y="193"/>
                    <a:pt x="0" y="193"/>
                  </a:cubicBezTo>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38"/>
            <p:cNvSpPr>
              <a:spLocks/>
            </p:cNvSpPr>
            <p:nvPr/>
          </p:nvSpPr>
          <p:spPr bwMode="auto">
            <a:xfrm>
              <a:off x="3351" y="973"/>
              <a:ext cx="9" cy="18"/>
            </a:xfrm>
            <a:custGeom>
              <a:avLst/>
              <a:gdLst>
                <a:gd name="T0" fmla="*/ 8 w 8"/>
                <a:gd name="T1" fmla="*/ 0 h 16"/>
                <a:gd name="T2" fmla="*/ 0 w 8"/>
                <a:gd name="T3" fmla="*/ 16 h 16"/>
                <a:gd name="T4" fmla="*/ 0 w 8"/>
                <a:gd name="T5" fmla="*/ 15 h 16"/>
                <a:gd name="T6" fmla="*/ 0 w 8"/>
                <a:gd name="T7" fmla="*/ 16 h 16"/>
                <a:gd name="T8" fmla="*/ 8 w 8"/>
                <a:gd name="T9" fmla="*/ 0 h 16"/>
                <a:gd name="T10" fmla="*/ 8 w 8"/>
                <a:gd name="T11" fmla="*/ 0 h 16"/>
              </a:gdLst>
              <a:ahLst/>
              <a:cxnLst>
                <a:cxn ang="0">
                  <a:pos x="T0" y="T1"/>
                </a:cxn>
                <a:cxn ang="0">
                  <a:pos x="T2" y="T3"/>
                </a:cxn>
                <a:cxn ang="0">
                  <a:pos x="T4" y="T5"/>
                </a:cxn>
                <a:cxn ang="0">
                  <a:pos x="T6" y="T7"/>
                </a:cxn>
                <a:cxn ang="0">
                  <a:pos x="T8" y="T9"/>
                </a:cxn>
                <a:cxn ang="0">
                  <a:pos x="T10" y="T11"/>
                </a:cxn>
              </a:cxnLst>
              <a:rect l="0" t="0" r="r" b="b"/>
              <a:pathLst>
                <a:path w="8" h="16">
                  <a:moveTo>
                    <a:pt x="8" y="0"/>
                  </a:moveTo>
                  <a:cubicBezTo>
                    <a:pt x="0" y="16"/>
                    <a:pt x="0" y="16"/>
                    <a:pt x="0" y="16"/>
                  </a:cubicBezTo>
                  <a:cubicBezTo>
                    <a:pt x="0" y="16"/>
                    <a:pt x="0" y="15"/>
                    <a:pt x="0" y="15"/>
                  </a:cubicBezTo>
                  <a:cubicBezTo>
                    <a:pt x="0" y="15"/>
                    <a:pt x="0" y="16"/>
                    <a:pt x="0" y="16"/>
                  </a:cubicBezTo>
                  <a:cubicBezTo>
                    <a:pt x="8" y="0"/>
                    <a:pt x="8" y="0"/>
                    <a:pt x="8" y="0"/>
                  </a:cubicBezTo>
                  <a:cubicBezTo>
                    <a:pt x="8" y="0"/>
                    <a:pt x="8" y="0"/>
                    <a:pt x="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39"/>
            <p:cNvSpPr>
              <a:spLocks/>
            </p:cNvSpPr>
            <p:nvPr/>
          </p:nvSpPr>
          <p:spPr bwMode="auto">
            <a:xfrm>
              <a:off x="3360" y="972"/>
              <a:ext cx="213" cy="165"/>
            </a:xfrm>
            <a:custGeom>
              <a:avLst/>
              <a:gdLst>
                <a:gd name="T0" fmla="*/ 0 w 197"/>
                <a:gd name="T1" fmla="*/ 0 h 152"/>
                <a:gd name="T2" fmla="*/ 0 w 197"/>
                <a:gd name="T3" fmla="*/ 1 h 152"/>
                <a:gd name="T4" fmla="*/ 0 w 197"/>
                <a:gd name="T5" fmla="*/ 1 h 152"/>
                <a:gd name="T6" fmla="*/ 0 w 197"/>
                <a:gd name="T7" fmla="*/ 1 h 152"/>
                <a:gd name="T8" fmla="*/ 197 w 197"/>
                <a:gd name="T9" fmla="*/ 152 h 152"/>
                <a:gd name="T10" fmla="*/ 197 w 197"/>
                <a:gd name="T11" fmla="*/ 152 h 152"/>
                <a:gd name="T12" fmla="*/ 197 w 197"/>
                <a:gd name="T13" fmla="*/ 151 h 152"/>
                <a:gd name="T14" fmla="*/ 196 w 197"/>
                <a:gd name="T15" fmla="*/ 151 h 152"/>
                <a:gd name="T16" fmla="*/ 0 w 197"/>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52">
                  <a:moveTo>
                    <a:pt x="0" y="0"/>
                  </a:moveTo>
                  <a:cubicBezTo>
                    <a:pt x="0" y="1"/>
                    <a:pt x="0" y="1"/>
                    <a:pt x="0" y="1"/>
                  </a:cubicBezTo>
                  <a:cubicBezTo>
                    <a:pt x="0" y="1"/>
                    <a:pt x="0" y="1"/>
                    <a:pt x="0" y="1"/>
                  </a:cubicBezTo>
                  <a:cubicBezTo>
                    <a:pt x="0" y="1"/>
                    <a:pt x="0" y="1"/>
                    <a:pt x="0" y="1"/>
                  </a:cubicBezTo>
                  <a:cubicBezTo>
                    <a:pt x="64" y="73"/>
                    <a:pt x="132" y="125"/>
                    <a:pt x="197" y="152"/>
                  </a:cubicBezTo>
                  <a:cubicBezTo>
                    <a:pt x="197" y="152"/>
                    <a:pt x="197" y="152"/>
                    <a:pt x="197" y="152"/>
                  </a:cubicBezTo>
                  <a:cubicBezTo>
                    <a:pt x="197" y="151"/>
                    <a:pt x="197" y="151"/>
                    <a:pt x="197" y="151"/>
                  </a:cubicBezTo>
                  <a:cubicBezTo>
                    <a:pt x="196" y="151"/>
                    <a:pt x="196" y="151"/>
                    <a:pt x="196" y="151"/>
                  </a:cubicBezTo>
                  <a:cubicBezTo>
                    <a:pt x="132" y="125"/>
                    <a:pt x="64" y="72"/>
                    <a:pt x="0" y="0"/>
                  </a:cubicBezTo>
                </a:path>
              </a:pathLst>
            </a:custGeom>
            <a:solidFill>
              <a:srgbClr val="B92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40"/>
            <p:cNvSpPr>
              <a:spLocks/>
            </p:cNvSpPr>
            <p:nvPr/>
          </p:nvSpPr>
          <p:spPr bwMode="auto">
            <a:xfrm>
              <a:off x="3351" y="973"/>
              <a:ext cx="234" cy="195"/>
            </a:xfrm>
            <a:custGeom>
              <a:avLst/>
              <a:gdLst>
                <a:gd name="T0" fmla="*/ 202 w 216"/>
                <a:gd name="T1" fmla="*/ 180 h 180"/>
                <a:gd name="T2" fmla="*/ 92 w 216"/>
                <a:gd name="T3" fmla="*/ 106 h 180"/>
                <a:gd name="T4" fmla="*/ 0 w 216"/>
                <a:gd name="T5" fmla="*/ 16 h 180"/>
                <a:gd name="T6" fmla="*/ 8 w 216"/>
                <a:gd name="T7" fmla="*/ 0 h 180"/>
                <a:gd name="T8" fmla="*/ 205 w 216"/>
                <a:gd name="T9" fmla="*/ 151 h 180"/>
                <a:gd name="T10" fmla="*/ 205 w 216"/>
                <a:gd name="T11" fmla="*/ 151 h 180"/>
                <a:gd name="T12" fmla="*/ 216 w 216"/>
                <a:gd name="T13" fmla="*/ 176 h 180"/>
                <a:gd name="T14" fmla="*/ 202 w 216"/>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80">
                  <a:moveTo>
                    <a:pt x="202" y="180"/>
                  </a:moveTo>
                  <a:cubicBezTo>
                    <a:pt x="174" y="163"/>
                    <a:pt x="122" y="131"/>
                    <a:pt x="92" y="106"/>
                  </a:cubicBezTo>
                  <a:cubicBezTo>
                    <a:pt x="57" y="78"/>
                    <a:pt x="6" y="23"/>
                    <a:pt x="0" y="16"/>
                  </a:cubicBezTo>
                  <a:cubicBezTo>
                    <a:pt x="8" y="0"/>
                    <a:pt x="8" y="0"/>
                    <a:pt x="8" y="0"/>
                  </a:cubicBezTo>
                  <a:cubicBezTo>
                    <a:pt x="72" y="72"/>
                    <a:pt x="140" y="124"/>
                    <a:pt x="205" y="151"/>
                  </a:cubicBezTo>
                  <a:cubicBezTo>
                    <a:pt x="205" y="151"/>
                    <a:pt x="205" y="151"/>
                    <a:pt x="205" y="151"/>
                  </a:cubicBezTo>
                  <a:cubicBezTo>
                    <a:pt x="216" y="176"/>
                    <a:pt x="216" y="176"/>
                    <a:pt x="216" y="176"/>
                  </a:cubicBezTo>
                  <a:cubicBezTo>
                    <a:pt x="213" y="177"/>
                    <a:pt x="208" y="178"/>
                    <a:pt x="202" y="180"/>
                  </a:cubicBez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41"/>
            <p:cNvSpPr>
              <a:spLocks/>
            </p:cNvSpPr>
            <p:nvPr/>
          </p:nvSpPr>
          <p:spPr bwMode="auto">
            <a:xfrm>
              <a:off x="3351" y="973"/>
              <a:ext cx="234" cy="195"/>
            </a:xfrm>
            <a:custGeom>
              <a:avLst/>
              <a:gdLst>
                <a:gd name="T0" fmla="*/ 202 w 216"/>
                <a:gd name="T1" fmla="*/ 180 h 180"/>
                <a:gd name="T2" fmla="*/ 92 w 216"/>
                <a:gd name="T3" fmla="*/ 106 h 180"/>
                <a:gd name="T4" fmla="*/ 0 w 216"/>
                <a:gd name="T5" fmla="*/ 16 h 180"/>
                <a:gd name="T6" fmla="*/ 8 w 216"/>
                <a:gd name="T7" fmla="*/ 0 h 180"/>
                <a:gd name="T8" fmla="*/ 205 w 216"/>
                <a:gd name="T9" fmla="*/ 151 h 180"/>
                <a:gd name="T10" fmla="*/ 205 w 216"/>
                <a:gd name="T11" fmla="*/ 151 h 180"/>
                <a:gd name="T12" fmla="*/ 216 w 216"/>
                <a:gd name="T13" fmla="*/ 176 h 180"/>
                <a:gd name="T14" fmla="*/ 202 w 216"/>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80">
                  <a:moveTo>
                    <a:pt x="202" y="180"/>
                  </a:moveTo>
                  <a:cubicBezTo>
                    <a:pt x="174" y="163"/>
                    <a:pt x="122" y="131"/>
                    <a:pt x="92" y="106"/>
                  </a:cubicBezTo>
                  <a:cubicBezTo>
                    <a:pt x="57" y="78"/>
                    <a:pt x="6" y="23"/>
                    <a:pt x="0" y="16"/>
                  </a:cubicBezTo>
                  <a:cubicBezTo>
                    <a:pt x="8" y="0"/>
                    <a:pt x="8" y="0"/>
                    <a:pt x="8" y="0"/>
                  </a:cubicBezTo>
                  <a:cubicBezTo>
                    <a:pt x="72" y="72"/>
                    <a:pt x="140" y="124"/>
                    <a:pt x="205" y="151"/>
                  </a:cubicBezTo>
                  <a:cubicBezTo>
                    <a:pt x="205" y="151"/>
                    <a:pt x="205" y="151"/>
                    <a:pt x="205" y="151"/>
                  </a:cubicBezTo>
                  <a:cubicBezTo>
                    <a:pt x="216" y="176"/>
                    <a:pt x="216" y="176"/>
                    <a:pt x="216" y="176"/>
                  </a:cubicBezTo>
                  <a:cubicBezTo>
                    <a:pt x="213" y="177"/>
                    <a:pt x="208" y="178"/>
                    <a:pt x="202" y="180"/>
                  </a:cubicBezTo>
                  <a:close/>
                </a:path>
              </a:pathLst>
            </a:custGeom>
            <a:solidFill>
              <a:srgbClr val="AF2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42"/>
            <p:cNvSpPr>
              <a:spLocks/>
            </p:cNvSpPr>
            <p:nvPr/>
          </p:nvSpPr>
          <p:spPr bwMode="auto">
            <a:xfrm>
              <a:off x="3585" y="1164"/>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43"/>
            <p:cNvSpPr>
              <a:spLocks/>
            </p:cNvSpPr>
            <p:nvPr/>
          </p:nvSpPr>
          <p:spPr bwMode="auto">
            <a:xfrm>
              <a:off x="3439" y="637"/>
              <a:ext cx="97" cy="231"/>
            </a:xfrm>
            <a:custGeom>
              <a:avLst/>
              <a:gdLst>
                <a:gd name="T0" fmla="*/ 60 w 97"/>
                <a:gd name="T1" fmla="*/ 0 h 231"/>
                <a:gd name="T2" fmla="*/ 1 w 97"/>
                <a:gd name="T3" fmla="*/ 43 h 231"/>
                <a:gd name="T4" fmla="*/ 0 w 97"/>
                <a:gd name="T5" fmla="*/ 146 h 231"/>
                <a:gd name="T6" fmla="*/ 32 w 97"/>
                <a:gd name="T7" fmla="*/ 123 h 231"/>
                <a:gd name="T8" fmla="*/ 26 w 97"/>
                <a:gd name="T9" fmla="*/ 231 h 231"/>
                <a:gd name="T10" fmla="*/ 97 w 97"/>
                <a:gd name="T11" fmla="*/ 26 h 231"/>
                <a:gd name="T12" fmla="*/ 56 w 97"/>
                <a:gd name="T13" fmla="*/ 53 h 231"/>
                <a:gd name="T14" fmla="*/ 60 w 97"/>
                <a:gd name="T15" fmla="*/ 0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231">
                  <a:moveTo>
                    <a:pt x="60" y="0"/>
                  </a:moveTo>
                  <a:lnTo>
                    <a:pt x="1" y="43"/>
                  </a:lnTo>
                  <a:lnTo>
                    <a:pt x="0" y="146"/>
                  </a:lnTo>
                  <a:lnTo>
                    <a:pt x="32" y="123"/>
                  </a:lnTo>
                  <a:lnTo>
                    <a:pt x="26" y="231"/>
                  </a:lnTo>
                  <a:lnTo>
                    <a:pt x="97" y="26"/>
                  </a:lnTo>
                  <a:lnTo>
                    <a:pt x="56" y="53"/>
                  </a:lnTo>
                  <a:lnTo>
                    <a:pt x="60" y="0"/>
                  </a:lnTo>
                  <a:close/>
                </a:path>
              </a:pathLst>
            </a:custGeom>
            <a:solidFill>
              <a:srgbClr val="FFC4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05019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extLst>
              <p:ext uri="{D42A27DB-BD31-4B8C-83A1-F6EECF244321}">
                <p14:modId xmlns:p14="http://schemas.microsoft.com/office/powerpoint/2010/main" val="3682648709"/>
              </p:ext>
            </p:extLst>
          </p:nvPr>
        </p:nvGraphicFramePr>
        <p:xfrm>
          <a:off x="3323057" y="963222"/>
          <a:ext cx="5545887" cy="5491892"/>
        </p:xfrm>
        <a:graphic>
          <a:graphicData uri="http://schemas.openxmlformats.org/drawingml/2006/chart">
            <c:chart xmlns:c="http://schemas.openxmlformats.org/drawingml/2006/chart" xmlns:r="http://schemas.openxmlformats.org/officeDocument/2006/relationships" r:id="rId2"/>
          </a:graphicData>
        </a:graphic>
      </p:graphicFrame>
      <p:pic>
        <p:nvPicPr>
          <p:cNvPr id="62" name="图片 61"/>
          <p:cNvPicPr>
            <a:picLocks noChangeAspect="1"/>
          </p:cNvPicPr>
          <p:nvPr/>
        </p:nvPicPr>
        <p:blipFill>
          <a:blip r:embed="rId3"/>
          <a:stretch>
            <a:fillRect/>
          </a:stretch>
        </p:blipFill>
        <p:spPr>
          <a:xfrm>
            <a:off x="5094332" y="3356263"/>
            <a:ext cx="1852305" cy="1516887"/>
          </a:xfrm>
          <a:prstGeom prst="rect">
            <a:avLst/>
          </a:prstGeom>
        </p:spPr>
      </p:pic>
      <p:sp>
        <p:nvSpPr>
          <p:cNvPr id="26" name="文本框 25"/>
          <p:cNvSpPr txBox="1"/>
          <p:nvPr/>
        </p:nvSpPr>
        <p:spPr>
          <a:xfrm>
            <a:off x="520805" y="705073"/>
            <a:ext cx="1973617" cy="923330"/>
          </a:xfrm>
          <a:prstGeom prst="rect">
            <a:avLst/>
          </a:prstGeom>
          <a:noFill/>
        </p:spPr>
        <p:txBody>
          <a:bodyPr wrap="none" rtlCol="0">
            <a:spAutoFit/>
          </a:bodyPr>
          <a:lstStyle/>
          <a:p>
            <a:r>
              <a:rPr lang="en-US" altLang="zh-CN" sz="5400" dirty="0" smtClean="0">
                <a:solidFill>
                  <a:schemeClr val="bg1"/>
                </a:solidFill>
                <a:latin typeface="张海山锐谐体" panose="02000000000000000000" pitchFamily="2" charset="-122"/>
                <a:ea typeface="张海山锐谐体" panose="02000000000000000000" pitchFamily="2" charset="-122"/>
              </a:rPr>
              <a:t>26%</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27" name="文本框 26"/>
          <p:cNvSpPr txBox="1"/>
          <p:nvPr/>
        </p:nvSpPr>
        <p:spPr>
          <a:xfrm>
            <a:off x="527216" y="5541593"/>
            <a:ext cx="1960793" cy="923330"/>
          </a:xfrm>
          <a:prstGeom prst="rect">
            <a:avLst/>
          </a:prstGeom>
          <a:noFill/>
        </p:spPr>
        <p:txBody>
          <a:bodyPr wrap="none" rtlCol="0">
            <a:spAutoFit/>
          </a:bodyPr>
          <a:lstStyle/>
          <a:p>
            <a:r>
              <a:rPr lang="en-US" altLang="zh-CN" sz="5400" dirty="0" smtClean="0">
                <a:solidFill>
                  <a:schemeClr val="bg1"/>
                </a:solidFill>
                <a:latin typeface="张海山锐谐体" panose="02000000000000000000" pitchFamily="2" charset="-122"/>
                <a:ea typeface="张海山锐谐体" panose="02000000000000000000" pitchFamily="2" charset="-122"/>
              </a:rPr>
              <a:t>37%</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28" name="文本框 27"/>
          <p:cNvSpPr txBox="1"/>
          <p:nvPr/>
        </p:nvSpPr>
        <p:spPr>
          <a:xfrm>
            <a:off x="9829338" y="5536090"/>
            <a:ext cx="1890261" cy="923330"/>
          </a:xfrm>
          <a:prstGeom prst="rect">
            <a:avLst/>
          </a:prstGeom>
          <a:noFill/>
        </p:spPr>
        <p:txBody>
          <a:bodyPr wrap="none" rtlCol="0">
            <a:spAutoFit/>
          </a:bodyPr>
          <a:lstStyle/>
          <a:p>
            <a:r>
              <a:rPr lang="en-US" altLang="zh-CN" sz="5400" dirty="0" smtClean="0">
                <a:solidFill>
                  <a:schemeClr val="bg1"/>
                </a:solidFill>
                <a:latin typeface="张海山锐谐体" panose="02000000000000000000" pitchFamily="2" charset="-122"/>
                <a:ea typeface="张海山锐谐体" panose="02000000000000000000" pitchFamily="2" charset="-122"/>
              </a:rPr>
              <a:t>21%</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29" name="文本框 28"/>
          <p:cNvSpPr txBox="1"/>
          <p:nvPr/>
        </p:nvSpPr>
        <p:spPr>
          <a:xfrm>
            <a:off x="9829338" y="667199"/>
            <a:ext cx="1890261" cy="923330"/>
          </a:xfrm>
          <a:prstGeom prst="rect">
            <a:avLst/>
          </a:prstGeom>
          <a:noFill/>
        </p:spPr>
        <p:txBody>
          <a:bodyPr wrap="none" rtlCol="0">
            <a:spAutoFit/>
          </a:bodyPr>
          <a:lstStyle/>
          <a:p>
            <a:r>
              <a:rPr lang="en-US" altLang="zh-CN" sz="5400" dirty="0" smtClean="0">
                <a:solidFill>
                  <a:schemeClr val="bg1"/>
                </a:solidFill>
                <a:latin typeface="张海山锐谐体" panose="02000000000000000000" pitchFamily="2" charset="-122"/>
                <a:ea typeface="张海山锐谐体" panose="02000000000000000000" pitchFamily="2" charset="-122"/>
              </a:rPr>
              <a:t>16%</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38" name="任意多边形 37"/>
          <p:cNvSpPr/>
          <p:nvPr/>
        </p:nvSpPr>
        <p:spPr>
          <a:xfrm>
            <a:off x="658812" y="4747752"/>
            <a:ext cx="4352749" cy="1537068"/>
          </a:xfrm>
          <a:custGeom>
            <a:avLst/>
            <a:gdLst>
              <a:gd name="connsiteX0" fmla="*/ 4625788 w 4625788"/>
              <a:gd name="connsiteY0" fmla="*/ 35859 h 1506071"/>
              <a:gd name="connsiteX1" fmla="*/ 4482353 w 4625788"/>
              <a:gd name="connsiteY1" fmla="*/ 0 h 1506071"/>
              <a:gd name="connsiteX2" fmla="*/ 3012141 w 4625788"/>
              <a:gd name="connsiteY2" fmla="*/ 1506071 h 1506071"/>
              <a:gd name="connsiteX3" fmla="*/ 0 w 4625788"/>
              <a:gd name="connsiteY3" fmla="*/ 1488142 h 1506071"/>
            </a:gdLst>
            <a:ahLst/>
            <a:cxnLst>
              <a:cxn ang="0">
                <a:pos x="connsiteX0" y="connsiteY0"/>
              </a:cxn>
              <a:cxn ang="0">
                <a:pos x="connsiteX1" y="connsiteY1"/>
              </a:cxn>
              <a:cxn ang="0">
                <a:pos x="connsiteX2" y="connsiteY2"/>
              </a:cxn>
              <a:cxn ang="0">
                <a:pos x="connsiteX3" y="connsiteY3"/>
              </a:cxn>
            </a:cxnLst>
            <a:rect l="l" t="t" r="r" b="b"/>
            <a:pathLst>
              <a:path w="4625788" h="1506071">
                <a:moveTo>
                  <a:pt x="4625788" y="35859"/>
                </a:moveTo>
                <a:lnTo>
                  <a:pt x="4482353" y="0"/>
                </a:lnTo>
                <a:lnTo>
                  <a:pt x="3012141" y="1506071"/>
                </a:lnTo>
                <a:lnTo>
                  <a:pt x="0" y="1488142"/>
                </a:lnTo>
              </a:path>
            </a:pathLst>
          </a:cu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任意多边形 40"/>
          <p:cNvSpPr/>
          <p:nvPr/>
        </p:nvSpPr>
        <p:spPr>
          <a:xfrm>
            <a:off x="644448" y="1437002"/>
            <a:ext cx="4143772" cy="913747"/>
          </a:xfrm>
          <a:custGeom>
            <a:avLst/>
            <a:gdLst>
              <a:gd name="connsiteX0" fmla="*/ 4069977 w 4159624"/>
              <a:gd name="connsiteY0" fmla="*/ 950259 h 950259"/>
              <a:gd name="connsiteX1" fmla="*/ 4159624 w 4159624"/>
              <a:gd name="connsiteY1" fmla="*/ 788894 h 950259"/>
              <a:gd name="connsiteX2" fmla="*/ 3299012 w 4159624"/>
              <a:gd name="connsiteY2" fmla="*/ 0 h 950259"/>
              <a:gd name="connsiteX3" fmla="*/ 0 w 4159624"/>
              <a:gd name="connsiteY3" fmla="*/ 17929 h 950259"/>
            </a:gdLst>
            <a:ahLst/>
            <a:cxnLst>
              <a:cxn ang="0">
                <a:pos x="connsiteX0" y="connsiteY0"/>
              </a:cxn>
              <a:cxn ang="0">
                <a:pos x="connsiteX1" y="connsiteY1"/>
              </a:cxn>
              <a:cxn ang="0">
                <a:pos x="connsiteX2" y="connsiteY2"/>
              </a:cxn>
              <a:cxn ang="0">
                <a:pos x="connsiteX3" y="connsiteY3"/>
              </a:cxn>
            </a:cxnLst>
            <a:rect l="l" t="t" r="r" b="b"/>
            <a:pathLst>
              <a:path w="4159624" h="950259">
                <a:moveTo>
                  <a:pt x="4069977" y="950259"/>
                </a:moveTo>
                <a:lnTo>
                  <a:pt x="4159624" y="788894"/>
                </a:lnTo>
                <a:lnTo>
                  <a:pt x="3299012" y="0"/>
                </a:lnTo>
                <a:lnTo>
                  <a:pt x="0" y="17929"/>
                </a:lnTo>
              </a:path>
            </a:pathLst>
          </a:cu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43" name="任意多边形 42"/>
          <p:cNvSpPr/>
          <p:nvPr/>
        </p:nvSpPr>
        <p:spPr>
          <a:xfrm>
            <a:off x="6718442" y="1394275"/>
            <a:ext cx="4814746" cy="639261"/>
          </a:xfrm>
          <a:custGeom>
            <a:avLst/>
            <a:gdLst>
              <a:gd name="connsiteX0" fmla="*/ 17930 w 4661648"/>
              <a:gd name="connsiteY0" fmla="*/ 663388 h 663388"/>
              <a:gd name="connsiteX1" fmla="*/ 0 w 4661648"/>
              <a:gd name="connsiteY1" fmla="*/ 502024 h 663388"/>
              <a:gd name="connsiteX2" fmla="*/ 753036 w 4661648"/>
              <a:gd name="connsiteY2" fmla="*/ 17930 h 663388"/>
              <a:gd name="connsiteX3" fmla="*/ 4661648 w 4661648"/>
              <a:gd name="connsiteY3" fmla="*/ 0 h 663388"/>
            </a:gdLst>
            <a:ahLst/>
            <a:cxnLst>
              <a:cxn ang="0">
                <a:pos x="connsiteX0" y="connsiteY0"/>
              </a:cxn>
              <a:cxn ang="0">
                <a:pos x="connsiteX1" y="connsiteY1"/>
              </a:cxn>
              <a:cxn ang="0">
                <a:pos x="connsiteX2" y="connsiteY2"/>
              </a:cxn>
              <a:cxn ang="0">
                <a:pos x="connsiteX3" y="connsiteY3"/>
              </a:cxn>
            </a:cxnLst>
            <a:rect l="l" t="t" r="r" b="b"/>
            <a:pathLst>
              <a:path w="4661648" h="663388">
                <a:moveTo>
                  <a:pt x="17930" y="663388"/>
                </a:moveTo>
                <a:lnTo>
                  <a:pt x="0" y="502024"/>
                </a:lnTo>
                <a:lnTo>
                  <a:pt x="753036" y="17930"/>
                </a:lnTo>
                <a:lnTo>
                  <a:pt x="4661648" y="0"/>
                </a:lnTo>
              </a:path>
            </a:pathLst>
          </a:cu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任意多边形 43"/>
          <p:cNvSpPr/>
          <p:nvPr/>
        </p:nvSpPr>
        <p:spPr>
          <a:xfrm>
            <a:off x="7625697" y="3864349"/>
            <a:ext cx="3907491" cy="2420471"/>
          </a:xfrm>
          <a:custGeom>
            <a:avLst/>
            <a:gdLst>
              <a:gd name="connsiteX0" fmla="*/ 0 w 4231341"/>
              <a:gd name="connsiteY0" fmla="*/ 0 h 2420471"/>
              <a:gd name="connsiteX1" fmla="*/ 125506 w 4231341"/>
              <a:gd name="connsiteY1" fmla="*/ 125506 h 2420471"/>
              <a:gd name="connsiteX2" fmla="*/ 932330 w 4231341"/>
              <a:gd name="connsiteY2" fmla="*/ 2384612 h 2420471"/>
              <a:gd name="connsiteX3" fmla="*/ 4231341 w 4231341"/>
              <a:gd name="connsiteY3" fmla="*/ 2420471 h 2420471"/>
            </a:gdLst>
            <a:ahLst/>
            <a:cxnLst>
              <a:cxn ang="0">
                <a:pos x="connsiteX0" y="connsiteY0"/>
              </a:cxn>
              <a:cxn ang="0">
                <a:pos x="connsiteX1" y="connsiteY1"/>
              </a:cxn>
              <a:cxn ang="0">
                <a:pos x="connsiteX2" y="connsiteY2"/>
              </a:cxn>
              <a:cxn ang="0">
                <a:pos x="connsiteX3" y="connsiteY3"/>
              </a:cxn>
            </a:cxnLst>
            <a:rect l="l" t="t" r="r" b="b"/>
            <a:pathLst>
              <a:path w="4231341" h="2420471">
                <a:moveTo>
                  <a:pt x="0" y="0"/>
                </a:moveTo>
                <a:lnTo>
                  <a:pt x="125506" y="125506"/>
                </a:lnTo>
                <a:lnTo>
                  <a:pt x="932330" y="2384612"/>
                </a:lnTo>
                <a:lnTo>
                  <a:pt x="4231341" y="2420471"/>
                </a:lnTo>
              </a:path>
            </a:pathLst>
          </a:cu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文本框 48"/>
          <p:cNvSpPr txBox="1"/>
          <p:nvPr/>
        </p:nvSpPr>
        <p:spPr>
          <a:xfrm>
            <a:off x="8978745" y="1647866"/>
            <a:ext cx="2517340" cy="400110"/>
          </a:xfrm>
          <a:prstGeom prst="rect">
            <a:avLst/>
          </a:prstGeom>
          <a:noFill/>
        </p:spPr>
        <p:txBody>
          <a:bodyPr wrap="squar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在此输入主要内容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0" name="等腰三角形 49"/>
          <p:cNvSpPr/>
          <p:nvPr/>
        </p:nvSpPr>
        <p:spPr>
          <a:xfrm rot="5400000">
            <a:off x="8801757" y="1760333"/>
            <a:ext cx="235838" cy="175176"/>
          </a:xfrm>
          <a:prstGeom prst="triangle">
            <a:avLst>
              <a:gd name="adj" fmla="val 4752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012238" y="2037050"/>
            <a:ext cx="252095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在此输入主要内容在此输入您要添加的内容在此输入主要</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82436" y="1643605"/>
            <a:ext cx="2517340" cy="400110"/>
          </a:xfrm>
          <a:prstGeom prst="rect">
            <a:avLst/>
          </a:prstGeom>
          <a:noFill/>
        </p:spPr>
        <p:txBody>
          <a:bodyPr wrap="squar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在此输入主要内容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3" name="等腰三角形 52"/>
          <p:cNvSpPr/>
          <p:nvPr/>
        </p:nvSpPr>
        <p:spPr>
          <a:xfrm rot="5400000">
            <a:off x="405448" y="1756072"/>
            <a:ext cx="235838" cy="175176"/>
          </a:xfrm>
          <a:prstGeom prst="triangle">
            <a:avLst>
              <a:gd name="adj" fmla="val 4752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15929" y="2032789"/>
            <a:ext cx="3002578"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在此输入主要内容在此输入您要添加的内容在此输入主要</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832088" y="4511289"/>
            <a:ext cx="2517340" cy="400110"/>
          </a:xfrm>
          <a:prstGeom prst="rect">
            <a:avLst/>
          </a:prstGeom>
          <a:noFill/>
        </p:spPr>
        <p:txBody>
          <a:bodyPr wrap="squar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在此输入主要内容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6" name="等腰三角形 55"/>
          <p:cNvSpPr/>
          <p:nvPr/>
        </p:nvSpPr>
        <p:spPr>
          <a:xfrm rot="5400000">
            <a:off x="8655100" y="4623756"/>
            <a:ext cx="235838" cy="175176"/>
          </a:xfrm>
          <a:prstGeom prst="triangle">
            <a:avLst>
              <a:gd name="adj" fmla="val 4752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8865581" y="4900473"/>
            <a:ext cx="2667607"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在此输入主要内容在此输入您要添加的内容在此输入主要</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582436" y="4516327"/>
            <a:ext cx="2517340" cy="400110"/>
          </a:xfrm>
          <a:prstGeom prst="rect">
            <a:avLst/>
          </a:prstGeom>
          <a:noFill/>
        </p:spPr>
        <p:txBody>
          <a:bodyPr wrap="squar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在此输入主要内容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9" name="等腰三角形 58"/>
          <p:cNvSpPr/>
          <p:nvPr/>
        </p:nvSpPr>
        <p:spPr>
          <a:xfrm rot="5400000">
            <a:off x="405448" y="4628794"/>
            <a:ext cx="235838" cy="175176"/>
          </a:xfrm>
          <a:prstGeom prst="triangle">
            <a:avLst>
              <a:gd name="adj" fmla="val 4752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615929" y="4905511"/>
            <a:ext cx="3002578"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在此输入主要内容在此输入您要添加的内容在此输入主要</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643654" y="2549024"/>
            <a:ext cx="2753659" cy="954107"/>
          </a:xfrm>
          <a:prstGeom prst="rect">
            <a:avLst/>
          </a:prstGeom>
          <a:noFill/>
        </p:spPr>
        <p:txBody>
          <a:bodyPr wrap="square" rtlCol="0">
            <a:spAutoFit/>
          </a:bodyPr>
          <a:lstStyle/>
          <a:p>
            <a:pPr algn="ctr"/>
            <a:r>
              <a:rPr lang="en-US" altLang="zh-CN" sz="2800" dirty="0" smtClean="0">
                <a:solidFill>
                  <a:schemeClr val="bg1"/>
                </a:solidFill>
                <a:latin typeface="张海山锐谐体" panose="02000000000000000000" pitchFamily="2" charset="-122"/>
                <a:ea typeface="张海山锐谐体" panose="02000000000000000000" pitchFamily="2" charset="-122"/>
              </a:rPr>
              <a:t>2014</a:t>
            </a:r>
            <a:r>
              <a:rPr lang="zh-CN" altLang="en-US" sz="2800" dirty="0" smtClean="0">
                <a:solidFill>
                  <a:schemeClr val="bg1"/>
                </a:solidFill>
                <a:latin typeface="张海山锐谐体" panose="02000000000000000000" pitchFamily="2" charset="-122"/>
                <a:ea typeface="张海山锐谐体" panose="02000000000000000000" pitchFamily="2" charset="-122"/>
              </a:rPr>
              <a:t>年</a:t>
            </a:r>
            <a:endParaRPr lang="en-US" altLang="zh-CN" sz="2800" dirty="0" smtClean="0">
              <a:solidFill>
                <a:schemeClr val="bg1"/>
              </a:solidFill>
              <a:latin typeface="张海山锐谐体" panose="02000000000000000000" pitchFamily="2" charset="-122"/>
              <a:ea typeface="张海山锐谐体" panose="02000000000000000000" pitchFamily="2" charset="-122"/>
            </a:endParaRPr>
          </a:p>
          <a:p>
            <a:pPr algn="ctr"/>
            <a:r>
              <a:rPr lang="zh-CN" altLang="en-US" sz="2800" dirty="0" smtClean="0">
                <a:solidFill>
                  <a:schemeClr val="bg1"/>
                </a:solidFill>
                <a:latin typeface="张海山锐谐体" panose="02000000000000000000" pitchFamily="2" charset="-122"/>
                <a:ea typeface="张海山锐谐体" panose="02000000000000000000" pitchFamily="2" charset="-122"/>
              </a:rPr>
              <a:t>各季度销量比例</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sp>
        <p:nvSpPr>
          <p:cNvPr id="33" name="文本框 32"/>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市场</a:t>
            </a:r>
            <a:r>
              <a:rPr lang="zh-CN" altLang="en-US" sz="3600" dirty="0" smtClean="0"/>
              <a:t>分析</a:t>
            </a:r>
            <a:endParaRPr lang="zh-CN" altLang="en-US" sz="3600" dirty="0"/>
          </a:p>
        </p:txBody>
      </p:sp>
    </p:spTree>
    <p:extLst>
      <p:ext uri="{BB962C8B-B14F-4D97-AF65-F5344CB8AC3E}">
        <p14:creationId xmlns:p14="http://schemas.microsoft.com/office/powerpoint/2010/main" val="283200822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a:blip r:embed="rId2"/>
          <a:stretch>
            <a:fillRect/>
          </a:stretch>
        </p:blipFill>
        <p:spPr>
          <a:xfrm>
            <a:off x="6993219" y="5948408"/>
            <a:ext cx="3920113" cy="3210254"/>
          </a:xfrm>
          <a:prstGeom prst="rect">
            <a:avLst/>
          </a:prstGeom>
        </p:spPr>
      </p:pic>
      <p:pic>
        <p:nvPicPr>
          <p:cNvPr id="60" name="图片 59"/>
          <p:cNvPicPr>
            <a:picLocks noChangeAspect="1"/>
          </p:cNvPicPr>
          <p:nvPr/>
        </p:nvPicPr>
        <p:blipFill>
          <a:blip r:embed="rId2"/>
          <a:stretch>
            <a:fillRect/>
          </a:stretch>
        </p:blipFill>
        <p:spPr>
          <a:xfrm>
            <a:off x="2505548" y="4786870"/>
            <a:ext cx="3920113" cy="3210254"/>
          </a:xfrm>
          <a:prstGeom prst="rect">
            <a:avLst/>
          </a:prstGeom>
        </p:spPr>
      </p:pic>
      <p:pic>
        <p:nvPicPr>
          <p:cNvPr id="2" name="图片 1"/>
          <p:cNvPicPr>
            <a:picLocks noChangeAspect="1"/>
          </p:cNvPicPr>
          <p:nvPr/>
        </p:nvPicPr>
        <p:blipFill>
          <a:blip r:embed="rId3"/>
          <a:stretch>
            <a:fillRect/>
          </a:stretch>
        </p:blipFill>
        <p:spPr>
          <a:xfrm>
            <a:off x="3584142" y="4059023"/>
            <a:ext cx="5096742" cy="4090954"/>
          </a:xfrm>
          <a:prstGeom prst="rect">
            <a:avLst/>
          </a:prstGeom>
        </p:spPr>
      </p:pic>
      <p:sp>
        <p:nvSpPr>
          <p:cNvPr id="171" name="矩形 170"/>
          <p:cNvSpPr/>
          <p:nvPr/>
        </p:nvSpPr>
        <p:spPr>
          <a:xfrm rot="2686068">
            <a:off x="5701016" y="3018858"/>
            <a:ext cx="798876" cy="767777"/>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泪滴形 35"/>
          <p:cNvSpPr/>
          <p:nvPr/>
        </p:nvSpPr>
        <p:spPr>
          <a:xfrm rot="18919114">
            <a:off x="5478537" y="4208857"/>
            <a:ext cx="1252451" cy="1260566"/>
          </a:xfrm>
          <a:prstGeom prst="teardrop">
            <a:avLst/>
          </a:pr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泪滴形 32"/>
          <p:cNvSpPr/>
          <p:nvPr/>
        </p:nvSpPr>
        <p:spPr>
          <a:xfrm rot="18794718" flipH="1">
            <a:off x="6914081" y="2758567"/>
            <a:ext cx="1252451" cy="1260566"/>
          </a:xfrm>
          <a:prstGeom prst="teardrop">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泪滴形 33"/>
          <p:cNvSpPr/>
          <p:nvPr/>
        </p:nvSpPr>
        <p:spPr>
          <a:xfrm rot="18794718" flipV="1">
            <a:off x="4024907" y="2787733"/>
            <a:ext cx="1252451" cy="1260566"/>
          </a:xfrm>
          <a:prstGeom prst="teardrop">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8135921" flipH="1" flipV="1">
            <a:off x="5688824" y="1472926"/>
            <a:ext cx="883266" cy="888990"/>
          </a:xfrm>
          <a:prstGeom prst="teardrop">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C0F3"/>
              </a:solidFill>
            </a:endParaRPr>
          </a:p>
        </p:txBody>
      </p:sp>
      <p:sp>
        <p:nvSpPr>
          <p:cNvPr id="39" name="菱形 38"/>
          <p:cNvSpPr/>
          <p:nvPr/>
        </p:nvSpPr>
        <p:spPr>
          <a:xfrm>
            <a:off x="5675174" y="2977466"/>
            <a:ext cx="850560" cy="850560"/>
          </a:xfrm>
          <a:prstGeom prst="diamond">
            <a:avLst/>
          </a:prstGeom>
          <a:solidFill>
            <a:srgbClr val="83F20C">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菱形 167"/>
          <p:cNvSpPr/>
          <p:nvPr/>
        </p:nvSpPr>
        <p:spPr>
          <a:xfrm>
            <a:off x="5784083" y="3079896"/>
            <a:ext cx="632741" cy="632741"/>
          </a:xfrm>
          <a:prstGeom prst="diamond">
            <a:avLst/>
          </a:prstGeom>
          <a:solidFill>
            <a:srgbClr val="F511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菱形 168"/>
          <p:cNvSpPr/>
          <p:nvPr/>
        </p:nvSpPr>
        <p:spPr>
          <a:xfrm>
            <a:off x="5863887" y="3153685"/>
            <a:ext cx="483308" cy="483308"/>
          </a:xfrm>
          <a:prstGeom prst="diamond">
            <a:avLst/>
          </a:prstGeom>
          <a:solidFill>
            <a:srgbClr val="FFCC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菱形 169"/>
          <p:cNvSpPr/>
          <p:nvPr/>
        </p:nvSpPr>
        <p:spPr>
          <a:xfrm>
            <a:off x="5928022" y="3215443"/>
            <a:ext cx="362617" cy="362617"/>
          </a:xfrm>
          <a:prstGeom prst="diamond">
            <a:avLst/>
          </a:prstGeom>
          <a:solidFill>
            <a:srgbClr val="0C7BF2">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188163" y="131189"/>
            <a:ext cx="2370698" cy="540674"/>
            <a:chOff x="96263" y="115258"/>
            <a:chExt cx="2370698" cy="540674"/>
          </a:xfrm>
        </p:grpSpPr>
        <p:sp>
          <p:nvSpPr>
            <p:cNvPr id="191" name="文本框 190"/>
            <p:cNvSpPr txBox="1"/>
            <p:nvPr/>
          </p:nvSpPr>
          <p:spPr>
            <a:xfrm>
              <a:off x="501358" y="128674"/>
              <a:ext cx="1965603" cy="369332"/>
            </a:xfrm>
            <a:prstGeom prst="rect">
              <a:avLst/>
            </a:prstGeom>
            <a:noFill/>
          </p:spPr>
          <p:txBody>
            <a:bodyPr wrap="none" rtlCol="0">
              <a:spAutoFit/>
            </a:bodyPr>
            <a:lstStyle/>
            <a:p>
              <a:r>
                <a:rPr lang="zh-CN" altLang="en-US" dirty="0" smtClean="0">
                  <a:solidFill>
                    <a:schemeClr val="bg1">
                      <a:lumMod val="85000"/>
                    </a:schemeClr>
                  </a:solidFill>
                  <a:latin typeface="造字工房悦黑体验版常规体" pitchFamily="50" charset="-122"/>
                  <a:ea typeface="造字工房悦黑体验版常规体" pitchFamily="50" charset="-122"/>
                </a:rPr>
                <a:t>淡忘</a:t>
              </a:r>
              <a:r>
                <a:rPr lang="en-US" altLang="zh-CN" dirty="0" smtClean="0">
                  <a:solidFill>
                    <a:schemeClr val="bg1">
                      <a:lumMod val="85000"/>
                    </a:schemeClr>
                  </a:solidFill>
                  <a:latin typeface="造字工房悦黑体验版常规体" pitchFamily="50" charset="-122"/>
                  <a:ea typeface="造字工房悦黑体验版常规体" pitchFamily="50" charset="-122"/>
                </a:rPr>
                <a:t>PPT</a:t>
              </a:r>
              <a:r>
                <a:rPr lang="zh-CN" altLang="en-US" dirty="0" smtClean="0">
                  <a:solidFill>
                    <a:schemeClr val="bg1">
                      <a:lumMod val="85000"/>
                    </a:schemeClr>
                  </a:solidFill>
                  <a:latin typeface="造字工房悦黑体验版常规体" pitchFamily="50" charset="-122"/>
                  <a:ea typeface="造字工房悦黑体验版常规体" pitchFamily="50" charset="-122"/>
                </a:rPr>
                <a:t>模板设计</a:t>
              </a:r>
              <a:endParaRPr lang="zh-CN" altLang="en-US" dirty="0">
                <a:solidFill>
                  <a:schemeClr val="bg1">
                    <a:lumMod val="85000"/>
                  </a:schemeClr>
                </a:solidFill>
                <a:latin typeface="造字工房悦黑体验版常规体" pitchFamily="50" charset="-122"/>
                <a:ea typeface="造字工房悦黑体验版常规体" pitchFamily="50" charset="-122"/>
              </a:endParaRPr>
            </a:p>
          </p:txBody>
        </p:sp>
        <p:pic>
          <p:nvPicPr>
            <p:cNvPr id="192" name="图片 191"/>
            <p:cNvPicPr>
              <a:picLocks noChangeAspect="1"/>
            </p:cNvPicPr>
            <p:nvPr/>
          </p:nvPicPr>
          <p:blipFill>
            <a:blip r:embed="rId4"/>
            <a:stretch>
              <a:fillRect/>
            </a:stretch>
          </p:blipFill>
          <p:spPr>
            <a:xfrm>
              <a:off x="96263" y="115258"/>
              <a:ext cx="497821" cy="495145"/>
            </a:xfrm>
            <a:prstGeom prst="rect">
              <a:avLst/>
            </a:prstGeom>
          </p:spPr>
        </p:pic>
        <p:sp>
          <p:nvSpPr>
            <p:cNvPr id="193" name="矩形 192"/>
            <p:cNvSpPr/>
            <p:nvPr/>
          </p:nvSpPr>
          <p:spPr>
            <a:xfrm>
              <a:off x="540683" y="255822"/>
              <a:ext cx="1774715" cy="400110"/>
            </a:xfrm>
            <a:prstGeom prst="rect">
              <a:avLst/>
            </a:prstGeom>
          </p:spPr>
          <p:txBody>
            <a:bodyPr wrap="square">
              <a:spAutoFit/>
            </a:bodyPr>
            <a:lstStyle/>
            <a:p>
              <a:pPr algn="dist"/>
              <a:r>
                <a:rPr lang="zh-CN" altLang="en-US" sz="2000" dirty="0" smtClean="0">
                  <a:solidFill>
                    <a:schemeClr val="bg1">
                      <a:lumMod val="85000"/>
                    </a:schemeClr>
                  </a:solidFill>
                  <a:latin typeface="Edwardian Script ITC" panose="030303020407070D0804" pitchFamily="66" charset="0"/>
                  <a:ea typeface="方正喵呜体" panose="02010600010101010101" pitchFamily="2" charset="-122"/>
                </a:rPr>
                <a:t>www.yanj.cn</a:t>
              </a:r>
              <a:endParaRPr lang="zh-CN" altLang="en-US" sz="2000" dirty="0">
                <a:solidFill>
                  <a:schemeClr val="bg1">
                    <a:lumMod val="85000"/>
                  </a:schemeClr>
                </a:solidFill>
                <a:latin typeface="Edwardian Script ITC" panose="030303020407070D0804" pitchFamily="66" charset="0"/>
                <a:ea typeface="方正喵呜体" panose="02010600010101010101" pitchFamily="2" charset="-122"/>
              </a:endParaRPr>
            </a:p>
          </p:txBody>
        </p:sp>
      </p:grpSp>
      <p:sp>
        <p:nvSpPr>
          <p:cNvPr id="150" name="矩形 149"/>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8064079" flipH="1">
            <a:off x="4090576" y="2939706"/>
            <a:ext cx="1226517" cy="1099240"/>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266" h="775061">
                <a:moveTo>
                  <a:pt x="883266" y="0"/>
                </a:moveTo>
                <a:lnTo>
                  <a:pt x="883266" y="25218"/>
                </a:lnTo>
                <a:lnTo>
                  <a:pt x="148932" y="775061"/>
                </a:lnTo>
                <a:lnTo>
                  <a:pt x="129351" y="758800"/>
                </a:lnTo>
                <a:cubicBezTo>
                  <a:pt x="49431" y="678363"/>
                  <a:pt x="0" y="567239"/>
                  <a:pt x="0" y="444495"/>
                </a:cubicBezTo>
                <a:cubicBezTo>
                  <a:pt x="0" y="199007"/>
                  <a:pt x="197726" y="0"/>
                  <a:pt x="441633" y="0"/>
                </a:cubicBezTo>
                <a:close/>
              </a:path>
            </a:pathLst>
          </a:custGeom>
          <a:solidFill>
            <a:srgbClr val="1BAE5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55" name="任意多边形 54"/>
          <p:cNvSpPr/>
          <p:nvPr/>
        </p:nvSpPr>
        <p:spPr>
          <a:xfrm rot="13394718" flipV="1">
            <a:off x="5564378" y="4249314"/>
            <a:ext cx="1229376" cy="1083363"/>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55"/>
          <p:cNvSpPr/>
          <p:nvPr/>
        </p:nvSpPr>
        <p:spPr>
          <a:xfrm rot="7994718" flipV="1">
            <a:off x="6855659" y="2782297"/>
            <a:ext cx="1258573" cy="1109092"/>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p:cNvSpPr txBox="1"/>
          <p:nvPr/>
        </p:nvSpPr>
        <p:spPr>
          <a:xfrm>
            <a:off x="7059484" y="3226411"/>
            <a:ext cx="1107996" cy="369332"/>
          </a:xfrm>
          <a:prstGeom prst="rect">
            <a:avLst/>
          </a:prstGeom>
          <a:noFill/>
        </p:spPr>
        <p:txBody>
          <a:bodyPr wrap="non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市场分析</a:t>
            </a:r>
            <a:endParaRPr lang="zh-CN" altLang="en-US" dirty="0">
              <a:solidFill>
                <a:schemeClr val="bg1"/>
              </a:solidFill>
              <a:latin typeface="张海山锐谐体" panose="02000000000000000000" pitchFamily="2" charset="-122"/>
              <a:ea typeface="张海山锐谐体" panose="02000000000000000000" pitchFamily="2" charset="-122"/>
            </a:endParaRPr>
          </a:p>
        </p:txBody>
      </p:sp>
      <p:sp>
        <p:nvSpPr>
          <p:cNvPr id="22" name="文本框 21"/>
          <p:cNvSpPr txBox="1"/>
          <p:nvPr/>
        </p:nvSpPr>
        <p:spPr>
          <a:xfrm>
            <a:off x="5553306" y="4760686"/>
            <a:ext cx="1107996" cy="369332"/>
          </a:xfrm>
          <a:prstGeom prst="rect">
            <a:avLst/>
          </a:prstGeom>
          <a:noFill/>
        </p:spPr>
        <p:txBody>
          <a:bodyPr wrap="non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产品分析</a:t>
            </a:r>
            <a:endParaRPr lang="zh-CN" altLang="en-US" dirty="0">
              <a:solidFill>
                <a:schemeClr val="bg1"/>
              </a:solidFill>
              <a:latin typeface="张海山锐谐体" panose="02000000000000000000" pitchFamily="2" charset="-122"/>
              <a:ea typeface="张海山锐谐体" panose="02000000000000000000" pitchFamily="2" charset="-122"/>
            </a:endParaRPr>
          </a:p>
        </p:txBody>
      </p:sp>
      <p:sp>
        <p:nvSpPr>
          <p:cNvPr id="21" name="文本框 20"/>
          <p:cNvSpPr txBox="1"/>
          <p:nvPr/>
        </p:nvSpPr>
        <p:spPr>
          <a:xfrm>
            <a:off x="4033428" y="3233350"/>
            <a:ext cx="1107996" cy="369332"/>
          </a:xfrm>
          <a:prstGeom prst="rect">
            <a:avLst/>
          </a:prstGeom>
          <a:noFill/>
        </p:spPr>
        <p:txBody>
          <a:bodyPr wrap="none" rtlCol="0">
            <a:spAutoFit/>
          </a:bodyPr>
          <a:lstStyle/>
          <a:p>
            <a:r>
              <a:rPr lang="zh-CN" altLang="en-US" dirty="0" smtClean="0">
                <a:solidFill>
                  <a:schemeClr val="bg1"/>
                </a:solidFill>
                <a:latin typeface="张海山锐谐体" panose="02000000000000000000" pitchFamily="2" charset="-122"/>
                <a:ea typeface="张海山锐谐体" panose="02000000000000000000" pitchFamily="2" charset="-122"/>
              </a:rPr>
              <a:t>战略方案</a:t>
            </a:r>
            <a:endParaRPr lang="zh-CN" altLang="en-US" dirty="0">
              <a:solidFill>
                <a:schemeClr val="bg1"/>
              </a:solidFill>
              <a:latin typeface="张海山锐谐体" panose="02000000000000000000" pitchFamily="2" charset="-122"/>
              <a:ea typeface="张海山锐谐体" panose="02000000000000000000" pitchFamily="2" charset="-122"/>
            </a:endParaRPr>
          </a:p>
        </p:txBody>
      </p:sp>
      <p:sp>
        <p:nvSpPr>
          <p:cNvPr id="58" name="任意多边形 57"/>
          <p:cNvSpPr/>
          <p:nvPr/>
        </p:nvSpPr>
        <p:spPr>
          <a:xfrm rot="8135921" flipH="1" flipV="1">
            <a:off x="5645853" y="1500751"/>
            <a:ext cx="867566" cy="758409"/>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266" h="775061">
                <a:moveTo>
                  <a:pt x="883266" y="0"/>
                </a:moveTo>
                <a:lnTo>
                  <a:pt x="883266" y="25218"/>
                </a:lnTo>
                <a:lnTo>
                  <a:pt x="148932" y="775061"/>
                </a:lnTo>
                <a:lnTo>
                  <a:pt x="129351" y="758800"/>
                </a:lnTo>
                <a:cubicBezTo>
                  <a:pt x="49431" y="678363"/>
                  <a:pt x="0" y="567239"/>
                  <a:pt x="0" y="444495"/>
                </a:cubicBezTo>
                <a:cubicBezTo>
                  <a:pt x="0" y="199007"/>
                  <a:pt x="197726" y="0"/>
                  <a:pt x="441633" y="0"/>
                </a:cubicBezTo>
                <a:close/>
              </a:path>
            </a:pathLst>
          </a:cu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187" name="文本框 186"/>
          <p:cNvSpPr txBox="1"/>
          <p:nvPr/>
        </p:nvSpPr>
        <p:spPr>
          <a:xfrm>
            <a:off x="5665897" y="1747227"/>
            <a:ext cx="922047" cy="307777"/>
          </a:xfrm>
          <a:prstGeom prst="rect">
            <a:avLst/>
          </a:prstGeom>
          <a:noFill/>
        </p:spPr>
        <p:txBody>
          <a:bodyPr wrap="none" rtlCol="0">
            <a:spAutoFit/>
          </a:bodyPr>
          <a:lstStyle/>
          <a:p>
            <a:r>
              <a:rPr lang="zh-CN" altLang="en-US" sz="1400" b="1" dirty="0" smtClean="0">
                <a:solidFill>
                  <a:schemeClr val="bg1"/>
                </a:solidFill>
                <a:latin typeface="张海山锐谐体" panose="02000000000000000000" pitchFamily="2" charset="-122"/>
                <a:ea typeface="张海山锐谐体" panose="02000000000000000000" pitchFamily="2" charset="-122"/>
              </a:rPr>
              <a:t>目标预期</a:t>
            </a:r>
            <a:endParaRPr lang="zh-CN" altLang="en-US" sz="1400" b="1" dirty="0">
              <a:solidFill>
                <a:schemeClr val="bg1"/>
              </a:solidFill>
              <a:latin typeface="张海山锐谐体" panose="02000000000000000000" pitchFamily="2" charset="-122"/>
              <a:ea typeface="张海山锐谐体" panose="02000000000000000000" pitchFamily="2" charset="-122"/>
            </a:endParaRPr>
          </a:p>
        </p:txBody>
      </p:sp>
      <p:sp>
        <p:nvSpPr>
          <p:cNvPr id="28" name="文本框 27"/>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目录页</a:t>
            </a:r>
            <a:endParaRPr lang="zh-CN" altLang="en-US" sz="3600" dirty="0"/>
          </a:p>
        </p:txBody>
      </p:sp>
    </p:spTree>
    <p:extLst>
      <p:ext uri="{BB962C8B-B14F-4D97-AF65-F5344CB8AC3E}">
        <p14:creationId xmlns:p14="http://schemas.microsoft.com/office/powerpoint/2010/main" val="691343816"/>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rot="1328266">
            <a:off x="890139" y="4527801"/>
            <a:ext cx="3930095" cy="3188215"/>
          </a:xfrm>
          <a:custGeom>
            <a:avLst/>
            <a:gdLst>
              <a:gd name="connsiteX0" fmla="*/ 0 w 3930095"/>
              <a:gd name="connsiteY0" fmla="*/ 0 h 3188215"/>
              <a:gd name="connsiteX1" fmla="*/ 3930095 w 3930095"/>
              <a:gd name="connsiteY1" fmla="*/ 0 h 3188215"/>
              <a:gd name="connsiteX2" fmla="*/ 3930095 w 3930095"/>
              <a:gd name="connsiteY2" fmla="*/ 1589351 h 3188215"/>
              <a:gd name="connsiteX3" fmla="*/ 0 w 3930095"/>
              <a:gd name="connsiteY3" fmla="*/ 3188215 h 3188215"/>
            </a:gdLst>
            <a:ahLst/>
            <a:cxnLst>
              <a:cxn ang="0">
                <a:pos x="connsiteX0" y="connsiteY0"/>
              </a:cxn>
              <a:cxn ang="0">
                <a:pos x="connsiteX1" y="connsiteY1"/>
              </a:cxn>
              <a:cxn ang="0">
                <a:pos x="connsiteX2" y="connsiteY2"/>
              </a:cxn>
              <a:cxn ang="0">
                <a:pos x="connsiteX3" y="connsiteY3"/>
              </a:cxn>
            </a:cxnLst>
            <a:rect l="l" t="t" r="r" b="b"/>
            <a:pathLst>
              <a:path w="3930095" h="3188215">
                <a:moveTo>
                  <a:pt x="0" y="0"/>
                </a:moveTo>
                <a:lnTo>
                  <a:pt x="3930095" y="0"/>
                </a:lnTo>
                <a:lnTo>
                  <a:pt x="3930095" y="1589351"/>
                </a:lnTo>
                <a:lnTo>
                  <a:pt x="0" y="3188215"/>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0" name="图片 19"/>
          <p:cNvPicPr>
            <a:picLocks noChangeAspect="1"/>
          </p:cNvPicPr>
          <p:nvPr/>
        </p:nvPicPr>
        <p:blipFill>
          <a:blip r:embed="rId3"/>
          <a:stretch>
            <a:fillRect/>
          </a:stretch>
        </p:blipFill>
        <p:spPr>
          <a:xfrm rot="2014994">
            <a:off x="4133561" y="4741869"/>
            <a:ext cx="1166460" cy="900425"/>
          </a:xfrm>
          <a:prstGeom prst="rect">
            <a:avLst/>
          </a:prstGeom>
        </p:spPr>
      </p:pic>
      <p:pic>
        <p:nvPicPr>
          <p:cNvPr id="3" name="图片 2"/>
          <p:cNvPicPr>
            <a:picLocks noChangeAspect="1"/>
          </p:cNvPicPr>
          <p:nvPr/>
        </p:nvPicPr>
        <p:blipFill>
          <a:blip r:embed="rId4"/>
          <a:stretch>
            <a:fillRect/>
          </a:stretch>
        </p:blipFill>
        <p:spPr>
          <a:xfrm>
            <a:off x="2663912" y="3320856"/>
            <a:ext cx="2441250" cy="2013750"/>
          </a:xfrm>
          <a:prstGeom prst="rect">
            <a:avLst/>
          </a:prstGeom>
        </p:spPr>
      </p:pic>
      <p:pic>
        <p:nvPicPr>
          <p:cNvPr id="5" name="图片 4"/>
          <p:cNvPicPr>
            <a:picLocks noChangeAspect="1"/>
          </p:cNvPicPr>
          <p:nvPr/>
        </p:nvPicPr>
        <p:blipFill>
          <a:blip r:embed="rId5"/>
          <a:stretch>
            <a:fillRect/>
          </a:stretch>
        </p:blipFill>
        <p:spPr>
          <a:xfrm>
            <a:off x="1009048" y="1985026"/>
            <a:ext cx="2927086" cy="3445306"/>
          </a:xfrm>
          <a:prstGeom prst="rect">
            <a:avLst/>
          </a:prstGeom>
        </p:spPr>
      </p:pic>
      <p:pic>
        <p:nvPicPr>
          <p:cNvPr id="6" name="图片 5"/>
          <p:cNvPicPr>
            <a:picLocks noChangeAspect="1"/>
          </p:cNvPicPr>
          <p:nvPr/>
        </p:nvPicPr>
        <p:blipFill>
          <a:blip r:embed="rId6"/>
          <a:stretch>
            <a:fillRect/>
          </a:stretch>
        </p:blipFill>
        <p:spPr>
          <a:xfrm>
            <a:off x="2129396" y="4215193"/>
            <a:ext cx="2256613" cy="1847983"/>
          </a:xfrm>
          <a:prstGeom prst="rect">
            <a:avLst/>
          </a:prstGeom>
        </p:spPr>
      </p:pic>
      <p:pic>
        <p:nvPicPr>
          <p:cNvPr id="7" name="图片 6"/>
          <p:cNvPicPr>
            <a:picLocks noChangeAspect="1"/>
          </p:cNvPicPr>
          <p:nvPr/>
        </p:nvPicPr>
        <p:blipFill>
          <a:blip r:embed="rId7"/>
          <a:stretch>
            <a:fillRect/>
          </a:stretch>
        </p:blipFill>
        <p:spPr>
          <a:xfrm rot="729431" flipV="1">
            <a:off x="1554437" y="5345623"/>
            <a:ext cx="589244" cy="231489"/>
          </a:xfrm>
          <a:prstGeom prst="rect">
            <a:avLst/>
          </a:prstGeom>
        </p:spPr>
      </p:pic>
      <p:sp>
        <p:nvSpPr>
          <p:cNvPr id="21" name="文本框 20"/>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产品</a:t>
            </a:r>
            <a:r>
              <a:rPr lang="zh-CN" altLang="en-US" sz="3600" dirty="0" smtClean="0"/>
              <a:t>分析</a:t>
            </a:r>
            <a:endParaRPr lang="zh-CN" altLang="en-US" sz="3600" dirty="0"/>
          </a:p>
        </p:txBody>
      </p:sp>
      <p:sp>
        <p:nvSpPr>
          <p:cNvPr id="19" name="矩形 18"/>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672906" y="2741279"/>
            <a:ext cx="5148964" cy="3000821"/>
          </a:xfrm>
          <a:prstGeom prst="rect">
            <a:avLst/>
          </a:prstGeom>
          <a:noFill/>
        </p:spPr>
        <p:txBody>
          <a:bodyPr wrap="square" rtlCol="0">
            <a:spAutoFit/>
          </a:bodyPr>
          <a:lstStyle/>
          <a:p>
            <a:pPr>
              <a:lnSpc>
                <a:spcPct val="150000"/>
              </a:lnSpc>
            </a:pP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内容在此输入主要内容在此输入您要添加的内容</a:t>
            </a: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a:t>
            </a:r>
            <a:endPar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endParaRPr>
          </a:p>
        </p:txBody>
      </p:sp>
      <p:sp>
        <p:nvSpPr>
          <p:cNvPr id="25" name="任意多边形 24"/>
          <p:cNvSpPr/>
          <p:nvPr/>
        </p:nvSpPr>
        <p:spPr>
          <a:xfrm rot="13392488">
            <a:off x="11435666" y="544494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592488">
            <a:off x="6501905" y="2486889"/>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28" name="等腰三角形 27"/>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30" name="直接连接符 29"/>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31" name="等腰三角形 30"/>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6548462"/>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a:stCxn id="11" idx="0"/>
            <a:endCxn id="12" idx="3"/>
          </p:cNvCxnSpPr>
          <p:nvPr/>
        </p:nvCxnSpPr>
        <p:spPr>
          <a:xfrm>
            <a:off x="5886911" y="2763044"/>
            <a:ext cx="418179" cy="0"/>
          </a:xfrm>
          <a:prstGeom prst="line">
            <a:avLst/>
          </a:prstGeom>
          <a:ln w="57150">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13" name="六边形 12"/>
          <p:cNvSpPr/>
          <p:nvPr/>
        </p:nvSpPr>
        <p:spPr>
          <a:xfrm>
            <a:off x="8853885" y="1844675"/>
            <a:ext cx="2130616" cy="1836738"/>
          </a:xfrm>
          <a:prstGeom prst="hexagon">
            <a:avLst/>
          </a:pr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H="1">
            <a:off x="9953945" y="1844658"/>
            <a:ext cx="1029819" cy="1836755"/>
          </a:xfrm>
          <a:custGeom>
            <a:avLst/>
            <a:gdLst>
              <a:gd name="connsiteX0" fmla="*/ 459185 w 1052199"/>
              <a:gd name="connsiteY0" fmla="*/ 0 h 1836738"/>
              <a:gd name="connsiteX1" fmla="*/ 1052199 w 1052199"/>
              <a:gd name="connsiteY1" fmla="*/ 0 h 1836738"/>
              <a:gd name="connsiteX2" fmla="*/ 1052199 w 1052199"/>
              <a:gd name="connsiteY2" fmla="*/ 1836738 h 1836738"/>
              <a:gd name="connsiteX3" fmla="*/ 459185 w 1052199"/>
              <a:gd name="connsiteY3" fmla="*/ 1836738 h 1836738"/>
              <a:gd name="connsiteX4" fmla="*/ 0 w 1052199"/>
              <a:gd name="connsiteY4" fmla="*/ 918369 h 1836738"/>
              <a:gd name="connsiteX0" fmla="*/ 459185 w 1052199"/>
              <a:gd name="connsiteY0" fmla="*/ 0 h 1836738"/>
              <a:gd name="connsiteX1" fmla="*/ 1029819 w 1052199"/>
              <a:gd name="connsiteY1" fmla="*/ 0 h 1836738"/>
              <a:gd name="connsiteX2" fmla="*/ 1052199 w 1052199"/>
              <a:gd name="connsiteY2" fmla="*/ 1836738 h 1836738"/>
              <a:gd name="connsiteX3" fmla="*/ 459185 w 1052199"/>
              <a:gd name="connsiteY3" fmla="*/ 1836738 h 1836738"/>
              <a:gd name="connsiteX4" fmla="*/ 0 w 1052199"/>
              <a:gd name="connsiteY4" fmla="*/ 918369 h 1836738"/>
              <a:gd name="connsiteX5" fmla="*/ 459185 w 1052199"/>
              <a:gd name="connsiteY5" fmla="*/ 0 h 1836738"/>
              <a:gd name="connsiteX0" fmla="*/ 459185 w 1029819"/>
              <a:gd name="connsiteY0" fmla="*/ 0 h 1836738"/>
              <a:gd name="connsiteX1" fmla="*/ 1029819 w 1029819"/>
              <a:gd name="connsiteY1" fmla="*/ 0 h 1836738"/>
              <a:gd name="connsiteX2" fmla="*/ 1029819 w 1029819"/>
              <a:gd name="connsiteY2" fmla="*/ 1836738 h 1836738"/>
              <a:gd name="connsiteX3" fmla="*/ 459185 w 1029819"/>
              <a:gd name="connsiteY3" fmla="*/ 1836738 h 1836738"/>
              <a:gd name="connsiteX4" fmla="*/ 0 w 1029819"/>
              <a:gd name="connsiteY4" fmla="*/ 918369 h 1836738"/>
              <a:gd name="connsiteX5" fmla="*/ 459185 w 1029819"/>
              <a:gd name="connsiteY5" fmla="*/ 0 h 183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819" h="1836738">
                <a:moveTo>
                  <a:pt x="459185" y="0"/>
                </a:moveTo>
                <a:lnTo>
                  <a:pt x="1029819" y="0"/>
                </a:lnTo>
                <a:lnTo>
                  <a:pt x="1029819" y="1836738"/>
                </a:lnTo>
                <a:lnTo>
                  <a:pt x="459185" y="1836738"/>
                </a:lnTo>
                <a:lnTo>
                  <a:pt x="0" y="918369"/>
                </a:lnTo>
                <a:lnTo>
                  <a:pt x="459185" y="0"/>
                </a:lnTo>
                <a:close/>
              </a:path>
            </a:pathLst>
          </a:cu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六边形 11"/>
          <p:cNvSpPr/>
          <p:nvPr/>
        </p:nvSpPr>
        <p:spPr>
          <a:xfrm>
            <a:off x="6305090" y="1844675"/>
            <a:ext cx="2130616" cy="1836738"/>
          </a:xfrm>
          <a:prstGeom prst="hexagon">
            <a:avLst/>
          </a:prstGeom>
          <a:solidFill>
            <a:srgbClr val="1B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6305091" y="1840984"/>
            <a:ext cx="1052199" cy="1845798"/>
          </a:xfrm>
          <a:custGeom>
            <a:avLst/>
            <a:gdLst>
              <a:gd name="connsiteX0" fmla="*/ 459185 w 1052199"/>
              <a:gd name="connsiteY0" fmla="*/ 0 h 1836738"/>
              <a:gd name="connsiteX1" fmla="*/ 1052199 w 1052199"/>
              <a:gd name="connsiteY1" fmla="*/ 0 h 1836738"/>
              <a:gd name="connsiteX2" fmla="*/ 1052199 w 1052199"/>
              <a:gd name="connsiteY2" fmla="*/ 1836738 h 1836738"/>
              <a:gd name="connsiteX3" fmla="*/ 459185 w 1052199"/>
              <a:gd name="connsiteY3" fmla="*/ 1836738 h 1836738"/>
              <a:gd name="connsiteX4" fmla="*/ 0 w 1052199"/>
              <a:gd name="connsiteY4" fmla="*/ 918369 h 1836738"/>
              <a:gd name="connsiteX0" fmla="*/ 447755 w 1052199"/>
              <a:gd name="connsiteY0" fmla="*/ 0 h 1840540"/>
              <a:gd name="connsiteX1" fmla="*/ 1052199 w 1052199"/>
              <a:gd name="connsiteY1" fmla="*/ 3802 h 1840540"/>
              <a:gd name="connsiteX2" fmla="*/ 1052199 w 1052199"/>
              <a:gd name="connsiteY2" fmla="*/ 1840540 h 1840540"/>
              <a:gd name="connsiteX3" fmla="*/ 459185 w 1052199"/>
              <a:gd name="connsiteY3" fmla="*/ 1840540 h 1840540"/>
              <a:gd name="connsiteX4" fmla="*/ 0 w 1052199"/>
              <a:gd name="connsiteY4" fmla="*/ 922171 h 1840540"/>
              <a:gd name="connsiteX5" fmla="*/ 447755 w 1052199"/>
              <a:gd name="connsiteY5" fmla="*/ 0 h 1840540"/>
              <a:gd name="connsiteX0" fmla="*/ 462995 w 1052199"/>
              <a:gd name="connsiteY0" fmla="*/ 0 h 1848145"/>
              <a:gd name="connsiteX1" fmla="*/ 1052199 w 1052199"/>
              <a:gd name="connsiteY1" fmla="*/ 11407 h 1848145"/>
              <a:gd name="connsiteX2" fmla="*/ 1052199 w 1052199"/>
              <a:gd name="connsiteY2" fmla="*/ 1848145 h 1848145"/>
              <a:gd name="connsiteX3" fmla="*/ 459185 w 1052199"/>
              <a:gd name="connsiteY3" fmla="*/ 1848145 h 1848145"/>
              <a:gd name="connsiteX4" fmla="*/ 0 w 1052199"/>
              <a:gd name="connsiteY4" fmla="*/ 929776 h 1848145"/>
              <a:gd name="connsiteX5" fmla="*/ 462995 w 1052199"/>
              <a:gd name="connsiteY5" fmla="*/ 0 h 1848145"/>
              <a:gd name="connsiteX0" fmla="*/ 455375 w 1052199"/>
              <a:gd name="connsiteY0" fmla="*/ 0 h 1840540"/>
              <a:gd name="connsiteX1" fmla="*/ 1052199 w 1052199"/>
              <a:gd name="connsiteY1" fmla="*/ 3802 h 1840540"/>
              <a:gd name="connsiteX2" fmla="*/ 1052199 w 1052199"/>
              <a:gd name="connsiteY2" fmla="*/ 1840540 h 1840540"/>
              <a:gd name="connsiteX3" fmla="*/ 459185 w 1052199"/>
              <a:gd name="connsiteY3" fmla="*/ 1840540 h 1840540"/>
              <a:gd name="connsiteX4" fmla="*/ 0 w 1052199"/>
              <a:gd name="connsiteY4" fmla="*/ 922171 h 1840540"/>
              <a:gd name="connsiteX5" fmla="*/ 455375 w 1052199"/>
              <a:gd name="connsiteY5" fmla="*/ 0 h 18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199" h="1840540">
                <a:moveTo>
                  <a:pt x="455375" y="0"/>
                </a:moveTo>
                <a:lnTo>
                  <a:pt x="1052199" y="3802"/>
                </a:lnTo>
                <a:lnTo>
                  <a:pt x="1052199" y="1840540"/>
                </a:lnTo>
                <a:lnTo>
                  <a:pt x="459185" y="1840540"/>
                </a:lnTo>
                <a:lnTo>
                  <a:pt x="0" y="922171"/>
                </a:lnTo>
                <a:lnTo>
                  <a:pt x="455375" y="0"/>
                </a:lnTo>
                <a:close/>
              </a:path>
            </a:pathLst>
          </a:cu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六边形 10"/>
          <p:cNvSpPr/>
          <p:nvPr/>
        </p:nvSpPr>
        <p:spPr>
          <a:xfrm>
            <a:off x="3756295" y="1844675"/>
            <a:ext cx="2130616" cy="1836738"/>
          </a:xfrm>
          <a:prstGeom prst="hexagon">
            <a:avLst/>
          </a:pr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1207500" y="1844675"/>
            <a:ext cx="2130616" cy="1836738"/>
          </a:xfrm>
          <a:prstGeom prst="hexagon">
            <a:avLst/>
          </a:pr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H="1">
            <a:off x="4870203" y="1843773"/>
            <a:ext cx="1029818" cy="1838598"/>
          </a:xfrm>
          <a:custGeom>
            <a:avLst/>
            <a:gdLst>
              <a:gd name="connsiteX0" fmla="*/ 459185 w 1052199"/>
              <a:gd name="connsiteY0" fmla="*/ 0 h 1836738"/>
              <a:gd name="connsiteX1" fmla="*/ 1052199 w 1052199"/>
              <a:gd name="connsiteY1" fmla="*/ 0 h 1836738"/>
              <a:gd name="connsiteX2" fmla="*/ 1052199 w 1052199"/>
              <a:gd name="connsiteY2" fmla="*/ 1836738 h 1836738"/>
              <a:gd name="connsiteX3" fmla="*/ 459185 w 1052199"/>
              <a:gd name="connsiteY3" fmla="*/ 1836738 h 1836738"/>
              <a:gd name="connsiteX4" fmla="*/ 0 w 1052199"/>
              <a:gd name="connsiteY4" fmla="*/ 918369 h 1836738"/>
              <a:gd name="connsiteX0" fmla="*/ 459185 w 1052199"/>
              <a:gd name="connsiteY0" fmla="*/ 0 h 1836738"/>
              <a:gd name="connsiteX1" fmla="*/ 1020227 w 1052199"/>
              <a:gd name="connsiteY1" fmla="*/ 0 h 1836738"/>
              <a:gd name="connsiteX2" fmla="*/ 1052199 w 1052199"/>
              <a:gd name="connsiteY2" fmla="*/ 1836738 h 1836738"/>
              <a:gd name="connsiteX3" fmla="*/ 459185 w 1052199"/>
              <a:gd name="connsiteY3" fmla="*/ 1836738 h 1836738"/>
              <a:gd name="connsiteX4" fmla="*/ 0 w 1052199"/>
              <a:gd name="connsiteY4" fmla="*/ 918369 h 1836738"/>
              <a:gd name="connsiteX5" fmla="*/ 459185 w 1052199"/>
              <a:gd name="connsiteY5" fmla="*/ 0 h 1836738"/>
              <a:gd name="connsiteX0" fmla="*/ 459185 w 1029818"/>
              <a:gd name="connsiteY0" fmla="*/ 0 h 1836738"/>
              <a:gd name="connsiteX1" fmla="*/ 1020227 w 1029818"/>
              <a:gd name="connsiteY1" fmla="*/ 0 h 1836738"/>
              <a:gd name="connsiteX2" fmla="*/ 1029818 w 1029818"/>
              <a:gd name="connsiteY2" fmla="*/ 1836738 h 1836738"/>
              <a:gd name="connsiteX3" fmla="*/ 459185 w 1029818"/>
              <a:gd name="connsiteY3" fmla="*/ 1836738 h 1836738"/>
              <a:gd name="connsiteX4" fmla="*/ 0 w 1029818"/>
              <a:gd name="connsiteY4" fmla="*/ 918369 h 1836738"/>
              <a:gd name="connsiteX5" fmla="*/ 459185 w 1029818"/>
              <a:gd name="connsiteY5" fmla="*/ 0 h 183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818" h="1836738">
                <a:moveTo>
                  <a:pt x="459185" y="0"/>
                </a:moveTo>
                <a:lnTo>
                  <a:pt x="1020227" y="0"/>
                </a:lnTo>
                <a:lnTo>
                  <a:pt x="1029818" y="1836738"/>
                </a:lnTo>
                <a:lnTo>
                  <a:pt x="459185" y="1836738"/>
                </a:lnTo>
                <a:lnTo>
                  <a:pt x="0" y="918369"/>
                </a:lnTo>
                <a:lnTo>
                  <a:pt x="459185" y="0"/>
                </a:lnTo>
                <a:close/>
              </a:path>
            </a:pathLst>
          </a:cu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37"/>
          <p:cNvSpPr/>
          <p:nvPr/>
        </p:nvSpPr>
        <p:spPr>
          <a:xfrm>
            <a:off x="1206764" y="1844181"/>
            <a:ext cx="1119720" cy="1840923"/>
          </a:xfrm>
          <a:custGeom>
            <a:avLst/>
            <a:gdLst>
              <a:gd name="connsiteX0" fmla="*/ 459185 w 1052199"/>
              <a:gd name="connsiteY0" fmla="*/ 0 h 1836738"/>
              <a:gd name="connsiteX1" fmla="*/ 1052199 w 1052199"/>
              <a:gd name="connsiteY1" fmla="*/ 0 h 1836738"/>
              <a:gd name="connsiteX2" fmla="*/ 1052199 w 1052199"/>
              <a:gd name="connsiteY2" fmla="*/ 1836738 h 1836738"/>
              <a:gd name="connsiteX3" fmla="*/ 459185 w 1052199"/>
              <a:gd name="connsiteY3" fmla="*/ 1836738 h 1836738"/>
              <a:gd name="connsiteX4" fmla="*/ 0 w 1052199"/>
              <a:gd name="connsiteY4" fmla="*/ 918369 h 1836738"/>
              <a:gd name="connsiteX0" fmla="*/ 459185 w 1052199"/>
              <a:gd name="connsiteY0" fmla="*/ 0 h 1836738"/>
              <a:gd name="connsiteX1" fmla="*/ 1052199 w 1052199"/>
              <a:gd name="connsiteY1" fmla="*/ 0 h 1836738"/>
              <a:gd name="connsiteX2" fmla="*/ 1052199 w 1052199"/>
              <a:gd name="connsiteY2" fmla="*/ 1836738 h 1836738"/>
              <a:gd name="connsiteX3" fmla="*/ 448129 w 1052199"/>
              <a:gd name="connsiteY3" fmla="*/ 1836738 h 1836738"/>
              <a:gd name="connsiteX4" fmla="*/ 0 w 1052199"/>
              <a:gd name="connsiteY4" fmla="*/ 918369 h 1836738"/>
              <a:gd name="connsiteX5" fmla="*/ 459185 w 1052199"/>
              <a:gd name="connsiteY5" fmla="*/ 0 h 1836738"/>
              <a:gd name="connsiteX0" fmla="*/ 459185 w 1052199"/>
              <a:gd name="connsiteY0" fmla="*/ 0 h 1836738"/>
              <a:gd name="connsiteX1" fmla="*/ 1052199 w 1052199"/>
              <a:gd name="connsiteY1" fmla="*/ 0 h 1836738"/>
              <a:gd name="connsiteX2" fmla="*/ 1052199 w 1052199"/>
              <a:gd name="connsiteY2" fmla="*/ 1836738 h 1836738"/>
              <a:gd name="connsiteX3" fmla="*/ 448129 w 1052199"/>
              <a:gd name="connsiteY3" fmla="*/ 1836738 h 1836738"/>
              <a:gd name="connsiteX4" fmla="*/ 0 w 1052199"/>
              <a:gd name="connsiteY4" fmla="*/ 918369 h 1836738"/>
              <a:gd name="connsiteX5" fmla="*/ 459185 w 1052199"/>
              <a:gd name="connsiteY5" fmla="*/ 0 h 1836738"/>
              <a:gd name="connsiteX0" fmla="*/ 433387 w 1052199"/>
              <a:gd name="connsiteY0" fmla="*/ 7589 h 1836738"/>
              <a:gd name="connsiteX1" fmla="*/ 1052199 w 1052199"/>
              <a:gd name="connsiteY1" fmla="*/ 0 h 1836738"/>
              <a:gd name="connsiteX2" fmla="*/ 1052199 w 1052199"/>
              <a:gd name="connsiteY2" fmla="*/ 1836738 h 1836738"/>
              <a:gd name="connsiteX3" fmla="*/ 448129 w 1052199"/>
              <a:gd name="connsiteY3" fmla="*/ 1836738 h 1836738"/>
              <a:gd name="connsiteX4" fmla="*/ 0 w 1052199"/>
              <a:gd name="connsiteY4" fmla="*/ 918369 h 1836738"/>
              <a:gd name="connsiteX5" fmla="*/ 433387 w 1052199"/>
              <a:gd name="connsiteY5" fmla="*/ 7589 h 1836738"/>
              <a:gd name="connsiteX0" fmla="*/ 433387 w 1073848"/>
              <a:gd name="connsiteY0" fmla="*/ 7589 h 1843107"/>
              <a:gd name="connsiteX1" fmla="*/ 1052199 w 1073848"/>
              <a:gd name="connsiteY1" fmla="*/ 0 h 1843107"/>
              <a:gd name="connsiteX2" fmla="*/ 1073848 w 1073848"/>
              <a:gd name="connsiteY2" fmla="*/ 1843107 h 1843107"/>
              <a:gd name="connsiteX3" fmla="*/ 448129 w 1073848"/>
              <a:gd name="connsiteY3" fmla="*/ 1836738 h 1843107"/>
              <a:gd name="connsiteX4" fmla="*/ 0 w 1073848"/>
              <a:gd name="connsiteY4" fmla="*/ 918369 h 1843107"/>
              <a:gd name="connsiteX5" fmla="*/ 433387 w 1073848"/>
              <a:gd name="connsiteY5" fmla="*/ 7589 h 1843107"/>
              <a:gd name="connsiteX0" fmla="*/ 433387 w 1076941"/>
              <a:gd name="connsiteY0" fmla="*/ 4405 h 1839923"/>
              <a:gd name="connsiteX1" fmla="*/ 1076941 w 1076941"/>
              <a:gd name="connsiteY1" fmla="*/ 0 h 1839923"/>
              <a:gd name="connsiteX2" fmla="*/ 1073848 w 1076941"/>
              <a:gd name="connsiteY2" fmla="*/ 1839923 h 1839923"/>
              <a:gd name="connsiteX3" fmla="*/ 448129 w 1076941"/>
              <a:gd name="connsiteY3" fmla="*/ 1833554 h 1839923"/>
              <a:gd name="connsiteX4" fmla="*/ 0 w 1076941"/>
              <a:gd name="connsiteY4" fmla="*/ 915185 h 1839923"/>
              <a:gd name="connsiteX5" fmla="*/ 433387 w 1076941"/>
              <a:gd name="connsiteY5" fmla="*/ 4405 h 1839923"/>
              <a:gd name="connsiteX0" fmla="*/ 433387 w 1083127"/>
              <a:gd name="connsiteY0" fmla="*/ 4405 h 1833554"/>
              <a:gd name="connsiteX1" fmla="*/ 1076941 w 1083127"/>
              <a:gd name="connsiteY1" fmla="*/ 0 h 1833554"/>
              <a:gd name="connsiteX2" fmla="*/ 1083127 w 1083127"/>
              <a:gd name="connsiteY2" fmla="*/ 1833554 h 1833554"/>
              <a:gd name="connsiteX3" fmla="*/ 448129 w 1083127"/>
              <a:gd name="connsiteY3" fmla="*/ 1833554 h 1833554"/>
              <a:gd name="connsiteX4" fmla="*/ 0 w 1083127"/>
              <a:gd name="connsiteY4" fmla="*/ 915185 h 1833554"/>
              <a:gd name="connsiteX5" fmla="*/ 433387 w 1083127"/>
              <a:gd name="connsiteY5" fmla="*/ 4405 h 18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3127" h="1833554">
                <a:moveTo>
                  <a:pt x="433387" y="4405"/>
                </a:moveTo>
                <a:lnTo>
                  <a:pt x="1076941" y="0"/>
                </a:lnTo>
                <a:lnTo>
                  <a:pt x="1083127" y="1833554"/>
                </a:lnTo>
                <a:lnTo>
                  <a:pt x="448129" y="1833554"/>
                </a:lnTo>
                <a:lnTo>
                  <a:pt x="0" y="915185"/>
                </a:lnTo>
                <a:lnTo>
                  <a:pt x="433387" y="4405"/>
                </a:lnTo>
                <a:close/>
              </a:path>
            </a:pathLst>
          </a:cu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 name="直接连接符 15"/>
          <p:cNvCxnSpPr>
            <a:stCxn id="8" idx="0"/>
            <a:endCxn id="11" idx="3"/>
          </p:cNvCxnSpPr>
          <p:nvPr/>
        </p:nvCxnSpPr>
        <p:spPr>
          <a:xfrm>
            <a:off x="3338116" y="2763044"/>
            <a:ext cx="418179" cy="0"/>
          </a:xfrm>
          <a:prstGeom prst="line">
            <a:avLst/>
          </a:prstGeom>
          <a:ln w="57150">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35706" y="2763044"/>
            <a:ext cx="418179" cy="0"/>
          </a:xfrm>
          <a:prstGeom prst="line">
            <a:avLst/>
          </a:prstGeom>
          <a:ln w="57150">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2">
            <a:biLevel thresh="25000"/>
          </a:blip>
          <a:stretch>
            <a:fillRect/>
          </a:stretch>
        </p:blipFill>
        <p:spPr>
          <a:xfrm>
            <a:off x="6903331" y="2269259"/>
            <a:ext cx="944399" cy="966362"/>
          </a:xfrm>
          <a:prstGeom prst="rect">
            <a:avLst/>
          </a:prstGeom>
        </p:spPr>
      </p:pic>
      <p:pic>
        <p:nvPicPr>
          <p:cNvPr id="22" name="图片 21"/>
          <p:cNvPicPr>
            <a:picLocks noChangeAspect="1"/>
          </p:cNvPicPr>
          <p:nvPr/>
        </p:nvPicPr>
        <p:blipFill>
          <a:blip r:embed="rId3">
            <a:biLevel thresh="25000"/>
          </a:blip>
          <a:stretch>
            <a:fillRect/>
          </a:stretch>
        </p:blipFill>
        <p:spPr>
          <a:xfrm>
            <a:off x="1855073" y="2279863"/>
            <a:ext cx="944399" cy="966362"/>
          </a:xfrm>
          <a:prstGeom prst="rect">
            <a:avLst/>
          </a:prstGeom>
        </p:spPr>
      </p:pic>
      <p:pic>
        <p:nvPicPr>
          <p:cNvPr id="23" name="图片 22"/>
          <p:cNvPicPr>
            <a:picLocks noChangeAspect="1"/>
          </p:cNvPicPr>
          <p:nvPr/>
        </p:nvPicPr>
        <p:blipFill>
          <a:blip r:embed="rId4">
            <a:biLevel thresh="25000"/>
          </a:blip>
          <a:stretch>
            <a:fillRect/>
          </a:stretch>
        </p:blipFill>
        <p:spPr>
          <a:xfrm>
            <a:off x="4403868" y="2279863"/>
            <a:ext cx="944399" cy="966362"/>
          </a:xfrm>
          <a:prstGeom prst="rect">
            <a:avLst/>
          </a:prstGeom>
        </p:spPr>
      </p:pic>
      <p:pic>
        <p:nvPicPr>
          <p:cNvPr id="24" name="图片 23"/>
          <p:cNvPicPr>
            <a:picLocks noChangeAspect="1"/>
          </p:cNvPicPr>
          <p:nvPr/>
        </p:nvPicPr>
        <p:blipFill>
          <a:blip r:embed="rId5">
            <a:biLevel thresh="25000"/>
          </a:blip>
          <a:stretch>
            <a:fillRect/>
          </a:stretch>
        </p:blipFill>
        <p:spPr>
          <a:xfrm>
            <a:off x="9506622" y="2267098"/>
            <a:ext cx="944399" cy="966362"/>
          </a:xfrm>
          <a:prstGeom prst="rect">
            <a:avLst/>
          </a:prstGeom>
        </p:spPr>
      </p:pic>
      <p:sp>
        <p:nvSpPr>
          <p:cNvPr id="25" name="文本框 24"/>
          <p:cNvSpPr txBox="1"/>
          <p:nvPr/>
        </p:nvSpPr>
        <p:spPr>
          <a:xfrm>
            <a:off x="1823782" y="4112244"/>
            <a:ext cx="1005403" cy="584775"/>
          </a:xfrm>
          <a:prstGeom prst="rect">
            <a:avLst/>
          </a:prstGeom>
          <a:noFill/>
        </p:spPr>
        <p:txBody>
          <a:bodyPr wrap="none" rtlCol="0">
            <a:spAutoFit/>
          </a:bodyPr>
          <a:lstStyle/>
          <a:p>
            <a:r>
              <a:rPr lang="zh-CN" altLang="en-US" sz="3200" dirty="0">
                <a:solidFill>
                  <a:schemeClr val="bg1"/>
                </a:solidFill>
                <a:latin typeface="张海山锐谐体" panose="02000000000000000000" pitchFamily="2" charset="-122"/>
                <a:ea typeface="张海山锐谐体" panose="02000000000000000000" pitchFamily="2" charset="-122"/>
              </a:rPr>
              <a:t>包装</a:t>
            </a:r>
          </a:p>
        </p:txBody>
      </p:sp>
      <p:sp>
        <p:nvSpPr>
          <p:cNvPr id="26" name="文本框 25"/>
          <p:cNvSpPr txBox="1"/>
          <p:nvPr/>
        </p:nvSpPr>
        <p:spPr>
          <a:xfrm>
            <a:off x="4400252" y="4075284"/>
            <a:ext cx="1005403"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性能</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27" name="文本框 26"/>
          <p:cNvSpPr txBox="1"/>
          <p:nvPr/>
        </p:nvSpPr>
        <p:spPr>
          <a:xfrm>
            <a:off x="6861481" y="4075285"/>
            <a:ext cx="1005403"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渠道</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28" name="文本框 27"/>
          <p:cNvSpPr txBox="1"/>
          <p:nvPr/>
        </p:nvSpPr>
        <p:spPr>
          <a:xfrm>
            <a:off x="9471449" y="4112244"/>
            <a:ext cx="1005403"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服务</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29" name="矩形 28"/>
          <p:cNvSpPr/>
          <p:nvPr/>
        </p:nvSpPr>
        <p:spPr>
          <a:xfrm>
            <a:off x="1412030" y="4614056"/>
            <a:ext cx="1800173" cy="307777"/>
          </a:xfrm>
          <a:prstGeom prst="rect">
            <a:avLst/>
          </a:prstGeom>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Product packaging</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3861369" y="4603473"/>
            <a:ext cx="2017668" cy="307777"/>
          </a:xfrm>
          <a:prstGeom prst="rect">
            <a:avLst/>
          </a:prstGeom>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Product performance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6572620" y="4596390"/>
            <a:ext cx="1583126" cy="307777"/>
          </a:xfrm>
          <a:prstGeom prst="rect">
            <a:avLst/>
          </a:prstGeom>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Product channel</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8977542" y="4600292"/>
            <a:ext cx="2054217" cy="307777"/>
          </a:xfrm>
          <a:prstGeom prst="rect">
            <a:avLst/>
          </a:prstGeom>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Products and services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454388" y="4970343"/>
            <a:ext cx="1723549" cy="461665"/>
          </a:xfrm>
          <a:prstGeom prst="rect">
            <a:avLst/>
          </a:prstGeom>
          <a:noFill/>
        </p:spPr>
        <p:txBody>
          <a:bodyPr wrap="non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输入您要添加的内容在</a:t>
            </a:r>
            <a:endParaRPr lang="en-US" altLang="zh-CN" sz="12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此</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提示内容</a:t>
            </a:r>
            <a:endParaRPr lang="zh-CN" altLang="en-US"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9142877" y="4978525"/>
            <a:ext cx="1723549" cy="461665"/>
          </a:xfrm>
          <a:prstGeom prst="rect">
            <a:avLst/>
          </a:prstGeom>
          <a:noFill/>
        </p:spPr>
        <p:txBody>
          <a:bodyPr wrap="non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输入您要添加的内容在</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此输入提示内容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502409" y="4978944"/>
            <a:ext cx="1723549" cy="461665"/>
          </a:xfrm>
          <a:prstGeom prst="rect">
            <a:avLst/>
          </a:prstGeom>
          <a:noFill/>
        </p:spPr>
        <p:txBody>
          <a:bodyPr wrap="non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输入您要添加的内容在</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此输入提示内容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035086" y="4970344"/>
            <a:ext cx="1723549" cy="461665"/>
          </a:xfrm>
          <a:prstGeom prst="rect">
            <a:avLst/>
          </a:prstGeom>
          <a:noFill/>
        </p:spPr>
        <p:txBody>
          <a:bodyPr wrap="non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输入您要添加的内容在</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此输入提示内容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产品</a:t>
            </a:r>
            <a:r>
              <a:rPr lang="zh-CN" altLang="en-US" sz="3600" dirty="0" smtClean="0"/>
              <a:t>分析</a:t>
            </a:r>
            <a:endParaRPr lang="zh-CN" altLang="en-US" sz="3600" dirty="0"/>
          </a:p>
        </p:txBody>
      </p:sp>
    </p:spTree>
    <p:extLst>
      <p:ext uri="{BB962C8B-B14F-4D97-AF65-F5344CB8AC3E}">
        <p14:creationId xmlns:p14="http://schemas.microsoft.com/office/powerpoint/2010/main" val="2146562796"/>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图表 22"/>
          <p:cNvGraphicFramePr/>
          <p:nvPr>
            <p:extLst>
              <p:ext uri="{D42A27DB-BD31-4B8C-83A1-F6EECF244321}">
                <p14:modId xmlns:p14="http://schemas.microsoft.com/office/powerpoint/2010/main" val="1771697816"/>
              </p:ext>
            </p:extLst>
          </p:nvPr>
        </p:nvGraphicFramePr>
        <p:xfrm>
          <a:off x="32287" y="1215934"/>
          <a:ext cx="6132513" cy="5161907"/>
        </p:xfrm>
        <a:graphic>
          <a:graphicData uri="http://schemas.openxmlformats.org/drawingml/2006/chart">
            <c:chart xmlns:c="http://schemas.openxmlformats.org/drawingml/2006/chart" xmlns:r="http://schemas.openxmlformats.org/officeDocument/2006/relationships" r:id="rId2"/>
          </a:graphicData>
        </a:graphic>
      </p:graphicFrame>
      <p:sp>
        <p:nvSpPr>
          <p:cNvPr id="32" name="文本框 31"/>
          <p:cNvSpPr txBox="1"/>
          <p:nvPr/>
        </p:nvSpPr>
        <p:spPr>
          <a:xfrm>
            <a:off x="507201" y="1595704"/>
            <a:ext cx="5322959" cy="461665"/>
          </a:xfrm>
          <a:prstGeom prst="rect">
            <a:avLst/>
          </a:prstGeom>
          <a:noFill/>
          <a:ln>
            <a:noFill/>
          </a:ln>
        </p:spPr>
        <p:txBody>
          <a:bodyPr wrap="square" rtlCol="0">
            <a:spAutoFit/>
          </a:bodyPr>
          <a:lstStyle/>
          <a:p>
            <a:r>
              <a:rPr lang="zh-CN" altLang="en-US" sz="2400" dirty="0" smtClean="0">
                <a:solidFill>
                  <a:schemeClr val="bg1"/>
                </a:solidFill>
                <a:latin typeface="张海山锐谐体" panose="02000000000000000000" pitchFamily="2" charset="-122"/>
                <a:ea typeface="张海山锐谐体" panose="02000000000000000000" pitchFamily="2" charset="-122"/>
              </a:rPr>
              <a:t>公司与竞争产品品牌情况对比形式图</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cxnSp>
        <p:nvCxnSpPr>
          <p:cNvPr id="33" name="直接连接符 32"/>
          <p:cNvCxnSpPr/>
          <p:nvPr/>
        </p:nvCxnSpPr>
        <p:spPr>
          <a:xfrm flipV="1">
            <a:off x="308371" y="2097934"/>
            <a:ext cx="5437188" cy="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产品</a:t>
            </a:r>
            <a:r>
              <a:rPr lang="zh-CN" altLang="en-US" sz="3600" dirty="0" smtClean="0"/>
              <a:t>分析</a:t>
            </a:r>
            <a:endParaRPr lang="zh-CN" altLang="en-US" sz="3600" dirty="0"/>
          </a:p>
        </p:txBody>
      </p:sp>
      <p:sp>
        <p:nvSpPr>
          <p:cNvPr id="17" name="矩形 16"/>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672906" y="2741279"/>
            <a:ext cx="5148964" cy="3000821"/>
          </a:xfrm>
          <a:prstGeom prst="rect">
            <a:avLst/>
          </a:prstGeom>
          <a:noFill/>
        </p:spPr>
        <p:txBody>
          <a:bodyPr wrap="square" rtlCol="0">
            <a:spAutoFit/>
          </a:bodyPr>
          <a:lstStyle/>
          <a:p>
            <a:pPr>
              <a:lnSpc>
                <a:spcPct val="150000"/>
              </a:lnSpc>
            </a:pP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内容在此输入主要内容在此输入您要添加的内容</a:t>
            </a: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a:t>
            </a:r>
            <a:endPar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endParaRPr>
          </a:p>
        </p:txBody>
      </p:sp>
      <p:sp>
        <p:nvSpPr>
          <p:cNvPr id="21" name="任意多边形 20"/>
          <p:cNvSpPr/>
          <p:nvPr/>
        </p:nvSpPr>
        <p:spPr>
          <a:xfrm rot="13392488">
            <a:off x="11435666" y="544494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592488">
            <a:off x="6501905" y="2486889"/>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25" name="等腰三角形 24"/>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27" name="直接连接符 26"/>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28" name="等腰三角形 27"/>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162860"/>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a:stretch>
            <a:fillRect/>
          </a:stretch>
        </p:blipFill>
        <p:spPr>
          <a:xfrm>
            <a:off x="6993219" y="5948408"/>
            <a:ext cx="3920113" cy="3210254"/>
          </a:xfrm>
          <a:prstGeom prst="rect">
            <a:avLst/>
          </a:prstGeom>
        </p:spPr>
      </p:pic>
      <p:pic>
        <p:nvPicPr>
          <p:cNvPr id="60" name="图片 59"/>
          <p:cNvPicPr>
            <a:picLocks noChangeAspect="1"/>
          </p:cNvPicPr>
          <p:nvPr/>
        </p:nvPicPr>
        <p:blipFill>
          <a:blip r:embed="rId2"/>
          <a:stretch>
            <a:fillRect/>
          </a:stretch>
        </p:blipFill>
        <p:spPr>
          <a:xfrm>
            <a:off x="2505548" y="4786870"/>
            <a:ext cx="3920113" cy="3210254"/>
          </a:xfrm>
          <a:prstGeom prst="rect">
            <a:avLst/>
          </a:prstGeom>
        </p:spPr>
      </p:pic>
      <p:pic>
        <p:nvPicPr>
          <p:cNvPr id="2" name="图片 1"/>
          <p:cNvPicPr>
            <a:picLocks noChangeAspect="1"/>
          </p:cNvPicPr>
          <p:nvPr/>
        </p:nvPicPr>
        <p:blipFill>
          <a:blip r:embed="rId3"/>
          <a:stretch>
            <a:fillRect/>
          </a:stretch>
        </p:blipFill>
        <p:spPr>
          <a:xfrm>
            <a:off x="3584142" y="4059023"/>
            <a:ext cx="5096742" cy="4090954"/>
          </a:xfrm>
          <a:prstGeom prst="rect">
            <a:avLst/>
          </a:prstGeom>
        </p:spPr>
      </p:pic>
      <p:sp>
        <p:nvSpPr>
          <p:cNvPr id="171" name="矩形 170"/>
          <p:cNvSpPr/>
          <p:nvPr/>
        </p:nvSpPr>
        <p:spPr>
          <a:xfrm rot="2686068">
            <a:off x="5701016" y="3018858"/>
            <a:ext cx="798876" cy="767777"/>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泪滴形 35"/>
          <p:cNvSpPr/>
          <p:nvPr/>
        </p:nvSpPr>
        <p:spPr>
          <a:xfrm rot="18919114">
            <a:off x="5478537" y="4208857"/>
            <a:ext cx="1252451" cy="1260566"/>
          </a:xfrm>
          <a:prstGeom prst="teardrop">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泪滴形 32"/>
          <p:cNvSpPr/>
          <p:nvPr/>
        </p:nvSpPr>
        <p:spPr>
          <a:xfrm rot="18794718" flipH="1">
            <a:off x="6914081" y="2758567"/>
            <a:ext cx="1252451" cy="1260566"/>
          </a:xfrm>
          <a:prstGeom prst="teardrop">
            <a:avLst/>
          </a:pr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泪滴形 33"/>
          <p:cNvSpPr/>
          <p:nvPr/>
        </p:nvSpPr>
        <p:spPr>
          <a:xfrm rot="18794718" flipV="1">
            <a:off x="4024907" y="2787733"/>
            <a:ext cx="1252451" cy="1260566"/>
          </a:xfrm>
          <a:prstGeom prst="teardrop">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8135921" flipH="1" flipV="1">
            <a:off x="5688824" y="1472926"/>
            <a:ext cx="883266" cy="888990"/>
          </a:xfrm>
          <a:prstGeom prst="teardrop">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C0F3"/>
              </a:solidFill>
            </a:endParaRPr>
          </a:p>
        </p:txBody>
      </p:sp>
      <p:sp>
        <p:nvSpPr>
          <p:cNvPr id="39" name="菱形 38"/>
          <p:cNvSpPr/>
          <p:nvPr/>
        </p:nvSpPr>
        <p:spPr>
          <a:xfrm>
            <a:off x="5675174" y="2977466"/>
            <a:ext cx="850560" cy="850560"/>
          </a:xfrm>
          <a:prstGeom prst="diamond">
            <a:avLst/>
          </a:prstGeom>
          <a:solidFill>
            <a:srgbClr val="83F20C">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菱形 167"/>
          <p:cNvSpPr/>
          <p:nvPr/>
        </p:nvSpPr>
        <p:spPr>
          <a:xfrm>
            <a:off x="5784083" y="3079896"/>
            <a:ext cx="632741" cy="632741"/>
          </a:xfrm>
          <a:prstGeom prst="diamond">
            <a:avLst/>
          </a:prstGeom>
          <a:solidFill>
            <a:srgbClr val="F511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菱形 168"/>
          <p:cNvSpPr/>
          <p:nvPr/>
        </p:nvSpPr>
        <p:spPr>
          <a:xfrm>
            <a:off x="5863887" y="3153685"/>
            <a:ext cx="483308" cy="483308"/>
          </a:xfrm>
          <a:prstGeom prst="diamond">
            <a:avLst/>
          </a:prstGeom>
          <a:solidFill>
            <a:srgbClr val="FFCC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菱形 169"/>
          <p:cNvSpPr/>
          <p:nvPr/>
        </p:nvSpPr>
        <p:spPr>
          <a:xfrm>
            <a:off x="5928022" y="3215443"/>
            <a:ext cx="362617" cy="362617"/>
          </a:xfrm>
          <a:prstGeom prst="diamond">
            <a:avLst/>
          </a:prstGeom>
          <a:solidFill>
            <a:srgbClr val="0C7BF2">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188163" y="131189"/>
            <a:ext cx="2370698" cy="540674"/>
            <a:chOff x="96263" y="115258"/>
            <a:chExt cx="2370698" cy="540674"/>
          </a:xfrm>
        </p:grpSpPr>
        <p:sp>
          <p:nvSpPr>
            <p:cNvPr id="191" name="文本框 190"/>
            <p:cNvSpPr txBox="1"/>
            <p:nvPr/>
          </p:nvSpPr>
          <p:spPr>
            <a:xfrm>
              <a:off x="501358" y="128674"/>
              <a:ext cx="1965603" cy="369332"/>
            </a:xfrm>
            <a:prstGeom prst="rect">
              <a:avLst/>
            </a:prstGeom>
            <a:noFill/>
          </p:spPr>
          <p:txBody>
            <a:bodyPr wrap="none" rtlCol="0">
              <a:spAutoFit/>
            </a:bodyPr>
            <a:lstStyle/>
            <a:p>
              <a:r>
                <a:rPr lang="zh-CN" altLang="en-US" dirty="0" smtClean="0">
                  <a:solidFill>
                    <a:schemeClr val="bg1">
                      <a:lumMod val="85000"/>
                    </a:schemeClr>
                  </a:solidFill>
                  <a:latin typeface="造字工房悦黑体验版常规体" pitchFamily="50" charset="-122"/>
                  <a:ea typeface="造字工房悦黑体验版常规体" pitchFamily="50" charset="-122"/>
                </a:rPr>
                <a:t>淡忘</a:t>
              </a:r>
              <a:r>
                <a:rPr lang="en-US" altLang="zh-CN" dirty="0" smtClean="0">
                  <a:solidFill>
                    <a:schemeClr val="bg1">
                      <a:lumMod val="85000"/>
                    </a:schemeClr>
                  </a:solidFill>
                  <a:latin typeface="造字工房悦黑体验版常规体" pitchFamily="50" charset="-122"/>
                  <a:ea typeface="造字工房悦黑体验版常规体" pitchFamily="50" charset="-122"/>
                </a:rPr>
                <a:t>PPT</a:t>
              </a:r>
              <a:r>
                <a:rPr lang="zh-CN" altLang="en-US" dirty="0" smtClean="0">
                  <a:solidFill>
                    <a:schemeClr val="bg1">
                      <a:lumMod val="85000"/>
                    </a:schemeClr>
                  </a:solidFill>
                  <a:latin typeface="造字工房悦黑体验版常规体" pitchFamily="50" charset="-122"/>
                  <a:ea typeface="造字工房悦黑体验版常规体" pitchFamily="50" charset="-122"/>
                </a:rPr>
                <a:t>模板设计</a:t>
              </a:r>
              <a:endParaRPr lang="zh-CN" altLang="en-US" dirty="0">
                <a:solidFill>
                  <a:schemeClr val="bg1">
                    <a:lumMod val="85000"/>
                  </a:schemeClr>
                </a:solidFill>
                <a:latin typeface="造字工房悦黑体验版常规体" pitchFamily="50" charset="-122"/>
                <a:ea typeface="造字工房悦黑体验版常规体" pitchFamily="50" charset="-122"/>
              </a:endParaRPr>
            </a:p>
          </p:txBody>
        </p:sp>
        <p:pic>
          <p:nvPicPr>
            <p:cNvPr id="192" name="图片 191"/>
            <p:cNvPicPr>
              <a:picLocks noChangeAspect="1"/>
            </p:cNvPicPr>
            <p:nvPr/>
          </p:nvPicPr>
          <p:blipFill>
            <a:blip r:embed="rId4"/>
            <a:stretch>
              <a:fillRect/>
            </a:stretch>
          </p:blipFill>
          <p:spPr>
            <a:xfrm>
              <a:off x="96263" y="115258"/>
              <a:ext cx="497821" cy="495145"/>
            </a:xfrm>
            <a:prstGeom prst="rect">
              <a:avLst/>
            </a:prstGeom>
          </p:spPr>
        </p:pic>
        <p:sp>
          <p:nvSpPr>
            <p:cNvPr id="193" name="矩形 192"/>
            <p:cNvSpPr/>
            <p:nvPr/>
          </p:nvSpPr>
          <p:spPr>
            <a:xfrm>
              <a:off x="540683" y="255822"/>
              <a:ext cx="1774715" cy="400110"/>
            </a:xfrm>
            <a:prstGeom prst="rect">
              <a:avLst/>
            </a:prstGeom>
          </p:spPr>
          <p:txBody>
            <a:bodyPr wrap="square">
              <a:spAutoFit/>
            </a:bodyPr>
            <a:lstStyle/>
            <a:p>
              <a:pPr algn="dist"/>
              <a:r>
                <a:rPr lang="zh-CN" altLang="en-US" sz="2000" dirty="0" smtClean="0">
                  <a:solidFill>
                    <a:schemeClr val="bg1">
                      <a:lumMod val="85000"/>
                    </a:schemeClr>
                  </a:solidFill>
                  <a:latin typeface="Edwardian Script ITC" panose="030303020407070D0804" pitchFamily="66" charset="0"/>
                  <a:ea typeface="方正喵呜体" panose="02010600010101010101" pitchFamily="2" charset="-122"/>
                </a:rPr>
                <a:t>www.yanj.cn</a:t>
              </a:r>
              <a:endParaRPr lang="zh-CN" altLang="en-US" sz="2000" dirty="0">
                <a:solidFill>
                  <a:schemeClr val="bg1">
                    <a:lumMod val="85000"/>
                  </a:schemeClr>
                </a:solidFill>
                <a:latin typeface="Edwardian Script ITC" panose="030303020407070D0804" pitchFamily="66" charset="0"/>
                <a:ea typeface="方正喵呜体" panose="02010600010101010101" pitchFamily="2" charset="-122"/>
              </a:endParaRPr>
            </a:p>
          </p:txBody>
        </p:sp>
      </p:grpSp>
      <p:sp>
        <p:nvSpPr>
          <p:cNvPr id="150" name="矩形 149"/>
          <p:cNvSpPr/>
          <p:nvPr/>
        </p:nvSpPr>
        <p:spPr>
          <a:xfrm>
            <a:off x="11065933"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8064079" flipH="1">
            <a:off x="4090713" y="2937216"/>
            <a:ext cx="1232307" cy="1102056"/>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266" h="775061">
                <a:moveTo>
                  <a:pt x="883266" y="0"/>
                </a:moveTo>
                <a:lnTo>
                  <a:pt x="883266" y="25218"/>
                </a:lnTo>
                <a:lnTo>
                  <a:pt x="148932" y="775061"/>
                </a:lnTo>
                <a:lnTo>
                  <a:pt x="129351" y="758800"/>
                </a:lnTo>
                <a:cubicBezTo>
                  <a:pt x="49431" y="678363"/>
                  <a:pt x="0" y="567239"/>
                  <a:pt x="0" y="444495"/>
                </a:cubicBezTo>
                <a:cubicBezTo>
                  <a:pt x="0" y="199007"/>
                  <a:pt x="197726" y="0"/>
                  <a:pt x="441633" y="0"/>
                </a:cubicBezTo>
                <a:close/>
              </a:path>
            </a:pathLst>
          </a:cu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57" name="任意多边形 56"/>
          <p:cNvSpPr/>
          <p:nvPr/>
        </p:nvSpPr>
        <p:spPr>
          <a:xfrm rot="13394718" flipV="1">
            <a:off x="5564630" y="4231337"/>
            <a:ext cx="1229376" cy="1083363"/>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1BAE5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57"/>
          <p:cNvSpPr/>
          <p:nvPr/>
        </p:nvSpPr>
        <p:spPr>
          <a:xfrm rot="7994718" flipV="1">
            <a:off x="6855659" y="2782297"/>
            <a:ext cx="1258573" cy="1109092"/>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58"/>
          <p:cNvSpPr/>
          <p:nvPr/>
        </p:nvSpPr>
        <p:spPr>
          <a:xfrm rot="8135921" flipH="1" flipV="1">
            <a:off x="5645853" y="1500751"/>
            <a:ext cx="867566" cy="758409"/>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266" h="775061">
                <a:moveTo>
                  <a:pt x="883266" y="0"/>
                </a:moveTo>
                <a:lnTo>
                  <a:pt x="883266" y="25218"/>
                </a:lnTo>
                <a:lnTo>
                  <a:pt x="148932" y="775061"/>
                </a:lnTo>
                <a:lnTo>
                  <a:pt x="129351" y="758800"/>
                </a:lnTo>
                <a:cubicBezTo>
                  <a:pt x="49431" y="678363"/>
                  <a:pt x="0" y="567239"/>
                  <a:pt x="0" y="444495"/>
                </a:cubicBezTo>
                <a:cubicBezTo>
                  <a:pt x="0" y="199007"/>
                  <a:pt x="197726" y="0"/>
                  <a:pt x="441633" y="0"/>
                </a:cubicBezTo>
                <a:close/>
              </a:path>
            </a:pathLst>
          </a:cu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21" name="文本框 20"/>
          <p:cNvSpPr txBox="1"/>
          <p:nvPr/>
        </p:nvSpPr>
        <p:spPr>
          <a:xfrm>
            <a:off x="4033428" y="3233350"/>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目标预期</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22" name="文本框 21"/>
          <p:cNvSpPr txBox="1"/>
          <p:nvPr/>
        </p:nvSpPr>
        <p:spPr>
          <a:xfrm>
            <a:off x="5553306" y="4760686"/>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战略方案</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20" name="文本框 19"/>
          <p:cNvSpPr txBox="1"/>
          <p:nvPr/>
        </p:nvSpPr>
        <p:spPr>
          <a:xfrm>
            <a:off x="7059484" y="3226411"/>
            <a:ext cx="1107996" cy="369332"/>
          </a:xfrm>
          <a:prstGeom prst="rect">
            <a:avLst/>
          </a:prstGeom>
          <a:noFill/>
        </p:spPr>
        <p:txBody>
          <a:bodyPr wrap="none" rtlCol="0">
            <a:spAutoFit/>
          </a:bodyPr>
          <a:lstStyle/>
          <a:p>
            <a:r>
              <a:rPr lang="zh-CN" altLang="en-US" dirty="0">
                <a:solidFill>
                  <a:schemeClr val="bg1"/>
                </a:solidFill>
                <a:latin typeface="造字工房悦黑体验版常规体" pitchFamily="50" charset="-122"/>
                <a:ea typeface="造字工房悦黑体验版常规体" pitchFamily="50" charset="-122"/>
              </a:rPr>
              <a:t>产品</a:t>
            </a:r>
            <a:r>
              <a:rPr lang="zh-CN" altLang="en-US" dirty="0" smtClean="0">
                <a:solidFill>
                  <a:schemeClr val="bg1"/>
                </a:solidFill>
                <a:latin typeface="造字工房悦黑体验版常规体" pitchFamily="50" charset="-122"/>
                <a:ea typeface="造字工房悦黑体验版常规体" pitchFamily="50" charset="-122"/>
              </a:rPr>
              <a:t>分析</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187" name="文本框 186"/>
          <p:cNvSpPr txBox="1"/>
          <p:nvPr/>
        </p:nvSpPr>
        <p:spPr>
          <a:xfrm>
            <a:off x="5665897" y="1747227"/>
            <a:ext cx="922047" cy="307777"/>
          </a:xfrm>
          <a:prstGeom prst="rect">
            <a:avLst/>
          </a:prstGeom>
          <a:noFill/>
        </p:spPr>
        <p:txBody>
          <a:bodyPr wrap="none" rtlCol="0">
            <a:spAutoFit/>
          </a:bodyPr>
          <a:lstStyle/>
          <a:p>
            <a:r>
              <a:rPr lang="zh-CN" altLang="en-US" sz="1400" b="1" dirty="0" smtClean="0">
                <a:solidFill>
                  <a:schemeClr val="bg1"/>
                </a:solidFill>
                <a:latin typeface="造字工房悦黑体验版常规体" pitchFamily="50" charset="-122"/>
                <a:ea typeface="造字工房悦黑体验版常规体" pitchFamily="50" charset="-122"/>
              </a:rPr>
              <a:t>市场分析</a:t>
            </a:r>
            <a:endParaRPr lang="zh-CN" altLang="en-US" sz="1400" b="1" dirty="0">
              <a:solidFill>
                <a:schemeClr val="bg1"/>
              </a:solidFill>
              <a:latin typeface="造字工房悦黑体验版常规体" pitchFamily="50" charset="-122"/>
              <a:ea typeface="造字工房悦黑体验版常规体" pitchFamily="50" charset="-122"/>
            </a:endParaRPr>
          </a:p>
        </p:txBody>
      </p:sp>
      <p:sp>
        <p:nvSpPr>
          <p:cNvPr id="29" name="文本框 28"/>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目录页</a:t>
            </a:r>
            <a:endParaRPr lang="zh-CN" altLang="en-US" sz="3600" dirty="0"/>
          </a:p>
        </p:txBody>
      </p:sp>
    </p:spTree>
    <p:extLst>
      <p:ext uri="{BB962C8B-B14F-4D97-AF65-F5344CB8AC3E}">
        <p14:creationId xmlns:p14="http://schemas.microsoft.com/office/powerpoint/2010/main" val="383901445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528351" y="985355"/>
            <a:ext cx="2233120" cy="1828744"/>
          </a:xfrm>
          <a:prstGeom prst="rect">
            <a:avLst/>
          </a:prstGeom>
        </p:spPr>
      </p:pic>
      <p:pic>
        <p:nvPicPr>
          <p:cNvPr id="3" name="图片 2"/>
          <p:cNvPicPr>
            <a:picLocks noChangeAspect="1"/>
          </p:cNvPicPr>
          <p:nvPr/>
        </p:nvPicPr>
        <p:blipFill>
          <a:blip r:embed="rId2"/>
          <a:stretch>
            <a:fillRect/>
          </a:stretch>
        </p:blipFill>
        <p:spPr>
          <a:xfrm>
            <a:off x="1458474" y="2153927"/>
            <a:ext cx="1585950" cy="1298764"/>
          </a:xfrm>
          <a:prstGeom prst="rect">
            <a:avLst/>
          </a:prstGeom>
        </p:spPr>
      </p:pic>
      <p:pic>
        <p:nvPicPr>
          <p:cNvPr id="4" name="图片 3"/>
          <p:cNvPicPr>
            <a:picLocks noChangeAspect="1"/>
          </p:cNvPicPr>
          <p:nvPr/>
        </p:nvPicPr>
        <p:blipFill>
          <a:blip r:embed="rId2"/>
          <a:stretch>
            <a:fillRect/>
          </a:stretch>
        </p:blipFill>
        <p:spPr>
          <a:xfrm>
            <a:off x="7999561" y="1194989"/>
            <a:ext cx="3081375" cy="2523396"/>
          </a:xfrm>
          <a:prstGeom prst="rect">
            <a:avLst/>
          </a:prstGeom>
        </p:spPr>
      </p:pic>
      <p:pic>
        <p:nvPicPr>
          <p:cNvPr id="5" name="图片 4"/>
          <p:cNvPicPr>
            <a:picLocks noChangeAspect="1"/>
          </p:cNvPicPr>
          <p:nvPr/>
        </p:nvPicPr>
        <p:blipFill>
          <a:blip r:embed="rId2"/>
          <a:stretch>
            <a:fillRect/>
          </a:stretch>
        </p:blipFill>
        <p:spPr>
          <a:xfrm>
            <a:off x="6789045" y="2253266"/>
            <a:ext cx="2007195" cy="1643730"/>
          </a:xfrm>
          <a:prstGeom prst="rect">
            <a:avLst/>
          </a:prstGeom>
        </p:spPr>
      </p:pic>
      <p:pic>
        <p:nvPicPr>
          <p:cNvPr id="6" name="图片 5"/>
          <p:cNvPicPr>
            <a:picLocks noChangeAspect="1"/>
          </p:cNvPicPr>
          <p:nvPr/>
        </p:nvPicPr>
        <p:blipFill>
          <a:blip r:embed="rId2"/>
          <a:stretch>
            <a:fillRect/>
          </a:stretch>
        </p:blipFill>
        <p:spPr>
          <a:xfrm>
            <a:off x="3245235" y="1596736"/>
            <a:ext cx="2776651" cy="2273852"/>
          </a:xfrm>
          <a:prstGeom prst="rect">
            <a:avLst/>
          </a:prstGeom>
        </p:spPr>
      </p:pic>
      <p:pic>
        <p:nvPicPr>
          <p:cNvPr id="7" name="图片 6"/>
          <p:cNvPicPr>
            <a:picLocks noChangeAspect="1"/>
          </p:cNvPicPr>
          <p:nvPr/>
        </p:nvPicPr>
        <p:blipFill>
          <a:blip r:embed="rId2"/>
          <a:stretch>
            <a:fillRect/>
          </a:stretch>
        </p:blipFill>
        <p:spPr>
          <a:xfrm>
            <a:off x="2538921" y="2511610"/>
            <a:ext cx="1928974" cy="1579673"/>
          </a:xfrm>
          <a:prstGeom prst="rect">
            <a:avLst/>
          </a:prstGeom>
        </p:spPr>
      </p:pic>
      <p:pic>
        <p:nvPicPr>
          <p:cNvPr id="8" name="图片 7"/>
          <p:cNvPicPr>
            <a:picLocks noChangeAspect="1"/>
          </p:cNvPicPr>
          <p:nvPr/>
        </p:nvPicPr>
        <p:blipFill>
          <a:blip r:embed="rId2"/>
          <a:stretch>
            <a:fillRect/>
          </a:stretch>
        </p:blipFill>
        <p:spPr>
          <a:xfrm>
            <a:off x="7323945" y="1515078"/>
            <a:ext cx="1802834" cy="1476375"/>
          </a:xfrm>
          <a:prstGeom prst="rect">
            <a:avLst/>
          </a:prstGeom>
        </p:spPr>
      </p:pic>
      <p:pic>
        <p:nvPicPr>
          <p:cNvPr id="11" name="图片 10"/>
          <p:cNvPicPr>
            <a:picLocks noChangeAspect="1"/>
          </p:cNvPicPr>
          <p:nvPr/>
        </p:nvPicPr>
        <p:blipFill>
          <a:blip r:embed="rId3"/>
          <a:stretch>
            <a:fillRect/>
          </a:stretch>
        </p:blipFill>
        <p:spPr>
          <a:xfrm>
            <a:off x="3973418" y="1119915"/>
            <a:ext cx="4265042" cy="3423381"/>
          </a:xfrm>
          <a:prstGeom prst="rect">
            <a:avLst/>
          </a:prstGeom>
        </p:spPr>
      </p:pic>
      <p:sp>
        <p:nvSpPr>
          <p:cNvPr id="12" name="文本框 11"/>
          <p:cNvSpPr txBox="1"/>
          <p:nvPr/>
        </p:nvSpPr>
        <p:spPr>
          <a:xfrm>
            <a:off x="3233678" y="5006157"/>
            <a:ext cx="5724644" cy="923330"/>
          </a:xfrm>
          <a:prstGeom prst="rect">
            <a:avLst/>
          </a:prstGeom>
          <a:noFill/>
        </p:spPr>
        <p:txBody>
          <a:bodyPr wrap="none" rtlCol="0">
            <a:spAutoFit/>
          </a:bodyPr>
          <a:lstStyle/>
          <a:p>
            <a:r>
              <a:rPr lang="zh-CN" altLang="en-US" sz="5400" dirty="0" smtClean="0">
                <a:solidFill>
                  <a:schemeClr val="bg1"/>
                </a:solidFill>
                <a:latin typeface="张海山锐谐体" panose="02000000000000000000" pitchFamily="2" charset="-122"/>
                <a:ea typeface="张海山锐谐体" panose="02000000000000000000" pitchFamily="2" charset="-122"/>
              </a:rPr>
              <a:t>它在等待我们开启</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14" name="文本框 13"/>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过渡</a:t>
            </a:r>
            <a:r>
              <a:rPr lang="zh-CN" altLang="en-US" sz="3600" dirty="0" smtClean="0"/>
              <a:t>页</a:t>
            </a:r>
            <a:endParaRPr lang="zh-CN" altLang="en-US" sz="3600" dirty="0"/>
          </a:p>
        </p:txBody>
      </p:sp>
      <p:cxnSp>
        <p:nvCxnSpPr>
          <p:cNvPr id="15" name="直接连接符 14"/>
          <p:cNvCxnSpPr/>
          <p:nvPr/>
        </p:nvCxnSpPr>
        <p:spPr>
          <a:xfrm>
            <a:off x="0" y="4543296"/>
            <a:ext cx="1221187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68262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557447" y="1681517"/>
            <a:ext cx="3150130" cy="3106272"/>
            <a:chOff x="4571485" y="1207840"/>
            <a:chExt cx="3150130" cy="3106272"/>
          </a:xfrm>
        </p:grpSpPr>
        <p:sp>
          <p:nvSpPr>
            <p:cNvPr id="5" name="新月形 4"/>
            <p:cNvSpPr/>
            <p:nvPr/>
          </p:nvSpPr>
          <p:spPr>
            <a:xfrm rot="5400000" flipH="1" flipV="1">
              <a:off x="5359516" y="1038603"/>
              <a:ext cx="1574067" cy="3150130"/>
            </a:xfrm>
            <a:prstGeom prst="moon">
              <a:avLst>
                <a:gd name="adj" fmla="val 15190"/>
              </a:avLst>
            </a:prstGeom>
            <a:solidFill>
              <a:srgbClr val="EA4B3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 name="新月形 5"/>
            <p:cNvSpPr/>
            <p:nvPr/>
          </p:nvSpPr>
          <p:spPr>
            <a:xfrm rot="19761870" flipH="1" flipV="1">
              <a:off x="5276589" y="1212266"/>
              <a:ext cx="1551908" cy="3101846"/>
            </a:xfrm>
            <a:prstGeom prst="moon">
              <a:avLst>
                <a:gd name="adj" fmla="val 15190"/>
              </a:avLst>
            </a:prstGeom>
            <a:solidFill>
              <a:srgbClr val="F3C5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 name="新月形 6"/>
            <p:cNvSpPr/>
            <p:nvPr/>
          </p:nvSpPr>
          <p:spPr>
            <a:xfrm rot="1738839">
              <a:off x="5390675" y="1207840"/>
              <a:ext cx="1550921" cy="3103814"/>
            </a:xfrm>
            <a:prstGeom prst="moon">
              <a:avLst>
                <a:gd name="adj" fmla="val 15190"/>
              </a:avLst>
            </a:prstGeom>
            <a:solidFill>
              <a:srgbClr val="1FCF6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732403" y="2419527"/>
              <a:ext cx="800219" cy="461665"/>
            </a:xfrm>
            <a:prstGeom prst="rect">
              <a:avLst/>
            </a:prstGeom>
            <a:noFill/>
          </p:spPr>
          <p:txBody>
            <a:bodyPr wrap="none" rtlCol="0">
              <a:spAutoFit/>
            </a:bodyPr>
            <a:lstStyle/>
            <a:p>
              <a:pPr algn="ctr"/>
              <a:r>
                <a:rPr lang="zh-CN" altLang="en-US" sz="2400" dirty="0" smtClean="0">
                  <a:solidFill>
                    <a:schemeClr val="bg1"/>
                  </a:solidFill>
                  <a:latin typeface="张海山锐谐体" panose="02000000000000000000" pitchFamily="2" charset="-122"/>
                  <a:ea typeface="张海山锐谐体" panose="02000000000000000000" pitchFamily="2" charset="-122"/>
                </a:rPr>
                <a:t>市场</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10" name="文本框 9"/>
            <p:cNvSpPr txBox="1"/>
            <p:nvPr/>
          </p:nvSpPr>
          <p:spPr>
            <a:xfrm rot="2369883">
              <a:off x="4694904" y="1951664"/>
              <a:ext cx="800219" cy="461665"/>
            </a:xfrm>
            <a:prstGeom prst="rect">
              <a:avLst/>
            </a:prstGeom>
            <a:noFill/>
          </p:spPr>
          <p:txBody>
            <a:bodyPr wrap="none" rtlCol="0">
              <a:spAutoFit/>
            </a:bodyPr>
            <a:lstStyle/>
            <a:p>
              <a:pPr algn="ctr"/>
              <a:r>
                <a:rPr lang="zh-CN" altLang="en-US" sz="2400" dirty="0" smtClean="0">
                  <a:solidFill>
                    <a:schemeClr val="bg1"/>
                  </a:solidFill>
                  <a:latin typeface="张海山锐谐体" panose="02000000000000000000" pitchFamily="2" charset="-122"/>
                  <a:ea typeface="张海山锐谐体" panose="02000000000000000000" pitchFamily="2" charset="-122"/>
                </a:rPr>
                <a:t>细分</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11" name="文本框 10"/>
            <p:cNvSpPr txBox="1"/>
            <p:nvPr/>
          </p:nvSpPr>
          <p:spPr>
            <a:xfrm>
              <a:off x="5869553" y="3578255"/>
              <a:ext cx="553998" cy="707886"/>
            </a:xfrm>
            <a:prstGeom prst="rect">
              <a:avLst/>
            </a:prstGeom>
            <a:noFill/>
          </p:spPr>
          <p:txBody>
            <a:bodyPr vert="eaVert" wrap="none" rtlCol="0">
              <a:spAutoFit/>
            </a:bodyPr>
            <a:lstStyle/>
            <a:p>
              <a:pPr algn="ctr"/>
              <a:r>
                <a:rPr lang="zh-CN" altLang="en-US" sz="2400" dirty="0" smtClean="0">
                  <a:solidFill>
                    <a:schemeClr val="bg1"/>
                  </a:solidFill>
                  <a:latin typeface="张海山锐谐体" panose="02000000000000000000" pitchFamily="2" charset="-122"/>
                  <a:ea typeface="张海山锐谐体" panose="02000000000000000000" pitchFamily="2" charset="-122"/>
                </a:rPr>
                <a:t>定位</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12" name="文本框 11"/>
            <p:cNvSpPr txBox="1"/>
            <p:nvPr/>
          </p:nvSpPr>
          <p:spPr>
            <a:xfrm rot="19595046">
              <a:off x="6772859" y="1907427"/>
              <a:ext cx="800219" cy="461665"/>
            </a:xfrm>
            <a:prstGeom prst="rect">
              <a:avLst/>
            </a:prstGeom>
            <a:noFill/>
          </p:spPr>
          <p:txBody>
            <a:bodyPr wrap="none" rtlCol="0">
              <a:spAutoFit/>
            </a:bodyPr>
            <a:lstStyle/>
            <a:p>
              <a:pPr algn="ctr"/>
              <a:r>
                <a:rPr lang="zh-CN" altLang="en-US" sz="2400" dirty="0" smtClean="0">
                  <a:solidFill>
                    <a:schemeClr val="bg1"/>
                  </a:solidFill>
                  <a:latin typeface="张海山锐谐体" panose="02000000000000000000" pitchFamily="2" charset="-122"/>
                  <a:ea typeface="张海山锐谐体" panose="02000000000000000000" pitchFamily="2" charset="-122"/>
                </a:rPr>
                <a:t>目标</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grpSp>
      <p:sp>
        <p:nvSpPr>
          <p:cNvPr id="15" name="文本框 14"/>
          <p:cNvSpPr txBox="1"/>
          <p:nvPr/>
        </p:nvSpPr>
        <p:spPr>
          <a:xfrm>
            <a:off x="575581" y="2069478"/>
            <a:ext cx="2646878" cy="461665"/>
          </a:xfrm>
          <a:prstGeom prst="rect">
            <a:avLst/>
          </a:prstGeom>
          <a:noFill/>
        </p:spPr>
        <p:txBody>
          <a:bodyPr wrap="none" rtlCol="0">
            <a:spAutoFit/>
          </a:bodyPr>
          <a:lstStyle/>
          <a:p>
            <a:r>
              <a:rPr lang="zh-CN" altLang="en-US" sz="2400" dirty="0" smtClean="0">
                <a:solidFill>
                  <a:schemeClr val="bg1"/>
                </a:solidFill>
                <a:latin typeface="张海山锐谐体" panose="02000000000000000000" pitchFamily="2" charset="-122"/>
                <a:ea typeface="张海山锐谐体" panose="02000000000000000000" pitchFamily="2" charset="-122"/>
              </a:rPr>
              <a:t>在此输入细分标题</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16" name="文本框 15"/>
          <p:cNvSpPr txBox="1"/>
          <p:nvPr/>
        </p:nvSpPr>
        <p:spPr>
          <a:xfrm>
            <a:off x="4772561" y="5128692"/>
            <a:ext cx="2646878" cy="461665"/>
          </a:xfrm>
          <a:prstGeom prst="rect">
            <a:avLst/>
          </a:prstGeom>
          <a:noFill/>
        </p:spPr>
        <p:txBody>
          <a:bodyPr wrap="none" rtlCol="0">
            <a:spAutoFit/>
          </a:bodyPr>
          <a:lstStyle/>
          <a:p>
            <a:r>
              <a:rPr lang="zh-CN" altLang="en-US" sz="2400" dirty="0" smtClean="0">
                <a:solidFill>
                  <a:schemeClr val="bg1"/>
                </a:solidFill>
                <a:latin typeface="张海山锐谐体" panose="02000000000000000000" pitchFamily="2" charset="-122"/>
                <a:ea typeface="张海山锐谐体" panose="02000000000000000000" pitchFamily="2" charset="-122"/>
              </a:rPr>
              <a:t>在此输入定位标题</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17" name="文本框 16"/>
          <p:cNvSpPr txBox="1"/>
          <p:nvPr/>
        </p:nvSpPr>
        <p:spPr>
          <a:xfrm>
            <a:off x="8993832" y="2069478"/>
            <a:ext cx="2646878" cy="461665"/>
          </a:xfrm>
          <a:prstGeom prst="rect">
            <a:avLst/>
          </a:prstGeom>
          <a:noFill/>
        </p:spPr>
        <p:txBody>
          <a:bodyPr wrap="none" rtlCol="0">
            <a:spAutoFit/>
          </a:bodyPr>
          <a:lstStyle/>
          <a:p>
            <a:pPr algn="r"/>
            <a:r>
              <a:rPr lang="zh-CN" altLang="en-US" sz="2400" dirty="0" smtClean="0">
                <a:solidFill>
                  <a:schemeClr val="bg1"/>
                </a:solidFill>
                <a:latin typeface="张海山锐谐体" panose="02000000000000000000" pitchFamily="2" charset="-122"/>
                <a:ea typeface="张海山锐谐体" panose="02000000000000000000" pitchFamily="2" charset="-122"/>
              </a:rPr>
              <a:t>输入目标市场标题</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21" name="文本框 20"/>
          <p:cNvSpPr txBox="1"/>
          <p:nvPr/>
        </p:nvSpPr>
        <p:spPr>
          <a:xfrm>
            <a:off x="10212149" y="2820395"/>
            <a:ext cx="1415772" cy="276999"/>
          </a:xfrm>
          <a:prstGeom prst="rect">
            <a:avLst/>
          </a:prstGeom>
          <a:noFill/>
        </p:spPr>
        <p:txBody>
          <a:bodyPr wrap="none" rtlCol="0">
            <a:spAutoFit/>
          </a:bodyPr>
          <a:lstStyle/>
          <a:p>
            <a:pPr algn="r"/>
            <a:r>
              <a:rPr lang="zh-CN" altLang="en-US" sz="1200" dirty="0">
                <a:solidFill>
                  <a:schemeClr val="bg1">
                    <a:lumMod val="95000"/>
                  </a:schemeClr>
                </a:solidFill>
                <a:latin typeface="造字工房悦圆演示版常规体" pitchFamily="50" charset="-122"/>
                <a:ea typeface="造字工房悦圆演示版常规体" pitchFamily="50" charset="-122"/>
              </a:rPr>
              <a:t>在此输入细分群体</a:t>
            </a:r>
          </a:p>
        </p:txBody>
      </p:sp>
      <p:sp>
        <p:nvSpPr>
          <p:cNvPr id="22" name="文本框 21"/>
          <p:cNvSpPr txBox="1"/>
          <p:nvPr/>
        </p:nvSpPr>
        <p:spPr>
          <a:xfrm>
            <a:off x="10519925" y="2617728"/>
            <a:ext cx="1107996" cy="276999"/>
          </a:xfrm>
          <a:prstGeom prst="rect">
            <a:avLst/>
          </a:prstGeom>
          <a:noFill/>
        </p:spPr>
        <p:txBody>
          <a:bodyPr wrap="none" rtlCol="0">
            <a:spAutoFit/>
          </a:bodyPr>
          <a:lstStyle/>
          <a:p>
            <a:pPr algn="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输入细分群体</a:t>
            </a:r>
            <a:endParaRPr lang="zh-CN" altLang="en-US" sz="1200" dirty="0">
              <a:solidFill>
                <a:schemeClr val="bg1">
                  <a:lumMod val="95000"/>
                </a:schemeClr>
              </a:solidFill>
              <a:latin typeface="造字工房悦圆演示版常规体" pitchFamily="50" charset="-122"/>
              <a:ea typeface="造字工房悦圆演示版常规体" pitchFamily="50" charset="-122"/>
            </a:endParaRPr>
          </a:p>
        </p:txBody>
      </p:sp>
      <p:sp>
        <p:nvSpPr>
          <p:cNvPr id="25" name="文本框 24"/>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en-US" altLang="zh-CN" sz="3600" dirty="0" smtClean="0"/>
              <a:t>STP</a:t>
            </a:r>
            <a:r>
              <a:rPr lang="zh-CN" altLang="en-US" sz="3600" dirty="0"/>
              <a:t>战略</a:t>
            </a:r>
          </a:p>
        </p:txBody>
      </p:sp>
      <p:sp>
        <p:nvSpPr>
          <p:cNvPr id="2" name="矩形 1"/>
          <p:cNvSpPr/>
          <p:nvPr/>
        </p:nvSpPr>
        <p:spPr>
          <a:xfrm>
            <a:off x="10058261" y="3027654"/>
            <a:ext cx="1569660" cy="276999"/>
          </a:xfrm>
          <a:prstGeom prst="rect">
            <a:avLst/>
          </a:prstGeom>
        </p:spPr>
        <p:txBody>
          <a:bodyPr wrap="none">
            <a:spAutoFit/>
          </a:bodyPr>
          <a:lstStyle/>
          <a:p>
            <a:pPr algn="r"/>
            <a:r>
              <a:rPr lang="zh-CN" altLang="en-US" sz="1200" dirty="0">
                <a:solidFill>
                  <a:schemeClr val="bg1">
                    <a:lumMod val="95000"/>
                  </a:schemeClr>
                </a:solidFill>
                <a:latin typeface="造字工房悦圆演示版常规体" pitchFamily="50" charset="-122"/>
                <a:ea typeface="造字工房悦圆演示版常规体" pitchFamily="50" charset="-122"/>
              </a:rPr>
              <a:t>请</a:t>
            </a: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在此</a:t>
            </a:r>
            <a:r>
              <a:rPr lang="zh-CN" altLang="en-US" sz="1200" dirty="0">
                <a:solidFill>
                  <a:schemeClr val="bg1">
                    <a:lumMod val="95000"/>
                  </a:schemeClr>
                </a:solidFill>
                <a:latin typeface="造字工房悦圆演示版常规体" pitchFamily="50" charset="-122"/>
                <a:ea typeface="造字工房悦圆演示版常规体" pitchFamily="50" charset="-122"/>
              </a:rPr>
              <a:t>输入细分群体</a:t>
            </a:r>
          </a:p>
        </p:txBody>
      </p:sp>
      <p:sp>
        <p:nvSpPr>
          <p:cNvPr id="26" name="矩形 25"/>
          <p:cNvSpPr/>
          <p:nvPr/>
        </p:nvSpPr>
        <p:spPr>
          <a:xfrm>
            <a:off x="10058261" y="3233424"/>
            <a:ext cx="1569660" cy="276999"/>
          </a:xfrm>
          <a:prstGeom prst="rect">
            <a:avLst/>
          </a:prstGeom>
        </p:spPr>
        <p:txBody>
          <a:bodyPr wrap="none">
            <a:spAutoFit/>
          </a:bodyPr>
          <a:lstStyle/>
          <a:p>
            <a:pPr algn="r"/>
            <a:r>
              <a:rPr lang="zh-CN" altLang="en-US" sz="1200" dirty="0">
                <a:solidFill>
                  <a:schemeClr val="bg1">
                    <a:lumMod val="95000"/>
                  </a:schemeClr>
                </a:solidFill>
                <a:latin typeface="造字工房悦圆演示版常规体" pitchFamily="50" charset="-122"/>
                <a:ea typeface="造字工房悦圆演示版常规体" pitchFamily="50" charset="-122"/>
              </a:rPr>
              <a:t>请</a:t>
            </a: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在此</a:t>
            </a:r>
            <a:r>
              <a:rPr lang="zh-CN" altLang="en-US" sz="1200" dirty="0">
                <a:solidFill>
                  <a:schemeClr val="bg1">
                    <a:lumMod val="95000"/>
                  </a:schemeClr>
                </a:solidFill>
                <a:latin typeface="造字工房悦圆演示版常规体" pitchFamily="50" charset="-122"/>
                <a:ea typeface="造字工房悦圆演示版常规体" pitchFamily="50" charset="-122"/>
              </a:rPr>
              <a:t>输入细分群体</a:t>
            </a:r>
          </a:p>
        </p:txBody>
      </p:sp>
      <p:sp>
        <p:nvSpPr>
          <p:cNvPr id="27" name="文本框 26"/>
          <p:cNvSpPr txBox="1"/>
          <p:nvPr/>
        </p:nvSpPr>
        <p:spPr>
          <a:xfrm>
            <a:off x="599554" y="2733810"/>
            <a:ext cx="1415772" cy="276999"/>
          </a:xfrm>
          <a:prstGeom prst="rect">
            <a:avLst/>
          </a:prstGeom>
          <a:noFill/>
        </p:spPr>
        <p:txBody>
          <a:bodyPr wrap="none" rtlCol="0">
            <a:spAutoFit/>
          </a:bodyPr>
          <a:lstStyle/>
          <a:p>
            <a:r>
              <a:rPr lang="zh-CN" altLang="en-US" sz="1200" dirty="0">
                <a:solidFill>
                  <a:schemeClr val="bg1">
                    <a:lumMod val="95000"/>
                  </a:schemeClr>
                </a:solidFill>
                <a:latin typeface="造字工房悦圆演示版常规体" pitchFamily="50" charset="-122"/>
                <a:ea typeface="造字工房悦圆演示版常规体" pitchFamily="50" charset="-122"/>
              </a:rPr>
              <a:t>在此输入细分群体</a:t>
            </a:r>
          </a:p>
        </p:txBody>
      </p:sp>
      <p:sp>
        <p:nvSpPr>
          <p:cNvPr id="28" name="文本框 27"/>
          <p:cNvSpPr txBox="1"/>
          <p:nvPr/>
        </p:nvSpPr>
        <p:spPr>
          <a:xfrm>
            <a:off x="599554" y="2531143"/>
            <a:ext cx="1107996" cy="276999"/>
          </a:xfrm>
          <a:prstGeom prst="rect">
            <a:avLst/>
          </a:prstGeom>
          <a:noFill/>
        </p:spPr>
        <p:txBody>
          <a:bodyPr wrap="none" rtlCol="0">
            <a:spAutoFit/>
          </a:bodyPr>
          <a:lstStyle/>
          <a:p>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输入细分群体</a:t>
            </a:r>
            <a:endParaRPr lang="zh-CN" altLang="en-US" sz="1200" dirty="0">
              <a:solidFill>
                <a:schemeClr val="bg1">
                  <a:lumMod val="95000"/>
                </a:schemeClr>
              </a:solidFill>
              <a:latin typeface="造字工房悦圆演示版常规体" pitchFamily="50" charset="-122"/>
              <a:ea typeface="造字工房悦圆演示版常规体" pitchFamily="50" charset="-122"/>
            </a:endParaRPr>
          </a:p>
        </p:txBody>
      </p:sp>
      <p:sp>
        <p:nvSpPr>
          <p:cNvPr id="29" name="矩形 28"/>
          <p:cNvSpPr/>
          <p:nvPr/>
        </p:nvSpPr>
        <p:spPr>
          <a:xfrm>
            <a:off x="599554" y="2941069"/>
            <a:ext cx="1569660" cy="276999"/>
          </a:xfrm>
          <a:prstGeom prst="rect">
            <a:avLst/>
          </a:prstGeom>
        </p:spPr>
        <p:txBody>
          <a:bodyPr wrap="none">
            <a:spAutoFit/>
          </a:bodyPr>
          <a:lstStyle/>
          <a:p>
            <a:r>
              <a:rPr lang="zh-CN" altLang="en-US" sz="1200" dirty="0">
                <a:solidFill>
                  <a:schemeClr val="bg1">
                    <a:lumMod val="95000"/>
                  </a:schemeClr>
                </a:solidFill>
                <a:latin typeface="造字工房悦圆演示版常规体" pitchFamily="50" charset="-122"/>
                <a:ea typeface="造字工房悦圆演示版常规体" pitchFamily="50" charset="-122"/>
              </a:rPr>
              <a:t>请</a:t>
            </a: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在此</a:t>
            </a:r>
            <a:r>
              <a:rPr lang="zh-CN" altLang="en-US" sz="1200" dirty="0">
                <a:solidFill>
                  <a:schemeClr val="bg1">
                    <a:lumMod val="95000"/>
                  </a:schemeClr>
                </a:solidFill>
                <a:latin typeface="造字工房悦圆演示版常规体" pitchFamily="50" charset="-122"/>
                <a:ea typeface="造字工房悦圆演示版常规体" pitchFamily="50" charset="-122"/>
              </a:rPr>
              <a:t>输入细分群体</a:t>
            </a:r>
          </a:p>
        </p:txBody>
      </p:sp>
      <p:sp>
        <p:nvSpPr>
          <p:cNvPr id="30" name="矩形 29"/>
          <p:cNvSpPr/>
          <p:nvPr/>
        </p:nvSpPr>
        <p:spPr>
          <a:xfrm>
            <a:off x="599554" y="3146839"/>
            <a:ext cx="1569660" cy="276999"/>
          </a:xfrm>
          <a:prstGeom prst="rect">
            <a:avLst/>
          </a:prstGeom>
        </p:spPr>
        <p:txBody>
          <a:bodyPr wrap="none">
            <a:spAutoFit/>
          </a:bodyPr>
          <a:lstStyle/>
          <a:p>
            <a:r>
              <a:rPr lang="zh-CN" altLang="en-US" sz="1200" dirty="0">
                <a:solidFill>
                  <a:schemeClr val="bg1">
                    <a:lumMod val="95000"/>
                  </a:schemeClr>
                </a:solidFill>
                <a:latin typeface="造字工房悦圆演示版常规体" pitchFamily="50" charset="-122"/>
                <a:ea typeface="造字工房悦圆演示版常规体" pitchFamily="50" charset="-122"/>
              </a:rPr>
              <a:t>请</a:t>
            </a: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在此</a:t>
            </a:r>
            <a:r>
              <a:rPr lang="zh-CN" altLang="en-US" sz="1200" dirty="0">
                <a:solidFill>
                  <a:schemeClr val="bg1">
                    <a:lumMod val="95000"/>
                  </a:schemeClr>
                </a:solidFill>
                <a:latin typeface="造字工房悦圆演示版常规体" pitchFamily="50" charset="-122"/>
                <a:ea typeface="造字工房悦圆演示版常规体" pitchFamily="50" charset="-122"/>
              </a:rPr>
              <a:t>输入细分群体</a:t>
            </a:r>
          </a:p>
        </p:txBody>
      </p:sp>
      <p:sp>
        <p:nvSpPr>
          <p:cNvPr id="31" name="文本框 30"/>
          <p:cNvSpPr txBox="1"/>
          <p:nvPr/>
        </p:nvSpPr>
        <p:spPr>
          <a:xfrm>
            <a:off x="5382652" y="5824202"/>
            <a:ext cx="1415772" cy="276999"/>
          </a:xfrm>
          <a:prstGeom prst="rect">
            <a:avLst/>
          </a:prstGeom>
          <a:noFill/>
        </p:spPr>
        <p:txBody>
          <a:bodyPr wrap="none" rtlCol="0">
            <a:spAutoFit/>
          </a:bodyPr>
          <a:lstStyle/>
          <a:p>
            <a:pPr algn="ctr"/>
            <a:r>
              <a:rPr lang="zh-CN" altLang="en-US" sz="1200" dirty="0">
                <a:solidFill>
                  <a:schemeClr val="bg1">
                    <a:lumMod val="95000"/>
                  </a:schemeClr>
                </a:solidFill>
                <a:latin typeface="造字工房悦圆演示版常规体" pitchFamily="50" charset="-122"/>
                <a:ea typeface="造字工房悦圆演示版常规体" pitchFamily="50" charset="-122"/>
              </a:rPr>
              <a:t>在此输入细分群体</a:t>
            </a:r>
          </a:p>
        </p:txBody>
      </p:sp>
      <p:sp>
        <p:nvSpPr>
          <p:cNvPr id="32" name="文本框 31"/>
          <p:cNvSpPr txBox="1"/>
          <p:nvPr/>
        </p:nvSpPr>
        <p:spPr>
          <a:xfrm>
            <a:off x="5536540" y="5621535"/>
            <a:ext cx="1107996" cy="276999"/>
          </a:xfrm>
          <a:prstGeom prst="rect">
            <a:avLst/>
          </a:prstGeom>
          <a:noFill/>
        </p:spPr>
        <p:txBody>
          <a:bodyPr wrap="none" rtlCol="0">
            <a:spAutoFit/>
          </a:bodyPr>
          <a:lstStyle/>
          <a:p>
            <a:pPr algn="ct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输入细分群体</a:t>
            </a:r>
            <a:endParaRPr lang="zh-CN" altLang="en-US" sz="1200" dirty="0">
              <a:solidFill>
                <a:schemeClr val="bg1">
                  <a:lumMod val="95000"/>
                </a:schemeClr>
              </a:solidFill>
              <a:latin typeface="造字工房悦圆演示版常规体" pitchFamily="50" charset="-122"/>
              <a:ea typeface="造字工房悦圆演示版常规体" pitchFamily="50" charset="-122"/>
            </a:endParaRPr>
          </a:p>
        </p:txBody>
      </p:sp>
      <p:sp>
        <p:nvSpPr>
          <p:cNvPr id="33" name="矩形 32"/>
          <p:cNvSpPr/>
          <p:nvPr/>
        </p:nvSpPr>
        <p:spPr>
          <a:xfrm>
            <a:off x="5305708" y="6031461"/>
            <a:ext cx="1569660" cy="276999"/>
          </a:xfrm>
          <a:prstGeom prst="rect">
            <a:avLst/>
          </a:prstGeom>
        </p:spPr>
        <p:txBody>
          <a:bodyPr wrap="none">
            <a:spAutoFit/>
          </a:bodyPr>
          <a:lstStyle/>
          <a:p>
            <a:pPr algn="ctr"/>
            <a:r>
              <a:rPr lang="zh-CN" altLang="en-US" sz="1200" dirty="0">
                <a:solidFill>
                  <a:schemeClr val="bg1">
                    <a:lumMod val="95000"/>
                  </a:schemeClr>
                </a:solidFill>
                <a:latin typeface="造字工房悦圆演示版常规体" pitchFamily="50" charset="-122"/>
                <a:ea typeface="造字工房悦圆演示版常规体" pitchFamily="50" charset="-122"/>
              </a:rPr>
              <a:t>请</a:t>
            </a:r>
            <a:r>
              <a:rPr lang="zh-CN" altLang="en-US" sz="1200" dirty="0" smtClean="0">
                <a:solidFill>
                  <a:schemeClr val="bg1">
                    <a:lumMod val="95000"/>
                  </a:schemeClr>
                </a:solidFill>
                <a:latin typeface="造字工房悦圆演示版常规体" pitchFamily="50" charset="-122"/>
                <a:ea typeface="造字工房悦圆演示版常规体" pitchFamily="50" charset="-122"/>
              </a:rPr>
              <a:t>在此</a:t>
            </a:r>
            <a:r>
              <a:rPr lang="zh-CN" altLang="en-US" sz="1200" dirty="0">
                <a:solidFill>
                  <a:schemeClr val="bg1">
                    <a:lumMod val="95000"/>
                  </a:schemeClr>
                </a:solidFill>
                <a:latin typeface="造字工房悦圆演示版常规体" pitchFamily="50" charset="-122"/>
                <a:ea typeface="造字工房悦圆演示版常规体" pitchFamily="50" charset="-122"/>
              </a:rPr>
              <a:t>输入细分群体</a:t>
            </a:r>
          </a:p>
        </p:txBody>
      </p:sp>
    </p:spTree>
    <p:extLst>
      <p:ext uri="{BB962C8B-B14F-4D97-AF65-F5344CB8AC3E}">
        <p14:creationId xmlns:p14="http://schemas.microsoft.com/office/powerpoint/2010/main" val="4075203189"/>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stretch>
            <a:fillRect/>
          </a:stretch>
        </p:blipFill>
        <p:spPr>
          <a:xfrm>
            <a:off x="3547629" y="5124671"/>
            <a:ext cx="5096742" cy="4090954"/>
          </a:xfrm>
          <a:prstGeom prst="rect">
            <a:avLst/>
          </a:prstGeom>
        </p:spPr>
      </p:pic>
      <p:sp>
        <p:nvSpPr>
          <p:cNvPr id="18" name="文本框 17"/>
          <p:cNvSpPr txBox="1"/>
          <p:nvPr/>
        </p:nvSpPr>
        <p:spPr>
          <a:xfrm>
            <a:off x="618458" y="850591"/>
            <a:ext cx="902811" cy="523220"/>
          </a:xfrm>
          <a:prstGeom prst="rect">
            <a:avLst/>
          </a:prstGeom>
          <a:noFill/>
        </p:spPr>
        <p:txBody>
          <a:bodyPr wrap="none" rtlCol="0">
            <a:spAutoFit/>
          </a:bodyPr>
          <a:lstStyle/>
          <a:p>
            <a:r>
              <a:rPr lang="zh-CN" altLang="en-US" sz="2800" dirty="0">
                <a:solidFill>
                  <a:schemeClr val="bg1"/>
                </a:solidFill>
                <a:latin typeface="张海山锐谐体" panose="02000000000000000000" pitchFamily="2" charset="-122"/>
                <a:ea typeface="张海山锐谐体" panose="02000000000000000000" pitchFamily="2" charset="-122"/>
              </a:rPr>
              <a:t>优势</a:t>
            </a:r>
          </a:p>
        </p:txBody>
      </p:sp>
      <p:sp>
        <p:nvSpPr>
          <p:cNvPr id="19" name="文本框 18"/>
          <p:cNvSpPr txBox="1"/>
          <p:nvPr/>
        </p:nvSpPr>
        <p:spPr>
          <a:xfrm>
            <a:off x="10727524" y="5820416"/>
            <a:ext cx="902811" cy="523220"/>
          </a:xfrm>
          <a:prstGeom prst="rect">
            <a:avLst/>
          </a:prstGeom>
          <a:noFill/>
        </p:spPr>
        <p:txBody>
          <a:bodyPr wrap="none" rtlCol="0">
            <a:spAutoFit/>
          </a:bodyPr>
          <a:lstStyle/>
          <a:p>
            <a:r>
              <a:rPr lang="zh-CN" altLang="en-US" sz="2800" dirty="0">
                <a:solidFill>
                  <a:schemeClr val="bg1"/>
                </a:solidFill>
                <a:latin typeface="张海山锐谐体" panose="02000000000000000000" pitchFamily="2" charset="-122"/>
                <a:ea typeface="张海山锐谐体" panose="02000000000000000000" pitchFamily="2" charset="-122"/>
              </a:rPr>
              <a:t>威胁</a:t>
            </a:r>
          </a:p>
        </p:txBody>
      </p:sp>
      <p:sp>
        <p:nvSpPr>
          <p:cNvPr id="20" name="文本框 19"/>
          <p:cNvSpPr txBox="1"/>
          <p:nvPr/>
        </p:nvSpPr>
        <p:spPr>
          <a:xfrm>
            <a:off x="618458" y="5854657"/>
            <a:ext cx="902811" cy="523220"/>
          </a:xfrm>
          <a:prstGeom prst="rect">
            <a:avLst/>
          </a:prstGeom>
          <a:noFill/>
        </p:spPr>
        <p:txBody>
          <a:bodyPr wrap="none" rtlCol="0">
            <a:spAutoFit/>
          </a:bodyPr>
          <a:lstStyle/>
          <a:p>
            <a:r>
              <a:rPr lang="zh-CN" altLang="en-US" sz="2800" dirty="0">
                <a:solidFill>
                  <a:schemeClr val="bg1"/>
                </a:solidFill>
                <a:latin typeface="张海山锐谐体" panose="02000000000000000000" pitchFamily="2" charset="-122"/>
                <a:ea typeface="张海山锐谐体" panose="02000000000000000000" pitchFamily="2" charset="-122"/>
              </a:rPr>
              <a:t>机会</a:t>
            </a:r>
          </a:p>
        </p:txBody>
      </p:sp>
      <p:sp>
        <p:nvSpPr>
          <p:cNvPr id="21" name="文本框 20"/>
          <p:cNvSpPr txBox="1"/>
          <p:nvPr/>
        </p:nvSpPr>
        <p:spPr>
          <a:xfrm>
            <a:off x="10727523" y="813403"/>
            <a:ext cx="902811" cy="523220"/>
          </a:xfrm>
          <a:prstGeom prst="rect">
            <a:avLst/>
          </a:prstGeom>
          <a:noFill/>
        </p:spPr>
        <p:txBody>
          <a:bodyPr wrap="none" rtlCol="0">
            <a:spAutoFit/>
          </a:bodyPr>
          <a:lstStyle/>
          <a:p>
            <a:r>
              <a:rPr lang="zh-CN" altLang="en-US" sz="2800" dirty="0">
                <a:solidFill>
                  <a:schemeClr val="bg1"/>
                </a:solidFill>
                <a:latin typeface="张海山锐谐体" panose="02000000000000000000" pitchFamily="2" charset="-122"/>
                <a:ea typeface="张海山锐谐体" panose="02000000000000000000" pitchFamily="2" charset="-122"/>
              </a:rPr>
              <a:t>劣势</a:t>
            </a:r>
          </a:p>
        </p:txBody>
      </p:sp>
      <p:sp>
        <p:nvSpPr>
          <p:cNvPr id="22" name="文本框 21"/>
          <p:cNvSpPr txBox="1"/>
          <p:nvPr/>
        </p:nvSpPr>
        <p:spPr>
          <a:xfrm>
            <a:off x="618458" y="1336623"/>
            <a:ext cx="2031325" cy="369332"/>
          </a:xfrm>
          <a:prstGeom prst="rect">
            <a:avLst/>
          </a:prstGeom>
          <a:noFill/>
        </p:spPr>
        <p:txBody>
          <a:bodyPr wrap="none" rtlCol="0">
            <a:spAutoFit/>
          </a:bodyPr>
          <a:lstStyle/>
          <a:p>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在此输入优势要点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23" name="文本框 22"/>
          <p:cNvSpPr txBox="1"/>
          <p:nvPr/>
        </p:nvSpPr>
        <p:spPr>
          <a:xfrm>
            <a:off x="618458" y="1598043"/>
            <a:ext cx="1569660" cy="369332"/>
          </a:xfrm>
          <a:prstGeom prst="rect">
            <a:avLst/>
          </a:prstGeom>
          <a:noFill/>
        </p:spPr>
        <p:txBody>
          <a:bodyPr wrap="none" rtlCol="0">
            <a:spAutoFit/>
          </a:bodyPr>
          <a:lstStyle/>
          <a:p>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24" name="文本框 23"/>
          <p:cNvSpPr txBox="1"/>
          <p:nvPr/>
        </p:nvSpPr>
        <p:spPr>
          <a:xfrm>
            <a:off x="618458" y="1859843"/>
            <a:ext cx="1107996" cy="369332"/>
          </a:xfrm>
          <a:prstGeom prst="rect">
            <a:avLst/>
          </a:prstGeom>
          <a:noFill/>
        </p:spPr>
        <p:txBody>
          <a:bodyPr wrap="none" rtlCol="0">
            <a:spAutoFit/>
          </a:bodyPr>
          <a:lstStyle/>
          <a:p>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 name="矩形 104"/>
          <p:cNvSpPr/>
          <p:nvPr/>
        </p:nvSpPr>
        <p:spPr>
          <a:xfrm rot="16200000">
            <a:off x="3695655" y="3647255"/>
            <a:ext cx="2434911" cy="2427146"/>
          </a:xfrm>
          <a:custGeom>
            <a:avLst/>
            <a:gdLst>
              <a:gd name="connsiteX0" fmla="*/ 0 w 2427889"/>
              <a:gd name="connsiteY0" fmla="*/ 0 h 2135147"/>
              <a:gd name="connsiteX1" fmla="*/ 2427889 w 2427889"/>
              <a:gd name="connsiteY1" fmla="*/ 0 h 2135147"/>
              <a:gd name="connsiteX2" fmla="*/ 2427889 w 2427889"/>
              <a:gd name="connsiteY2" fmla="*/ 2135147 h 2135147"/>
              <a:gd name="connsiteX3" fmla="*/ 0 w 2427889"/>
              <a:gd name="connsiteY3" fmla="*/ 2135147 h 2135147"/>
              <a:gd name="connsiteX4" fmla="*/ 0 w 2427889"/>
              <a:gd name="connsiteY4" fmla="*/ 0 h 2135147"/>
              <a:gd name="connsiteX0" fmla="*/ 898635 w 2427889"/>
              <a:gd name="connsiteY0" fmla="*/ 662152 h 2135147"/>
              <a:gd name="connsiteX1" fmla="*/ 2427889 w 2427889"/>
              <a:gd name="connsiteY1" fmla="*/ 0 h 2135147"/>
              <a:gd name="connsiteX2" fmla="*/ 2427889 w 2427889"/>
              <a:gd name="connsiteY2" fmla="*/ 2135147 h 2135147"/>
              <a:gd name="connsiteX3" fmla="*/ 0 w 2427889"/>
              <a:gd name="connsiteY3" fmla="*/ 2135147 h 2135147"/>
              <a:gd name="connsiteX4" fmla="*/ 898635 w 2427889"/>
              <a:gd name="connsiteY4"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898635 w 2427889"/>
              <a:gd name="connsiteY5"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709448 w 2427889"/>
              <a:gd name="connsiteY5" fmla="*/ 1457230 h 2135147"/>
              <a:gd name="connsiteX6" fmla="*/ 898635 w 2427889"/>
              <a:gd name="connsiteY6" fmla="*/ 662152 h 21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7889" h="2135147">
                <a:moveTo>
                  <a:pt x="898635" y="662152"/>
                </a:moveTo>
                <a:cubicBezTo>
                  <a:pt x="1156138" y="548806"/>
                  <a:pt x="1508235" y="608880"/>
                  <a:pt x="1765738" y="495534"/>
                </a:cubicBezTo>
                <a:lnTo>
                  <a:pt x="2427889" y="0"/>
                </a:lnTo>
                <a:lnTo>
                  <a:pt x="2427889" y="2135147"/>
                </a:lnTo>
                <a:lnTo>
                  <a:pt x="0" y="2135147"/>
                </a:lnTo>
                <a:cubicBezTo>
                  <a:pt x="157655" y="1861878"/>
                  <a:pt x="551793" y="1730499"/>
                  <a:pt x="709448" y="1457230"/>
                </a:cubicBezTo>
                <a:lnTo>
                  <a:pt x="898635" y="662152"/>
                </a:lnTo>
                <a:close/>
              </a:path>
            </a:pathLst>
          </a:custGeom>
          <a:solidFill>
            <a:srgbClr val="1B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104"/>
          <p:cNvSpPr/>
          <p:nvPr/>
        </p:nvSpPr>
        <p:spPr>
          <a:xfrm>
            <a:off x="3696601" y="1227055"/>
            <a:ext cx="2428575" cy="2427889"/>
          </a:xfrm>
          <a:custGeom>
            <a:avLst/>
            <a:gdLst>
              <a:gd name="connsiteX0" fmla="*/ 0 w 2427889"/>
              <a:gd name="connsiteY0" fmla="*/ 0 h 2135147"/>
              <a:gd name="connsiteX1" fmla="*/ 2427889 w 2427889"/>
              <a:gd name="connsiteY1" fmla="*/ 0 h 2135147"/>
              <a:gd name="connsiteX2" fmla="*/ 2427889 w 2427889"/>
              <a:gd name="connsiteY2" fmla="*/ 2135147 h 2135147"/>
              <a:gd name="connsiteX3" fmla="*/ 0 w 2427889"/>
              <a:gd name="connsiteY3" fmla="*/ 2135147 h 2135147"/>
              <a:gd name="connsiteX4" fmla="*/ 0 w 2427889"/>
              <a:gd name="connsiteY4" fmla="*/ 0 h 2135147"/>
              <a:gd name="connsiteX0" fmla="*/ 898635 w 2427889"/>
              <a:gd name="connsiteY0" fmla="*/ 662152 h 2135147"/>
              <a:gd name="connsiteX1" fmla="*/ 2427889 w 2427889"/>
              <a:gd name="connsiteY1" fmla="*/ 0 h 2135147"/>
              <a:gd name="connsiteX2" fmla="*/ 2427889 w 2427889"/>
              <a:gd name="connsiteY2" fmla="*/ 2135147 h 2135147"/>
              <a:gd name="connsiteX3" fmla="*/ 0 w 2427889"/>
              <a:gd name="connsiteY3" fmla="*/ 2135147 h 2135147"/>
              <a:gd name="connsiteX4" fmla="*/ 898635 w 2427889"/>
              <a:gd name="connsiteY4"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898635 w 2427889"/>
              <a:gd name="connsiteY5"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709448 w 2427889"/>
              <a:gd name="connsiteY5" fmla="*/ 1457230 h 2135147"/>
              <a:gd name="connsiteX6" fmla="*/ 898635 w 2427889"/>
              <a:gd name="connsiteY6" fmla="*/ 662152 h 21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7889" h="2135147">
                <a:moveTo>
                  <a:pt x="898635" y="662152"/>
                </a:moveTo>
                <a:cubicBezTo>
                  <a:pt x="1156138" y="548806"/>
                  <a:pt x="1508235" y="608880"/>
                  <a:pt x="1765738" y="495534"/>
                </a:cubicBezTo>
                <a:lnTo>
                  <a:pt x="2427889" y="0"/>
                </a:lnTo>
                <a:lnTo>
                  <a:pt x="2427889" y="2135147"/>
                </a:lnTo>
                <a:lnTo>
                  <a:pt x="0" y="2135147"/>
                </a:lnTo>
                <a:cubicBezTo>
                  <a:pt x="157655" y="1861878"/>
                  <a:pt x="551793" y="1730499"/>
                  <a:pt x="709448" y="1457230"/>
                </a:cubicBezTo>
                <a:lnTo>
                  <a:pt x="898635" y="662152"/>
                </a:lnTo>
                <a:close/>
              </a:path>
            </a:pathLst>
          </a:cu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04"/>
          <p:cNvSpPr/>
          <p:nvPr/>
        </p:nvSpPr>
        <p:spPr>
          <a:xfrm rot="10800000">
            <a:off x="6120894" y="3643372"/>
            <a:ext cx="2428362" cy="2432921"/>
          </a:xfrm>
          <a:custGeom>
            <a:avLst/>
            <a:gdLst>
              <a:gd name="connsiteX0" fmla="*/ 0 w 2427889"/>
              <a:gd name="connsiteY0" fmla="*/ 0 h 2135147"/>
              <a:gd name="connsiteX1" fmla="*/ 2427889 w 2427889"/>
              <a:gd name="connsiteY1" fmla="*/ 0 h 2135147"/>
              <a:gd name="connsiteX2" fmla="*/ 2427889 w 2427889"/>
              <a:gd name="connsiteY2" fmla="*/ 2135147 h 2135147"/>
              <a:gd name="connsiteX3" fmla="*/ 0 w 2427889"/>
              <a:gd name="connsiteY3" fmla="*/ 2135147 h 2135147"/>
              <a:gd name="connsiteX4" fmla="*/ 0 w 2427889"/>
              <a:gd name="connsiteY4" fmla="*/ 0 h 2135147"/>
              <a:gd name="connsiteX0" fmla="*/ 898635 w 2427889"/>
              <a:gd name="connsiteY0" fmla="*/ 662152 h 2135147"/>
              <a:gd name="connsiteX1" fmla="*/ 2427889 w 2427889"/>
              <a:gd name="connsiteY1" fmla="*/ 0 h 2135147"/>
              <a:gd name="connsiteX2" fmla="*/ 2427889 w 2427889"/>
              <a:gd name="connsiteY2" fmla="*/ 2135147 h 2135147"/>
              <a:gd name="connsiteX3" fmla="*/ 0 w 2427889"/>
              <a:gd name="connsiteY3" fmla="*/ 2135147 h 2135147"/>
              <a:gd name="connsiteX4" fmla="*/ 898635 w 2427889"/>
              <a:gd name="connsiteY4"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898635 w 2427889"/>
              <a:gd name="connsiteY5"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709448 w 2427889"/>
              <a:gd name="connsiteY5" fmla="*/ 1457230 h 2135147"/>
              <a:gd name="connsiteX6" fmla="*/ 898635 w 2427889"/>
              <a:gd name="connsiteY6" fmla="*/ 662152 h 21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7889" h="2135147">
                <a:moveTo>
                  <a:pt x="898635" y="662152"/>
                </a:moveTo>
                <a:cubicBezTo>
                  <a:pt x="1156138" y="548806"/>
                  <a:pt x="1508235" y="608880"/>
                  <a:pt x="1765738" y="495534"/>
                </a:cubicBezTo>
                <a:lnTo>
                  <a:pt x="2427889" y="0"/>
                </a:lnTo>
                <a:lnTo>
                  <a:pt x="2427889" y="2135147"/>
                </a:lnTo>
                <a:lnTo>
                  <a:pt x="0" y="2135147"/>
                </a:lnTo>
                <a:cubicBezTo>
                  <a:pt x="157655" y="1861878"/>
                  <a:pt x="551793" y="1730499"/>
                  <a:pt x="709448" y="1457230"/>
                </a:cubicBezTo>
                <a:lnTo>
                  <a:pt x="898635" y="662152"/>
                </a:lnTo>
                <a:close/>
              </a:path>
            </a:pathLst>
          </a:cu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04"/>
          <p:cNvSpPr/>
          <p:nvPr/>
        </p:nvSpPr>
        <p:spPr>
          <a:xfrm rot="5400000">
            <a:off x="6124382" y="1227619"/>
            <a:ext cx="2427889" cy="2427889"/>
          </a:xfrm>
          <a:custGeom>
            <a:avLst/>
            <a:gdLst>
              <a:gd name="connsiteX0" fmla="*/ 0 w 2427889"/>
              <a:gd name="connsiteY0" fmla="*/ 0 h 2135147"/>
              <a:gd name="connsiteX1" fmla="*/ 2427889 w 2427889"/>
              <a:gd name="connsiteY1" fmla="*/ 0 h 2135147"/>
              <a:gd name="connsiteX2" fmla="*/ 2427889 w 2427889"/>
              <a:gd name="connsiteY2" fmla="*/ 2135147 h 2135147"/>
              <a:gd name="connsiteX3" fmla="*/ 0 w 2427889"/>
              <a:gd name="connsiteY3" fmla="*/ 2135147 h 2135147"/>
              <a:gd name="connsiteX4" fmla="*/ 0 w 2427889"/>
              <a:gd name="connsiteY4" fmla="*/ 0 h 2135147"/>
              <a:gd name="connsiteX0" fmla="*/ 898635 w 2427889"/>
              <a:gd name="connsiteY0" fmla="*/ 662152 h 2135147"/>
              <a:gd name="connsiteX1" fmla="*/ 2427889 w 2427889"/>
              <a:gd name="connsiteY1" fmla="*/ 0 h 2135147"/>
              <a:gd name="connsiteX2" fmla="*/ 2427889 w 2427889"/>
              <a:gd name="connsiteY2" fmla="*/ 2135147 h 2135147"/>
              <a:gd name="connsiteX3" fmla="*/ 0 w 2427889"/>
              <a:gd name="connsiteY3" fmla="*/ 2135147 h 2135147"/>
              <a:gd name="connsiteX4" fmla="*/ 898635 w 2427889"/>
              <a:gd name="connsiteY4"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898635 w 2427889"/>
              <a:gd name="connsiteY5" fmla="*/ 662152 h 2135147"/>
              <a:gd name="connsiteX0" fmla="*/ 898635 w 2427889"/>
              <a:gd name="connsiteY0" fmla="*/ 662152 h 2135147"/>
              <a:gd name="connsiteX1" fmla="*/ 1765738 w 2427889"/>
              <a:gd name="connsiteY1" fmla="*/ 495534 h 2135147"/>
              <a:gd name="connsiteX2" fmla="*/ 2427889 w 2427889"/>
              <a:gd name="connsiteY2" fmla="*/ 0 h 2135147"/>
              <a:gd name="connsiteX3" fmla="*/ 2427889 w 2427889"/>
              <a:gd name="connsiteY3" fmla="*/ 2135147 h 2135147"/>
              <a:gd name="connsiteX4" fmla="*/ 0 w 2427889"/>
              <a:gd name="connsiteY4" fmla="*/ 2135147 h 2135147"/>
              <a:gd name="connsiteX5" fmla="*/ 709448 w 2427889"/>
              <a:gd name="connsiteY5" fmla="*/ 1457230 h 2135147"/>
              <a:gd name="connsiteX6" fmla="*/ 898635 w 2427889"/>
              <a:gd name="connsiteY6" fmla="*/ 662152 h 21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7889" h="2135147">
                <a:moveTo>
                  <a:pt x="898635" y="662152"/>
                </a:moveTo>
                <a:cubicBezTo>
                  <a:pt x="1156138" y="548806"/>
                  <a:pt x="1508235" y="608880"/>
                  <a:pt x="1765738" y="495534"/>
                </a:cubicBezTo>
                <a:lnTo>
                  <a:pt x="2427889" y="0"/>
                </a:lnTo>
                <a:lnTo>
                  <a:pt x="2427889" y="2135147"/>
                </a:lnTo>
                <a:lnTo>
                  <a:pt x="0" y="2135147"/>
                </a:lnTo>
                <a:cubicBezTo>
                  <a:pt x="157655" y="1861878"/>
                  <a:pt x="551793" y="1730499"/>
                  <a:pt x="709448" y="1457230"/>
                </a:cubicBezTo>
                <a:lnTo>
                  <a:pt x="898635" y="662152"/>
                </a:lnTo>
                <a:close/>
              </a:path>
            </a:pathLst>
          </a:cu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795882" y="2338380"/>
            <a:ext cx="594482" cy="1107996"/>
          </a:xfrm>
          <a:prstGeom prst="rect">
            <a:avLst/>
          </a:prstGeom>
          <a:noFill/>
        </p:spPr>
        <p:txBody>
          <a:bodyPr wrap="square" rtlCol="0">
            <a:spAutoFit/>
          </a:bodyPr>
          <a:lstStyle/>
          <a:p>
            <a:pPr algn="ctr"/>
            <a:r>
              <a:rPr lang="en-US" altLang="zh-CN" sz="6600" dirty="0">
                <a:solidFill>
                  <a:schemeClr val="bg1"/>
                </a:solidFill>
                <a:latin typeface="张海山锐谐体" panose="02000000000000000000" pitchFamily="2" charset="-122"/>
                <a:ea typeface="张海山锐谐体" panose="02000000000000000000" pitchFamily="2" charset="-122"/>
              </a:rPr>
              <a:t>S</a:t>
            </a:r>
            <a:endParaRPr lang="zh-CN" altLang="en-US" sz="6600" dirty="0">
              <a:solidFill>
                <a:schemeClr val="bg1"/>
              </a:solidFill>
              <a:latin typeface="张海山锐谐体" panose="02000000000000000000" pitchFamily="2" charset="-122"/>
              <a:ea typeface="张海山锐谐体" panose="02000000000000000000" pitchFamily="2" charset="-122"/>
            </a:endParaRPr>
          </a:p>
        </p:txBody>
      </p:sp>
      <p:sp>
        <p:nvSpPr>
          <p:cNvPr id="13" name="文本框 12"/>
          <p:cNvSpPr txBox="1"/>
          <p:nvPr/>
        </p:nvSpPr>
        <p:spPr>
          <a:xfrm>
            <a:off x="6563900" y="2338380"/>
            <a:ext cx="1000286" cy="1107996"/>
          </a:xfrm>
          <a:prstGeom prst="rect">
            <a:avLst/>
          </a:prstGeom>
          <a:noFill/>
        </p:spPr>
        <p:txBody>
          <a:bodyPr wrap="square" rtlCol="0">
            <a:spAutoFit/>
          </a:bodyPr>
          <a:lstStyle/>
          <a:p>
            <a:pPr algn="ctr"/>
            <a:r>
              <a:rPr lang="en-US" altLang="zh-CN" sz="6600" dirty="0" smtClean="0">
                <a:solidFill>
                  <a:schemeClr val="bg1"/>
                </a:solidFill>
                <a:latin typeface="张海山锐谐体" panose="02000000000000000000" pitchFamily="2" charset="-122"/>
                <a:ea typeface="张海山锐谐体" panose="02000000000000000000" pitchFamily="2" charset="-122"/>
              </a:rPr>
              <a:t>W</a:t>
            </a:r>
            <a:endParaRPr lang="zh-CN" altLang="en-US" sz="6600" dirty="0">
              <a:solidFill>
                <a:schemeClr val="bg1"/>
              </a:solidFill>
              <a:latin typeface="张海山锐谐体" panose="02000000000000000000" pitchFamily="2" charset="-122"/>
              <a:ea typeface="张海山锐谐体" panose="02000000000000000000" pitchFamily="2" charset="-122"/>
            </a:endParaRPr>
          </a:p>
        </p:txBody>
      </p:sp>
      <p:sp>
        <p:nvSpPr>
          <p:cNvPr id="14" name="文本框 13"/>
          <p:cNvSpPr txBox="1"/>
          <p:nvPr/>
        </p:nvSpPr>
        <p:spPr>
          <a:xfrm>
            <a:off x="4727376" y="3830024"/>
            <a:ext cx="803916" cy="1107996"/>
          </a:xfrm>
          <a:prstGeom prst="rect">
            <a:avLst/>
          </a:prstGeom>
          <a:noFill/>
        </p:spPr>
        <p:txBody>
          <a:bodyPr wrap="square" rtlCol="0">
            <a:spAutoFit/>
          </a:bodyPr>
          <a:lstStyle/>
          <a:p>
            <a:pPr algn="ctr"/>
            <a:r>
              <a:rPr lang="en-US" altLang="zh-CN" sz="6600" dirty="0">
                <a:solidFill>
                  <a:schemeClr val="bg1"/>
                </a:solidFill>
                <a:latin typeface="张海山锐谐体" panose="02000000000000000000" pitchFamily="2" charset="-122"/>
                <a:ea typeface="张海山锐谐体" panose="02000000000000000000" pitchFamily="2" charset="-122"/>
              </a:rPr>
              <a:t>O</a:t>
            </a:r>
            <a:endParaRPr lang="zh-CN" altLang="en-US" sz="6600" dirty="0">
              <a:solidFill>
                <a:schemeClr val="bg1"/>
              </a:solidFill>
              <a:latin typeface="张海山锐谐体" panose="02000000000000000000" pitchFamily="2" charset="-122"/>
              <a:ea typeface="张海山锐谐体" panose="02000000000000000000" pitchFamily="2" charset="-122"/>
            </a:endParaRPr>
          </a:p>
        </p:txBody>
      </p:sp>
      <p:sp>
        <p:nvSpPr>
          <p:cNvPr id="15" name="文本框 14"/>
          <p:cNvSpPr txBox="1"/>
          <p:nvPr/>
        </p:nvSpPr>
        <p:spPr>
          <a:xfrm>
            <a:off x="6759666" y="3819766"/>
            <a:ext cx="653633" cy="1107996"/>
          </a:xfrm>
          <a:prstGeom prst="rect">
            <a:avLst/>
          </a:prstGeom>
          <a:noFill/>
        </p:spPr>
        <p:txBody>
          <a:bodyPr wrap="square" rtlCol="0">
            <a:spAutoFit/>
          </a:bodyPr>
          <a:lstStyle/>
          <a:p>
            <a:pPr algn="ctr"/>
            <a:r>
              <a:rPr lang="en-US" altLang="zh-CN" sz="6600" dirty="0" smtClean="0">
                <a:solidFill>
                  <a:schemeClr val="bg1"/>
                </a:solidFill>
                <a:latin typeface="张海山锐谐体" panose="02000000000000000000" pitchFamily="2" charset="-122"/>
                <a:ea typeface="张海山锐谐体" panose="02000000000000000000" pitchFamily="2" charset="-122"/>
              </a:rPr>
              <a:t>T</a:t>
            </a:r>
            <a:endParaRPr lang="zh-CN" altLang="en-US" sz="6600" dirty="0">
              <a:solidFill>
                <a:schemeClr val="bg1"/>
              </a:solidFill>
              <a:latin typeface="张海山锐谐体" panose="02000000000000000000" pitchFamily="2" charset="-122"/>
              <a:ea typeface="张海山锐谐体" panose="02000000000000000000" pitchFamily="2" charset="-122"/>
            </a:endParaRPr>
          </a:p>
        </p:txBody>
      </p:sp>
      <p:sp>
        <p:nvSpPr>
          <p:cNvPr id="127" name="矩形 126"/>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1585288" y="892717"/>
            <a:ext cx="581941" cy="466846"/>
          </a:xfrm>
          <a:prstGeom prst="rect">
            <a:avLst/>
          </a:prstGeom>
        </p:spPr>
      </p:pic>
      <p:pic>
        <p:nvPicPr>
          <p:cNvPr id="38" name="图片 37"/>
          <p:cNvPicPr>
            <a:picLocks noChangeAspect="1"/>
          </p:cNvPicPr>
          <p:nvPr/>
        </p:nvPicPr>
        <p:blipFill>
          <a:blip r:embed="rId3"/>
          <a:stretch>
            <a:fillRect/>
          </a:stretch>
        </p:blipFill>
        <p:spPr>
          <a:xfrm>
            <a:off x="1536676" y="5954080"/>
            <a:ext cx="535462" cy="429559"/>
          </a:xfrm>
          <a:prstGeom prst="rect">
            <a:avLst/>
          </a:prstGeom>
        </p:spPr>
      </p:pic>
      <p:pic>
        <p:nvPicPr>
          <p:cNvPr id="39" name="图片 38"/>
          <p:cNvPicPr>
            <a:picLocks noChangeAspect="1"/>
          </p:cNvPicPr>
          <p:nvPr/>
        </p:nvPicPr>
        <p:blipFill>
          <a:blip r:embed="rId4"/>
          <a:stretch>
            <a:fillRect/>
          </a:stretch>
        </p:blipFill>
        <p:spPr>
          <a:xfrm>
            <a:off x="10237980" y="856792"/>
            <a:ext cx="489543" cy="400896"/>
          </a:xfrm>
          <a:prstGeom prst="rect">
            <a:avLst/>
          </a:prstGeom>
        </p:spPr>
      </p:pic>
      <p:pic>
        <p:nvPicPr>
          <p:cNvPr id="35" name="图片 34"/>
          <p:cNvPicPr>
            <a:picLocks noChangeAspect="1"/>
          </p:cNvPicPr>
          <p:nvPr/>
        </p:nvPicPr>
        <p:blipFill>
          <a:blip r:embed="rId4"/>
          <a:stretch>
            <a:fillRect/>
          </a:stretch>
        </p:blipFill>
        <p:spPr>
          <a:xfrm>
            <a:off x="10237980" y="5942740"/>
            <a:ext cx="489543" cy="400896"/>
          </a:xfrm>
          <a:prstGeom prst="rect">
            <a:avLst/>
          </a:prstGeom>
        </p:spPr>
      </p:pic>
      <p:sp>
        <p:nvSpPr>
          <p:cNvPr id="36" name="文本框 35"/>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en-US" altLang="zh-CN" sz="3600" dirty="0" smtClean="0"/>
              <a:t>SWOT</a:t>
            </a:r>
            <a:r>
              <a:rPr lang="zh-CN" altLang="en-US" sz="3600" dirty="0" smtClean="0"/>
              <a:t>分析</a:t>
            </a:r>
            <a:endParaRPr lang="zh-CN" altLang="en-US" sz="3600" dirty="0"/>
          </a:p>
        </p:txBody>
      </p:sp>
      <p:sp>
        <p:nvSpPr>
          <p:cNvPr id="34" name="文本框 33"/>
          <p:cNvSpPr txBox="1"/>
          <p:nvPr/>
        </p:nvSpPr>
        <p:spPr>
          <a:xfrm>
            <a:off x="616950" y="2121263"/>
            <a:ext cx="646331" cy="369332"/>
          </a:xfrm>
          <a:prstGeom prst="rect">
            <a:avLst/>
          </a:prstGeom>
          <a:noFill/>
        </p:spPr>
        <p:txBody>
          <a:bodyPr wrap="none" rtlCol="0">
            <a:spAutoFit/>
          </a:bodyPr>
          <a:lstStyle/>
          <a:p>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37" name="文本框 36"/>
          <p:cNvSpPr txBox="1"/>
          <p:nvPr/>
        </p:nvSpPr>
        <p:spPr>
          <a:xfrm>
            <a:off x="9599009" y="1373811"/>
            <a:ext cx="2031325"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在此输入优势要点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0" name="文本框 39"/>
          <p:cNvSpPr txBox="1"/>
          <p:nvPr/>
        </p:nvSpPr>
        <p:spPr>
          <a:xfrm>
            <a:off x="10060674" y="1635231"/>
            <a:ext cx="1569660"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1" name="文本框 40"/>
          <p:cNvSpPr txBox="1"/>
          <p:nvPr/>
        </p:nvSpPr>
        <p:spPr>
          <a:xfrm>
            <a:off x="10522338" y="1897031"/>
            <a:ext cx="1107996"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3" name="文本框 42"/>
          <p:cNvSpPr txBox="1"/>
          <p:nvPr/>
        </p:nvSpPr>
        <p:spPr>
          <a:xfrm>
            <a:off x="10984003" y="2158451"/>
            <a:ext cx="646331"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4" name="文本框 43"/>
          <p:cNvSpPr txBox="1"/>
          <p:nvPr/>
        </p:nvSpPr>
        <p:spPr>
          <a:xfrm>
            <a:off x="9609385" y="5508980"/>
            <a:ext cx="2031325"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在此输入优势要点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5" name="文本框 44"/>
          <p:cNvSpPr txBox="1"/>
          <p:nvPr/>
        </p:nvSpPr>
        <p:spPr>
          <a:xfrm>
            <a:off x="10071050" y="5221131"/>
            <a:ext cx="1569660"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6" name="文本框 45"/>
          <p:cNvSpPr txBox="1"/>
          <p:nvPr/>
        </p:nvSpPr>
        <p:spPr>
          <a:xfrm>
            <a:off x="10532714" y="4953113"/>
            <a:ext cx="1107996"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7" name="文本框 46"/>
          <p:cNvSpPr txBox="1"/>
          <p:nvPr/>
        </p:nvSpPr>
        <p:spPr>
          <a:xfrm>
            <a:off x="10994379" y="4666444"/>
            <a:ext cx="646331"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8" name="文本框 47"/>
          <p:cNvSpPr txBox="1"/>
          <p:nvPr/>
        </p:nvSpPr>
        <p:spPr>
          <a:xfrm>
            <a:off x="551290" y="5508980"/>
            <a:ext cx="2031325"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在此输入优势要点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49" name="文本框 48"/>
          <p:cNvSpPr txBox="1"/>
          <p:nvPr/>
        </p:nvSpPr>
        <p:spPr>
          <a:xfrm>
            <a:off x="551290" y="5221131"/>
            <a:ext cx="1569660"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输入优势要点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50" name="文本框 49"/>
          <p:cNvSpPr txBox="1"/>
          <p:nvPr/>
        </p:nvSpPr>
        <p:spPr>
          <a:xfrm>
            <a:off x="551290" y="4953113"/>
            <a:ext cx="1107996"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优势要点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
        <p:nvSpPr>
          <p:cNvPr id="51" name="文本框 50"/>
          <p:cNvSpPr txBox="1"/>
          <p:nvPr/>
        </p:nvSpPr>
        <p:spPr>
          <a:xfrm>
            <a:off x="551290" y="4666444"/>
            <a:ext cx="646331" cy="369332"/>
          </a:xfrm>
          <a:prstGeom prst="rect">
            <a:avLst/>
          </a:prstGeom>
          <a:noFill/>
        </p:spPr>
        <p:txBody>
          <a:bodyPr wrap="none" rtlCol="0">
            <a:spAutoFit/>
          </a:bodyPr>
          <a:lstStyle/>
          <a:p>
            <a:pPr algn="r"/>
            <a:r>
              <a:rPr lang="zh-CN" altLang="en-US" dirty="0" smtClean="0">
                <a:solidFill>
                  <a:schemeClr val="bg1">
                    <a:lumMod val="95000"/>
                  </a:schemeClr>
                </a:solidFill>
                <a:latin typeface="张海山锐谐体" panose="02000000000000000000" pitchFamily="2" charset="-122"/>
                <a:ea typeface="张海山锐谐体" panose="02000000000000000000" pitchFamily="2" charset="-122"/>
              </a:rPr>
              <a:t>要点</a:t>
            </a:r>
            <a:endParaRPr lang="zh-CN" altLang="en-US" dirty="0">
              <a:solidFill>
                <a:schemeClr val="bg1">
                  <a:lumMod val="95000"/>
                </a:schemeClr>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2644901350"/>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a:stretch>
            <a:fillRect/>
          </a:stretch>
        </p:blipFill>
        <p:spPr>
          <a:xfrm>
            <a:off x="2873776" y="5008733"/>
            <a:ext cx="3920113" cy="3210254"/>
          </a:xfrm>
          <a:prstGeom prst="rect">
            <a:avLst/>
          </a:prstGeom>
        </p:spPr>
      </p:pic>
      <p:pic>
        <p:nvPicPr>
          <p:cNvPr id="61" name="图片 60"/>
          <p:cNvPicPr>
            <a:picLocks noChangeAspect="1"/>
          </p:cNvPicPr>
          <p:nvPr/>
        </p:nvPicPr>
        <p:blipFill>
          <a:blip r:embed="rId2"/>
          <a:stretch>
            <a:fillRect/>
          </a:stretch>
        </p:blipFill>
        <p:spPr>
          <a:xfrm>
            <a:off x="672270" y="5655938"/>
            <a:ext cx="1706111" cy="1397166"/>
          </a:xfrm>
          <a:prstGeom prst="rect">
            <a:avLst/>
          </a:prstGeom>
        </p:spPr>
      </p:pic>
      <p:sp>
        <p:nvSpPr>
          <p:cNvPr id="4" name="AutoShape 3"/>
          <p:cNvSpPr>
            <a:spLocks noChangeAspect="1" noChangeArrowheads="1" noTextEdit="1"/>
          </p:cNvSpPr>
          <p:nvPr/>
        </p:nvSpPr>
        <p:spPr bwMode="auto">
          <a:xfrm>
            <a:off x="864473" y="4036389"/>
            <a:ext cx="4316413" cy="346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1289923" y="5101602"/>
            <a:ext cx="3462338" cy="2400300"/>
          </a:xfrm>
          <a:custGeom>
            <a:avLst/>
            <a:gdLst>
              <a:gd name="T0" fmla="*/ 0 w 2181"/>
              <a:gd name="T1" fmla="*/ 0 h 1512"/>
              <a:gd name="T2" fmla="*/ 0 w 2181"/>
              <a:gd name="T3" fmla="*/ 1105 h 1512"/>
              <a:gd name="T4" fmla="*/ 1089 w 2181"/>
              <a:gd name="T5" fmla="*/ 1512 h 1512"/>
              <a:gd name="T6" fmla="*/ 2181 w 2181"/>
              <a:gd name="T7" fmla="*/ 1095 h 1512"/>
              <a:gd name="T8" fmla="*/ 2181 w 2181"/>
              <a:gd name="T9" fmla="*/ 0 h 1512"/>
              <a:gd name="T10" fmla="*/ 0 w 2181"/>
              <a:gd name="T11" fmla="*/ 0 h 1512"/>
            </a:gdLst>
            <a:ahLst/>
            <a:cxnLst>
              <a:cxn ang="0">
                <a:pos x="T0" y="T1"/>
              </a:cxn>
              <a:cxn ang="0">
                <a:pos x="T2" y="T3"/>
              </a:cxn>
              <a:cxn ang="0">
                <a:pos x="T4" y="T5"/>
              </a:cxn>
              <a:cxn ang="0">
                <a:pos x="T6" y="T7"/>
              </a:cxn>
              <a:cxn ang="0">
                <a:pos x="T8" y="T9"/>
              </a:cxn>
              <a:cxn ang="0">
                <a:pos x="T10" y="T11"/>
              </a:cxn>
            </a:cxnLst>
            <a:rect l="0" t="0" r="r" b="b"/>
            <a:pathLst>
              <a:path w="2181" h="1512">
                <a:moveTo>
                  <a:pt x="0" y="0"/>
                </a:moveTo>
                <a:lnTo>
                  <a:pt x="0" y="1105"/>
                </a:lnTo>
                <a:lnTo>
                  <a:pt x="1089" y="1512"/>
                </a:lnTo>
                <a:lnTo>
                  <a:pt x="2181" y="1095"/>
                </a:lnTo>
                <a:lnTo>
                  <a:pt x="2181" y="0"/>
                </a:lnTo>
                <a:lnTo>
                  <a:pt x="0" y="0"/>
                </a:lnTo>
                <a:close/>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864473" y="4039564"/>
            <a:ext cx="2159000" cy="1062038"/>
          </a:xfrm>
          <a:custGeom>
            <a:avLst/>
            <a:gdLst>
              <a:gd name="T0" fmla="*/ 1360 w 1360"/>
              <a:gd name="T1" fmla="*/ 371 h 669"/>
              <a:gd name="T2" fmla="*/ 268 w 1360"/>
              <a:gd name="T3" fmla="*/ 669 h 669"/>
              <a:gd name="T4" fmla="*/ 0 w 1360"/>
              <a:gd name="T5" fmla="*/ 250 h 669"/>
              <a:gd name="T6" fmla="*/ 1134 w 1360"/>
              <a:gd name="T7" fmla="*/ 0 h 669"/>
              <a:gd name="T8" fmla="*/ 1360 w 1360"/>
              <a:gd name="T9" fmla="*/ 371 h 669"/>
            </a:gdLst>
            <a:ahLst/>
            <a:cxnLst>
              <a:cxn ang="0">
                <a:pos x="T0" y="T1"/>
              </a:cxn>
              <a:cxn ang="0">
                <a:pos x="T2" y="T3"/>
              </a:cxn>
              <a:cxn ang="0">
                <a:pos x="T4" y="T5"/>
              </a:cxn>
              <a:cxn ang="0">
                <a:pos x="T6" y="T7"/>
              </a:cxn>
              <a:cxn ang="0">
                <a:pos x="T8" y="T9"/>
              </a:cxn>
            </a:cxnLst>
            <a:rect l="0" t="0" r="r" b="b"/>
            <a:pathLst>
              <a:path w="1360" h="669">
                <a:moveTo>
                  <a:pt x="1360" y="371"/>
                </a:moveTo>
                <a:lnTo>
                  <a:pt x="268" y="669"/>
                </a:lnTo>
                <a:lnTo>
                  <a:pt x="0" y="250"/>
                </a:lnTo>
                <a:lnTo>
                  <a:pt x="1134" y="0"/>
                </a:lnTo>
                <a:lnTo>
                  <a:pt x="1360" y="371"/>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3023473" y="4039564"/>
            <a:ext cx="2154238" cy="1062038"/>
          </a:xfrm>
          <a:custGeom>
            <a:avLst/>
            <a:gdLst>
              <a:gd name="T0" fmla="*/ 0 w 1357"/>
              <a:gd name="T1" fmla="*/ 371 h 669"/>
              <a:gd name="T2" fmla="*/ 1089 w 1357"/>
              <a:gd name="T3" fmla="*/ 669 h 669"/>
              <a:gd name="T4" fmla="*/ 1357 w 1357"/>
              <a:gd name="T5" fmla="*/ 250 h 669"/>
              <a:gd name="T6" fmla="*/ 225 w 1357"/>
              <a:gd name="T7" fmla="*/ 0 h 669"/>
              <a:gd name="T8" fmla="*/ 0 w 1357"/>
              <a:gd name="T9" fmla="*/ 371 h 669"/>
            </a:gdLst>
            <a:ahLst/>
            <a:cxnLst>
              <a:cxn ang="0">
                <a:pos x="T0" y="T1"/>
              </a:cxn>
              <a:cxn ang="0">
                <a:pos x="T2" y="T3"/>
              </a:cxn>
              <a:cxn ang="0">
                <a:pos x="T4" y="T5"/>
              </a:cxn>
              <a:cxn ang="0">
                <a:pos x="T6" y="T7"/>
              </a:cxn>
              <a:cxn ang="0">
                <a:pos x="T8" y="T9"/>
              </a:cxn>
            </a:cxnLst>
            <a:rect l="0" t="0" r="r" b="b"/>
            <a:pathLst>
              <a:path w="1357" h="669">
                <a:moveTo>
                  <a:pt x="0" y="371"/>
                </a:moveTo>
                <a:lnTo>
                  <a:pt x="1089" y="669"/>
                </a:lnTo>
                <a:lnTo>
                  <a:pt x="1357" y="250"/>
                </a:lnTo>
                <a:lnTo>
                  <a:pt x="225" y="0"/>
                </a:lnTo>
                <a:lnTo>
                  <a:pt x="0" y="371"/>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1289923" y="4628527"/>
            <a:ext cx="3462338" cy="1049338"/>
          </a:xfrm>
          <a:custGeom>
            <a:avLst/>
            <a:gdLst>
              <a:gd name="T0" fmla="*/ 2181 w 2181"/>
              <a:gd name="T1" fmla="*/ 298 h 661"/>
              <a:gd name="T2" fmla="*/ 1089 w 2181"/>
              <a:gd name="T3" fmla="*/ 661 h 661"/>
              <a:gd name="T4" fmla="*/ 0 w 2181"/>
              <a:gd name="T5" fmla="*/ 298 h 661"/>
              <a:gd name="T6" fmla="*/ 1092 w 2181"/>
              <a:gd name="T7" fmla="*/ 0 h 661"/>
              <a:gd name="T8" fmla="*/ 2181 w 2181"/>
              <a:gd name="T9" fmla="*/ 298 h 661"/>
            </a:gdLst>
            <a:ahLst/>
            <a:cxnLst>
              <a:cxn ang="0">
                <a:pos x="T0" y="T1"/>
              </a:cxn>
              <a:cxn ang="0">
                <a:pos x="T2" y="T3"/>
              </a:cxn>
              <a:cxn ang="0">
                <a:pos x="T4" y="T5"/>
              </a:cxn>
              <a:cxn ang="0">
                <a:pos x="T6" y="T7"/>
              </a:cxn>
              <a:cxn ang="0">
                <a:pos x="T8" y="T9"/>
              </a:cxn>
            </a:cxnLst>
            <a:rect l="0" t="0" r="r" b="b"/>
            <a:pathLst>
              <a:path w="2181" h="661">
                <a:moveTo>
                  <a:pt x="2181" y="298"/>
                </a:moveTo>
                <a:lnTo>
                  <a:pt x="1089" y="661"/>
                </a:lnTo>
                <a:lnTo>
                  <a:pt x="0" y="298"/>
                </a:lnTo>
                <a:lnTo>
                  <a:pt x="1092" y="0"/>
                </a:lnTo>
                <a:lnTo>
                  <a:pt x="2181" y="298"/>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p:cNvSpPr>
          <p:nvPr/>
        </p:nvSpPr>
        <p:spPr bwMode="auto">
          <a:xfrm>
            <a:off x="3018711" y="5101602"/>
            <a:ext cx="1733550" cy="2397125"/>
          </a:xfrm>
          <a:custGeom>
            <a:avLst/>
            <a:gdLst>
              <a:gd name="T0" fmla="*/ 0 w 1092"/>
              <a:gd name="T1" fmla="*/ 363 h 1510"/>
              <a:gd name="T2" fmla="*/ 0 w 1092"/>
              <a:gd name="T3" fmla="*/ 1510 h 1510"/>
              <a:gd name="T4" fmla="*/ 1092 w 1092"/>
              <a:gd name="T5" fmla="*/ 1095 h 1510"/>
              <a:gd name="T6" fmla="*/ 1092 w 1092"/>
              <a:gd name="T7" fmla="*/ 0 h 1510"/>
              <a:gd name="T8" fmla="*/ 0 w 1092"/>
              <a:gd name="T9" fmla="*/ 363 h 1510"/>
            </a:gdLst>
            <a:ahLst/>
            <a:cxnLst>
              <a:cxn ang="0">
                <a:pos x="T0" y="T1"/>
              </a:cxn>
              <a:cxn ang="0">
                <a:pos x="T2" y="T3"/>
              </a:cxn>
              <a:cxn ang="0">
                <a:pos x="T4" y="T5"/>
              </a:cxn>
              <a:cxn ang="0">
                <a:pos x="T6" y="T7"/>
              </a:cxn>
              <a:cxn ang="0">
                <a:pos x="T8" y="T9"/>
              </a:cxn>
            </a:cxnLst>
            <a:rect l="0" t="0" r="r" b="b"/>
            <a:pathLst>
              <a:path w="1092" h="1510">
                <a:moveTo>
                  <a:pt x="0" y="363"/>
                </a:moveTo>
                <a:lnTo>
                  <a:pt x="0" y="1510"/>
                </a:lnTo>
                <a:lnTo>
                  <a:pt x="1092" y="1095"/>
                </a:lnTo>
                <a:lnTo>
                  <a:pt x="1092" y="0"/>
                </a:lnTo>
                <a:lnTo>
                  <a:pt x="0" y="363"/>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a:off x="1348644" y="2497033"/>
            <a:ext cx="3333784" cy="2826899"/>
            <a:chOff x="4192588" y="1624661"/>
            <a:chExt cx="3727450" cy="3160712"/>
          </a:xfrm>
        </p:grpSpPr>
        <p:sp>
          <p:nvSpPr>
            <p:cNvPr id="6" name="等腰三角形 6"/>
            <p:cNvSpPr/>
            <p:nvPr/>
          </p:nvSpPr>
          <p:spPr>
            <a:xfrm>
              <a:off x="5160963" y="1624661"/>
              <a:ext cx="1797050" cy="1468437"/>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EA4B3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等腰三角形 7"/>
            <p:cNvSpPr/>
            <p:nvPr/>
          </p:nvSpPr>
          <p:spPr>
            <a:xfrm rot="10800000">
              <a:off x="5126038" y="3181998"/>
              <a:ext cx="1822450" cy="1550988"/>
            </a:xfrm>
            <a:prstGeom prst="triangle">
              <a:avLst/>
            </a:prstGeom>
            <a:solidFill>
              <a:srgbClr val="217FB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等腰三角形 11"/>
            <p:cNvSpPr/>
            <p:nvPr/>
          </p:nvSpPr>
          <p:spPr>
            <a:xfrm>
              <a:off x="4192588" y="3285186"/>
              <a:ext cx="1765300" cy="1500187"/>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F3C5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等腰三角形 7"/>
            <p:cNvSpPr/>
            <p:nvPr/>
          </p:nvSpPr>
          <p:spPr>
            <a:xfrm>
              <a:off x="6154738" y="3285186"/>
              <a:ext cx="1765300" cy="1500187"/>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1FCF6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0" name="文本框 39"/>
            <p:cNvSpPr txBox="1"/>
            <p:nvPr/>
          </p:nvSpPr>
          <p:spPr>
            <a:xfrm>
              <a:off x="5502919" y="3437343"/>
              <a:ext cx="1124125" cy="378532"/>
            </a:xfrm>
            <a:prstGeom prst="rect">
              <a:avLst/>
            </a:prstGeom>
            <a:noFill/>
            <a:ln>
              <a:noFill/>
            </a:ln>
          </p:spPr>
          <p:txBody>
            <a:bodyPr wrap="none" rtlCol="0">
              <a:spAutoFit/>
            </a:bodyPr>
            <a:lstStyle/>
            <a:p>
              <a:pPr algn="ctr"/>
              <a:r>
                <a:rPr lang="zh-CN" altLang="en-US" sz="1600" dirty="0" smtClean="0">
                  <a:solidFill>
                    <a:schemeClr val="bg1"/>
                  </a:solidFill>
                  <a:latin typeface="张海山锐谐体" panose="02000000000000000000" pitchFamily="2" charset="-122"/>
                  <a:ea typeface="张海山锐谐体" panose="02000000000000000000" pitchFamily="2" charset="-122"/>
                </a:rPr>
                <a:t>方案措施</a:t>
              </a:r>
              <a:endParaRPr lang="zh-CN" altLang="en-US" sz="1600" dirty="0">
                <a:solidFill>
                  <a:schemeClr val="bg1"/>
                </a:solidFill>
                <a:latin typeface="张海山锐谐体" panose="02000000000000000000" pitchFamily="2" charset="-122"/>
                <a:ea typeface="张海山锐谐体" panose="02000000000000000000" pitchFamily="2" charset="-122"/>
              </a:endParaRPr>
            </a:p>
          </p:txBody>
        </p:sp>
        <p:sp>
          <p:nvSpPr>
            <p:cNvPr id="41" name="文本框 40"/>
            <p:cNvSpPr txBox="1"/>
            <p:nvPr/>
          </p:nvSpPr>
          <p:spPr>
            <a:xfrm>
              <a:off x="5670212" y="2252440"/>
              <a:ext cx="894712" cy="378532"/>
            </a:xfrm>
            <a:prstGeom prst="rect">
              <a:avLst/>
            </a:prstGeom>
            <a:noFill/>
            <a:ln>
              <a:noFill/>
            </a:ln>
          </p:spPr>
          <p:txBody>
            <a:bodyPr wrap="none" rtlCol="0">
              <a:spAutoFit/>
            </a:bodyPr>
            <a:lstStyle/>
            <a:p>
              <a:pPr algn="ctr"/>
              <a:r>
                <a:rPr lang="zh-CN" altLang="en-US" sz="1600" dirty="0" smtClean="0">
                  <a:solidFill>
                    <a:schemeClr val="bg1"/>
                  </a:solidFill>
                  <a:latin typeface="张海山锐谐体" panose="02000000000000000000" pitchFamily="2" charset="-122"/>
                  <a:ea typeface="张海山锐谐体" panose="02000000000000000000" pitchFamily="2" charset="-122"/>
                </a:rPr>
                <a:t>方案一</a:t>
              </a:r>
              <a:endParaRPr lang="zh-CN" altLang="en-US" sz="1600" dirty="0">
                <a:solidFill>
                  <a:schemeClr val="bg1"/>
                </a:solidFill>
                <a:latin typeface="张海山锐谐体" panose="02000000000000000000" pitchFamily="2" charset="-122"/>
                <a:ea typeface="张海山锐谐体" panose="02000000000000000000" pitchFamily="2" charset="-122"/>
              </a:endParaRPr>
            </a:p>
          </p:txBody>
        </p:sp>
        <p:sp>
          <p:nvSpPr>
            <p:cNvPr id="42" name="文本框 41"/>
            <p:cNvSpPr txBox="1"/>
            <p:nvPr/>
          </p:nvSpPr>
          <p:spPr>
            <a:xfrm>
              <a:off x="4634283" y="4238281"/>
              <a:ext cx="894712" cy="378532"/>
            </a:xfrm>
            <a:prstGeom prst="rect">
              <a:avLst/>
            </a:prstGeom>
            <a:noFill/>
            <a:ln>
              <a:noFill/>
            </a:ln>
          </p:spPr>
          <p:txBody>
            <a:bodyPr wrap="none" rtlCol="0">
              <a:spAutoFit/>
            </a:bodyPr>
            <a:lstStyle/>
            <a:p>
              <a:pPr algn="ctr"/>
              <a:r>
                <a:rPr lang="zh-CN" altLang="en-US" sz="1600" dirty="0" smtClean="0">
                  <a:solidFill>
                    <a:schemeClr val="bg1"/>
                  </a:solidFill>
                  <a:latin typeface="张海山锐谐体" panose="02000000000000000000" pitchFamily="2" charset="-122"/>
                  <a:ea typeface="张海山锐谐体" panose="02000000000000000000" pitchFamily="2" charset="-122"/>
                </a:rPr>
                <a:t>方案</a:t>
              </a:r>
              <a:r>
                <a:rPr lang="zh-CN" altLang="en-US" sz="1600" dirty="0">
                  <a:solidFill>
                    <a:schemeClr val="bg1"/>
                  </a:solidFill>
                  <a:latin typeface="张海山锐谐体" panose="02000000000000000000" pitchFamily="2" charset="-122"/>
                  <a:ea typeface="张海山锐谐体" panose="02000000000000000000" pitchFamily="2" charset="-122"/>
                </a:rPr>
                <a:t>二</a:t>
              </a:r>
            </a:p>
          </p:txBody>
        </p:sp>
        <p:sp>
          <p:nvSpPr>
            <p:cNvPr id="43" name="文本框 42"/>
            <p:cNvSpPr txBox="1"/>
            <p:nvPr/>
          </p:nvSpPr>
          <p:spPr>
            <a:xfrm>
              <a:off x="6717833" y="4238281"/>
              <a:ext cx="894712" cy="378532"/>
            </a:xfrm>
            <a:prstGeom prst="rect">
              <a:avLst/>
            </a:prstGeom>
            <a:noFill/>
            <a:ln>
              <a:noFill/>
            </a:ln>
          </p:spPr>
          <p:txBody>
            <a:bodyPr wrap="none" rtlCol="0">
              <a:spAutoFit/>
            </a:bodyPr>
            <a:lstStyle/>
            <a:p>
              <a:pPr algn="ctr"/>
              <a:r>
                <a:rPr lang="zh-CN" altLang="en-US" sz="1600" dirty="0" smtClean="0">
                  <a:solidFill>
                    <a:schemeClr val="bg1"/>
                  </a:solidFill>
                  <a:latin typeface="张海山锐谐体" panose="02000000000000000000" pitchFamily="2" charset="-122"/>
                  <a:ea typeface="张海山锐谐体" panose="02000000000000000000" pitchFamily="2" charset="-122"/>
                </a:rPr>
                <a:t>方案三</a:t>
              </a:r>
              <a:endParaRPr lang="zh-CN" altLang="en-US" sz="1600" dirty="0">
                <a:solidFill>
                  <a:schemeClr val="bg1"/>
                </a:solidFill>
                <a:latin typeface="张海山锐谐体" panose="02000000000000000000" pitchFamily="2" charset="-122"/>
                <a:ea typeface="张海山锐谐体" panose="02000000000000000000" pitchFamily="2" charset="-122"/>
              </a:endParaRPr>
            </a:p>
          </p:txBody>
        </p:sp>
      </p:grpSp>
      <p:sp>
        <p:nvSpPr>
          <p:cNvPr id="15" name="Freeform 11"/>
          <p:cNvSpPr>
            <a:spLocks/>
          </p:cNvSpPr>
          <p:nvPr/>
        </p:nvSpPr>
        <p:spPr bwMode="auto">
          <a:xfrm>
            <a:off x="3018711" y="5101602"/>
            <a:ext cx="2098675" cy="1290638"/>
          </a:xfrm>
          <a:custGeom>
            <a:avLst/>
            <a:gdLst>
              <a:gd name="T0" fmla="*/ 1092 w 1322"/>
              <a:gd name="T1" fmla="*/ 0 h 813"/>
              <a:gd name="T2" fmla="*/ 0 w 1322"/>
              <a:gd name="T3" fmla="*/ 363 h 813"/>
              <a:gd name="T4" fmla="*/ 228 w 1322"/>
              <a:gd name="T5" fmla="*/ 813 h 813"/>
              <a:gd name="T6" fmla="*/ 1322 w 1322"/>
              <a:gd name="T7" fmla="*/ 389 h 813"/>
              <a:gd name="T8" fmla="*/ 1092 w 1322"/>
              <a:gd name="T9" fmla="*/ 0 h 813"/>
            </a:gdLst>
            <a:ahLst/>
            <a:cxnLst>
              <a:cxn ang="0">
                <a:pos x="T0" y="T1"/>
              </a:cxn>
              <a:cxn ang="0">
                <a:pos x="T2" y="T3"/>
              </a:cxn>
              <a:cxn ang="0">
                <a:pos x="T4" y="T5"/>
              </a:cxn>
              <a:cxn ang="0">
                <a:pos x="T6" y="T7"/>
              </a:cxn>
              <a:cxn ang="0">
                <a:pos x="T8" y="T9"/>
              </a:cxn>
            </a:cxnLst>
            <a:rect l="0" t="0" r="r" b="b"/>
            <a:pathLst>
              <a:path w="1322" h="813">
                <a:moveTo>
                  <a:pt x="1092" y="0"/>
                </a:moveTo>
                <a:lnTo>
                  <a:pt x="0" y="363"/>
                </a:lnTo>
                <a:lnTo>
                  <a:pt x="228" y="813"/>
                </a:lnTo>
                <a:lnTo>
                  <a:pt x="1322" y="389"/>
                </a:lnTo>
                <a:lnTo>
                  <a:pt x="1092"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921623" y="5101602"/>
            <a:ext cx="2097088" cy="1290638"/>
          </a:xfrm>
          <a:custGeom>
            <a:avLst/>
            <a:gdLst>
              <a:gd name="T0" fmla="*/ 232 w 1321"/>
              <a:gd name="T1" fmla="*/ 0 h 813"/>
              <a:gd name="T2" fmla="*/ 1321 w 1321"/>
              <a:gd name="T3" fmla="*/ 363 h 813"/>
              <a:gd name="T4" fmla="*/ 1096 w 1321"/>
              <a:gd name="T5" fmla="*/ 813 h 813"/>
              <a:gd name="T6" fmla="*/ 0 w 1321"/>
              <a:gd name="T7" fmla="*/ 389 h 813"/>
              <a:gd name="T8" fmla="*/ 232 w 1321"/>
              <a:gd name="T9" fmla="*/ 0 h 813"/>
            </a:gdLst>
            <a:ahLst/>
            <a:cxnLst>
              <a:cxn ang="0">
                <a:pos x="T0" y="T1"/>
              </a:cxn>
              <a:cxn ang="0">
                <a:pos x="T2" y="T3"/>
              </a:cxn>
              <a:cxn ang="0">
                <a:pos x="T4" y="T5"/>
              </a:cxn>
              <a:cxn ang="0">
                <a:pos x="T6" y="T7"/>
              </a:cxn>
              <a:cxn ang="0">
                <a:pos x="T8" y="T9"/>
              </a:cxn>
            </a:cxnLst>
            <a:rect l="0" t="0" r="r" b="b"/>
            <a:pathLst>
              <a:path w="1321" h="813">
                <a:moveTo>
                  <a:pt x="232" y="0"/>
                </a:moveTo>
                <a:lnTo>
                  <a:pt x="1321" y="363"/>
                </a:lnTo>
                <a:lnTo>
                  <a:pt x="1096" y="813"/>
                </a:lnTo>
                <a:lnTo>
                  <a:pt x="0" y="389"/>
                </a:lnTo>
                <a:lnTo>
                  <a:pt x="232"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62" name="图片 61"/>
          <p:cNvPicPr>
            <a:picLocks noChangeAspect="1"/>
          </p:cNvPicPr>
          <p:nvPr/>
        </p:nvPicPr>
        <p:blipFill>
          <a:blip r:embed="rId2"/>
          <a:stretch>
            <a:fillRect/>
          </a:stretch>
        </p:blipFill>
        <p:spPr>
          <a:xfrm>
            <a:off x="5204987" y="4990202"/>
            <a:ext cx="1058795" cy="867066"/>
          </a:xfrm>
          <a:prstGeom prst="rect">
            <a:avLst/>
          </a:prstGeom>
        </p:spPr>
      </p:pic>
      <p:sp>
        <p:nvSpPr>
          <p:cNvPr id="34" name="文本框 33"/>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战略方案</a:t>
            </a:r>
            <a:endParaRPr lang="zh-CN" altLang="en-US" sz="3600" dirty="0"/>
          </a:p>
        </p:txBody>
      </p:sp>
      <p:sp>
        <p:nvSpPr>
          <p:cNvPr id="80" name="矩形 79"/>
          <p:cNvSpPr/>
          <p:nvPr/>
        </p:nvSpPr>
        <p:spPr>
          <a:xfrm>
            <a:off x="6079029" y="1565811"/>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9068108" y="2102660"/>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928606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83" name="等腰三角形 82"/>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85" name="直接连接符 84"/>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86" name="等腰三角形 85"/>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19818211" flipH="1">
            <a:off x="6417516" y="2536378"/>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6748951" y="2500395"/>
            <a:ext cx="198002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89" name="文本框 88"/>
          <p:cNvSpPr txBox="1"/>
          <p:nvPr/>
        </p:nvSpPr>
        <p:spPr>
          <a:xfrm>
            <a:off x="6733733" y="2827250"/>
            <a:ext cx="4619254"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a:t>
            </a:r>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要点在此</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0" name="等腰三角形 89"/>
          <p:cNvSpPr/>
          <p:nvPr/>
        </p:nvSpPr>
        <p:spPr>
          <a:xfrm rot="19818211" flipH="1">
            <a:off x="6417518" y="3635572"/>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6703563" y="3583231"/>
            <a:ext cx="198002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92" name="文本框 91"/>
          <p:cNvSpPr txBox="1"/>
          <p:nvPr/>
        </p:nvSpPr>
        <p:spPr>
          <a:xfrm>
            <a:off x="6703562" y="3964702"/>
            <a:ext cx="4513177"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a:t>
            </a:r>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要点在此</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3" name="等腰三角形 92"/>
          <p:cNvSpPr/>
          <p:nvPr/>
        </p:nvSpPr>
        <p:spPr>
          <a:xfrm rot="19818211" flipH="1">
            <a:off x="6462906" y="4820985"/>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6748951" y="4768644"/>
            <a:ext cx="198002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95" name="文本框 94"/>
          <p:cNvSpPr txBox="1"/>
          <p:nvPr/>
        </p:nvSpPr>
        <p:spPr>
          <a:xfrm>
            <a:off x="6748950" y="5150115"/>
            <a:ext cx="4513177"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a:t>
            </a:r>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要点在此</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794388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rot="3306004" flipH="1">
            <a:off x="2020399" y="-449442"/>
            <a:ext cx="6129533" cy="10351411"/>
          </a:xfrm>
          <a:prstGeom prst="rect">
            <a:avLst/>
          </a:prstGeom>
        </p:spPr>
      </p:pic>
      <p:sp>
        <p:nvSpPr>
          <p:cNvPr id="98" name="文本框 97"/>
          <p:cNvSpPr txBox="1"/>
          <p:nvPr/>
        </p:nvSpPr>
        <p:spPr>
          <a:xfrm>
            <a:off x="1706354" y="1487391"/>
            <a:ext cx="8701473" cy="1107996"/>
          </a:xfrm>
          <a:prstGeom prst="rect">
            <a:avLst/>
          </a:prstGeom>
          <a:noFill/>
        </p:spPr>
        <p:txBody>
          <a:bodyPr wrap="square" rtlCol="0">
            <a:spAutoFit/>
          </a:bodyPr>
          <a:lstStyle>
            <a:defPPr>
              <a:defRPr lang="zh-CN"/>
            </a:defPPr>
            <a:lvl1pPr algn="ctr">
              <a:defRPr sz="10000">
                <a:solidFill>
                  <a:schemeClr val="bg1"/>
                </a:solidFill>
                <a:latin typeface="张海山锐谐体" panose="02000000000000000000" pitchFamily="2" charset="-122"/>
                <a:ea typeface="张海山锐谐体" panose="02000000000000000000" pitchFamily="2" charset="-122"/>
              </a:defRPr>
            </a:lvl1pPr>
          </a:lstStyle>
          <a:p>
            <a:r>
              <a:rPr lang="zh-CN" altLang="en-US" sz="6600" dirty="0"/>
              <a:t>观物流飞速发展过程</a:t>
            </a:r>
          </a:p>
        </p:txBody>
      </p:sp>
      <p:sp>
        <p:nvSpPr>
          <p:cNvPr id="52" name="Freeform 48"/>
          <p:cNvSpPr>
            <a:spLocks/>
          </p:cNvSpPr>
          <p:nvPr/>
        </p:nvSpPr>
        <p:spPr bwMode="auto">
          <a:xfrm>
            <a:off x="5471695" y="1491765"/>
            <a:ext cx="45719" cy="63497"/>
          </a:xfrm>
          <a:custGeom>
            <a:avLst/>
            <a:gdLst>
              <a:gd name="T0" fmla="*/ 34 w 68"/>
              <a:gd name="T1" fmla="*/ 0 h 95"/>
              <a:gd name="T2" fmla="*/ 24 w 68"/>
              <a:gd name="T3" fmla="*/ 10 h 95"/>
              <a:gd name="T4" fmla="*/ 24 w 68"/>
              <a:gd name="T5" fmla="*/ 37 h 95"/>
              <a:gd name="T6" fmla="*/ 10 w 68"/>
              <a:gd name="T7" fmla="*/ 37 h 95"/>
              <a:gd name="T8" fmla="*/ 0 w 68"/>
              <a:gd name="T9" fmla="*/ 47 h 95"/>
              <a:gd name="T10" fmla="*/ 10 w 68"/>
              <a:gd name="T11" fmla="*/ 58 h 95"/>
              <a:gd name="T12" fmla="*/ 24 w 68"/>
              <a:gd name="T13" fmla="*/ 58 h 95"/>
              <a:gd name="T14" fmla="*/ 24 w 68"/>
              <a:gd name="T15" fmla="*/ 84 h 95"/>
              <a:gd name="T16" fmla="*/ 34 w 68"/>
              <a:gd name="T17" fmla="*/ 95 h 95"/>
              <a:gd name="T18" fmla="*/ 44 w 68"/>
              <a:gd name="T19" fmla="*/ 84 h 95"/>
              <a:gd name="T20" fmla="*/ 44 w 68"/>
              <a:gd name="T21" fmla="*/ 58 h 95"/>
              <a:gd name="T22" fmla="*/ 58 w 68"/>
              <a:gd name="T23" fmla="*/ 58 h 95"/>
              <a:gd name="T24" fmla="*/ 68 w 68"/>
              <a:gd name="T25" fmla="*/ 47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7"/>
                </a:cubicBezTo>
                <a:cubicBezTo>
                  <a:pt x="0" y="53"/>
                  <a:pt x="5" y="58"/>
                  <a:pt x="10" y="58"/>
                </a:cubicBezTo>
                <a:cubicBezTo>
                  <a:pt x="24" y="58"/>
                  <a:pt x="24" y="58"/>
                  <a:pt x="24" y="58"/>
                </a:cubicBezTo>
                <a:cubicBezTo>
                  <a:pt x="24" y="84"/>
                  <a:pt x="24" y="84"/>
                  <a:pt x="24" y="84"/>
                </a:cubicBezTo>
                <a:cubicBezTo>
                  <a:pt x="24" y="90"/>
                  <a:pt x="28" y="95"/>
                  <a:pt x="34" y="95"/>
                </a:cubicBezTo>
                <a:cubicBezTo>
                  <a:pt x="40" y="95"/>
                  <a:pt x="44" y="90"/>
                  <a:pt x="44" y="84"/>
                </a:cubicBezTo>
                <a:cubicBezTo>
                  <a:pt x="44" y="58"/>
                  <a:pt x="44" y="58"/>
                  <a:pt x="44" y="58"/>
                </a:cubicBezTo>
                <a:cubicBezTo>
                  <a:pt x="58" y="58"/>
                  <a:pt x="58" y="58"/>
                  <a:pt x="58" y="58"/>
                </a:cubicBezTo>
                <a:cubicBezTo>
                  <a:pt x="63" y="58"/>
                  <a:pt x="68" y="53"/>
                  <a:pt x="68" y="47"/>
                </a:cubicBezTo>
                <a:cubicBezTo>
                  <a:pt x="68" y="42"/>
                  <a:pt x="63" y="37"/>
                  <a:pt x="58" y="37"/>
                </a:cubicBezTo>
                <a:cubicBezTo>
                  <a:pt x="44" y="37"/>
                  <a:pt x="44" y="37"/>
                  <a:pt x="44" y="37"/>
                </a:cubicBezTo>
                <a:cubicBezTo>
                  <a:pt x="44" y="10"/>
                  <a:pt x="44" y="10"/>
                  <a:pt x="44" y="10"/>
                </a:cubicBezTo>
                <a:cubicBezTo>
                  <a:pt x="44" y="5"/>
                  <a:pt x="40"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AutoShape 32"/>
          <p:cNvSpPr>
            <a:spLocks noChangeAspect="1" noChangeArrowheads="1" noTextEdit="1"/>
          </p:cNvSpPr>
          <p:nvPr/>
        </p:nvSpPr>
        <p:spPr bwMode="auto">
          <a:xfrm>
            <a:off x="-3958548" y="226483"/>
            <a:ext cx="2941638"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p:cNvSpPr>
            <a:spLocks/>
          </p:cNvSpPr>
          <p:nvPr/>
        </p:nvSpPr>
        <p:spPr bwMode="auto">
          <a:xfrm>
            <a:off x="861107" y="3590282"/>
            <a:ext cx="92187" cy="141230"/>
          </a:xfrm>
          <a:custGeom>
            <a:avLst/>
            <a:gdLst>
              <a:gd name="T0" fmla="*/ 36 w 71"/>
              <a:gd name="T1" fmla="*/ 0 h 99"/>
              <a:gd name="T2" fmla="*/ 25 w 71"/>
              <a:gd name="T3" fmla="*/ 11 h 99"/>
              <a:gd name="T4" fmla="*/ 25 w 71"/>
              <a:gd name="T5" fmla="*/ 39 h 99"/>
              <a:gd name="T6" fmla="*/ 11 w 71"/>
              <a:gd name="T7" fmla="*/ 39 h 99"/>
              <a:gd name="T8" fmla="*/ 0 w 71"/>
              <a:gd name="T9" fmla="*/ 50 h 99"/>
              <a:gd name="T10" fmla="*/ 11 w 71"/>
              <a:gd name="T11" fmla="*/ 60 h 99"/>
              <a:gd name="T12" fmla="*/ 25 w 71"/>
              <a:gd name="T13" fmla="*/ 60 h 99"/>
              <a:gd name="T14" fmla="*/ 25 w 71"/>
              <a:gd name="T15" fmla="*/ 88 h 99"/>
              <a:gd name="T16" fmla="*/ 36 w 71"/>
              <a:gd name="T17" fmla="*/ 99 h 99"/>
              <a:gd name="T18" fmla="*/ 47 w 71"/>
              <a:gd name="T19" fmla="*/ 88 h 99"/>
              <a:gd name="T20" fmla="*/ 47 w 71"/>
              <a:gd name="T21" fmla="*/ 60 h 99"/>
              <a:gd name="T22" fmla="*/ 61 w 71"/>
              <a:gd name="T23" fmla="*/ 60 h 99"/>
              <a:gd name="T24" fmla="*/ 71 w 71"/>
              <a:gd name="T25" fmla="*/ 50 h 99"/>
              <a:gd name="T26" fmla="*/ 61 w 71"/>
              <a:gd name="T27" fmla="*/ 39 h 99"/>
              <a:gd name="T28" fmla="*/ 47 w 71"/>
              <a:gd name="T29" fmla="*/ 39 h 99"/>
              <a:gd name="T30" fmla="*/ 47 w 71"/>
              <a:gd name="T31" fmla="*/ 11 h 99"/>
              <a:gd name="T32" fmla="*/ 36 w 71"/>
              <a:gd name="T3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99">
                <a:moveTo>
                  <a:pt x="36" y="0"/>
                </a:moveTo>
                <a:cubicBezTo>
                  <a:pt x="30" y="0"/>
                  <a:pt x="25" y="5"/>
                  <a:pt x="25" y="11"/>
                </a:cubicBezTo>
                <a:cubicBezTo>
                  <a:pt x="25" y="39"/>
                  <a:pt x="25" y="39"/>
                  <a:pt x="25" y="39"/>
                </a:cubicBezTo>
                <a:cubicBezTo>
                  <a:pt x="11" y="39"/>
                  <a:pt x="11" y="39"/>
                  <a:pt x="11" y="39"/>
                </a:cubicBezTo>
                <a:cubicBezTo>
                  <a:pt x="5" y="39"/>
                  <a:pt x="0" y="44"/>
                  <a:pt x="0" y="50"/>
                </a:cubicBezTo>
                <a:cubicBezTo>
                  <a:pt x="0" y="55"/>
                  <a:pt x="5" y="60"/>
                  <a:pt x="11" y="60"/>
                </a:cubicBezTo>
                <a:cubicBezTo>
                  <a:pt x="25" y="60"/>
                  <a:pt x="25" y="60"/>
                  <a:pt x="25" y="60"/>
                </a:cubicBezTo>
                <a:cubicBezTo>
                  <a:pt x="25" y="88"/>
                  <a:pt x="25" y="88"/>
                  <a:pt x="25" y="88"/>
                </a:cubicBezTo>
                <a:cubicBezTo>
                  <a:pt x="25" y="94"/>
                  <a:pt x="30" y="99"/>
                  <a:pt x="36" y="99"/>
                </a:cubicBezTo>
                <a:cubicBezTo>
                  <a:pt x="42" y="99"/>
                  <a:pt x="47" y="94"/>
                  <a:pt x="47" y="88"/>
                </a:cubicBezTo>
                <a:cubicBezTo>
                  <a:pt x="47" y="60"/>
                  <a:pt x="47" y="60"/>
                  <a:pt x="47" y="60"/>
                </a:cubicBezTo>
                <a:cubicBezTo>
                  <a:pt x="61" y="60"/>
                  <a:pt x="61" y="60"/>
                  <a:pt x="61" y="60"/>
                </a:cubicBezTo>
                <a:cubicBezTo>
                  <a:pt x="67" y="60"/>
                  <a:pt x="71" y="55"/>
                  <a:pt x="71" y="50"/>
                </a:cubicBezTo>
                <a:cubicBezTo>
                  <a:pt x="71" y="44"/>
                  <a:pt x="67" y="39"/>
                  <a:pt x="61" y="39"/>
                </a:cubicBezTo>
                <a:cubicBezTo>
                  <a:pt x="47" y="39"/>
                  <a:pt x="47" y="39"/>
                  <a:pt x="47" y="39"/>
                </a:cubicBezTo>
                <a:cubicBezTo>
                  <a:pt x="47" y="11"/>
                  <a:pt x="47" y="11"/>
                  <a:pt x="47" y="11"/>
                </a:cubicBezTo>
                <a:cubicBezTo>
                  <a:pt x="47" y="5"/>
                  <a:pt x="42" y="0"/>
                  <a:pt x="36"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
          <p:cNvSpPr>
            <a:spLocks/>
          </p:cNvSpPr>
          <p:nvPr/>
        </p:nvSpPr>
        <p:spPr bwMode="auto">
          <a:xfrm>
            <a:off x="1796873" y="4726264"/>
            <a:ext cx="133355" cy="187417"/>
          </a:xfrm>
          <a:custGeom>
            <a:avLst/>
            <a:gdLst>
              <a:gd name="T0" fmla="*/ 52 w 105"/>
              <a:gd name="T1" fmla="*/ 0 h 147"/>
              <a:gd name="T2" fmla="*/ 37 w 105"/>
              <a:gd name="T3" fmla="*/ 16 h 147"/>
              <a:gd name="T4" fmla="*/ 37 w 105"/>
              <a:gd name="T5" fmla="*/ 58 h 147"/>
              <a:gd name="T6" fmla="*/ 16 w 105"/>
              <a:gd name="T7" fmla="*/ 58 h 147"/>
              <a:gd name="T8" fmla="*/ 0 w 105"/>
              <a:gd name="T9" fmla="*/ 74 h 147"/>
              <a:gd name="T10" fmla="*/ 16 w 105"/>
              <a:gd name="T11" fmla="*/ 90 h 147"/>
              <a:gd name="T12" fmla="*/ 37 w 105"/>
              <a:gd name="T13" fmla="*/ 90 h 147"/>
              <a:gd name="T14" fmla="*/ 37 w 105"/>
              <a:gd name="T15" fmla="*/ 131 h 147"/>
              <a:gd name="T16" fmla="*/ 52 w 105"/>
              <a:gd name="T17" fmla="*/ 147 h 147"/>
              <a:gd name="T18" fmla="*/ 68 w 105"/>
              <a:gd name="T19" fmla="*/ 131 h 147"/>
              <a:gd name="T20" fmla="*/ 68 w 105"/>
              <a:gd name="T21" fmla="*/ 90 h 147"/>
              <a:gd name="T22" fmla="*/ 89 w 105"/>
              <a:gd name="T23" fmla="*/ 90 h 147"/>
              <a:gd name="T24" fmla="*/ 105 w 105"/>
              <a:gd name="T25" fmla="*/ 74 h 147"/>
              <a:gd name="T26" fmla="*/ 89 w 105"/>
              <a:gd name="T27" fmla="*/ 58 h 147"/>
              <a:gd name="T28" fmla="*/ 68 w 105"/>
              <a:gd name="T29" fmla="*/ 58 h 147"/>
              <a:gd name="T30" fmla="*/ 68 w 105"/>
              <a:gd name="T31" fmla="*/ 16 h 147"/>
              <a:gd name="T32" fmla="*/ 52 w 105"/>
              <a:gd name="T3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7">
                <a:moveTo>
                  <a:pt x="52" y="0"/>
                </a:moveTo>
                <a:cubicBezTo>
                  <a:pt x="44" y="0"/>
                  <a:pt x="37" y="7"/>
                  <a:pt x="37" y="16"/>
                </a:cubicBezTo>
                <a:cubicBezTo>
                  <a:pt x="37" y="58"/>
                  <a:pt x="37" y="58"/>
                  <a:pt x="37" y="58"/>
                </a:cubicBezTo>
                <a:cubicBezTo>
                  <a:pt x="16" y="58"/>
                  <a:pt x="16" y="58"/>
                  <a:pt x="16" y="58"/>
                </a:cubicBezTo>
                <a:cubicBezTo>
                  <a:pt x="7" y="58"/>
                  <a:pt x="0" y="65"/>
                  <a:pt x="0" y="74"/>
                </a:cubicBezTo>
                <a:cubicBezTo>
                  <a:pt x="0" y="82"/>
                  <a:pt x="7" y="90"/>
                  <a:pt x="16" y="90"/>
                </a:cubicBezTo>
                <a:cubicBezTo>
                  <a:pt x="37" y="90"/>
                  <a:pt x="37" y="90"/>
                  <a:pt x="37" y="90"/>
                </a:cubicBezTo>
                <a:cubicBezTo>
                  <a:pt x="37" y="131"/>
                  <a:pt x="37" y="131"/>
                  <a:pt x="37" y="131"/>
                </a:cubicBezTo>
                <a:cubicBezTo>
                  <a:pt x="37" y="140"/>
                  <a:pt x="44" y="147"/>
                  <a:pt x="52" y="147"/>
                </a:cubicBezTo>
                <a:cubicBezTo>
                  <a:pt x="61" y="147"/>
                  <a:pt x="68" y="140"/>
                  <a:pt x="68" y="131"/>
                </a:cubicBezTo>
                <a:cubicBezTo>
                  <a:pt x="68" y="90"/>
                  <a:pt x="68" y="90"/>
                  <a:pt x="68" y="90"/>
                </a:cubicBezTo>
                <a:cubicBezTo>
                  <a:pt x="89" y="90"/>
                  <a:pt x="89" y="90"/>
                  <a:pt x="89" y="90"/>
                </a:cubicBezTo>
                <a:cubicBezTo>
                  <a:pt x="98" y="90"/>
                  <a:pt x="105" y="82"/>
                  <a:pt x="105" y="74"/>
                </a:cubicBezTo>
                <a:cubicBezTo>
                  <a:pt x="105" y="65"/>
                  <a:pt x="98" y="58"/>
                  <a:pt x="89" y="58"/>
                </a:cubicBezTo>
                <a:cubicBezTo>
                  <a:pt x="68" y="58"/>
                  <a:pt x="68" y="58"/>
                  <a:pt x="68" y="58"/>
                </a:cubicBezTo>
                <a:cubicBezTo>
                  <a:pt x="68" y="16"/>
                  <a:pt x="68" y="16"/>
                  <a:pt x="68" y="16"/>
                </a:cubicBezTo>
                <a:cubicBezTo>
                  <a:pt x="68" y="7"/>
                  <a:pt x="61" y="0"/>
                  <a:pt x="5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6"/>
          <p:cNvSpPr>
            <a:spLocks/>
          </p:cNvSpPr>
          <p:nvPr/>
        </p:nvSpPr>
        <p:spPr bwMode="auto">
          <a:xfrm>
            <a:off x="7589797" y="145460"/>
            <a:ext cx="139700" cy="193675"/>
          </a:xfrm>
          <a:custGeom>
            <a:avLst/>
            <a:gdLst>
              <a:gd name="T0" fmla="*/ 42 w 83"/>
              <a:gd name="T1" fmla="*/ 0 h 116"/>
              <a:gd name="T2" fmla="*/ 29 w 83"/>
              <a:gd name="T3" fmla="*/ 12 h 116"/>
              <a:gd name="T4" fmla="*/ 29 w 83"/>
              <a:gd name="T5" fmla="*/ 45 h 116"/>
              <a:gd name="T6" fmla="*/ 13 w 83"/>
              <a:gd name="T7" fmla="*/ 45 h 116"/>
              <a:gd name="T8" fmla="*/ 0 w 83"/>
              <a:gd name="T9" fmla="*/ 58 h 116"/>
              <a:gd name="T10" fmla="*/ 13 w 83"/>
              <a:gd name="T11" fmla="*/ 70 h 116"/>
              <a:gd name="T12" fmla="*/ 29 w 83"/>
              <a:gd name="T13" fmla="*/ 70 h 116"/>
              <a:gd name="T14" fmla="*/ 29 w 83"/>
              <a:gd name="T15" fmla="*/ 103 h 116"/>
              <a:gd name="T16" fmla="*/ 42 w 83"/>
              <a:gd name="T17" fmla="*/ 116 h 116"/>
              <a:gd name="T18" fmla="*/ 54 w 83"/>
              <a:gd name="T19" fmla="*/ 103 h 116"/>
              <a:gd name="T20" fmla="*/ 54 w 83"/>
              <a:gd name="T21" fmla="*/ 70 h 116"/>
              <a:gd name="T22" fmla="*/ 71 w 83"/>
              <a:gd name="T23" fmla="*/ 70 h 116"/>
              <a:gd name="T24" fmla="*/ 83 w 83"/>
              <a:gd name="T25" fmla="*/ 58 h 116"/>
              <a:gd name="T26" fmla="*/ 71 w 83"/>
              <a:gd name="T27" fmla="*/ 45 h 116"/>
              <a:gd name="T28" fmla="*/ 54 w 83"/>
              <a:gd name="T29" fmla="*/ 45 h 116"/>
              <a:gd name="T30" fmla="*/ 54 w 83"/>
              <a:gd name="T31" fmla="*/ 12 h 116"/>
              <a:gd name="T32" fmla="*/ 42 w 83"/>
              <a:gd name="T3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116">
                <a:moveTo>
                  <a:pt x="42" y="0"/>
                </a:moveTo>
                <a:cubicBezTo>
                  <a:pt x="35" y="0"/>
                  <a:pt x="29" y="5"/>
                  <a:pt x="29" y="12"/>
                </a:cubicBezTo>
                <a:cubicBezTo>
                  <a:pt x="29" y="45"/>
                  <a:pt x="29" y="45"/>
                  <a:pt x="29" y="45"/>
                </a:cubicBezTo>
                <a:cubicBezTo>
                  <a:pt x="13" y="45"/>
                  <a:pt x="13" y="45"/>
                  <a:pt x="13" y="45"/>
                </a:cubicBezTo>
                <a:cubicBezTo>
                  <a:pt x="6" y="45"/>
                  <a:pt x="0" y="51"/>
                  <a:pt x="0" y="58"/>
                </a:cubicBezTo>
                <a:cubicBezTo>
                  <a:pt x="0" y="64"/>
                  <a:pt x="6" y="70"/>
                  <a:pt x="13" y="70"/>
                </a:cubicBezTo>
                <a:cubicBezTo>
                  <a:pt x="29" y="70"/>
                  <a:pt x="29" y="70"/>
                  <a:pt x="29" y="70"/>
                </a:cubicBezTo>
                <a:cubicBezTo>
                  <a:pt x="29" y="103"/>
                  <a:pt x="29" y="103"/>
                  <a:pt x="29" y="103"/>
                </a:cubicBezTo>
                <a:cubicBezTo>
                  <a:pt x="29" y="110"/>
                  <a:pt x="35" y="116"/>
                  <a:pt x="42" y="116"/>
                </a:cubicBezTo>
                <a:cubicBezTo>
                  <a:pt x="49" y="116"/>
                  <a:pt x="54" y="110"/>
                  <a:pt x="54" y="103"/>
                </a:cubicBezTo>
                <a:cubicBezTo>
                  <a:pt x="54" y="70"/>
                  <a:pt x="54" y="70"/>
                  <a:pt x="54" y="70"/>
                </a:cubicBezTo>
                <a:cubicBezTo>
                  <a:pt x="71" y="70"/>
                  <a:pt x="71" y="70"/>
                  <a:pt x="71" y="70"/>
                </a:cubicBezTo>
                <a:cubicBezTo>
                  <a:pt x="78" y="70"/>
                  <a:pt x="83" y="64"/>
                  <a:pt x="83" y="58"/>
                </a:cubicBezTo>
                <a:cubicBezTo>
                  <a:pt x="83" y="51"/>
                  <a:pt x="78" y="45"/>
                  <a:pt x="71" y="45"/>
                </a:cubicBezTo>
                <a:cubicBezTo>
                  <a:pt x="54" y="45"/>
                  <a:pt x="54" y="45"/>
                  <a:pt x="54" y="45"/>
                </a:cubicBezTo>
                <a:cubicBezTo>
                  <a:pt x="54" y="12"/>
                  <a:pt x="54" y="12"/>
                  <a:pt x="54" y="12"/>
                </a:cubicBezTo>
                <a:cubicBezTo>
                  <a:pt x="54" y="5"/>
                  <a:pt x="49" y="0"/>
                  <a:pt x="4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7"/>
          <p:cNvSpPr>
            <a:spLocks/>
          </p:cNvSpPr>
          <p:nvPr/>
        </p:nvSpPr>
        <p:spPr bwMode="auto">
          <a:xfrm>
            <a:off x="11901278" y="3921550"/>
            <a:ext cx="45719" cy="65578"/>
          </a:xfrm>
          <a:custGeom>
            <a:avLst/>
            <a:gdLst>
              <a:gd name="T0" fmla="*/ 38 w 76"/>
              <a:gd name="T1" fmla="*/ 0 h 106"/>
              <a:gd name="T2" fmla="*/ 27 w 76"/>
              <a:gd name="T3" fmla="*/ 11 h 106"/>
              <a:gd name="T4" fmla="*/ 27 w 76"/>
              <a:gd name="T5" fmla="*/ 41 h 106"/>
              <a:gd name="T6" fmla="*/ 12 w 76"/>
              <a:gd name="T7" fmla="*/ 41 h 106"/>
              <a:gd name="T8" fmla="*/ 0 w 76"/>
              <a:gd name="T9" fmla="*/ 53 h 106"/>
              <a:gd name="T10" fmla="*/ 12 w 76"/>
              <a:gd name="T11" fmla="*/ 64 h 106"/>
              <a:gd name="T12" fmla="*/ 27 w 76"/>
              <a:gd name="T13" fmla="*/ 64 h 106"/>
              <a:gd name="T14" fmla="*/ 27 w 76"/>
              <a:gd name="T15" fmla="*/ 95 h 106"/>
              <a:gd name="T16" fmla="*/ 38 w 76"/>
              <a:gd name="T17" fmla="*/ 106 h 106"/>
              <a:gd name="T18" fmla="*/ 50 w 76"/>
              <a:gd name="T19" fmla="*/ 95 h 106"/>
              <a:gd name="T20" fmla="*/ 50 w 76"/>
              <a:gd name="T21" fmla="*/ 64 h 106"/>
              <a:gd name="T22" fmla="*/ 65 w 76"/>
              <a:gd name="T23" fmla="*/ 64 h 106"/>
              <a:gd name="T24" fmla="*/ 76 w 76"/>
              <a:gd name="T25" fmla="*/ 53 h 106"/>
              <a:gd name="T26" fmla="*/ 65 w 76"/>
              <a:gd name="T27" fmla="*/ 41 h 106"/>
              <a:gd name="T28" fmla="*/ 50 w 76"/>
              <a:gd name="T29" fmla="*/ 41 h 106"/>
              <a:gd name="T30" fmla="*/ 50 w 76"/>
              <a:gd name="T31" fmla="*/ 11 h 106"/>
              <a:gd name="T32" fmla="*/ 38 w 76"/>
              <a:gd name="T33"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106">
                <a:moveTo>
                  <a:pt x="38" y="0"/>
                </a:moveTo>
                <a:cubicBezTo>
                  <a:pt x="32" y="0"/>
                  <a:pt x="27" y="5"/>
                  <a:pt x="27" y="11"/>
                </a:cubicBezTo>
                <a:cubicBezTo>
                  <a:pt x="27" y="41"/>
                  <a:pt x="27" y="41"/>
                  <a:pt x="27" y="41"/>
                </a:cubicBezTo>
                <a:cubicBezTo>
                  <a:pt x="12" y="41"/>
                  <a:pt x="12" y="41"/>
                  <a:pt x="12" y="41"/>
                </a:cubicBezTo>
                <a:cubicBezTo>
                  <a:pt x="5" y="41"/>
                  <a:pt x="0" y="47"/>
                  <a:pt x="0" y="53"/>
                </a:cubicBezTo>
                <a:cubicBezTo>
                  <a:pt x="0" y="59"/>
                  <a:pt x="5" y="64"/>
                  <a:pt x="12" y="64"/>
                </a:cubicBezTo>
                <a:cubicBezTo>
                  <a:pt x="27" y="64"/>
                  <a:pt x="27" y="64"/>
                  <a:pt x="27" y="64"/>
                </a:cubicBezTo>
                <a:cubicBezTo>
                  <a:pt x="27" y="95"/>
                  <a:pt x="27" y="95"/>
                  <a:pt x="27" y="95"/>
                </a:cubicBezTo>
                <a:cubicBezTo>
                  <a:pt x="27" y="101"/>
                  <a:pt x="32" y="106"/>
                  <a:pt x="38" y="106"/>
                </a:cubicBezTo>
                <a:cubicBezTo>
                  <a:pt x="45" y="106"/>
                  <a:pt x="50" y="101"/>
                  <a:pt x="50" y="95"/>
                </a:cubicBezTo>
                <a:cubicBezTo>
                  <a:pt x="50" y="64"/>
                  <a:pt x="50" y="64"/>
                  <a:pt x="50" y="64"/>
                </a:cubicBezTo>
                <a:cubicBezTo>
                  <a:pt x="65" y="64"/>
                  <a:pt x="65" y="64"/>
                  <a:pt x="65" y="64"/>
                </a:cubicBezTo>
                <a:cubicBezTo>
                  <a:pt x="71" y="64"/>
                  <a:pt x="76" y="59"/>
                  <a:pt x="76" y="53"/>
                </a:cubicBezTo>
                <a:cubicBezTo>
                  <a:pt x="76" y="47"/>
                  <a:pt x="71" y="41"/>
                  <a:pt x="65" y="41"/>
                </a:cubicBezTo>
                <a:cubicBezTo>
                  <a:pt x="50" y="41"/>
                  <a:pt x="50" y="41"/>
                  <a:pt x="50" y="41"/>
                </a:cubicBezTo>
                <a:cubicBezTo>
                  <a:pt x="50" y="11"/>
                  <a:pt x="50" y="11"/>
                  <a:pt x="50" y="11"/>
                </a:cubicBezTo>
                <a:cubicBezTo>
                  <a:pt x="50" y="5"/>
                  <a:pt x="45" y="0"/>
                  <a:pt x="38"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
          <p:cNvSpPr>
            <a:spLocks/>
          </p:cNvSpPr>
          <p:nvPr/>
        </p:nvSpPr>
        <p:spPr bwMode="auto">
          <a:xfrm>
            <a:off x="1981990" y="700186"/>
            <a:ext cx="88738" cy="123461"/>
          </a:xfrm>
          <a:custGeom>
            <a:avLst/>
            <a:gdLst>
              <a:gd name="T0" fmla="*/ 32 w 65"/>
              <a:gd name="T1" fmla="*/ 0 h 91"/>
              <a:gd name="T2" fmla="*/ 23 w 65"/>
              <a:gd name="T3" fmla="*/ 10 h 91"/>
              <a:gd name="T4" fmla="*/ 23 w 65"/>
              <a:gd name="T5" fmla="*/ 36 h 91"/>
              <a:gd name="T6" fmla="*/ 10 w 65"/>
              <a:gd name="T7" fmla="*/ 36 h 91"/>
              <a:gd name="T8" fmla="*/ 0 w 65"/>
              <a:gd name="T9" fmla="*/ 46 h 91"/>
              <a:gd name="T10" fmla="*/ 10 w 65"/>
              <a:gd name="T11" fmla="*/ 55 h 91"/>
              <a:gd name="T12" fmla="*/ 23 w 65"/>
              <a:gd name="T13" fmla="*/ 55 h 91"/>
              <a:gd name="T14" fmla="*/ 23 w 65"/>
              <a:gd name="T15" fmla="*/ 81 h 91"/>
              <a:gd name="T16" fmla="*/ 32 w 65"/>
              <a:gd name="T17" fmla="*/ 91 h 91"/>
              <a:gd name="T18" fmla="*/ 42 w 65"/>
              <a:gd name="T19" fmla="*/ 81 h 91"/>
              <a:gd name="T20" fmla="*/ 42 w 65"/>
              <a:gd name="T21" fmla="*/ 55 h 91"/>
              <a:gd name="T22" fmla="*/ 55 w 65"/>
              <a:gd name="T23" fmla="*/ 55 h 91"/>
              <a:gd name="T24" fmla="*/ 65 w 65"/>
              <a:gd name="T25" fmla="*/ 46 h 91"/>
              <a:gd name="T26" fmla="*/ 55 w 65"/>
              <a:gd name="T27" fmla="*/ 36 h 91"/>
              <a:gd name="T28" fmla="*/ 42 w 65"/>
              <a:gd name="T29" fmla="*/ 36 h 91"/>
              <a:gd name="T30" fmla="*/ 42 w 65"/>
              <a:gd name="T31" fmla="*/ 10 h 91"/>
              <a:gd name="T32" fmla="*/ 32 w 65"/>
              <a:gd name="T3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91">
                <a:moveTo>
                  <a:pt x="32" y="0"/>
                </a:moveTo>
                <a:cubicBezTo>
                  <a:pt x="27" y="0"/>
                  <a:pt x="23" y="5"/>
                  <a:pt x="23" y="10"/>
                </a:cubicBezTo>
                <a:cubicBezTo>
                  <a:pt x="23" y="36"/>
                  <a:pt x="23" y="36"/>
                  <a:pt x="23" y="36"/>
                </a:cubicBezTo>
                <a:cubicBezTo>
                  <a:pt x="10" y="36"/>
                  <a:pt x="10" y="36"/>
                  <a:pt x="10" y="36"/>
                </a:cubicBezTo>
                <a:cubicBezTo>
                  <a:pt x="4" y="36"/>
                  <a:pt x="0" y="40"/>
                  <a:pt x="0" y="46"/>
                </a:cubicBezTo>
                <a:cubicBezTo>
                  <a:pt x="0" y="51"/>
                  <a:pt x="4" y="55"/>
                  <a:pt x="10" y="55"/>
                </a:cubicBezTo>
                <a:cubicBezTo>
                  <a:pt x="23" y="55"/>
                  <a:pt x="23" y="55"/>
                  <a:pt x="23" y="55"/>
                </a:cubicBezTo>
                <a:cubicBezTo>
                  <a:pt x="23" y="81"/>
                  <a:pt x="23" y="81"/>
                  <a:pt x="23" y="81"/>
                </a:cubicBezTo>
                <a:cubicBezTo>
                  <a:pt x="23" y="87"/>
                  <a:pt x="27" y="91"/>
                  <a:pt x="32" y="91"/>
                </a:cubicBezTo>
                <a:cubicBezTo>
                  <a:pt x="38" y="91"/>
                  <a:pt x="42" y="87"/>
                  <a:pt x="42" y="81"/>
                </a:cubicBezTo>
                <a:cubicBezTo>
                  <a:pt x="42" y="55"/>
                  <a:pt x="42" y="55"/>
                  <a:pt x="42" y="55"/>
                </a:cubicBezTo>
                <a:cubicBezTo>
                  <a:pt x="55" y="55"/>
                  <a:pt x="55" y="55"/>
                  <a:pt x="55" y="55"/>
                </a:cubicBezTo>
                <a:cubicBezTo>
                  <a:pt x="60" y="55"/>
                  <a:pt x="65" y="51"/>
                  <a:pt x="65" y="46"/>
                </a:cubicBezTo>
                <a:cubicBezTo>
                  <a:pt x="65" y="40"/>
                  <a:pt x="60" y="36"/>
                  <a:pt x="55" y="36"/>
                </a:cubicBezTo>
                <a:cubicBezTo>
                  <a:pt x="42" y="36"/>
                  <a:pt x="42" y="36"/>
                  <a:pt x="42" y="36"/>
                </a:cubicBezTo>
                <a:cubicBezTo>
                  <a:pt x="42" y="10"/>
                  <a:pt x="42" y="10"/>
                  <a:pt x="42" y="10"/>
                </a:cubicBezTo>
                <a:cubicBezTo>
                  <a:pt x="42" y="5"/>
                  <a:pt x="38" y="0"/>
                  <a:pt x="3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
          <p:cNvSpPr>
            <a:spLocks/>
          </p:cNvSpPr>
          <p:nvPr/>
        </p:nvSpPr>
        <p:spPr bwMode="auto">
          <a:xfrm>
            <a:off x="10310722" y="-53181"/>
            <a:ext cx="142875" cy="200025"/>
          </a:xfrm>
          <a:custGeom>
            <a:avLst/>
            <a:gdLst>
              <a:gd name="T0" fmla="*/ 42 w 85"/>
              <a:gd name="T1" fmla="*/ 0 h 119"/>
              <a:gd name="T2" fmla="*/ 30 w 85"/>
              <a:gd name="T3" fmla="*/ 13 h 119"/>
              <a:gd name="T4" fmla="*/ 30 w 85"/>
              <a:gd name="T5" fmla="*/ 47 h 119"/>
              <a:gd name="T6" fmla="*/ 13 w 85"/>
              <a:gd name="T7" fmla="*/ 47 h 119"/>
              <a:gd name="T8" fmla="*/ 0 w 85"/>
              <a:gd name="T9" fmla="*/ 60 h 119"/>
              <a:gd name="T10" fmla="*/ 13 w 85"/>
              <a:gd name="T11" fmla="*/ 72 h 119"/>
              <a:gd name="T12" fmla="*/ 30 w 85"/>
              <a:gd name="T13" fmla="*/ 72 h 119"/>
              <a:gd name="T14" fmla="*/ 30 w 85"/>
              <a:gd name="T15" fmla="*/ 106 h 119"/>
              <a:gd name="T16" fmla="*/ 42 w 85"/>
              <a:gd name="T17" fmla="*/ 119 h 119"/>
              <a:gd name="T18" fmla="*/ 55 w 85"/>
              <a:gd name="T19" fmla="*/ 106 h 119"/>
              <a:gd name="T20" fmla="*/ 55 w 85"/>
              <a:gd name="T21" fmla="*/ 72 h 119"/>
              <a:gd name="T22" fmla="*/ 72 w 85"/>
              <a:gd name="T23" fmla="*/ 72 h 119"/>
              <a:gd name="T24" fmla="*/ 85 w 85"/>
              <a:gd name="T25" fmla="*/ 60 h 119"/>
              <a:gd name="T26" fmla="*/ 72 w 85"/>
              <a:gd name="T27" fmla="*/ 47 h 119"/>
              <a:gd name="T28" fmla="*/ 55 w 85"/>
              <a:gd name="T29" fmla="*/ 47 h 119"/>
              <a:gd name="T30" fmla="*/ 55 w 85"/>
              <a:gd name="T31" fmla="*/ 13 h 119"/>
              <a:gd name="T32" fmla="*/ 42 w 85"/>
              <a:gd name="T3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19">
                <a:moveTo>
                  <a:pt x="42" y="0"/>
                </a:moveTo>
                <a:cubicBezTo>
                  <a:pt x="35" y="0"/>
                  <a:pt x="30" y="6"/>
                  <a:pt x="30" y="13"/>
                </a:cubicBezTo>
                <a:cubicBezTo>
                  <a:pt x="30" y="47"/>
                  <a:pt x="30" y="47"/>
                  <a:pt x="30" y="47"/>
                </a:cubicBezTo>
                <a:cubicBezTo>
                  <a:pt x="13" y="47"/>
                  <a:pt x="13" y="47"/>
                  <a:pt x="13" y="47"/>
                </a:cubicBezTo>
                <a:cubicBezTo>
                  <a:pt x="6" y="47"/>
                  <a:pt x="0" y="52"/>
                  <a:pt x="0" y="60"/>
                </a:cubicBezTo>
                <a:cubicBezTo>
                  <a:pt x="0" y="67"/>
                  <a:pt x="6" y="72"/>
                  <a:pt x="13" y="72"/>
                </a:cubicBezTo>
                <a:cubicBezTo>
                  <a:pt x="30" y="72"/>
                  <a:pt x="30" y="72"/>
                  <a:pt x="30" y="72"/>
                </a:cubicBezTo>
                <a:cubicBezTo>
                  <a:pt x="30" y="106"/>
                  <a:pt x="30" y="106"/>
                  <a:pt x="30" y="106"/>
                </a:cubicBezTo>
                <a:cubicBezTo>
                  <a:pt x="30" y="113"/>
                  <a:pt x="35" y="119"/>
                  <a:pt x="42" y="119"/>
                </a:cubicBezTo>
                <a:cubicBezTo>
                  <a:pt x="49" y="119"/>
                  <a:pt x="55" y="113"/>
                  <a:pt x="55" y="106"/>
                </a:cubicBezTo>
                <a:cubicBezTo>
                  <a:pt x="55" y="72"/>
                  <a:pt x="55" y="72"/>
                  <a:pt x="55" y="72"/>
                </a:cubicBezTo>
                <a:cubicBezTo>
                  <a:pt x="72" y="72"/>
                  <a:pt x="72" y="72"/>
                  <a:pt x="72" y="72"/>
                </a:cubicBezTo>
                <a:cubicBezTo>
                  <a:pt x="79" y="72"/>
                  <a:pt x="85" y="67"/>
                  <a:pt x="85" y="60"/>
                </a:cubicBezTo>
                <a:cubicBezTo>
                  <a:pt x="85" y="52"/>
                  <a:pt x="79" y="47"/>
                  <a:pt x="72" y="47"/>
                </a:cubicBezTo>
                <a:cubicBezTo>
                  <a:pt x="55" y="47"/>
                  <a:pt x="55" y="47"/>
                  <a:pt x="55" y="47"/>
                </a:cubicBezTo>
                <a:cubicBezTo>
                  <a:pt x="55" y="13"/>
                  <a:pt x="55" y="13"/>
                  <a:pt x="55" y="13"/>
                </a:cubicBezTo>
                <a:cubicBezTo>
                  <a:pt x="55" y="6"/>
                  <a:pt x="49" y="0"/>
                  <a:pt x="4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0"/>
          <p:cNvSpPr>
            <a:spLocks/>
          </p:cNvSpPr>
          <p:nvPr/>
        </p:nvSpPr>
        <p:spPr bwMode="auto">
          <a:xfrm>
            <a:off x="2314424" y="2819461"/>
            <a:ext cx="134938" cy="185738"/>
          </a:xfrm>
          <a:custGeom>
            <a:avLst/>
            <a:gdLst>
              <a:gd name="T0" fmla="*/ 40 w 80"/>
              <a:gd name="T1" fmla="*/ 0 h 111"/>
              <a:gd name="T2" fmla="*/ 28 w 80"/>
              <a:gd name="T3" fmla="*/ 12 h 111"/>
              <a:gd name="T4" fmla="*/ 28 w 80"/>
              <a:gd name="T5" fmla="*/ 44 h 111"/>
              <a:gd name="T6" fmla="*/ 12 w 80"/>
              <a:gd name="T7" fmla="*/ 44 h 111"/>
              <a:gd name="T8" fmla="*/ 0 w 80"/>
              <a:gd name="T9" fmla="*/ 56 h 111"/>
              <a:gd name="T10" fmla="*/ 12 w 80"/>
              <a:gd name="T11" fmla="*/ 68 h 111"/>
              <a:gd name="T12" fmla="*/ 28 w 80"/>
              <a:gd name="T13" fmla="*/ 68 h 111"/>
              <a:gd name="T14" fmla="*/ 28 w 80"/>
              <a:gd name="T15" fmla="*/ 99 h 111"/>
              <a:gd name="T16" fmla="*/ 40 w 80"/>
              <a:gd name="T17" fmla="*/ 111 h 111"/>
              <a:gd name="T18" fmla="*/ 52 w 80"/>
              <a:gd name="T19" fmla="*/ 99 h 111"/>
              <a:gd name="T20" fmla="*/ 52 w 80"/>
              <a:gd name="T21" fmla="*/ 68 h 111"/>
              <a:gd name="T22" fmla="*/ 68 w 80"/>
              <a:gd name="T23" fmla="*/ 68 h 111"/>
              <a:gd name="T24" fmla="*/ 80 w 80"/>
              <a:gd name="T25" fmla="*/ 56 h 111"/>
              <a:gd name="T26" fmla="*/ 68 w 80"/>
              <a:gd name="T27" fmla="*/ 44 h 111"/>
              <a:gd name="T28" fmla="*/ 52 w 80"/>
              <a:gd name="T29" fmla="*/ 44 h 111"/>
              <a:gd name="T30" fmla="*/ 52 w 80"/>
              <a:gd name="T31" fmla="*/ 12 h 111"/>
              <a:gd name="T32" fmla="*/ 40 w 80"/>
              <a:gd name="T3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11">
                <a:moveTo>
                  <a:pt x="40" y="0"/>
                </a:moveTo>
                <a:cubicBezTo>
                  <a:pt x="33" y="0"/>
                  <a:pt x="28" y="6"/>
                  <a:pt x="28" y="12"/>
                </a:cubicBezTo>
                <a:cubicBezTo>
                  <a:pt x="28" y="44"/>
                  <a:pt x="28" y="44"/>
                  <a:pt x="28" y="44"/>
                </a:cubicBezTo>
                <a:cubicBezTo>
                  <a:pt x="12" y="44"/>
                  <a:pt x="12" y="44"/>
                  <a:pt x="12" y="44"/>
                </a:cubicBezTo>
                <a:cubicBezTo>
                  <a:pt x="6" y="44"/>
                  <a:pt x="0" y="49"/>
                  <a:pt x="0" y="56"/>
                </a:cubicBezTo>
                <a:cubicBezTo>
                  <a:pt x="0" y="62"/>
                  <a:pt x="6" y="68"/>
                  <a:pt x="12" y="68"/>
                </a:cubicBezTo>
                <a:cubicBezTo>
                  <a:pt x="28" y="68"/>
                  <a:pt x="28" y="68"/>
                  <a:pt x="28" y="68"/>
                </a:cubicBezTo>
                <a:cubicBezTo>
                  <a:pt x="28" y="99"/>
                  <a:pt x="28" y="99"/>
                  <a:pt x="28" y="99"/>
                </a:cubicBezTo>
                <a:cubicBezTo>
                  <a:pt x="28" y="106"/>
                  <a:pt x="33" y="111"/>
                  <a:pt x="40" y="111"/>
                </a:cubicBezTo>
                <a:cubicBezTo>
                  <a:pt x="47" y="111"/>
                  <a:pt x="52" y="106"/>
                  <a:pt x="52" y="99"/>
                </a:cubicBezTo>
                <a:cubicBezTo>
                  <a:pt x="52" y="68"/>
                  <a:pt x="52" y="68"/>
                  <a:pt x="52" y="68"/>
                </a:cubicBezTo>
                <a:cubicBezTo>
                  <a:pt x="68" y="68"/>
                  <a:pt x="68" y="68"/>
                  <a:pt x="68" y="68"/>
                </a:cubicBezTo>
                <a:cubicBezTo>
                  <a:pt x="74" y="68"/>
                  <a:pt x="80" y="62"/>
                  <a:pt x="80" y="56"/>
                </a:cubicBezTo>
                <a:cubicBezTo>
                  <a:pt x="80" y="49"/>
                  <a:pt x="74" y="44"/>
                  <a:pt x="68" y="44"/>
                </a:cubicBezTo>
                <a:cubicBezTo>
                  <a:pt x="52" y="44"/>
                  <a:pt x="52" y="44"/>
                  <a:pt x="52" y="44"/>
                </a:cubicBezTo>
                <a:cubicBezTo>
                  <a:pt x="52" y="12"/>
                  <a:pt x="52" y="12"/>
                  <a:pt x="52" y="12"/>
                </a:cubicBezTo>
                <a:cubicBezTo>
                  <a:pt x="52" y="6"/>
                  <a:pt x="47" y="0"/>
                  <a:pt x="40"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1"/>
          <p:cNvSpPr>
            <a:spLocks/>
          </p:cNvSpPr>
          <p:nvPr/>
        </p:nvSpPr>
        <p:spPr bwMode="auto">
          <a:xfrm>
            <a:off x="11163830" y="5683719"/>
            <a:ext cx="128588" cy="184150"/>
          </a:xfrm>
          <a:custGeom>
            <a:avLst/>
            <a:gdLst>
              <a:gd name="T0" fmla="*/ 38 w 77"/>
              <a:gd name="T1" fmla="*/ 0 h 109"/>
              <a:gd name="T2" fmla="*/ 27 w 77"/>
              <a:gd name="T3" fmla="*/ 12 h 109"/>
              <a:gd name="T4" fmla="*/ 27 w 77"/>
              <a:gd name="T5" fmla="*/ 43 h 109"/>
              <a:gd name="T6" fmla="*/ 11 w 77"/>
              <a:gd name="T7" fmla="*/ 43 h 109"/>
              <a:gd name="T8" fmla="*/ 0 w 77"/>
              <a:gd name="T9" fmla="*/ 55 h 109"/>
              <a:gd name="T10" fmla="*/ 11 w 77"/>
              <a:gd name="T11" fmla="*/ 66 h 109"/>
              <a:gd name="T12" fmla="*/ 27 w 77"/>
              <a:gd name="T13" fmla="*/ 66 h 109"/>
              <a:gd name="T14" fmla="*/ 27 w 77"/>
              <a:gd name="T15" fmla="*/ 97 h 109"/>
              <a:gd name="T16" fmla="*/ 38 w 77"/>
              <a:gd name="T17" fmla="*/ 109 h 109"/>
              <a:gd name="T18" fmla="*/ 50 w 77"/>
              <a:gd name="T19" fmla="*/ 97 h 109"/>
              <a:gd name="T20" fmla="*/ 50 w 77"/>
              <a:gd name="T21" fmla="*/ 66 h 109"/>
              <a:gd name="T22" fmla="*/ 66 w 77"/>
              <a:gd name="T23" fmla="*/ 66 h 109"/>
              <a:gd name="T24" fmla="*/ 77 w 77"/>
              <a:gd name="T25" fmla="*/ 55 h 109"/>
              <a:gd name="T26" fmla="*/ 66 w 77"/>
              <a:gd name="T27" fmla="*/ 43 h 109"/>
              <a:gd name="T28" fmla="*/ 50 w 77"/>
              <a:gd name="T29" fmla="*/ 43 h 109"/>
              <a:gd name="T30" fmla="*/ 50 w 77"/>
              <a:gd name="T31" fmla="*/ 12 h 109"/>
              <a:gd name="T32" fmla="*/ 38 w 77"/>
              <a:gd name="T3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109">
                <a:moveTo>
                  <a:pt x="38" y="0"/>
                </a:moveTo>
                <a:cubicBezTo>
                  <a:pt x="32" y="0"/>
                  <a:pt x="27" y="6"/>
                  <a:pt x="27" y="12"/>
                </a:cubicBezTo>
                <a:cubicBezTo>
                  <a:pt x="27" y="43"/>
                  <a:pt x="27" y="43"/>
                  <a:pt x="27" y="43"/>
                </a:cubicBezTo>
                <a:cubicBezTo>
                  <a:pt x="11" y="43"/>
                  <a:pt x="11" y="43"/>
                  <a:pt x="11" y="43"/>
                </a:cubicBezTo>
                <a:cubicBezTo>
                  <a:pt x="5" y="43"/>
                  <a:pt x="0" y="48"/>
                  <a:pt x="0" y="55"/>
                </a:cubicBezTo>
                <a:cubicBezTo>
                  <a:pt x="0" y="61"/>
                  <a:pt x="5" y="66"/>
                  <a:pt x="11" y="66"/>
                </a:cubicBezTo>
                <a:cubicBezTo>
                  <a:pt x="27" y="66"/>
                  <a:pt x="27" y="66"/>
                  <a:pt x="27" y="66"/>
                </a:cubicBezTo>
                <a:cubicBezTo>
                  <a:pt x="27" y="97"/>
                  <a:pt x="27" y="97"/>
                  <a:pt x="27" y="97"/>
                </a:cubicBezTo>
                <a:cubicBezTo>
                  <a:pt x="27" y="104"/>
                  <a:pt x="32" y="109"/>
                  <a:pt x="38" y="109"/>
                </a:cubicBezTo>
                <a:cubicBezTo>
                  <a:pt x="45" y="109"/>
                  <a:pt x="50" y="104"/>
                  <a:pt x="50" y="97"/>
                </a:cubicBezTo>
                <a:cubicBezTo>
                  <a:pt x="50" y="66"/>
                  <a:pt x="50" y="66"/>
                  <a:pt x="50" y="66"/>
                </a:cubicBezTo>
                <a:cubicBezTo>
                  <a:pt x="66" y="66"/>
                  <a:pt x="66" y="66"/>
                  <a:pt x="66" y="66"/>
                </a:cubicBezTo>
                <a:cubicBezTo>
                  <a:pt x="72" y="66"/>
                  <a:pt x="77" y="61"/>
                  <a:pt x="77" y="55"/>
                </a:cubicBezTo>
                <a:cubicBezTo>
                  <a:pt x="77" y="48"/>
                  <a:pt x="72" y="43"/>
                  <a:pt x="66" y="43"/>
                </a:cubicBezTo>
                <a:cubicBezTo>
                  <a:pt x="50" y="43"/>
                  <a:pt x="50" y="43"/>
                  <a:pt x="50" y="43"/>
                </a:cubicBezTo>
                <a:cubicBezTo>
                  <a:pt x="50" y="12"/>
                  <a:pt x="50" y="12"/>
                  <a:pt x="50" y="12"/>
                </a:cubicBezTo>
                <a:cubicBezTo>
                  <a:pt x="50" y="6"/>
                  <a:pt x="45" y="0"/>
                  <a:pt x="38"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2"/>
          <p:cNvSpPr>
            <a:spLocks/>
          </p:cNvSpPr>
          <p:nvPr/>
        </p:nvSpPr>
        <p:spPr bwMode="auto">
          <a:xfrm>
            <a:off x="855900" y="1673817"/>
            <a:ext cx="45719" cy="82284"/>
          </a:xfrm>
          <a:custGeom>
            <a:avLst/>
            <a:gdLst>
              <a:gd name="T0" fmla="*/ 40 w 80"/>
              <a:gd name="T1" fmla="*/ 0 h 111"/>
              <a:gd name="T2" fmla="*/ 28 w 80"/>
              <a:gd name="T3" fmla="*/ 12 h 111"/>
              <a:gd name="T4" fmla="*/ 28 w 80"/>
              <a:gd name="T5" fmla="*/ 44 h 111"/>
              <a:gd name="T6" fmla="*/ 12 w 80"/>
              <a:gd name="T7" fmla="*/ 44 h 111"/>
              <a:gd name="T8" fmla="*/ 0 w 80"/>
              <a:gd name="T9" fmla="*/ 55 h 111"/>
              <a:gd name="T10" fmla="*/ 12 w 80"/>
              <a:gd name="T11" fmla="*/ 67 h 111"/>
              <a:gd name="T12" fmla="*/ 28 w 80"/>
              <a:gd name="T13" fmla="*/ 67 h 111"/>
              <a:gd name="T14" fmla="*/ 28 w 80"/>
              <a:gd name="T15" fmla="*/ 99 h 111"/>
              <a:gd name="T16" fmla="*/ 40 w 80"/>
              <a:gd name="T17" fmla="*/ 111 h 111"/>
              <a:gd name="T18" fmla="*/ 52 w 80"/>
              <a:gd name="T19" fmla="*/ 99 h 111"/>
              <a:gd name="T20" fmla="*/ 52 w 80"/>
              <a:gd name="T21" fmla="*/ 67 h 111"/>
              <a:gd name="T22" fmla="*/ 68 w 80"/>
              <a:gd name="T23" fmla="*/ 67 h 111"/>
              <a:gd name="T24" fmla="*/ 80 w 80"/>
              <a:gd name="T25" fmla="*/ 55 h 111"/>
              <a:gd name="T26" fmla="*/ 68 w 80"/>
              <a:gd name="T27" fmla="*/ 44 h 111"/>
              <a:gd name="T28" fmla="*/ 52 w 80"/>
              <a:gd name="T29" fmla="*/ 44 h 111"/>
              <a:gd name="T30" fmla="*/ 52 w 80"/>
              <a:gd name="T31" fmla="*/ 12 h 111"/>
              <a:gd name="T32" fmla="*/ 40 w 80"/>
              <a:gd name="T3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11">
                <a:moveTo>
                  <a:pt x="40" y="0"/>
                </a:moveTo>
                <a:cubicBezTo>
                  <a:pt x="33" y="0"/>
                  <a:pt x="28" y="5"/>
                  <a:pt x="28" y="12"/>
                </a:cubicBezTo>
                <a:cubicBezTo>
                  <a:pt x="28" y="44"/>
                  <a:pt x="28" y="44"/>
                  <a:pt x="28" y="44"/>
                </a:cubicBezTo>
                <a:cubicBezTo>
                  <a:pt x="12" y="44"/>
                  <a:pt x="12" y="44"/>
                  <a:pt x="12" y="44"/>
                </a:cubicBezTo>
                <a:cubicBezTo>
                  <a:pt x="6" y="44"/>
                  <a:pt x="0" y="49"/>
                  <a:pt x="0" y="55"/>
                </a:cubicBezTo>
                <a:cubicBezTo>
                  <a:pt x="0" y="62"/>
                  <a:pt x="6" y="67"/>
                  <a:pt x="12" y="67"/>
                </a:cubicBezTo>
                <a:cubicBezTo>
                  <a:pt x="28" y="67"/>
                  <a:pt x="28" y="67"/>
                  <a:pt x="28" y="67"/>
                </a:cubicBezTo>
                <a:cubicBezTo>
                  <a:pt x="28" y="99"/>
                  <a:pt x="28" y="99"/>
                  <a:pt x="28" y="99"/>
                </a:cubicBezTo>
                <a:cubicBezTo>
                  <a:pt x="28" y="105"/>
                  <a:pt x="33" y="111"/>
                  <a:pt x="40" y="111"/>
                </a:cubicBezTo>
                <a:cubicBezTo>
                  <a:pt x="47" y="111"/>
                  <a:pt x="52" y="105"/>
                  <a:pt x="52" y="99"/>
                </a:cubicBezTo>
                <a:cubicBezTo>
                  <a:pt x="52" y="67"/>
                  <a:pt x="52" y="67"/>
                  <a:pt x="52" y="67"/>
                </a:cubicBezTo>
                <a:cubicBezTo>
                  <a:pt x="68" y="67"/>
                  <a:pt x="68" y="67"/>
                  <a:pt x="68" y="67"/>
                </a:cubicBezTo>
                <a:cubicBezTo>
                  <a:pt x="74" y="67"/>
                  <a:pt x="80" y="62"/>
                  <a:pt x="80" y="55"/>
                </a:cubicBezTo>
                <a:cubicBezTo>
                  <a:pt x="80" y="49"/>
                  <a:pt x="74" y="44"/>
                  <a:pt x="68" y="44"/>
                </a:cubicBezTo>
                <a:cubicBezTo>
                  <a:pt x="52" y="44"/>
                  <a:pt x="52" y="44"/>
                  <a:pt x="52" y="44"/>
                </a:cubicBezTo>
                <a:cubicBezTo>
                  <a:pt x="52" y="12"/>
                  <a:pt x="52" y="12"/>
                  <a:pt x="52" y="12"/>
                </a:cubicBezTo>
                <a:cubicBezTo>
                  <a:pt x="52" y="5"/>
                  <a:pt x="47" y="0"/>
                  <a:pt x="40"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3"/>
          <p:cNvSpPr>
            <a:spLocks/>
          </p:cNvSpPr>
          <p:nvPr/>
        </p:nvSpPr>
        <p:spPr bwMode="auto">
          <a:xfrm>
            <a:off x="11773538" y="326577"/>
            <a:ext cx="142875" cy="200025"/>
          </a:xfrm>
          <a:custGeom>
            <a:avLst/>
            <a:gdLst>
              <a:gd name="T0" fmla="*/ 42 w 85"/>
              <a:gd name="T1" fmla="*/ 0 h 119"/>
              <a:gd name="T2" fmla="*/ 29 w 85"/>
              <a:gd name="T3" fmla="*/ 13 h 119"/>
              <a:gd name="T4" fmla="*/ 29 w 85"/>
              <a:gd name="T5" fmla="*/ 47 h 119"/>
              <a:gd name="T6" fmla="*/ 12 w 85"/>
              <a:gd name="T7" fmla="*/ 47 h 119"/>
              <a:gd name="T8" fmla="*/ 0 w 85"/>
              <a:gd name="T9" fmla="*/ 59 h 119"/>
              <a:gd name="T10" fmla="*/ 12 w 85"/>
              <a:gd name="T11" fmla="*/ 72 h 119"/>
              <a:gd name="T12" fmla="*/ 29 w 85"/>
              <a:gd name="T13" fmla="*/ 72 h 119"/>
              <a:gd name="T14" fmla="*/ 29 w 85"/>
              <a:gd name="T15" fmla="*/ 106 h 119"/>
              <a:gd name="T16" fmla="*/ 42 w 85"/>
              <a:gd name="T17" fmla="*/ 119 h 119"/>
              <a:gd name="T18" fmla="*/ 55 w 85"/>
              <a:gd name="T19" fmla="*/ 106 h 119"/>
              <a:gd name="T20" fmla="*/ 55 w 85"/>
              <a:gd name="T21" fmla="*/ 72 h 119"/>
              <a:gd name="T22" fmla="*/ 72 w 85"/>
              <a:gd name="T23" fmla="*/ 72 h 119"/>
              <a:gd name="T24" fmla="*/ 85 w 85"/>
              <a:gd name="T25" fmla="*/ 59 h 119"/>
              <a:gd name="T26" fmla="*/ 72 w 85"/>
              <a:gd name="T27" fmla="*/ 47 h 119"/>
              <a:gd name="T28" fmla="*/ 55 w 85"/>
              <a:gd name="T29" fmla="*/ 47 h 119"/>
              <a:gd name="T30" fmla="*/ 55 w 85"/>
              <a:gd name="T31" fmla="*/ 13 h 119"/>
              <a:gd name="T32" fmla="*/ 42 w 85"/>
              <a:gd name="T3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19">
                <a:moveTo>
                  <a:pt x="42" y="0"/>
                </a:moveTo>
                <a:cubicBezTo>
                  <a:pt x="35" y="0"/>
                  <a:pt x="29" y="5"/>
                  <a:pt x="29" y="13"/>
                </a:cubicBezTo>
                <a:cubicBezTo>
                  <a:pt x="29" y="47"/>
                  <a:pt x="29" y="47"/>
                  <a:pt x="29" y="47"/>
                </a:cubicBezTo>
                <a:cubicBezTo>
                  <a:pt x="12" y="47"/>
                  <a:pt x="12" y="47"/>
                  <a:pt x="12" y="47"/>
                </a:cubicBezTo>
                <a:cubicBezTo>
                  <a:pt x="5" y="47"/>
                  <a:pt x="0" y="52"/>
                  <a:pt x="0" y="59"/>
                </a:cubicBezTo>
                <a:cubicBezTo>
                  <a:pt x="0" y="67"/>
                  <a:pt x="5" y="72"/>
                  <a:pt x="12" y="72"/>
                </a:cubicBezTo>
                <a:cubicBezTo>
                  <a:pt x="29" y="72"/>
                  <a:pt x="29" y="72"/>
                  <a:pt x="29" y="72"/>
                </a:cubicBezTo>
                <a:cubicBezTo>
                  <a:pt x="29" y="106"/>
                  <a:pt x="29" y="106"/>
                  <a:pt x="29" y="106"/>
                </a:cubicBezTo>
                <a:cubicBezTo>
                  <a:pt x="29" y="113"/>
                  <a:pt x="35" y="119"/>
                  <a:pt x="42" y="119"/>
                </a:cubicBezTo>
                <a:cubicBezTo>
                  <a:pt x="49" y="119"/>
                  <a:pt x="55" y="113"/>
                  <a:pt x="55" y="106"/>
                </a:cubicBezTo>
                <a:cubicBezTo>
                  <a:pt x="55" y="72"/>
                  <a:pt x="55" y="72"/>
                  <a:pt x="55" y="72"/>
                </a:cubicBezTo>
                <a:cubicBezTo>
                  <a:pt x="72" y="72"/>
                  <a:pt x="72" y="72"/>
                  <a:pt x="72" y="72"/>
                </a:cubicBezTo>
                <a:cubicBezTo>
                  <a:pt x="79" y="72"/>
                  <a:pt x="85" y="67"/>
                  <a:pt x="85" y="59"/>
                </a:cubicBezTo>
                <a:cubicBezTo>
                  <a:pt x="85" y="52"/>
                  <a:pt x="79" y="47"/>
                  <a:pt x="72" y="47"/>
                </a:cubicBezTo>
                <a:cubicBezTo>
                  <a:pt x="55" y="47"/>
                  <a:pt x="55" y="47"/>
                  <a:pt x="55" y="47"/>
                </a:cubicBezTo>
                <a:cubicBezTo>
                  <a:pt x="55" y="13"/>
                  <a:pt x="55" y="13"/>
                  <a:pt x="55" y="13"/>
                </a:cubicBezTo>
                <a:cubicBezTo>
                  <a:pt x="55" y="5"/>
                  <a:pt x="49" y="0"/>
                  <a:pt x="4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p:cNvSpPr>
          <p:nvPr/>
        </p:nvSpPr>
        <p:spPr bwMode="auto">
          <a:xfrm>
            <a:off x="5439303" y="369888"/>
            <a:ext cx="123825" cy="171450"/>
          </a:xfrm>
          <a:custGeom>
            <a:avLst/>
            <a:gdLst>
              <a:gd name="T0" fmla="*/ 36 w 73"/>
              <a:gd name="T1" fmla="*/ 0 h 102"/>
              <a:gd name="T2" fmla="*/ 25 w 73"/>
              <a:gd name="T3" fmla="*/ 11 h 102"/>
              <a:gd name="T4" fmla="*/ 25 w 73"/>
              <a:gd name="T5" fmla="*/ 40 h 102"/>
              <a:gd name="T6" fmla="*/ 11 w 73"/>
              <a:gd name="T7" fmla="*/ 40 h 102"/>
              <a:gd name="T8" fmla="*/ 0 w 73"/>
              <a:gd name="T9" fmla="*/ 51 h 102"/>
              <a:gd name="T10" fmla="*/ 11 w 73"/>
              <a:gd name="T11" fmla="*/ 62 h 102"/>
              <a:gd name="T12" fmla="*/ 25 w 73"/>
              <a:gd name="T13" fmla="*/ 62 h 102"/>
              <a:gd name="T14" fmla="*/ 25 w 73"/>
              <a:gd name="T15" fmla="*/ 91 h 102"/>
              <a:gd name="T16" fmla="*/ 36 w 73"/>
              <a:gd name="T17" fmla="*/ 102 h 102"/>
              <a:gd name="T18" fmla="*/ 47 w 73"/>
              <a:gd name="T19" fmla="*/ 91 h 102"/>
              <a:gd name="T20" fmla="*/ 47 w 73"/>
              <a:gd name="T21" fmla="*/ 62 h 102"/>
              <a:gd name="T22" fmla="*/ 62 w 73"/>
              <a:gd name="T23" fmla="*/ 62 h 102"/>
              <a:gd name="T24" fmla="*/ 73 w 73"/>
              <a:gd name="T25" fmla="*/ 51 h 102"/>
              <a:gd name="T26" fmla="*/ 62 w 73"/>
              <a:gd name="T27" fmla="*/ 40 h 102"/>
              <a:gd name="T28" fmla="*/ 47 w 73"/>
              <a:gd name="T29" fmla="*/ 40 h 102"/>
              <a:gd name="T30" fmla="*/ 47 w 73"/>
              <a:gd name="T31" fmla="*/ 11 h 102"/>
              <a:gd name="T32" fmla="*/ 36 w 73"/>
              <a:gd name="T3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2">
                <a:moveTo>
                  <a:pt x="36" y="0"/>
                </a:moveTo>
                <a:cubicBezTo>
                  <a:pt x="30" y="0"/>
                  <a:pt x="25" y="5"/>
                  <a:pt x="25" y="11"/>
                </a:cubicBezTo>
                <a:cubicBezTo>
                  <a:pt x="25" y="40"/>
                  <a:pt x="25" y="40"/>
                  <a:pt x="25" y="40"/>
                </a:cubicBezTo>
                <a:cubicBezTo>
                  <a:pt x="11" y="40"/>
                  <a:pt x="11" y="40"/>
                  <a:pt x="11" y="40"/>
                </a:cubicBezTo>
                <a:cubicBezTo>
                  <a:pt x="5" y="40"/>
                  <a:pt x="0" y="45"/>
                  <a:pt x="0" y="51"/>
                </a:cubicBezTo>
                <a:cubicBezTo>
                  <a:pt x="0" y="57"/>
                  <a:pt x="5" y="62"/>
                  <a:pt x="11" y="62"/>
                </a:cubicBezTo>
                <a:cubicBezTo>
                  <a:pt x="25" y="62"/>
                  <a:pt x="25" y="62"/>
                  <a:pt x="25" y="62"/>
                </a:cubicBezTo>
                <a:cubicBezTo>
                  <a:pt x="25" y="91"/>
                  <a:pt x="25" y="91"/>
                  <a:pt x="25" y="91"/>
                </a:cubicBezTo>
                <a:cubicBezTo>
                  <a:pt x="25" y="97"/>
                  <a:pt x="30" y="102"/>
                  <a:pt x="36" y="102"/>
                </a:cubicBezTo>
                <a:cubicBezTo>
                  <a:pt x="42" y="102"/>
                  <a:pt x="47" y="97"/>
                  <a:pt x="47" y="91"/>
                </a:cubicBezTo>
                <a:cubicBezTo>
                  <a:pt x="47" y="62"/>
                  <a:pt x="47" y="62"/>
                  <a:pt x="47" y="62"/>
                </a:cubicBezTo>
                <a:cubicBezTo>
                  <a:pt x="62" y="62"/>
                  <a:pt x="62" y="62"/>
                  <a:pt x="62" y="62"/>
                </a:cubicBezTo>
                <a:cubicBezTo>
                  <a:pt x="68" y="62"/>
                  <a:pt x="73" y="57"/>
                  <a:pt x="73" y="51"/>
                </a:cubicBezTo>
                <a:cubicBezTo>
                  <a:pt x="73" y="45"/>
                  <a:pt x="68" y="40"/>
                  <a:pt x="62" y="40"/>
                </a:cubicBezTo>
                <a:cubicBezTo>
                  <a:pt x="47" y="40"/>
                  <a:pt x="47" y="40"/>
                  <a:pt x="47" y="40"/>
                </a:cubicBezTo>
                <a:cubicBezTo>
                  <a:pt x="47" y="11"/>
                  <a:pt x="47" y="11"/>
                  <a:pt x="47" y="11"/>
                </a:cubicBezTo>
                <a:cubicBezTo>
                  <a:pt x="47" y="5"/>
                  <a:pt x="42" y="0"/>
                  <a:pt x="36"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6"/>
          <p:cNvSpPr>
            <a:spLocks/>
          </p:cNvSpPr>
          <p:nvPr/>
        </p:nvSpPr>
        <p:spPr bwMode="auto">
          <a:xfrm>
            <a:off x="11291190" y="1412770"/>
            <a:ext cx="58377" cy="80268"/>
          </a:xfrm>
          <a:custGeom>
            <a:avLst/>
            <a:gdLst>
              <a:gd name="T0" fmla="*/ 34 w 68"/>
              <a:gd name="T1" fmla="*/ 0 h 94"/>
              <a:gd name="T2" fmla="*/ 24 w 68"/>
              <a:gd name="T3" fmla="*/ 10 h 94"/>
              <a:gd name="T4" fmla="*/ 24 w 68"/>
              <a:gd name="T5" fmla="*/ 37 h 94"/>
              <a:gd name="T6" fmla="*/ 10 w 68"/>
              <a:gd name="T7" fmla="*/ 37 h 94"/>
              <a:gd name="T8" fmla="*/ 0 w 68"/>
              <a:gd name="T9" fmla="*/ 47 h 94"/>
              <a:gd name="T10" fmla="*/ 10 w 68"/>
              <a:gd name="T11" fmla="*/ 57 h 94"/>
              <a:gd name="T12" fmla="*/ 24 w 68"/>
              <a:gd name="T13" fmla="*/ 57 h 94"/>
              <a:gd name="T14" fmla="*/ 24 w 68"/>
              <a:gd name="T15" fmla="*/ 84 h 94"/>
              <a:gd name="T16" fmla="*/ 34 w 68"/>
              <a:gd name="T17" fmla="*/ 94 h 94"/>
              <a:gd name="T18" fmla="*/ 44 w 68"/>
              <a:gd name="T19" fmla="*/ 84 h 94"/>
              <a:gd name="T20" fmla="*/ 44 w 68"/>
              <a:gd name="T21" fmla="*/ 57 h 94"/>
              <a:gd name="T22" fmla="*/ 58 w 68"/>
              <a:gd name="T23" fmla="*/ 57 h 94"/>
              <a:gd name="T24" fmla="*/ 68 w 68"/>
              <a:gd name="T25" fmla="*/ 47 h 94"/>
              <a:gd name="T26" fmla="*/ 58 w 68"/>
              <a:gd name="T27" fmla="*/ 37 h 94"/>
              <a:gd name="T28" fmla="*/ 44 w 68"/>
              <a:gd name="T29" fmla="*/ 37 h 94"/>
              <a:gd name="T30" fmla="*/ 44 w 68"/>
              <a:gd name="T31" fmla="*/ 10 h 94"/>
              <a:gd name="T32" fmla="*/ 34 w 68"/>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4">
                <a:moveTo>
                  <a:pt x="34" y="0"/>
                </a:moveTo>
                <a:cubicBezTo>
                  <a:pt x="28" y="0"/>
                  <a:pt x="24" y="4"/>
                  <a:pt x="24" y="10"/>
                </a:cubicBezTo>
                <a:cubicBezTo>
                  <a:pt x="24" y="37"/>
                  <a:pt x="24" y="37"/>
                  <a:pt x="24" y="37"/>
                </a:cubicBezTo>
                <a:cubicBezTo>
                  <a:pt x="10" y="37"/>
                  <a:pt x="10" y="37"/>
                  <a:pt x="10" y="37"/>
                </a:cubicBezTo>
                <a:cubicBezTo>
                  <a:pt x="5" y="37"/>
                  <a:pt x="0" y="41"/>
                  <a:pt x="0" y="47"/>
                </a:cubicBezTo>
                <a:cubicBezTo>
                  <a:pt x="0" y="53"/>
                  <a:pt x="5" y="57"/>
                  <a:pt x="10" y="57"/>
                </a:cubicBezTo>
                <a:cubicBezTo>
                  <a:pt x="24" y="57"/>
                  <a:pt x="24" y="57"/>
                  <a:pt x="24" y="57"/>
                </a:cubicBezTo>
                <a:cubicBezTo>
                  <a:pt x="24" y="84"/>
                  <a:pt x="24" y="84"/>
                  <a:pt x="24" y="84"/>
                </a:cubicBezTo>
                <a:cubicBezTo>
                  <a:pt x="24" y="90"/>
                  <a:pt x="28" y="94"/>
                  <a:pt x="34" y="94"/>
                </a:cubicBezTo>
                <a:cubicBezTo>
                  <a:pt x="40" y="94"/>
                  <a:pt x="44" y="90"/>
                  <a:pt x="44" y="84"/>
                </a:cubicBezTo>
                <a:cubicBezTo>
                  <a:pt x="44" y="57"/>
                  <a:pt x="44" y="57"/>
                  <a:pt x="44" y="57"/>
                </a:cubicBezTo>
                <a:cubicBezTo>
                  <a:pt x="58" y="57"/>
                  <a:pt x="58" y="57"/>
                  <a:pt x="58" y="57"/>
                </a:cubicBezTo>
                <a:cubicBezTo>
                  <a:pt x="63" y="57"/>
                  <a:pt x="68" y="53"/>
                  <a:pt x="68" y="47"/>
                </a:cubicBezTo>
                <a:cubicBezTo>
                  <a:pt x="68" y="41"/>
                  <a:pt x="63" y="37"/>
                  <a:pt x="58" y="37"/>
                </a:cubicBezTo>
                <a:cubicBezTo>
                  <a:pt x="44" y="37"/>
                  <a:pt x="44" y="37"/>
                  <a:pt x="44" y="37"/>
                </a:cubicBezTo>
                <a:cubicBezTo>
                  <a:pt x="44" y="10"/>
                  <a:pt x="44" y="10"/>
                  <a:pt x="44" y="10"/>
                </a:cubicBezTo>
                <a:cubicBezTo>
                  <a:pt x="44" y="4"/>
                  <a:pt x="40"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7"/>
          <p:cNvSpPr>
            <a:spLocks/>
          </p:cNvSpPr>
          <p:nvPr/>
        </p:nvSpPr>
        <p:spPr bwMode="auto">
          <a:xfrm>
            <a:off x="3385754" y="2140995"/>
            <a:ext cx="114300" cy="160338"/>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9"/>
          <p:cNvSpPr>
            <a:spLocks/>
          </p:cNvSpPr>
          <p:nvPr/>
        </p:nvSpPr>
        <p:spPr bwMode="auto">
          <a:xfrm>
            <a:off x="3500054" y="472709"/>
            <a:ext cx="56357" cy="79376"/>
          </a:xfrm>
          <a:custGeom>
            <a:avLst/>
            <a:gdLst>
              <a:gd name="T0" fmla="*/ 33 w 67"/>
              <a:gd name="T1" fmla="*/ 0 h 95"/>
              <a:gd name="T2" fmla="*/ 23 w 67"/>
              <a:gd name="T3" fmla="*/ 11 h 95"/>
              <a:gd name="T4" fmla="*/ 23 w 67"/>
              <a:gd name="T5" fmla="*/ 38 h 95"/>
              <a:gd name="T6" fmla="*/ 10 w 67"/>
              <a:gd name="T7" fmla="*/ 38 h 95"/>
              <a:gd name="T8" fmla="*/ 0 w 67"/>
              <a:gd name="T9" fmla="*/ 48 h 95"/>
              <a:gd name="T10" fmla="*/ 10 w 67"/>
              <a:gd name="T11" fmla="*/ 58 h 95"/>
              <a:gd name="T12" fmla="*/ 23 w 67"/>
              <a:gd name="T13" fmla="*/ 58 h 95"/>
              <a:gd name="T14" fmla="*/ 23 w 67"/>
              <a:gd name="T15" fmla="*/ 85 h 95"/>
              <a:gd name="T16" fmla="*/ 33 w 67"/>
              <a:gd name="T17" fmla="*/ 95 h 95"/>
              <a:gd name="T18" fmla="*/ 44 w 67"/>
              <a:gd name="T19" fmla="*/ 85 h 95"/>
              <a:gd name="T20" fmla="*/ 44 w 67"/>
              <a:gd name="T21" fmla="*/ 58 h 95"/>
              <a:gd name="T22" fmla="*/ 57 w 67"/>
              <a:gd name="T23" fmla="*/ 58 h 95"/>
              <a:gd name="T24" fmla="*/ 67 w 67"/>
              <a:gd name="T25" fmla="*/ 48 h 95"/>
              <a:gd name="T26" fmla="*/ 57 w 67"/>
              <a:gd name="T27" fmla="*/ 38 h 95"/>
              <a:gd name="T28" fmla="*/ 44 w 67"/>
              <a:gd name="T29" fmla="*/ 38 h 95"/>
              <a:gd name="T30" fmla="*/ 44 w 67"/>
              <a:gd name="T31" fmla="*/ 11 h 95"/>
              <a:gd name="T32" fmla="*/ 33 w 67"/>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95">
                <a:moveTo>
                  <a:pt x="33" y="0"/>
                </a:moveTo>
                <a:cubicBezTo>
                  <a:pt x="28" y="0"/>
                  <a:pt x="23" y="5"/>
                  <a:pt x="23" y="11"/>
                </a:cubicBezTo>
                <a:cubicBezTo>
                  <a:pt x="23" y="38"/>
                  <a:pt x="23" y="38"/>
                  <a:pt x="23" y="38"/>
                </a:cubicBezTo>
                <a:cubicBezTo>
                  <a:pt x="10" y="38"/>
                  <a:pt x="10" y="38"/>
                  <a:pt x="10" y="38"/>
                </a:cubicBezTo>
                <a:cubicBezTo>
                  <a:pt x="4" y="38"/>
                  <a:pt x="0" y="42"/>
                  <a:pt x="0" y="48"/>
                </a:cubicBezTo>
                <a:cubicBezTo>
                  <a:pt x="0" y="53"/>
                  <a:pt x="4" y="58"/>
                  <a:pt x="10" y="58"/>
                </a:cubicBezTo>
                <a:cubicBezTo>
                  <a:pt x="23" y="58"/>
                  <a:pt x="23" y="58"/>
                  <a:pt x="23" y="58"/>
                </a:cubicBezTo>
                <a:cubicBezTo>
                  <a:pt x="23" y="85"/>
                  <a:pt x="23" y="85"/>
                  <a:pt x="23" y="85"/>
                </a:cubicBezTo>
                <a:cubicBezTo>
                  <a:pt x="23" y="91"/>
                  <a:pt x="28" y="95"/>
                  <a:pt x="33" y="95"/>
                </a:cubicBezTo>
                <a:cubicBezTo>
                  <a:pt x="39" y="95"/>
                  <a:pt x="44" y="91"/>
                  <a:pt x="44" y="85"/>
                </a:cubicBezTo>
                <a:cubicBezTo>
                  <a:pt x="44" y="58"/>
                  <a:pt x="44" y="58"/>
                  <a:pt x="44" y="58"/>
                </a:cubicBezTo>
                <a:cubicBezTo>
                  <a:pt x="57" y="58"/>
                  <a:pt x="57" y="58"/>
                  <a:pt x="57" y="58"/>
                </a:cubicBezTo>
                <a:cubicBezTo>
                  <a:pt x="63" y="58"/>
                  <a:pt x="67" y="53"/>
                  <a:pt x="67" y="48"/>
                </a:cubicBezTo>
                <a:cubicBezTo>
                  <a:pt x="67" y="42"/>
                  <a:pt x="63" y="38"/>
                  <a:pt x="57" y="38"/>
                </a:cubicBezTo>
                <a:cubicBezTo>
                  <a:pt x="44" y="38"/>
                  <a:pt x="44" y="38"/>
                  <a:pt x="44" y="38"/>
                </a:cubicBezTo>
                <a:cubicBezTo>
                  <a:pt x="44" y="11"/>
                  <a:pt x="44" y="11"/>
                  <a:pt x="44" y="11"/>
                </a:cubicBezTo>
                <a:cubicBezTo>
                  <a:pt x="44" y="5"/>
                  <a:pt x="39" y="0"/>
                  <a:pt x="33"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5" name="Freeform 51"/>
          <p:cNvSpPr>
            <a:spLocks/>
          </p:cNvSpPr>
          <p:nvPr/>
        </p:nvSpPr>
        <p:spPr bwMode="auto">
          <a:xfrm>
            <a:off x="231092" y="-100806"/>
            <a:ext cx="176213" cy="247650"/>
          </a:xfrm>
          <a:custGeom>
            <a:avLst/>
            <a:gdLst>
              <a:gd name="T0" fmla="*/ 52 w 105"/>
              <a:gd name="T1" fmla="*/ 0 h 147"/>
              <a:gd name="T2" fmla="*/ 37 w 105"/>
              <a:gd name="T3" fmla="*/ 16 h 147"/>
              <a:gd name="T4" fmla="*/ 37 w 105"/>
              <a:gd name="T5" fmla="*/ 58 h 147"/>
              <a:gd name="T6" fmla="*/ 16 w 105"/>
              <a:gd name="T7" fmla="*/ 58 h 147"/>
              <a:gd name="T8" fmla="*/ 0 w 105"/>
              <a:gd name="T9" fmla="*/ 73 h 147"/>
              <a:gd name="T10" fmla="*/ 16 w 105"/>
              <a:gd name="T11" fmla="*/ 89 h 147"/>
              <a:gd name="T12" fmla="*/ 37 w 105"/>
              <a:gd name="T13" fmla="*/ 89 h 147"/>
              <a:gd name="T14" fmla="*/ 37 w 105"/>
              <a:gd name="T15" fmla="*/ 131 h 147"/>
              <a:gd name="T16" fmla="*/ 52 w 105"/>
              <a:gd name="T17" fmla="*/ 147 h 147"/>
              <a:gd name="T18" fmla="*/ 68 w 105"/>
              <a:gd name="T19" fmla="*/ 131 h 147"/>
              <a:gd name="T20" fmla="*/ 68 w 105"/>
              <a:gd name="T21" fmla="*/ 89 h 147"/>
              <a:gd name="T22" fmla="*/ 89 w 105"/>
              <a:gd name="T23" fmla="*/ 89 h 147"/>
              <a:gd name="T24" fmla="*/ 105 w 105"/>
              <a:gd name="T25" fmla="*/ 73 h 147"/>
              <a:gd name="T26" fmla="*/ 89 w 105"/>
              <a:gd name="T27" fmla="*/ 58 h 147"/>
              <a:gd name="T28" fmla="*/ 68 w 105"/>
              <a:gd name="T29" fmla="*/ 58 h 147"/>
              <a:gd name="T30" fmla="*/ 68 w 105"/>
              <a:gd name="T31" fmla="*/ 16 h 147"/>
              <a:gd name="T32" fmla="*/ 52 w 105"/>
              <a:gd name="T3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7">
                <a:moveTo>
                  <a:pt x="52" y="0"/>
                </a:moveTo>
                <a:cubicBezTo>
                  <a:pt x="44" y="0"/>
                  <a:pt x="37" y="7"/>
                  <a:pt x="37" y="16"/>
                </a:cubicBezTo>
                <a:cubicBezTo>
                  <a:pt x="37" y="58"/>
                  <a:pt x="37" y="58"/>
                  <a:pt x="37" y="58"/>
                </a:cubicBezTo>
                <a:cubicBezTo>
                  <a:pt x="16" y="58"/>
                  <a:pt x="16" y="58"/>
                  <a:pt x="16" y="58"/>
                </a:cubicBezTo>
                <a:cubicBezTo>
                  <a:pt x="7" y="58"/>
                  <a:pt x="0" y="65"/>
                  <a:pt x="0" y="73"/>
                </a:cubicBezTo>
                <a:cubicBezTo>
                  <a:pt x="0" y="82"/>
                  <a:pt x="7" y="89"/>
                  <a:pt x="16" y="89"/>
                </a:cubicBezTo>
                <a:cubicBezTo>
                  <a:pt x="37" y="89"/>
                  <a:pt x="37" y="89"/>
                  <a:pt x="37" y="89"/>
                </a:cubicBezTo>
                <a:cubicBezTo>
                  <a:pt x="37" y="131"/>
                  <a:pt x="37" y="131"/>
                  <a:pt x="37" y="131"/>
                </a:cubicBezTo>
                <a:cubicBezTo>
                  <a:pt x="37" y="140"/>
                  <a:pt x="44" y="147"/>
                  <a:pt x="52" y="147"/>
                </a:cubicBezTo>
                <a:cubicBezTo>
                  <a:pt x="61" y="147"/>
                  <a:pt x="68" y="140"/>
                  <a:pt x="68" y="131"/>
                </a:cubicBezTo>
                <a:cubicBezTo>
                  <a:pt x="68" y="89"/>
                  <a:pt x="68" y="89"/>
                  <a:pt x="68" y="89"/>
                </a:cubicBezTo>
                <a:cubicBezTo>
                  <a:pt x="89" y="89"/>
                  <a:pt x="89" y="89"/>
                  <a:pt x="89" y="89"/>
                </a:cubicBezTo>
                <a:cubicBezTo>
                  <a:pt x="98" y="89"/>
                  <a:pt x="105" y="82"/>
                  <a:pt x="105" y="73"/>
                </a:cubicBezTo>
                <a:cubicBezTo>
                  <a:pt x="105" y="65"/>
                  <a:pt x="98" y="58"/>
                  <a:pt x="89" y="58"/>
                </a:cubicBezTo>
                <a:cubicBezTo>
                  <a:pt x="68" y="58"/>
                  <a:pt x="68" y="58"/>
                  <a:pt x="68" y="58"/>
                </a:cubicBezTo>
                <a:cubicBezTo>
                  <a:pt x="68" y="16"/>
                  <a:pt x="68" y="16"/>
                  <a:pt x="68" y="16"/>
                </a:cubicBezTo>
                <a:cubicBezTo>
                  <a:pt x="68" y="7"/>
                  <a:pt x="61" y="0"/>
                  <a:pt x="52"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7"/>
          <p:cNvSpPr>
            <a:spLocks/>
          </p:cNvSpPr>
          <p:nvPr/>
        </p:nvSpPr>
        <p:spPr bwMode="auto">
          <a:xfrm>
            <a:off x="11889848" y="2205571"/>
            <a:ext cx="92692" cy="130027"/>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7"/>
          <p:cNvSpPr>
            <a:spLocks/>
          </p:cNvSpPr>
          <p:nvPr/>
        </p:nvSpPr>
        <p:spPr bwMode="auto">
          <a:xfrm>
            <a:off x="9989582" y="2006863"/>
            <a:ext cx="114300" cy="160338"/>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7"/>
          <p:cNvSpPr>
            <a:spLocks/>
          </p:cNvSpPr>
          <p:nvPr/>
        </p:nvSpPr>
        <p:spPr bwMode="auto">
          <a:xfrm>
            <a:off x="8454934" y="1940192"/>
            <a:ext cx="83176" cy="116678"/>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7"/>
          <p:cNvSpPr>
            <a:spLocks/>
          </p:cNvSpPr>
          <p:nvPr/>
        </p:nvSpPr>
        <p:spPr bwMode="auto">
          <a:xfrm>
            <a:off x="5868186" y="3921550"/>
            <a:ext cx="64280" cy="95497"/>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7"/>
          <p:cNvSpPr>
            <a:spLocks/>
          </p:cNvSpPr>
          <p:nvPr/>
        </p:nvSpPr>
        <p:spPr bwMode="auto">
          <a:xfrm rot="20487424">
            <a:off x="7011340" y="1419281"/>
            <a:ext cx="53112" cy="74505"/>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7"/>
          <p:cNvSpPr>
            <a:spLocks/>
          </p:cNvSpPr>
          <p:nvPr/>
        </p:nvSpPr>
        <p:spPr bwMode="auto">
          <a:xfrm>
            <a:off x="9512693" y="4954859"/>
            <a:ext cx="84945" cy="119160"/>
          </a:xfrm>
          <a:custGeom>
            <a:avLst/>
            <a:gdLst>
              <a:gd name="T0" fmla="*/ 34 w 68"/>
              <a:gd name="T1" fmla="*/ 0 h 95"/>
              <a:gd name="T2" fmla="*/ 24 w 68"/>
              <a:gd name="T3" fmla="*/ 10 h 95"/>
              <a:gd name="T4" fmla="*/ 24 w 68"/>
              <a:gd name="T5" fmla="*/ 37 h 95"/>
              <a:gd name="T6" fmla="*/ 10 w 68"/>
              <a:gd name="T7" fmla="*/ 37 h 95"/>
              <a:gd name="T8" fmla="*/ 0 w 68"/>
              <a:gd name="T9" fmla="*/ 48 h 95"/>
              <a:gd name="T10" fmla="*/ 10 w 68"/>
              <a:gd name="T11" fmla="*/ 58 h 95"/>
              <a:gd name="T12" fmla="*/ 24 w 68"/>
              <a:gd name="T13" fmla="*/ 58 h 95"/>
              <a:gd name="T14" fmla="*/ 24 w 68"/>
              <a:gd name="T15" fmla="*/ 85 h 95"/>
              <a:gd name="T16" fmla="*/ 34 w 68"/>
              <a:gd name="T17" fmla="*/ 95 h 95"/>
              <a:gd name="T18" fmla="*/ 44 w 68"/>
              <a:gd name="T19" fmla="*/ 85 h 95"/>
              <a:gd name="T20" fmla="*/ 44 w 68"/>
              <a:gd name="T21" fmla="*/ 58 h 95"/>
              <a:gd name="T22" fmla="*/ 58 w 68"/>
              <a:gd name="T23" fmla="*/ 58 h 95"/>
              <a:gd name="T24" fmla="*/ 68 w 68"/>
              <a:gd name="T25" fmla="*/ 48 h 95"/>
              <a:gd name="T26" fmla="*/ 58 w 68"/>
              <a:gd name="T27" fmla="*/ 37 h 95"/>
              <a:gd name="T28" fmla="*/ 44 w 68"/>
              <a:gd name="T29" fmla="*/ 37 h 95"/>
              <a:gd name="T30" fmla="*/ 44 w 68"/>
              <a:gd name="T31" fmla="*/ 10 h 95"/>
              <a:gd name="T32" fmla="*/ 34 w 68"/>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95">
                <a:moveTo>
                  <a:pt x="34" y="0"/>
                </a:moveTo>
                <a:cubicBezTo>
                  <a:pt x="28" y="0"/>
                  <a:pt x="24" y="5"/>
                  <a:pt x="24" y="10"/>
                </a:cubicBezTo>
                <a:cubicBezTo>
                  <a:pt x="24" y="37"/>
                  <a:pt x="24" y="37"/>
                  <a:pt x="24" y="37"/>
                </a:cubicBezTo>
                <a:cubicBezTo>
                  <a:pt x="10" y="37"/>
                  <a:pt x="10" y="37"/>
                  <a:pt x="10" y="37"/>
                </a:cubicBezTo>
                <a:cubicBezTo>
                  <a:pt x="5" y="37"/>
                  <a:pt x="0" y="42"/>
                  <a:pt x="0" y="48"/>
                </a:cubicBezTo>
                <a:cubicBezTo>
                  <a:pt x="0" y="53"/>
                  <a:pt x="5" y="58"/>
                  <a:pt x="10" y="58"/>
                </a:cubicBezTo>
                <a:cubicBezTo>
                  <a:pt x="24" y="58"/>
                  <a:pt x="24" y="58"/>
                  <a:pt x="24" y="58"/>
                </a:cubicBezTo>
                <a:cubicBezTo>
                  <a:pt x="24" y="85"/>
                  <a:pt x="24" y="85"/>
                  <a:pt x="24" y="85"/>
                </a:cubicBezTo>
                <a:cubicBezTo>
                  <a:pt x="24" y="90"/>
                  <a:pt x="28" y="95"/>
                  <a:pt x="34" y="95"/>
                </a:cubicBezTo>
                <a:cubicBezTo>
                  <a:pt x="39" y="95"/>
                  <a:pt x="44" y="90"/>
                  <a:pt x="44" y="85"/>
                </a:cubicBezTo>
                <a:cubicBezTo>
                  <a:pt x="44" y="58"/>
                  <a:pt x="44" y="58"/>
                  <a:pt x="44" y="58"/>
                </a:cubicBezTo>
                <a:cubicBezTo>
                  <a:pt x="58" y="58"/>
                  <a:pt x="58" y="58"/>
                  <a:pt x="58" y="58"/>
                </a:cubicBezTo>
                <a:cubicBezTo>
                  <a:pt x="63" y="58"/>
                  <a:pt x="68" y="53"/>
                  <a:pt x="68" y="48"/>
                </a:cubicBezTo>
                <a:cubicBezTo>
                  <a:pt x="68" y="42"/>
                  <a:pt x="63" y="37"/>
                  <a:pt x="58" y="37"/>
                </a:cubicBezTo>
                <a:cubicBezTo>
                  <a:pt x="44" y="37"/>
                  <a:pt x="44" y="37"/>
                  <a:pt x="44" y="37"/>
                </a:cubicBezTo>
                <a:cubicBezTo>
                  <a:pt x="44" y="10"/>
                  <a:pt x="44" y="10"/>
                  <a:pt x="44" y="10"/>
                </a:cubicBezTo>
                <a:cubicBezTo>
                  <a:pt x="44" y="5"/>
                  <a:pt x="39" y="0"/>
                  <a:pt x="34" y="0"/>
                </a:cubicBezTo>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任意多边形 63"/>
          <p:cNvSpPr>
            <a:spLocks/>
          </p:cNvSpPr>
          <p:nvPr/>
        </p:nvSpPr>
        <p:spPr bwMode="auto">
          <a:xfrm rot="21184431">
            <a:off x="3994077" y="5770984"/>
            <a:ext cx="3600353" cy="1290029"/>
          </a:xfrm>
          <a:custGeom>
            <a:avLst/>
            <a:gdLst>
              <a:gd name="connsiteX0" fmla="*/ 946964 w 2145700"/>
              <a:gd name="connsiteY0" fmla="*/ 8572 h 768818"/>
              <a:gd name="connsiteX1" fmla="*/ 1023849 w 2145700"/>
              <a:gd name="connsiteY1" fmla="*/ 77153 h 768818"/>
              <a:gd name="connsiteX2" fmla="*/ 1030484 w 2145700"/>
              <a:gd name="connsiteY2" fmla="*/ 78550 h 768818"/>
              <a:gd name="connsiteX3" fmla="*/ 1045101 w 2145700"/>
              <a:gd name="connsiteY3" fmla="*/ 66113 h 768818"/>
              <a:gd name="connsiteX4" fmla="*/ 1085698 w 2145700"/>
              <a:gd name="connsiteY4" fmla="*/ 60811 h 768818"/>
              <a:gd name="connsiteX5" fmla="*/ 1093732 w 2145700"/>
              <a:gd name="connsiteY5" fmla="*/ 62837 h 768818"/>
              <a:gd name="connsiteX6" fmla="*/ 1103104 w 2145700"/>
              <a:gd name="connsiteY6" fmla="*/ 60282 h 768818"/>
              <a:gd name="connsiteX7" fmla="*/ 1126035 w 2145700"/>
              <a:gd name="connsiteY7" fmla="*/ 45107 h 768818"/>
              <a:gd name="connsiteX8" fmla="*/ 1160368 w 2145700"/>
              <a:gd name="connsiteY8" fmla="*/ 41859 h 768818"/>
              <a:gd name="connsiteX9" fmla="*/ 1204172 w 2145700"/>
              <a:gd name="connsiteY9" fmla="*/ 67703 h 768818"/>
              <a:gd name="connsiteX10" fmla="*/ 1258619 w 2145700"/>
              <a:gd name="connsiteY10" fmla="*/ 59724 h 768818"/>
              <a:gd name="connsiteX11" fmla="*/ 1271873 w 2145700"/>
              <a:gd name="connsiteY11" fmla="*/ 66822 h 768818"/>
              <a:gd name="connsiteX12" fmla="*/ 1299082 w 2145700"/>
              <a:gd name="connsiteY12" fmla="*/ 65722 h 768818"/>
              <a:gd name="connsiteX13" fmla="*/ 1353109 w 2145700"/>
              <a:gd name="connsiteY13" fmla="*/ 110667 h 768818"/>
              <a:gd name="connsiteX14" fmla="*/ 1356697 w 2145700"/>
              <a:gd name="connsiteY14" fmla="*/ 112248 h 768818"/>
              <a:gd name="connsiteX15" fmla="*/ 1383745 w 2145700"/>
              <a:gd name="connsiteY15" fmla="*/ 112084 h 768818"/>
              <a:gd name="connsiteX16" fmla="*/ 1406532 w 2145700"/>
              <a:gd name="connsiteY16" fmla="*/ 119857 h 768818"/>
              <a:gd name="connsiteX17" fmla="*/ 1455677 w 2145700"/>
              <a:gd name="connsiteY17" fmla="*/ 109041 h 768818"/>
              <a:gd name="connsiteX18" fmla="*/ 1513282 w 2145700"/>
              <a:gd name="connsiteY18" fmla="*/ 189291 h 768818"/>
              <a:gd name="connsiteX19" fmla="*/ 1547287 w 2145700"/>
              <a:gd name="connsiteY19" fmla="*/ 204776 h 768818"/>
              <a:gd name="connsiteX20" fmla="*/ 1603959 w 2145700"/>
              <a:gd name="connsiteY20" fmla="*/ 189473 h 768818"/>
              <a:gd name="connsiteX21" fmla="*/ 1638330 w 2145700"/>
              <a:gd name="connsiteY21" fmla="*/ 206346 h 768818"/>
              <a:gd name="connsiteX22" fmla="*/ 1647583 w 2145700"/>
              <a:gd name="connsiteY22" fmla="*/ 220064 h 768818"/>
              <a:gd name="connsiteX23" fmla="*/ 1683338 w 2145700"/>
              <a:gd name="connsiteY23" fmla="*/ 224127 h 768818"/>
              <a:gd name="connsiteX24" fmla="*/ 1682893 w 2145700"/>
              <a:gd name="connsiteY24" fmla="*/ 227778 h 768818"/>
              <a:gd name="connsiteX25" fmla="*/ 1725841 w 2145700"/>
              <a:gd name="connsiteY25" fmla="*/ 225584 h 768818"/>
              <a:gd name="connsiteX26" fmla="*/ 1812840 w 2145700"/>
              <a:gd name="connsiteY26" fmla="*/ 273210 h 768818"/>
              <a:gd name="connsiteX27" fmla="*/ 1908711 w 2145700"/>
              <a:gd name="connsiteY27" fmla="*/ 247798 h 768818"/>
              <a:gd name="connsiteX28" fmla="*/ 2027621 w 2145700"/>
              <a:gd name="connsiteY28" fmla="*/ 399360 h 768818"/>
              <a:gd name="connsiteX29" fmla="*/ 2144703 w 2145700"/>
              <a:gd name="connsiteY29" fmla="*/ 550701 h 768818"/>
              <a:gd name="connsiteX30" fmla="*/ 1992964 w 2145700"/>
              <a:gd name="connsiteY30" fmla="*/ 669386 h 768818"/>
              <a:gd name="connsiteX31" fmla="*/ 1907572 w 2145700"/>
              <a:gd name="connsiteY31" fmla="*/ 623807 h 768818"/>
              <a:gd name="connsiteX32" fmla="*/ 1811922 w 2145700"/>
              <a:gd name="connsiteY32" fmla="*/ 647394 h 768818"/>
              <a:gd name="connsiteX33" fmla="*/ 1808264 w 2145700"/>
              <a:gd name="connsiteY33" fmla="*/ 646949 h 768818"/>
              <a:gd name="connsiteX34" fmla="*/ 1663954 w 2145700"/>
              <a:gd name="connsiteY34" fmla="*/ 735037 h 768818"/>
              <a:gd name="connsiteX35" fmla="*/ 1559723 w 2145700"/>
              <a:gd name="connsiteY35" fmla="*/ 661228 h 768818"/>
              <a:gd name="connsiteX36" fmla="*/ 1491894 w 2145700"/>
              <a:gd name="connsiteY36" fmla="*/ 669665 h 768818"/>
              <a:gd name="connsiteX37" fmla="*/ 1448892 w 2145700"/>
              <a:gd name="connsiteY37" fmla="*/ 657029 h 768818"/>
              <a:gd name="connsiteX38" fmla="*/ 1314558 w 2145700"/>
              <a:gd name="connsiteY38" fmla="*/ 724094 h 768818"/>
              <a:gd name="connsiteX39" fmla="*/ 1291006 w 2145700"/>
              <a:gd name="connsiteY39" fmla="*/ 719379 h 768818"/>
              <a:gd name="connsiteX40" fmla="*/ 1171913 w 2145700"/>
              <a:gd name="connsiteY40" fmla="*/ 767913 h 768818"/>
              <a:gd name="connsiteX41" fmla="*/ 1084692 w 2145700"/>
              <a:gd name="connsiteY41" fmla="*/ 722112 h 768818"/>
              <a:gd name="connsiteX42" fmla="*/ 980122 w 2145700"/>
              <a:gd name="connsiteY42" fmla="*/ 742762 h 768818"/>
              <a:gd name="connsiteX43" fmla="*/ 953798 w 2145700"/>
              <a:gd name="connsiteY43" fmla="*/ 730299 h 768818"/>
              <a:gd name="connsiteX44" fmla="*/ 901264 w 2145700"/>
              <a:gd name="connsiteY44" fmla="*/ 735035 h 768818"/>
              <a:gd name="connsiteX45" fmla="*/ 792435 w 2145700"/>
              <a:gd name="connsiteY45" fmla="*/ 653257 h 768818"/>
              <a:gd name="connsiteX46" fmla="*/ 785342 w 2145700"/>
              <a:gd name="connsiteY46" fmla="*/ 650541 h 768818"/>
              <a:gd name="connsiteX47" fmla="*/ 733029 w 2145700"/>
              <a:gd name="connsiteY47" fmla="*/ 653451 h 768818"/>
              <a:gd name="connsiteX48" fmla="*/ 688198 w 2145700"/>
              <a:gd name="connsiteY48" fmla="*/ 640594 h 768818"/>
              <a:gd name="connsiteX49" fmla="*/ 594156 w 2145700"/>
              <a:gd name="connsiteY49" fmla="*/ 666229 h 768818"/>
              <a:gd name="connsiteX50" fmla="*/ 475024 w 2145700"/>
              <a:gd name="connsiteY50" fmla="*/ 516492 h 768818"/>
              <a:gd name="connsiteX51" fmla="*/ 407751 w 2145700"/>
              <a:gd name="connsiteY51" fmla="*/ 489790 h 768818"/>
              <a:gd name="connsiteX52" fmla="*/ 299576 w 2145700"/>
              <a:gd name="connsiteY52" fmla="*/ 524827 h 768818"/>
              <a:gd name="connsiteX53" fmla="*/ 187754 w 2145700"/>
              <a:gd name="connsiteY53" fmla="*/ 437125 h 768818"/>
              <a:gd name="connsiteX54" fmla="*/ 119924 w 2145700"/>
              <a:gd name="connsiteY54" fmla="*/ 445562 h 768818"/>
              <a:gd name="connsiteX55" fmla="*/ 1014 w 2145700"/>
              <a:gd name="connsiteY55" fmla="*/ 293999 h 768818"/>
              <a:gd name="connsiteX56" fmla="*/ 98661 w 2145700"/>
              <a:gd name="connsiteY56" fmla="*/ 179745 h 768818"/>
              <a:gd name="connsiteX57" fmla="*/ 147443 w 2145700"/>
              <a:gd name="connsiteY57" fmla="*/ 175750 h 768818"/>
              <a:gd name="connsiteX58" fmla="*/ 153578 w 2145700"/>
              <a:gd name="connsiteY58" fmla="*/ 158549 h 768818"/>
              <a:gd name="connsiteX59" fmla="*/ 159935 w 2145700"/>
              <a:gd name="connsiteY59" fmla="*/ 153803 h 768818"/>
              <a:gd name="connsiteX60" fmla="*/ 169661 w 2145700"/>
              <a:gd name="connsiteY60" fmla="*/ 124676 h 768818"/>
              <a:gd name="connsiteX61" fmla="*/ 304491 w 2145700"/>
              <a:gd name="connsiteY61" fmla="*/ 56629 h 768818"/>
              <a:gd name="connsiteX62" fmla="*/ 343033 w 2145700"/>
              <a:gd name="connsiteY62" fmla="*/ 67797 h 768818"/>
              <a:gd name="connsiteX63" fmla="*/ 352587 w 2145700"/>
              <a:gd name="connsiteY63" fmla="*/ 74259 h 768818"/>
              <a:gd name="connsiteX64" fmla="*/ 373000 w 2145700"/>
              <a:gd name="connsiteY64" fmla="*/ 69716 h 768818"/>
              <a:gd name="connsiteX65" fmla="*/ 408132 w 2145700"/>
              <a:gd name="connsiteY65" fmla="*/ 77274 h 768818"/>
              <a:gd name="connsiteX66" fmla="*/ 408460 w 2145700"/>
              <a:gd name="connsiteY66" fmla="*/ 77542 h 768818"/>
              <a:gd name="connsiteX67" fmla="*/ 412295 w 2145700"/>
              <a:gd name="connsiteY67" fmla="*/ 76210 h 768818"/>
              <a:gd name="connsiteX68" fmla="*/ 452618 w 2145700"/>
              <a:gd name="connsiteY68" fmla="*/ 74623 h 768818"/>
              <a:gd name="connsiteX69" fmla="*/ 496363 w 2145700"/>
              <a:gd name="connsiteY69" fmla="*/ 88665 h 768818"/>
              <a:gd name="connsiteX70" fmla="*/ 519287 w 2145700"/>
              <a:gd name="connsiteY70" fmla="*/ 58259 h 768818"/>
              <a:gd name="connsiteX71" fmla="*/ 559403 w 2145700"/>
              <a:gd name="connsiteY71" fmla="*/ 43629 h 768818"/>
              <a:gd name="connsiteX72" fmla="*/ 572331 w 2145700"/>
              <a:gd name="connsiteY72" fmla="*/ 43980 h 768818"/>
              <a:gd name="connsiteX73" fmla="*/ 631097 w 2145700"/>
              <a:gd name="connsiteY73" fmla="*/ 7355 h 768818"/>
              <a:gd name="connsiteX74" fmla="*/ 681561 w 2145700"/>
              <a:gd name="connsiteY74" fmla="*/ 23697 h 768818"/>
              <a:gd name="connsiteX75" fmla="*/ 735166 w 2145700"/>
              <a:gd name="connsiteY75" fmla="*/ 3193 h 768818"/>
              <a:gd name="connsiteX76" fmla="*/ 750272 w 2145700"/>
              <a:gd name="connsiteY76" fmla="*/ 7403 h 768818"/>
              <a:gd name="connsiteX77" fmla="*/ 777717 w 2145700"/>
              <a:gd name="connsiteY77" fmla="*/ 94 h 768818"/>
              <a:gd name="connsiteX78" fmla="*/ 842932 w 2145700"/>
              <a:gd name="connsiteY78" fmla="*/ 33555 h 768818"/>
              <a:gd name="connsiteX79" fmla="*/ 846944 w 2145700"/>
              <a:gd name="connsiteY79" fmla="*/ 34349 h 768818"/>
              <a:gd name="connsiteX80" fmla="*/ 874437 w 2145700"/>
              <a:gd name="connsiteY80" fmla="*/ 28029 h 768818"/>
              <a:gd name="connsiteX81" fmla="*/ 899401 w 2145700"/>
              <a:gd name="connsiteY81" fmla="*/ 30759 h 768818"/>
              <a:gd name="connsiteX82" fmla="*/ 946964 w 2145700"/>
              <a:gd name="connsiteY82" fmla="*/ 8572 h 76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145700" h="768818">
                <a:moveTo>
                  <a:pt x="946964" y="8572"/>
                </a:moveTo>
                <a:cubicBezTo>
                  <a:pt x="987581" y="6560"/>
                  <a:pt x="1020899" y="37634"/>
                  <a:pt x="1023849" y="77153"/>
                </a:cubicBezTo>
                <a:lnTo>
                  <a:pt x="1030484" y="78550"/>
                </a:lnTo>
                <a:lnTo>
                  <a:pt x="1045101" y="66113"/>
                </a:lnTo>
                <a:cubicBezTo>
                  <a:pt x="1057519" y="60540"/>
                  <a:pt x="1071640" y="58392"/>
                  <a:pt x="1085698" y="60811"/>
                </a:cubicBezTo>
                <a:lnTo>
                  <a:pt x="1093732" y="62837"/>
                </a:lnTo>
                <a:lnTo>
                  <a:pt x="1103104" y="60282"/>
                </a:lnTo>
                <a:lnTo>
                  <a:pt x="1126035" y="45107"/>
                </a:lnTo>
                <a:cubicBezTo>
                  <a:pt x="1136842" y="41184"/>
                  <a:pt x="1148653" y="39844"/>
                  <a:pt x="1160368" y="41859"/>
                </a:cubicBezTo>
                <a:cubicBezTo>
                  <a:pt x="1178176" y="44922"/>
                  <a:pt x="1193759" y="55312"/>
                  <a:pt x="1204172" y="67703"/>
                </a:cubicBezTo>
                <a:lnTo>
                  <a:pt x="1258619" y="59724"/>
                </a:lnTo>
                <a:cubicBezTo>
                  <a:pt x="1258619" y="59724"/>
                  <a:pt x="1262983" y="62402"/>
                  <a:pt x="1271873" y="66822"/>
                </a:cubicBezTo>
                <a:cubicBezTo>
                  <a:pt x="1280952" y="64530"/>
                  <a:pt x="1289709" y="64109"/>
                  <a:pt x="1299082" y="65722"/>
                </a:cubicBezTo>
                <a:cubicBezTo>
                  <a:pt x="1325324" y="70236"/>
                  <a:pt x="1344467" y="87982"/>
                  <a:pt x="1353109" y="110667"/>
                </a:cubicBezTo>
                <a:cubicBezTo>
                  <a:pt x="1354046" y="110828"/>
                  <a:pt x="1355760" y="112087"/>
                  <a:pt x="1356697" y="112248"/>
                </a:cubicBezTo>
                <a:cubicBezTo>
                  <a:pt x="1365615" y="110892"/>
                  <a:pt x="1375310" y="110633"/>
                  <a:pt x="1383745" y="112084"/>
                </a:cubicBezTo>
                <a:cubicBezTo>
                  <a:pt x="1392180" y="113535"/>
                  <a:pt x="1399517" y="115761"/>
                  <a:pt x="1406532" y="119857"/>
                </a:cubicBezTo>
                <a:cubicBezTo>
                  <a:pt x="1420649" y="110724"/>
                  <a:pt x="1437870" y="105977"/>
                  <a:pt x="1455677" y="109041"/>
                </a:cubicBezTo>
                <a:cubicBezTo>
                  <a:pt x="1494105" y="115651"/>
                  <a:pt x="1518784" y="151694"/>
                  <a:pt x="1513282" y="189291"/>
                </a:cubicBezTo>
                <a:cubicBezTo>
                  <a:pt x="1526403" y="191548"/>
                  <a:pt x="1537943" y="197387"/>
                  <a:pt x="1547287" y="204776"/>
                </a:cubicBezTo>
                <a:cubicBezTo>
                  <a:pt x="1562048" y="191898"/>
                  <a:pt x="1582402" y="185764"/>
                  <a:pt x="1603959" y="189473"/>
                </a:cubicBezTo>
                <a:cubicBezTo>
                  <a:pt x="1617081" y="191730"/>
                  <a:pt x="1628815" y="197844"/>
                  <a:pt x="1638330" y="206346"/>
                </a:cubicBezTo>
                <a:lnTo>
                  <a:pt x="1647583" y="220064"/>
                </a:lnTo>
                <a:lnTo>
                  <a:pt x="1683338" y="224127"/>
                </a:lnTo>
                <a:lnTo>
                  <a:pt x="1682893" y="227778"/>
                </a:lnTo>
                <a:cubicBezTo>
                  <a:pt x="1696138" y="225682"/>
                  <a:pt x="1711211" y="223807"/>
                  <a:pt x="1725841" y="225584"/>
                </a:cubicBezTo>
                <a:cubicBezTo>
                  <a:pt x="1762415" y="230026"/>
                  <a:pt x="1791729" y="248411"/>
                  <a:pt x="1812840" y="273210"/>
                </a:cubicBezTo>
                <a:cubicBezTo>
                  <a:pt x="1839275" y="254187"/>
                  <a:pt x="1873966" y="243578"/>
                  <a:pt x="1908711" y="247798"/>
                </a:cubicBezTo>
                <a:cubicBezTo>
                  <a:pt x="1983688" y="256906"/>
                  <a:pt x="2036494" y="326320"/>
                  <a:pt x="2027621" y="399360"/>
                </a:cubicBezTo>
                <a:cubicBezTo>
                  <a:pt x="2102376" y="410295"/>
                  <a:pt x="2153575" y="477661"/>
                  <a:pt x="2144703" y="550701"/>
                </a:cubicBezTo>
                <a:cubicBezTo>
                  <a:pt x="2135608" y="625566"/>
                  <a:pt x="2067940" y="678494"/>
                  <a:pt x="1992964" y="669386"/>
                </a:cubicBezTo>
                <a:cubicBezTo>
                  <a:pt x="1958219" y="665165"/>
                  <a:pt x="1928683" y="648607"/>
                  <a:pt x="1907572" y="623807"/>
                </a:cubicBezTo>
                <a:cubicBezTo>
                  <a:pt x="1881137" y="642831"/>
                  <a:pt x="1846667" y="651614"/>
                  <a:pt x="1811922" y="647394"/>
                </a:cubicBezTo>
                <a:lnTo>
                  <a:pt x="1808264" y="646949"/>
                </a:lnTo>
                <a:cubicBezTo>
                  <a:pt x="1786316" y="705431"/>
                  <a:pt x="1727958" y="742812"/>
                  <a:pt x="1663954" y="735037"/>
                </a:cubicBezTo>
                <a:cubicBezTo>
                  <a:pt x="1618237" y="729483"/>
                  <a:pt x="1579282" y="698810"/>
                  <a:pt x="1559723" y="661228"/>
                </a:cubicBezTo>
                <a:cubicBezTo>
                  <a:pt x="1538498" y="667913"/>
                  <a:pt x="1515666" y="672553"/>
                  <a:pt x="1491894" y="669665"/>
                </a:cubicBezTo>
                <a:cubicBezTo>
                  <a:pt x="1477264" y="667888"/>
                  <a:pt x="1463078" y="662458"/>
                  <a:pt x="1448892" y="657029"/>
                </a:cubicBezTo>
                <a:cubicBezTo>
                  <a:pt x="1423008" y="702061"/>
                  <a:pt x="1369418" y="730758"/>
                  <a:pt x="1314558" y="724094"/>
                </a:cubicBezTo>
                <a:cubicBezTo>
                  <a:pt x="1305414" y="722982"/>
                  <a:pt x="1298099" y="722094"/>
                  <a:pt x="1291006" y="719379"/>
                </a:cubicBezTo>
                <a:cubicBezTo>
                  <a:pt x="1262797" y="753012"/>
                  <a:pt x="1217630" y="773466"/>
                  <a:pt x="1171913" y="767913"/>
                </a:cubicBezTo>
                <a:cubicBezTo>
                  <a:pt x="1137169" y="763692"/>
                  <a:pt x="1106025" y="745086"/>
                  <a:pt x="1084692" y="722112"/>
                </a:cubicBezTo>
                <a:lnTo>
                  <a:pt x="980122" y="742762"/>
                </a:lnTo>
                <a:cubicBezTo>
                  <a:pt x="980122" y="742762"/>
                  <a:pt x="971421" y="737999"/>
                  <a:pt x="953798" y="730299"/>
                </a:cubicBezTo>
                <a:cubicBezTo>
                  <a:pt x="936454" y="735604"/>
                  <a:pt x="919552" y="737256"/>
                  <a:pt x="901264" y="735035"/>
                </a:cubicBezTo>
                <a:cubicBezTo>
                  <a:pt x="850061" y="728815"/>
                  <a:pt x="811328" y="696316"/>
                  <a:pt x="792435" y="653257"/>
                </a:cubicBezTo>
                <a:cubicBezTo>
                  <a:pt x="790606" y="653035"/>
                  <a:pt x="787170" y="650763"/>
                  <a:pt x="785342" y="650541"/>
                </a:cubicBezTo>
                <a:cubicBezTo>
                  <a:pt x="768218" y="654020"/>
                  <a:pt x="749487" y="655450"/>
                  <a:pt x="733029" y="653451"/>
                </a:cubicBezTo>
                <a:cubicBezTo>
                  <a:pt x="716571" y="651452"/>
                  <a:pt x="702162" y="647849"/>
                  <a:pt x="688198" y="640594"/>
                </a:cubicBezTo>
                <a:cubicBezTo>
                  <a:pt x="661763" y="659618"/>
                  <a:pt x="628901" y="670449"/>
                  <a:pt x="594156" y="666229"/>
                </a:cubicBezTo>
                <a:cubicBezTo>
                  <a:pt x="519179" y="657121"/>
                  <a:pt x="467980" y="589754"/>
                  <a:pt x="475024" y="516492"/>
                </a:cubicBezTo>
                <a:cubicBezTo>
                  <a:pt x="449422" y="513382"/>
                  <a:pt x="426536" y="503190"/>
                  <a:pt x="407751" y="489790"/>
                </a:cubicBezTo>
                <a:cubicBezTo>
                  <a:pt x="380429" y="516119"/>
                  <a:pt x="341637" y="529936"/>
                  <a:pt x="299576" y="524827"/>
                </a:cubicBezTo>
                <a:cubicBezTo>
                  <a:pt x="248372" y="518607"/>
                  <a:pt x="206426" y="482011"/>
                  <a:pt x="187754" y="437125"/>
                </a:cubicBezTo>
                <a:cubicBezTo>
                  <a:pt x="168136" y="445860"/>
                  <a:pt x="143697" y="448450"/>
                  <a:pt x="119924" y="445562"/>
                </a:cubicBezTo>
                <a:cubicBezTo>
                  <a:pt x="44948" y="436454"/>
                  <a:pt x="-8080" y="368865"/>
                  <a:pt x="1014" y="293999"/>
                </a:cubicBezTo>
                <a:cubicBezTo>
                  <a:pt x="7669" y="239219"/>
                  <a:pt x="47520" y="194726"/>
                  <a:pt x="98661" y="179745"/>
                </a:cubicBezTo>
                <a:lnTo>
                  <a:pt x="147443" y="175750"/>
                </a:lnTo>
                <a:lnTo>
                  <a:pt x="153578" y="158549"/>
                </a:lnTo>
                <a:lnTo>
                  <a:pt x="159935" y="153803"/>
                </a:lnTo>
                <a:lnTo>
                  <a:pt x="169661" y="124676"/>
                </a:lnTo>
                <a:cubicBezTo>
                  <a:pt x="196013" y="78890"/>
                  <a:pt x="248259" y="49799"/>
                  <a:pt x="304491" y="56629"/>
                </a:cubicBezTo>
                <a:cubicBezTo>
                  <a:pt x="318207" y="58296"/>
                  <a:pt x="331188" y="62189"/>
                  <a:pt x="343033" y="67797"/>
                </a:cubicBezTo>
                <a:lnTo>
                  <a:pt x="352587" y="74259"/>
                </a:lnTo>
                <a:lnTo>
                  <a:pt x="373000" y="69716"/>
                </a:lnTo>
                <a:cubicBezTo>
                  <a:pt x="385383" y="69104"/>
                  <a:pt x="397442" y="71977"/>
                  <a:pt x="408132" y="77274"/>
                </a:cubicBezTo>
                <a:lnTo>
                  <a:pt x="408460" y="77542"/>
                </a:lnTo>
                <a:lnTo>
                  <a:pt x="412295" y="76210"/>
                </a:lnTo>
                <a:cubicBezTo>
                  <a:pt x="425366" y="73629"/>
                  <a:pt x="438902" y="72957"/>
                  <a:pt x="452618" y="74623"/>
                </a:cubicBezTo>
                <a:lnTo>
                  <a:pt x="496363" y="88665"/>
                </a:lnTo>
                <a:lnTo>
                  <a:pt x="519287" y="58259"/>
                </a:lnTo>
                <a:cubicBezTo>
                  <a:pt x="530659" y="49762"/>
                  <a:pt x="544544" y="44364"/>
                  <a:pt x="559403" y="43629"/>
                </a:cubicBezTo>
                <a:cubicBezTo>
                  <a:pt x="564357" y="43384"/>
                  <a:pt x="568320" y="43187"/>
                  <a:pt x="572331" y="43980"/>
                </a:cubicBezTo>
                <a:cubicBezTo>
                  <a:pt x="584230" y="23558"/>
                  <a:pt x="606331" y="8581"/>
                  <a:pt x="631097" y="7355"/>
                </a:cubicBezTo>
                <a:cubicBezTo>
                  <a:pt x="649919" y="6423"/>
                  <a:pt x="668144" y="13453"/>
                  <a:pt x="681561" y="23697"/>
                </a:cubicBezTo>
                <a:lnTo>
                  <a:pt x="735166" y="3193"/>
                </a:lnTo>
                <a:cubicBezTo>
                  <a:pt x="735166" y="3193"/>
                  <a:pt x="740218" y="4926"/>
                  <a:pt x="750272" y="7403"/>
                </a:cubicBezTo>
                <a:cubicBezTo>
                  <a:pt x="758992" y="3005"/>
                  <a:pt x="767810" y="585"/>
                  <a:pt x="777717" y="94"/>
                </a:cubicBezTo>
                <a:cubicBezTo>
                  <a:pt x="805455" y="-1279"/>
                  <a:pt x="828975" y="12430"/>
                  <a:pt x="842932" y="33555"/>
                </a:cubicBezTo>
                <a:cubicBezTo>
                  <a:pt x="843922" y="33506"/>
                  <a:pt x="845953" y="34398"/>
                  <a:pt x="846944" y="34349"/>
                </a:cubicBezTo>
                <a:cubicBezTo>
                  <a:pt x="855713" y="30939"/>
                  <a:pt x="865522" y="28470"/>
                  <a:pt x="874437" y="28029"/>
                </a:cubicBezTo>
                <a:cubicBezTo>
                  <a:pt x="883353" y="27588"/>
                  <a:pt x="891328" y="28184"/>
                  <a:pt x="899401" y="30759"/>
                </a:cubicBezTo>
                <a:cubicBezTo>
                  <a:pt x="911691" y="18251"/>
                  <a:pt x="928141" y="9503"/>
                  <a:pt x="946964" y="8572"/>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5" name="任意多边形 64"/>
          <p:cNvSpPr>
            <a:spLocks/>
          </p:cNvSpPr>
          <p:nvPr/>
        </p:nvSpPr>
        <p:spPr bwMode="auto">
          <a:xfrm rot="21184431">
            <a:off x="10787906" y="5025002"/>
            <a:ext cx="8180334" cy="2931065"/>
          </a:xfrm>
          <a:custGeom>
            <a:avLst/>
            <a:gdLst>
              <a:gd name="connsiteX0" fmla="*/ 946964 w 2145700"/>
              <a:gd name="connsiteY0" fmla="*/ 8572 h 768818"/>
              <a:gd name="connsiteX1" fmla="*/ 1023849 w 2145700"/>
              <a:gd name="connsiteY1" fmla="*/ 77153 h 768818"/>
              <a:gd name="connsiteX2" fmla="*/ 1030484 w 2145700"/>
              <a:gd name="connsiteY2" fmla="*/ 78550 h 768818"/>
              <a:gd name="connsiteX3" fmla="*/ 1045101 w 2145700"/>
              <a:gd name="connsiteY3" fmla="*/ 66113 h 768818"/>
              <a:gd name="connsiteX4" fmla="*/ 1085698 w 2145700"/>
              <a:gd name="connsiteY4" fmla="*/ 60811 h 768818"/>
              <a:gd name="connsiteX5" fmla="*/ 1093732 w 2145700"/>
              <a:gd name="connsiteY5" fmla="*/ 62837 h 768818"/>
              <a:gd name="connsiteX6" fmla="*/ 1103104 w 2145700"/>
              <a:gd name="connsiteY6" fmla="*/ 60282 h 768818"/>
              <a:gd name="connsiteX7" fmla="*/ 1126035 w 2145700"/>
              <a:gd name="connsiteY7" fmla="*/ 45107 h 768818"/>
              <a:gd name="connsiteX8" fmla="*/ 1160368 w 2145700"/>
              <a:gd name="connsiteY8" fmla="*/ 41859 h 768818"/>
              <a:gd name="connsiteX9" fmla="*/ 1204172 w 2145700"/>
              <a:gd name="connsiteY9" fmla="*/ 67703 h 768818"/>
              <a:gd name="connsiteX10" fmla="*/ 1258619 w 2145700"/>
              <a:gd name="connsiteY10" fmla="*/ 59724 h 768818"/>
              <a:gd name="connsiteX11" fmla="*/ 1271873 w 2145700"/>
              <a:gd name="connsiteY11" fmla="*/ 66822 h 768818"/>
              <a:gd name="connsiteX12" fmla="*/ 1299082 w 2145700"/>
              <a:gd name="connsiteY12" fmla="*/ 65722 h 768818"/>
              <a:gd name="connsiteX13" fmla="*/ 1353109 w 2145700"/>
              <a:gd name="connsiteY13" fmla="*/ 110667 h 768818"/>
              <a:gd name="connsiteX14" fmla="*/ 1356697 w 2145700"/>
              <a:gd name="connsiteY14" fmla="*/ 112248 h 768818"/>
              <a:gd name="connsiteX15" fmla="*/ 1383745 w 2145700"/>
              <a:gd name="connsiteY15" fmla="*/ 112084 h 768818"/>
              <a:gd name="connsiteX16" fmla="*/ 1406532 w 2145700"/>
              <a:gd name="connsiteY16" fmla="*/ 119857 h 768818"/>
              <a:gd name="connsiteX17" fmla="*/ 1455677 w 2145700"/>
              <a:gd name="connsiteY17" fmla="*/ 109041 h 768818"/>
              <a:gd name="connsiteX18" fmla="*/ 1513282 w 2145700"/>
              <a:gd name="connsiteY18" fmla="*/ 189291 h 768818"/>
              <a:gd name="connsiteX19" fmla="*/ 1547287 w 2145700"/>
              <a:gd name="connsiteY19" fmla="*/ 204776 h 768818"/>
              <a:gd name="connsiteX20" fmla="*/ 1603959 w 2145700"/>
              <a:gd name="connsiteY20" fmla="*/ 189473 h 768818"/>
              <a:gd name="connsiteX21" fmla="*/ 1638330 w 2145700"/>
              <a:gd name="connsiteY21" fmla="*/ 206346 h 768818"/>
              <a:gd name="connsiteX22" fmla="*/ 1647583 w 2145700"/>
              <a:gd name="connsiteY22" fmla="*/ 220064 h 768818"/>
              <a:gd name="connsiteX23" fmla="*/ 1683338 w 2145700"/>
              <a:gd name="connsiteY23" fmla="*/ 224127 h 768818"/>
              <a:gd name="connsiteX24" fmla="*/ 1682893 w 2145700"/>
              <a:gd name="connsiteY24" fmla="*/ 227778 h 768818"/>
              <a:gd name="connsiteX25" fmla="*/ 1725841 w 2145700"/>
              <a:gd name="connsiteY25" fmla="*/ 225584 h 768818"/>
              <a:gd name="connsiteX26" fmla="*/ 1812840 w 2145700"/>
              <a:gd name="connsiteY26" fmla="*/ 273210 h 768818"/>
              <a:gd name="connsiteX27" fmla="*/ 1908711 w 2145700"/>
              <a:gd name="connsiteY27" fmla="*/ 247798 h 768818"/>
              <a:gd name="connsiteX28" fmla="*/ 2027621 w 2145700"/>
              <a:gd name="connsiteY28" fmla="*/ 399360 h 768818"/>
              <a:gd name="connsiteX29" fmla="*/ 2144703 w 2145700"/>
              <a:gd name="connsiteY29" fmla="*/ 550701 h 768818"/>
              <a:gd name="connsiteX30" fmla="*/ 1992964 w 2145700"/>
              <a:gd name="connsiteY30" fmla="*/ 669386 h 768818"/>
              <a:gd name="connsiteX31" fmla="*/ 1907572 w 2145700"/>
              <a:gd name="connsiteY31" fmla="*/ 623807 h 768818"/>
              <a:gd name="connsiteX32" fmla="*/ 1811922 w 2145700"/>
              <a:gd name="connsiteY32" fmla="*/ 647394 h 768818"/>
              <a:gd name="connsiteX33" fmla="*/ 1808264 w 2145700"/>
              <a:gd name="connsiteY33" fmla="*/ 646949 h 768818"/>
              <a:gd name="connsiteX34" fmla="*/ 1663954 w 2145700"/>
              <a:gd name="connsiteY34" fmla="*/ 735037 h 768818"/>
              <a:gd name="connsiteX35" fmla="*/ 1559723 w 2145700"/>
              <a:gd name="connsiteY35" fmla="*/ 661228 h 768818"/>
              <a:gd name="connsiteX36" fmla="*/ 1491894 w 2145700"/>
              <a:gd name="connsiteY36" fmla="*/ 669665 h 768818"/>
              <a:gd name="connsiteX37" fmla="*/ 1448892 w 2145700"/>
              <a:gd name="connsiteY37" fmla="*/ 657029 h 768818"/>
              <a:gd name="connsiteX38" fmla="*/ 1314558 w 2145700"/>
              <a:gd name="connsiteY38" fmla="*/ 724094 h 768818"/>
              <a:gd name="connsiteX39" fmla="*/ 1291006 w 2145700"/>
              <a:gd name="connsiteY39" fmla="*/ 719379 h 768818"/>
              <a:gd name="connsiteX40" fmla="*/ 1171913 w 2145700"/>
              <a:gd name="connsiteY40" fmla="*/ 767913 h 768818"/>
              <a:gd name="connsiteX41" fmla="*/ 1084692 w 2145700"/>
              <a:gd name="connsiteY41" fmla="*/ 722112 h 768818"/>
              <a:gd name="connsiteX42" fmla="*/ 980122 w 2145700"/>
              <a:gd name="connsiteY42" fmla="*/ 742762 h 768818"/>
              <a:gd name="connsiteX43" fmla="*/ 953798 w 2145700"/>
              <a:gd name="connsiteY43" fmla="*/ 730299 h 768818"/>
              <a:gd name="connsiteX44" fmla="*/ 901264 w 2145700"/>
              <a:gd name="connsiteY44" fmla="*/ 735035 h 768818"/>
              <a:gd name="connsiteX45" fmla="*/ 792435 w 2145700"/>
              <a:gd name="connsiteY45" fmla="*/ 653257 h 768818"/>
              <a:gd name="connsiteX46" fmla="*/ 785342 w 2145700"/>
              <a:gd name="connsiteY46" fmla="*/ 650541 h 768818"/>
              <a:gd name="connsiteX47" fmla="*/ 733029 w 2145700"/>
              <a:gd name="connsiteY47" fmla="*/ 653451 h 768818"/>
              <a:gd name="connsiteX48" fmla="*/ 688198 w 2145700"/>
              <a:gd name="connsiteY48" fmla="*/ 640594 h 768818"/>
              <a:gd name="connsiteX49" fmla="*/ 594156 w 2145700"/>
              <a:gd name="connsiteY49" fmla="*/ 666229 h 768818"/>
              <a:gd name="connsiteX50" fmla="*/ 475024 w 2145700"/>
              <a:gd name="connsiteY50" fmla="*/ 516492 h 768818"/>
              <a:gd name="connsiteX51" fmla="*/ 407751 w 2145700"/>
              <a:gd name="connsiteY51" fmla="*/ 489790 h 768818"/>
              <a:gd name="connsiteX52" fmla="*/ 299576 w 2145700"/>
              <a:gd name="connsiteY52" fmla="*/ 524827 h 768818"/>
              <a:gd name="connsiteX53" fmla="*/ 187754 w 2145700"/>
              <a:gd name="connsiteY53" fmla="*/ 437125 h 768818"/>
              <a:gd name="connsiteX54" fmla="*/ 119924 w 2145700"/>
              <a:gd name="connsiteY54" fmla="*/ 445562 h 768818"/>
              <a:gd name="connsiteX55" fmla="*/ 1014 w 2145700"/>
              <a:gd name="connsiteY55" fmla="*/ 293999 h 768818"/>
              <a:gd name="connsiteX56" fmla="*/ 98661 w 2145700"/>
              <a:gd name="connsiteY56" fmla="*/ 179745 h 768818"/>
              <a:gd name="connsiteX57" fmla="*/ 147443 w 2145700"/>
              <a:gd name="connsiteY57" fmla="*/ 175750 h 768818"/>
              <a:gd name="connsiteX58" fmla="*/ 153578 w 2145700"/>
              <a:gd name="connsiteY58" fmla="*/ 158549 h 768818"/>
              <a:gd name="connsiteX59" fmla="*/ 159935 w 2145700"/>
              <a:gd name="connsiteY59" fmla="*/ 153803 h 768818"/>
              <a:gd name="connsiteX60" fmla="*/ 169661 w 2145700"/>
              <a:gd name="connsiteY60" fmla="*/ 124676 h 768818"/>
              <a:gd name="connsiteX61" fmla="*/ 304491 w 2145700"/>
              <a:gd name="connsiteY61" fmla="*/ 56629 h 768818"/>
              <a:gd name="connsiteX62" fmla="*/ 343033 w 2145700"/>
              <a:gd name="connsiteY62" fmla="*/ 67797 h 768818"/>
              <a:gd name="connsiteX63" fmla="*/ 352587 w 2145700"/>
              <a:gd name="connsiteY63" fmla="*/ 74259 h 768818"/>
              <a:gd name="connsiteX64" fmla="*/ 373000 w 2145700"/>
              <a:gd name="connsiteY64" fmla="*/ 69716 h 768818"/>
              <a:gd name="connsiteX65" fmla="*/ 408132 w 2145700"/>
              <a:gd name="connsiteY65" fmla="*/ 77274 h 768818"/>
              <a:gd name="connsiteX66" fmla="*/ 408460 w 2145700"/>
              <a:gd name="connsiteY66" fmla="*/ 77542 h 768818"/>
              <a:gd name="connsiteX67" fmla="*/ 412295 w 2145700"/>
              <a:gd name="connsiteY67" fmla="*/ 76210 h 768818"/>
              <a:gd name="connsiteX68" fmla="*/ 452618 w 2145700"/>
              <a:gd name="connsiteY68" fmla="*/ 74623 h 768818"/>
              <a:gd name="connsiteX69" fmla="*/ 496363 w 2145700"/>
              <a:gd name="connsiteY69" fmla="*/ 88665 h 768818"/>
              <a:gd name="connsiteX70" fmla="*/ 519287 w 2145700"/>
              <a:gd name="connsiteY70" fmla="*/ 58259 h 768818"/>
              <a:gd name="connsiteX71" fmla="*/ 559403 w 2145700"/>
              <a:gd name="connsiteY71" fmla="*/ 43629 h 768818"/>
              <a:gd name="connsiteX72" fmla="*/ 572331 w 2145700"/>
              <a:gd name="connsiteY72" fmla="*/ 43980 h 768818"/>
              <a:gd name="connsiteX73" fmla="*/ 631097 w 2145700"/>
              <a:gd name="connsiteY73" fmla="*/ 7355 h 768818"/>
              <a:gd name="connsiteX74" fmla="*/ 681561 w 2145700"/>
              <a:gd name="connsiteY74" fmla="*/ 23697 h 768818"/>
              <a:gd name="connsiteX75" fmla="*/ 735166 w 2145700"/>
              <a:gd name="connsiteY75" fmla="*/ 3193 h 768818"/>
              <a:gd name="connsiteX76" fmla="*/ 750272 w 2145700"/>
              <a:gd name="connsiteY76" fmla="*/ 7403 h 768818"/>
              <a:gd name="connsiteX77" fmla="*/ 777717 w 2145700"/>
              <a:gd name="connsiteY77" fmla="*/ 94 h 768818"/>
              <a:gd name="connsiteX78" fmla="*/ 842932 w 2145700"/>
              <a:gd name="connsiteY78" fmla="*/ 33555 h 768818"/>
              <a:gd name="connsiteX79" fmla="*/ 846944 w 2145700"/>
              <a:gd name="connsiteY79" fmla="*/ 34349 h 768818"/>
              <a:gd name="connsiteX80" fmla="*/ 874437 w 2145700"/>
              <a:gd name="connsiteY80" fmla="*/ 28029 h 768818"/>
              <a:gd name="connsiteX81" fmla="*/ 899401 w 2145700"/>
              <a:gd name="connsiteY81" fmla="*/ 30759 h 768818"/>
              <a:gd name="connsiteX82" fmla="*/ 946964 w 2145700"/>
              <a:gd name="connsiteY82" fmla="*/ 8572 h 76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145700" h="768818">
                <a:moveTo>
                  <a:pt x="946964" y="8572"/>
                </a:moveTo>
                <a:cubicBezTo>
                  <a:pt x="987581" y="6560"/>
                  <a:pt x="1020899" y="37634"/>
                  <a:pt x="1023849" y="77153"/>
                </a:cubicBezTo>
                <a:lnTo>
                  <a:pt x="1030484" y="78550"/>
                </a:lnTo>
                <a:lnTo>
                  <a:pt x="1045101" y="66113"/>
                </a:lnTo>
                <a:cubicBezTo>
                  <a:pt x="1057519" y="60540"/>
                  <a:pt x="1071640" y="58392"/>
                  <a:pt x="1085698" y="60811"/>
                </a:cubicBezTo>
                <a:lnTo>
                  <a:pt x="1093732" y="62837"/>
                </a:lnTo>
                <a:lnTo>
                  <a:pt x="1103104" y="60282"/>
                </a:lnTo>
                <a:lnTo>
                  <a:pt x="1126035" y="45107"/>
                </a:lnTo>
                <a:cubicBezTo>
                  <a:pt x="1136842" y="41184"/>
                  <a:pt x="1148653" y="39844"/>
                  <a:pt x="1160368" y="41859"/>
                </a:cubicBezTo>
                <a:cubicBezTo>
                  <a:pt x="1178176" y="44922"/>
                  <a:pt x="1193759" y="55312"/>
                  <a:pt x="1204172" y="67703"/>
                </a:cubicBezTo>
                <a:lnTo>
                  <a:pt x="1258619" y="59724"/>
                </a:lnTo>
                <a:cubicBezTo>
                  <a:pt x="1258619" y="59724"/>
                  <a:pt x="1262983" y="62402"/>
                  <a:pt x="1271873" y="66822"/>
                </a:cubicBezTo>
                <a:cubicBezTo>
                  <a:pt x="1280952" y="64530"/>
                  <a:pt x="1289709" y="64109"/>
                  <a:pt x="1299082" y="65722"/>
                </a:cubicBezTo>
                <a:cubicBezTo>
                  <a:pt x="1325324" y="70236"/>
                  <a:pt x="1344467" y="87982"/>
                  <a:pt x="1353109" y="110667"/>
                </a:cubicBezTo>
                <a:cubicBezTo>
                  <a:pt x="1354046" y="110828"/>
                  <a:pt x="1355760" y="112087"/>
                  <a:pt x="1356697" y="112248"/>
                </a:cubicBezTo>
                <a:cubicBezTo>
                  <a:pt x="1365615" y="110892"/>
                  <a:pt x="1375310" y="110633"/>
                  <a:pt x="1383745" y="112084"/>
                </a:cubicBezTo>
                <a:cubicBezTo>
                  <a:pt x="1392180" y="113535"/>
                  <a:pt x="1399517" y="115761"/>
                  <a:pt x="1406532" y="119857"/>
                </a:cubicBezTo>
                <a:cubicBezTo>
                  <a:pt x="1420649" y="110724"/>
                  <a:pt x="1437870" y="105977"/>
                  <a:pt x="1455677" y="109041"/>
                </a:cubicBezTo>
                <a:cubicBezTo>
                  <a:pt x="1494105" y="115651"/>
                  <a:pt x="1518784" y="151694"/>
                  <a:pt x="1513282" y="189291"/>
                </a:cubicBezTo>
                <a:cubicBezTo>
                  <a:pt x="1526403" y="191548"/>
                  <a:pt x="1537943" y="197387"/>
                  <a:pt x="1547287" y="204776"/>
                </a:cubicBezTo>
                <a:cubicBezTo>
                  <a:pt x="1562048" y="191898"/>
                  <a:pt x="1582402" y="185764"/>
                  <a:pt x="1603959" y="189473"/>
                </a:cubicBezTo>
                <a:cubicBezTo>
                  <a:pt x="1617081" y="191730"/>
                  <a:pt x="1628815" y="197844"/>
                  <a:pt x="1638330" y="206346"/>
                </a:cubicBezTo>
                <a:lnTo>
                  <a:pt x="1647583" y="220064"/>
                </a:lnTo>
                <a:lnTo>
                  <a:pt x="1683338" y="224127"/>
                </a:lnTo>
                <a:lnTo>
                  <a:pt x="1682893" y="227778"/>
                </a:lnTo>
                <a:cubicBezTo>
                  <a:pt x="1696138" y="225682"/>
                  <a:pt x="1711211" y="223807"/>
                  <a:pt x="1725841" y="225584"/>
                </a:cubicBezTo>
                <a:cubicBezTo>
                  <a:pt x="1762415" y="230026"/>
                  <a:pt x="1791729" y="248411"/>
                  <a:pt x="1812840" y="273210"/>
                </a:cubicBezTo>
                <a:cubicBezTo>
                  <a:pt x="1839275" y="254187"/>
                  <a:pt x="1873966" y="243578"/>
                  <a:pt x="1908711" y="247798"/>
                </a:cubicBezTo>
                <a:cubicBezTo>
                  <a:pt x="1983688" y="256906"/>
                  <a:pt x="2036494" y="326320"/>
                  <a:pt x="2027621" y="399360"/>
                </a:cubicBezTo>
                <a:cubicBezTo>
                  <a:pt x="2102376" y="410295"/>
                  <a:pt x="2153575" y="477661"/>
                  <a:pt x="2144703" y="550701"/>
                </a:cubicBezTo>
                <a:cubicBezTo>
                  <a:pt x="2135608" y="625566"/>
                  <a:pt x="2067940" y="678494"/>
                  <a:pt x="1992964" y="669386"/>
                </a:cubicBezTo>
                <a:cubicBezTo>
                  <a:pt x="1958219" y="665165"/>
                  <a:pt x="1928683" y="648607"/>
                  <a:pt x="1907572" y="623807"/>
                </a:cubicBezTo>
                <a:cubicBezTo>
                  <a:pt x="1881137" y="642831"/>
                  <a:pt x="1846667" y="651614"/>
                  <a:pt x="1811922" y="647394"/>
                </a:cubicBezTo>
                <a:lnTo>
                  <a:pt x="1808264" y="646949"/>
                </a:lnTo>
                <a:cubicBezTo>
                  <a:pt x="1786316" y="705431"/>
                  <a:pt x="1727958" y="742812"/>
                  <a:pt x="1663954" y="735037"/>
                </a:cubicBezTo>
                <a:cubicBezTo>
                  <a:pt x="1618237" y="729483"/>
                  <a:pt x="1579282" y="698810"/>
                  <a:pt x="1559723" y="661228"/>
                </a:cubicBezTo>
                <a:cubicBezTo>
                  <a:pt x="1538498" y="667913"/>
                  <a:pt x="1515666" y="672553"/>
                  <a:pt x="1491894" y="669665"/>
                </a:cubicBezTo>
                <a:cubicBezTo>
                  <a:pt x="1477264" y="667888"/>
                  <a:pt x="1463078" y="662458"/>
                  <a:pt x="1448892" y="657029"/>
                </a:cubicBezTo>
                <a:cubicBezTo>
                  <a:pt x="1423008" y="702061"/>
                  <a:pt x="1369418" y="730758"/>
                  <a:pt x="1314558" y="724094"/>
                </a:cubicBezTo>
                <a:cubicBezTo>
                  <a:pt x="1305414" y="722982"/>
                  <a:pt x="1298099" y="722094"/>
                  <a:pt x="1291006" y="719379"/>
                </a:cubicBezTo>
                <a:cubicBezTo>
                  <a:pt x="1262797" y="753012"/>
                  <a:pt x="1217630" y="773466"/>
                  <a:pt x="1171913" y="767913"/>
                </a:cubicBezTo>
                <a:cubicBezTo>
                  <a:pt x="1137169" y="763692"/>
                  <a:pt x="1106025" y="745086"/>
                  <a:pt x="1084692" y="722112"/>
                </a:cubicBezTo>
                <a:lnTo>
                  <a:pt x="980122" y="742762"/>
                </a:lnTo>
                <a:cubicBezTo>
                  <a:pt x="980122" y="742762"/>
                  <a:pt x="971421" y="737999"/>
                  <a:pt x="953798" y="730299"/>
                </a:cubicBezTo>
                <a:cubicBezTo>
                  <a:pt x="936454" y="735604"/>
                  <a:pt x="919552" y="737256"/>
                  <a:pt x="901264" y="735035"/>
                </a:cubicBezTo>
                <a:cubicBezTo>
                  <a:pt x="850061" y="728815"/>
                  <a:pt x="811328" y="696316"/>
                  <a:pt x="792435" y="653257"/>
                </a:cubicBezTo>
                <a:cubicBezTo>
                  <a:pt x="790606" y="653035"/>
                  <a:pt x="787170" y="650763"/>
                  <a:pt x="785342" y="650541"/>
                </a:cubicBezTo>
                <a:cubicBezTo>
                  <a:pt x="768218" y="654020"/>
                  <a:pt x="749487" y="655450"/>
                  <a:pt x="733029" y="653451"/>
                </a:cubicBezTo>
                <a:cubicBezTo>
                  <a:pt x="716571" y="651452"/>
                  <a:pt x="702162" y="647849"/>
                  <a:pt x="688198" y="640594"/>
                </a:cubicBezTo>
                <a:cubicBezTo>
                  <a:pt x="661763" y="659618"/>
                  <a:pt x="628901" y="670449"/>
                  <a:pt x="594156" y="666229"/>
                </a:cubicBezTo>
                <a:cubicBezTo>
                  <a:pt x="519179" y="657121"/>
                  <a:pt x="467980" y="589754"/>
                  <a:pt x="475024" y="516492"/>
                </a:cubicBezTo>
                <a:cubicBezTo>
                  <a:pt x="449422" y="513382"/>
                  <a:pt x="426536" y="503190"/>
                  <a:pt x="407751" y="489790"/>
                </a:cubicBezTo>
                <a:cubicBezTo>
                  <a:pt x="380429" y="516119"/>
                  <a:pt x="341637" y="529936"/>
                  <a:pt x="299576" y="524827"/>
                </a:cubicBezTo>
                <a:cubicBezTo>
                  <a:pt x="248372" y="518607"/>
                  <a:pt x="206426" y="482011"/>
                  <a:pt x="187754" y="437125"/>
                </a:cubicBezTo>
                <a:cubicBezTo>
                  <a:pt x="168136" y="445860"/>
                  <a:pt x="143697" y="448450"/>
                  <a:pt x="119924" y="445562"/>
                </a:cubicBezTo>
                <a:cubicBezTo>
                  <a:pt x="44948" y="436454"/>
                  <a:pt x="-8080" y="368865"/>
                  <a:pt x="1014" y="293999"/>
                </a:cubicBezTo>
                <a:cubicBezTo>
                  <a:pt x="7669" y="239219"/>
                  <a:pt x="47520" y="194726"/>
                  <a:pt x="98661" y="179745"/>
                </a:cubicBezTo>
                <a:lnTo>
                  <a:pt x="147443" y="175750"/>
                </a:lnTo>
                <a:lnTo>
                  <a:pt x="153578" y="158549"/>
                </a:lnTo>
                <a:lnTo>
                  <a:pt x="159935" y="153803"/>
                </a:lnTo>
                <a:lnTo>
                  <a:pt x="169661" y="124676"/>
                </a:lnTo>
                <a:cubicBezTo>
                  <a:pt x="196013" y="78890"/>
                  <a:pt x="248259" y="49799"/>
                  <a:pt x="304491" y="56629"/>
                </a:cubicBezTo>
                <a:cubicBezTo>
                  <a:pt x="318207" y="58296"/>
                  <a:pt x="331188" y="62189"/>
                  <a:pt x="343033" y="67797"/>
                </a:cubicBezTo>
                <a:lnTo>
                  <a:pt x="352587" y="74259"/>
                </a:lnTo>
                <a:lnTo>
                  <a:pt x="373000" y="69716"/>
                </a:lnTo>
                <a:cubicBezTo>
                  <a:pt x="385383" y="69104"/>
                  <a:pt x="397442" y="71977"/>
                  <a:pt x="408132" y="77274"/>
                </a:cubicBezTo>
                <a:lnTo>
                  <a:pt x="408460" y="77542"/>
                </a:lnTo>
                <a:lnTo>
                  <a:pt x="412295" y="76210"/>
                </a:lnTo>
                <a:cubicBezTo>
                  <a:pt x="425366" y="73629"/>
                  <a:pt x="438902" y="72957"/>
                  <a:pt x="452618" y="74623"/>
                </a:cubicBezTo>
                <a:lnTo>
                  <a:pt x="496363" y="88665"/>
                </a:lnTo>
                <a:lnTo>
                  <a:pt x="519287" y="58259"/>
                </a:lnTo>
                <a:cubicBezTo>
                  <a:pt x="530659" y="49762"/>
                  <a:pt x="544544" y="44364"/>
                  <a:pt x="559403" y="43629"/>
                </a:cubicBezTo>
                <a:cubicBezTo>
                  <a:pt x="564357" y="43384"/>
                  <a:pt x="568320" y="43187"/>
                  <a:pt x="572331" y="43980"/>
                </a:cubicBezTo>
                <a:cubicBezTo>
                  <a:pt x="584230" y="23558"/>
                  <a:pt x="606331" y="8581"/>
                  <a:pt x="631097" y="7355"/>
                </a:cubicBezTo>
                <a:cubicBezTo>
                  <a:pt x="649919" y="6423"/>
                  <a:pt x="668144" y="13453"/>
                  <a:pt x="681561" y="23697"/>
                </a:cubicBezTo>
                <a:lnTo>
                  <a:pt x="735166" y="3193"/>
                </a:lnTo>
                <a:cubicBezTo>
                  <a:pt x="735166" y="3193"/>
                  <a:pt x="740218" y="4926"/>
                  <a:pt x="750272" y="7403"/>
                </a:cubicBezTo>
                <a:cubicBezTo>
                  <a:pt x="758992" y="3005"/>
                  <a:pt x="767810" y="585"/>
                  <a:pt x="777717" y="94"/>
                </a:cubicBezTo>
                <a:cubicBezTo>
                  <a:pt x="805455" y="-1279"/>
                  <a:pt x="828975" y="12430"/>
                  <a:pt x="842932" y="33555"/>
                </a:cubicBezTo>
                <a:cubicBezTo>
                  <a:pt x="843922" y="33506"/>
                  <a:pt x="845953" y="34398"/>
                  <a:pt x="846944" y="34349"/>
                </a:cubicBezTo>
                <a:cubicBezTo>
                  <a:pt x="855713" y="30939"/>
                  <a:pt x="865522" y="28470"/>
                  <a:pt x="874437" y="28029"/>
                </a:cubicBezTo>
                <a:cubicBezTo>
                  <a:pt x="883353" y="27588"/>
                  <a:pt x="891328" y="28184"/>
                  <a:pt x="899401" y="30759"/>
                </a:cubicBezTo>
                <a:cubicBezTo>
                  <a:pt x="911691" y="18251"/>
                  <a:pt x="928141" y="9503"/>
                  <a:pt x="946964" y="8572"/>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7" name="任意多边形 66"/>
          <p:cNvSpPr>
            <a:spLocks/>
          </p:cNvSpPr>
          <p:nvPr/>
        </p:nvSpPr>
        <p:spPr bwMode="auto">
          <a:xfrm rot="21184431">
            <a:off x="557546" y="2004239"/>
            <a:ext cx="1678907" cy="601563"/>
          </a:xfrm>
          <a:custGeom>
            <a:avLst/>
            <a:gdLst>
              <a:gd name="connsiteX0" fmla="*/ 946964 w 2145700"/>
              <a:gd name="connsiteY0" fmla="*/ 8572 h 768818"/>
              <a:gd name="connsiteX1" fmla="*/ 1023849 w 2145700"/>
              <a:gd name="connsiteY1" fmla="*/ 77153 h 768818"/>
              <a:gd name="connsiteX2" fmla="*/ 1030484 w 2145700"/>
              <a:gd name="connsiteY2" fmla="*/ 78550 h 768818"/>
              <a:gd name="connsiteX3" fmla="*/ 1045101 w 2145700"/>
              <a:gd name="connsiteY3" fmla="*/ 66113 h 768818"/>
              <a:gd name="connsiteX4" fmla="*/ 1085698 w 2145700"/>
              <a:gd name="connsiteY4" fmla="*/ 60811 h 768818"/>
              <a:gd name="connsiteX5" fmla="*/ 1093732 w 2145700"/>
              <a:gd name="connsiteY5" fmla="*/ 62837 h 768818"/>
              <a:gd name="connsiteX6" fmla="*/ 1103104 w 2145700"/>
              <a:gd name="connsiteY6" fmla="*/ 60282 h 768818"/>
              <a:gd name="connsiteX7" fmla="*/ 1126035 w 2145700"/>
              <a:gd name="connsiteY7" fmla="*/ 45107 h 768818"/>
              <a:gd name="connsiteX8" fmla="*/ 1160368 w 2145700"/>
              <a:gd name="connsiteY8" fmla="*/ 41859 h 768818"/>
              <a:gd name="connsiteX9" fmla="*/ 1204172 w 2145700"/>
              <a:gd name="connsiteY9" fmla="*/ 67703 h 768818"/>
              <a:gd name="connsiteX10" fmla="*/ 1258619 w 2145700"/>
              <a:gd name="connsiteY10" fmla="*/ 59724 h 768818"/>
              <a:gd name="connsiteX11" fmla="*/ 1271873 w 2145700"/>
              <a:gd name="connsiteY11" fmla="*/ 66822 h 768818"/>
              <a:gd name="connsiteX12" fmla="*/ 1299082 w 2145700"/>
              <a:gd name="connsiteY12" fmla="*/ 65722 h 768818"/>
              <a:gd name="connsiteX13" fmla="*/ 1353109 w 2145700"/>
              <a:gd name="connsiteY13" fmla="*/ 110667 h 768818"/>
              <a:gd name="connsiteX14" fmla="*/ 1356697 w 2145700"/>
              <a:gd name="connsiteY14" fmla="*/ 112248 h 768818"/>
              <a:gd name="connsiteX15" fmla="*/ 1383745 w 2145700"/>
              <a:gd name="connsiteY15" fmla="*/ 112084 h 768818"/>
              <a:gd name="connsiteX16" fmla="*/ 1406532 w 2145700"/>
              <a:gd name="connsiteY16" fmla="*/ 119857 h 768818"/>
              <a:gd name="connsiteX17" fmla="*/ 1455677 w 2145700"/>
              <a:gd name="connsiteY17" fmla="*/ 109041 h 768818"/>
              <a:gd name="connsiteX18" fmla="*/ 1513282 w 2145700"/>
              <a:gd name="connsiteY18" fmla="*/ 189291 h 768818"/>
              <a:gd name="connsiteX19" fmla="*/ 1547287 w 2145700"/>
              <a:gd name="connsiteY19" fmla="*/ 204776 h 768818"/>
              <a:gd name="connsiteX20" fmla="*/ 1603959 w 2145700"/>
              <a:gd name="connsiteY20" fmla="*/ 189473 h 768818"/>
              <a:gd name="connsiteX21" fmla="*/ 1638330 w 2145700"/>
              <a:gd name="connsiteY21" fmla="*/ 206346 h 768818"/>
              <a:gd name="connsiteX22" fmla="*/ 1647583 w 2145700"/>
              <a:gd name="connsiteY22" fmla="*/ 220064 h 768818"/>
              <a:gd name="connsiteX23" fmla="*/ 1683338 w 2145700"/>
              <a:gd name="connsiteY23" fmla="*/ 224127 h 768818"/>
              <a:gd name="connsiteX24" fmla="*/ 1682893 w 2145700"/>
              <a:gd name="connsiteY24" fmla="*/ 227778 h 768818"/>
              <a:gd name="connsiteX25" fmla="*/ 1725841 w 2145700"/>
              <a:gd name="connsiteY25" fmla="*/ 225584 h 768818"/>
              <a:gd name="connsiteX26" fmla="*/ 1812840 w 2145700"/>
              <a:gd name="connsiteY26" fmla="*/ 273210 h 768818"/>
              <a:gd name="connsiteX27" fmla="*/ 1908711 w 2145700"/>
              <a:gd name="connsiteY27" fmla="*/ 247798 h 768818"/>
              <a:gd name="connsiteX28" fmla="*/ 2027621 w 2145700"/>
              <a:gd name="connsiteY28" fmla="*/ 399360 h 768818"/>
              <a:gd name="connsiteX29" fmla="*/ 2144703 w 2145700"/>
              <a:gd name="connsiteY29" fmla="*/ 550701 h 768818"/>
              <a:gd name="connsiteX30" fmla="*/ 1992964 w 2145700"/>
              <a:gd name="connsiteY30" fmla="*/ 669386 h 768818"/>
              <a:gd name="connsiteX31" fmla="*/ 1907572 w 2145700"/>
              <a:gd name="connsiteY31" fmla="*/ 623807 h 768818"/>
              <a:gd name="connsiteX32" fmla="*/ 1811922 w 2145700"/>
              <a:gd name="connsiteY32" fmla="*/ 647394 h 768818"/>
              <a:gd name="connsiteX33" fmla="*/ 1808264 w 2145700"/>
              <a:gd name="connsiteY33" fmla="*/ 646949 h 768818"/>
              <a:gd name="connsiteX34" fmla="*/ 1663954 w 2145700"/>
              <a:gd name="connsiteY34" fmla="*/ 735037 h 768818"/>
              <a:gd name="connsiteX35" fmla="*/ 1559723 w 2145700"/>
              <a:gd name="connsiteY35" fmla="*/ 661228 h 768818"/>
              <a:gd name="connsiteX36" fmla="*/ 1491894 w 2145700"/>
              <a:gd name="connsiteY36" fmla="*/ 669665 h 768818"/>
              <a:gd name="connsiteX37" fmla="*/ 1448892 w 2145700"/>
              <a:gd name="connsiteY37" fmla="*/ 657029 h 768818"/>
              <a:gd name="connsiteX38" fmla="*/ 1314558 w 2145700"/>
              <a:gd name="connsiteY38" fmla="*/ 724094 h 768818"/>
              <a:gd name="connsiteX39" fmla="*/ 1291006 w 2145700"/>
              <a:gd name="connsiteY39" fmla="*/ 719379 h 768818"/>
              <a:gd name="connsiteX40" fmla="*/ 1171913 w 2145700"/>
              <a:gd name="connsiteY40" fmla="*/ 767913 h 768818"/>
              <a:gd name="connsiteX41" fmla="*/ 1084692 w 2145700"/>
              <a:gd name="connsiteY41" fmla="*/ 722112 h 768818"/>
              <a:gd name="connsiteX42" fmla="*/ 980122 w 2145700"/>
              <a:gd name="connsiteY42" fmla="*/ 742762 h 768818"/>
              <a:gd name="connsiteX43" fmla="*/ 953798 w 2145700"/>
              <a:gd name="connsiteY43" fmla="*/ 730299 h 768818"/>
              <a:gd name="connsiteX44" fmla="*/ 901264 w 2145700"/>
              <a:gd name="connsiteY44" fmla="*/ 735035 h 768818"/>
              <a:gd name="connsiteX45" fmla="*/ 792435 w 2145700"/>
              <a:gd name="connsiteY45" fmla="*/ 653257 h 768818"/>
              <a:gd name="connsiteX46" fmla="*/ 785342 w 2145700"/>
              <a:gd name="connsiteY46" fmla="*/ 650541 h 768818"/>
              <a:gd name="connsiteX47" fmla="*/ 733029 w 2145700"/>
              <a:gd name="connsiteY47" fmla="*/ 653451 h 768818"/>
              <a:gd name="connsiteX48" fmla="*/ 688198 w 2145700"/>
              <a:gd name="connsiteY48" fmla="*/ 640594 h 768818"/>
              <a:gd name="connsiteX49" fmla="*/ 594156 w 2145700"/>
              <a:gd name="connsiteY49" fmla="*/ 666229 h 768818"/>
              <a:gd name="connsiteX50" fmla="*/ 475024 w 2145700"/>
              <a:gd name="connsiteY50" fmla="*/ 516492 h 768818"/>
              <a:gd name="connsiteX51" fmla="*/ 407751 w 2145700"/>
              <a:gd name="connsiteY51" fmla="*/ 489790 h 768818"/>
              <a:gd name="connsiteX52" fmla="*/ 299576 w 2145700"/>
              <a:gd name="connsiteY52" fmla="*/ 524827 h 768818"/>
              <a:gd name="connsiteX53" fmla="*/ 187754 w 2145700"/>
              <a:gd name="connsiteY53" fmla="*/ 437125 h 768818"/>
              <a:gd name="connsiteX54" fmla="*/ 119924 w 2145700"/>
              <a:gd name="connsiteY54" fmla="*/ 445562 h 768818"/>
              <a:gd name="connsiteX55" fmla="*/ 1014 w 2145700"/>
              <a:gd name="connsiteY55" fmla="*/ 293999 h 768818"/>
              <a:gd name="connsiteX56" fmla="*/ 98661 w 2145700"/>
              <a:gd name="connsiteY56" fmla="*/ 179745 h 768818"/>
              <a:gd name="connsiteX57" fmla="*/ 147443 w 2145700"/>
              <a:gd name="connsiteY57" fmla="*/ 175750 h 768818"/>
              <a:gd name="connsiteX58" fmla="*/ 153578 w 2145700"/>
              <a:gd name="connsiteY58" fmla="*/ 158549 h 768818"/>
              <a:gd name="connsiteX59" fmla="*/ 159935 w 2145700"/>
              <a:gd name="connsiteY59" fmla="*/ 153803 h 768818"/>
              <a:gd name="connsiteX60" fmla="*/ 169661 w 2145700"/>
              <a:gd name="connsiteY60" fmla="*/ 124676 h 768818"/>
              <a:gd name="connsiteX61" fmla="*/ 304491 w 2145700"/>
              <a:gd name="connsiteY61" fmla="*/ 56629 h 768818"/>
              <a:gd name="connsiteX62" fmla="*/ 343033 w 2145700"/>
              <a:gd name="connsiteY62" fmla="*/ 67797 h 768818"/>
              <a:gd name="connsiteX63" fmla="*/ 352587 w 2145700"/>
              <a:gd name="connsiteY63" fmla="*/ 74259 h 768818"/>
              <a:gd name="connsiteX64" fmla="*/ 373000 w 2145700"/>
              <a:gd name="connsiteY64" fmla="*/ 69716 h 768818"/>
              <a:gd name="connsiteX65" fmla="*/ 408132 w 2145700"/>
              <a:gd name="connsiteY65" fmla="*/ 77274 h 768818"/>
              <a:gd name="connsiteX66" fmla="*/ 408460 w 2145700"/>
              <a:gd name="connsiteY66" fmla="*/ 77542 h 768818"/>
              <a:gd name="connsiteX67" fmla="*/ 412295 w 2145700"/>
              <a:gd name="connsiteY67" fmla="*/ 76210 h 768818"/>
              <a:gd name="connsiteX68" fmla="*/ 452618 w 2145700"/>
              <a:gd name="connsiteY68" fmla="*/ 74623 h 768818"/>
              <a:gd name="connsiteX69" fmla="*/ 496363 w 2145700"/>
              <a:gd name="connsiteY69" fmla="*/ 88665 h 768818"/>
              <a:gd name="connsiteX70" fmla="*/ 519287 w 2145700"/>
              <a:gd name="connsiteY70" fmla="*/ 58259 h 768818"/>
              <a:gd name="connsiteX71" fmla="*/ 559403 w 2145700"/>
              <a:gd name="connsiteY71" fmla="*/ 43629 h 768818"/>
              <a:gd name="connsiteX72" fmla="*/ 572331 w 2145700"/>
              <a:gd name="connsiteY72" fmla="*/ 43980 h 768818"/>
              <a:gd name="connsiteX73" fmla="*/ 631097 w 2145700"/>
              <a:gd name="connsiteY73" fmla="*/ 7355 h 768818"/>
              <a:gd name="connsiteX74" fmla="*/ 681561 w 2145700"/>
              <a:gd name="connsiteY74" fmla="*/ 23697 h 768818"/>
              <a:gd name="connsiteX75" fmla="*/ 735166 w 2145700"/>
              <a:gd name="connsiteY75" fmla="*/ 3193 h 768818"/>
              <a:gd name="connsiteX76" fmla="*/ 750272 w 2145700"/>
              <a:gd name="connsiteY76" fmla="*/ 7403 h 768818"/>
              <a:gd name="connsiteX77" fmla="*/ 777717 w 2145700"/>
              <a:gd name="connsiteY77" fmla="*/ 94 h 768818"/>
              <a:gd name="connsiteX78" fmla="*/ 842932 w 2145700"/>
              <a:gd name="connsiteY78" fmla="*/ 33555 h 768818"/>
              <a:gd name="connsiteX79" fmla="*/ 846944 w 2145700"/>
              <a:gd name="connsiteY79" fmla="*/ 34349 h 768818"/>
              <a:gd name="connsiteX80" fmla="*/ 874437 w 2145700"/>
              <a:gd name="connsiteY80" fmla="*/ 28029 h 768818"/>
              <a:gd name="connsiteX81" fmla="*/ 899401 w 2145700"/>
              <a:gd name="connsiteY81" fmla="*/ 30759 h 768818"/>
              <a:gd name="connsiteX82" fmla="*/ 946964 w 2145700"/>
              <a:gd name="connsiteY82" fmla="*/ 8572 h 76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145700" h="768818">
                <a:moveTo>
                  <a:pt x="946964" y="8572"/>
                </a:moveTo>
                <a:cubicBezTo>
                  <a:pt x="987581" y="6560"/>
                  <a:pt x="1020899" y="37634"/>
                  <a:pt x="1023849" y="77153"/>
                </a:cubicBezTo>
                <a:lnTo>
                  <a:pt x="1030484" y="78550"/>
                </a:lnTo>
                <a:lnTo>
                  <a:pt x="1045101" y="66113"/>
                </a:lnTo>
                <a:cubicBezTo>
                  <a:pt x="1057519" y="60540"/>
                  <a:pt x="1071640" y="58392"/>
                  <a:pt x="1085698" y="60811"/>
                </a:cubicBezTo>
                <a:lnTo>
                  <a:pt x="1093732" y="62837"/>
                </a:lnTo>
                <a:lnTo>
                  <a:pt x="1103104" y="60282"/>
                </a:lnTo>
                <a:lnTo>
                  <a:pt x="1126035" y="45107"/>
                </a:lnTo>
                <a:cubicBezTo>
                  <a:pt x="1136842" y="41184"/>
                  <a:pt x="1148653" y="39844"/>
                  <a:pt x="1160368" y="41859"/>
                </a:cubicBezTo>
                <a:cubicBezTo>
                  <a:pt x="1178176" y="44922"/>
                  <a:pt x="1193759" y="55312"/>
                  <a:pt x="1204172" y="67703"/>
                </a:cubicBezTo>
                <a:lnTo>
                  <a:pt x="1258619" y="59724"/>
                </a:lnTo>
                <a:cubicBezTo>
                  <a:pt x="1258619" y="59724"/>
                  <a:pt x="1262983" y="62402"/>
                  <a:pt x="1271873" y="66822"/>
                </a:cubicBezTo>
                <a:cubicBezTo>
                  <a:pt x="1280952" y="64530"/>
                  <a:pt x="1289709" y="64109"/>
                  <a:pt x="1299082" y="65722"/>
                </a:cubicBezTo>
                <a:cubicBezTo>
                  <a:pt x="1325324" y="70236"/>
                  <a:pt x="1344467" y="87982"/>
                  <a:pt x="1353109" y="110667"/>
                </a:cubicBezTo>
                <a:cubicBezTo>
                  <a:pt x="1354046" y="110828"/>
                  <a:pt x="1355760" y="112087"/>
                  <a:pt x="1356697" y="112248"/>
                </a:cubicBezTo>
                <a:cubicBezTo>
                  <a:pt x="1365615" y="110892"/>
                  <a:pt x="1375310" y="110633"/>
                  <a:pt x="1383745" y="112084"/>
                </a:cubicBezTo>
                <a:cubicBezTo>
                  <a:pt x="1392180" y="113535"/>
                  <a:pt x="1399517" y="115761"/>
                  <a:pt x="1406532" y="119857"/>
                </a:cubicBezTo>
                <a:cubicBezTo>
                  <a:pt x="1420649" y="110724"/>
                  <a:pt x="1437870" y="105977"/>
                  <a:pt x="1455677" y="109041"/>
                </a:cubicBezTo>
                <a:cubicBezTo>
                  <a:pt x="1494105" y="115651"/>
                  <a:pt x="1518784" y="151694"/>
                  <a:pt x="1513282" y="189291"/>
                </a:cubicBezTo>
                <a:cubicBezTo>
                  <a:pt x="1526403" y="191548"/>
                  <a:pt x="1537943" y="197387"/>
                  <a:pt x="1547287" y="204776"/>
                </a:cubicBezTo>
                <a:cubicBezTo>
                  <a:pt x="1562048" y="191898"/>
                  <a:pt x="1582402" y="185764"/>
                  <a:pt x="1603959" y="189473"/>
                </a:cubicBezTo>
                <a:cubicBezTo>
                  <a:pt x="1617081" y="191730"/>
                  <a:pt x="1628815" y="197844"/>
                  <a:pt x="1638330" y="206346"/>
                </a:cubicBezTo>
                <a:lnTo>
                  <a:pt x="1647583" y="220064"/>
                </a:lnTo>
                <a:lnTo>
                  <a:pt x="1683338" y="224127"/>
                </a:lnTo>
                <a:lnTo>
                  <a:pt x="1682893" y="227778"/>
                </a:lnTo>
                <a:cubicBezTo>
                  <a:pt x="1696138" y="225682"/>
                  <a:pt x="1711211" y="223807"/>
                  <a:pt x="1725841" y="225584"/>
                </a:cubicBezTo>
                <a:cubicBezTo>
                  <a:pt x="1762415" y="230026"/>
                  <a:pt x="1791729" y="248411"/>
                  <a:pt x="1812840" y="273210"/>
                </a:cubicBezTo>
                <a:cubicBezTo>
                  <a:pt x="1839275" y="254187"/>
                  <a:pt x="1873966" y="243578"/>
                  <a:pt x="1908711" y="247798"/>
                </a:cubicBezTo>
                <a:cubicBezTo>
                  <a:pt x="1983688" y="256906"/>
                  <a:pt x="2036494" y="326320"/>
                  <a:pt x="2027621" y="399360"/>
                </a:cubicBezTo>
                <a:cubicBezTo>
                  <a:pt x="2102376" y="410295"/>
                  <a:pt x="2153575" y="477661"/>
                  <a:pt x="2144703" y="550701"/>
                </a:cubicBezTo>
                <a:cubicBezTo>
                  <a:pt x="2135608" y="625566"/>
                  <a:pt x="2067940" y="678494"/>
                  <a:pt x="1992964" y="669386"/>
                </a:cubicBezTo>
                <a:cubicBezTo>
                  <a:pt x="1958219" y="665165"/>
                  <a:pt x="1928683" y="648607"/>
                  <a:pt x="1907572" y="623807"/>
                </a:cubicBezTo>
                <a:cubicBezTo>
                  <a:pt x="1881137" y="642831"/>
                  <a:pt x="1846667" y="651614"/>
                  <a:pt x="1811922" y="647394"/>
                </a:cubicBezTo>
                <a:lnTo>
                  <a:pt x="1808264" y="646949"/>
                </a:lnTo>
                <a:cubicBezTo>
                  <a:pt x="1786316" y="705431"/>
                  <a:pt x="1727958" y="742812"/>
                  <a:pt x="1663954" y="735037"/>
                </a:cubicBezTo>
                <a:cubicBezTo>
                  <a:pt x="1618237" y="729483"/>
                  <a:pt x="1579282" y="698810"/>
                  <a:pt x="1559723" y="661228"/>
                </a:cubicBezTo>
                <a:cubicBezTo>
                  <a:pt x="1538498" y="667913"/>
                  <a:pt x="1515666" y="672553"/>
                  <a:pt x="1491894" y="669665"/>
                </a:cubicBezTo>
                <a:cubicBezTo>
                  <a:pt x="1477264" y="667888"/>
                  <a:pt x="1463078" y="662458"/>
                  <a:pt x="1448892" y="657029"/>
                </a:cubicBezTo>
                <a:cubicBezTo>
                  <a:pt x="1423008" y="702061"/>
                  <a:pt x="1369418" y="730758"/>
                  <a:pt x="1314558" y="724094"/>
                </a:cubicBezTo>
                <a:cubicBezTo>
                  <a:pt x="1305414" y="722982"/>
                  <a:pt x="1298099" y="722094"/>
                  <a:pt x="1291006" y="719379"/>
                </a:cubicBezTo>
                <a:cubicBezTo>
                  <a:pt x="1262797" y="753012"/>
                  <a:pt x="1217630" y="773466"/>
                  <a:pt x="1171913" y="767913"/>
                </a:cubicBezTo>
                <a:cubicBezTo>
                  <a:pt x="1137169" y="763692"/>
                  <a:pt x="1106025" y="745086"/>
                  <a:pt x="1084692" y="722112"/>
                </a:cubicBezTo>
                <a:lnTo>
                  <a:pt x="980122" y="742762"/>
                </a:lnTo>
                <a:cubicBezTo>
                  <a:pt x="980122" y="742762"/>
                  <a:pt x="971421" y="737999"/>
                  <a:pt x="953798" y="730299"/>
                </a:cubicBezTo>
                <a:cubicBezTo>
                  <a:pt x="936454" y="735604"/>
                  <a:pt x="919552" y="737256"/>
                  <a:pt x="901264" y="735035"/>
                </a:cubicBezTo>
                <a:cubicBezTo>
                  <a:pt x="850061" y="728815"/>
                  <a:pt x="811328" y="696316"/>
                  <a:pt x="792435" y="653257"/>
                </a:cubicBezTo>
                <a:cubicBezTo>
                  <a:pt x="790606" y="653035"/>
                  <a:pt x="787170" y="650763"/>
                  <a:pt x="785342" y="650541"/>
                </a:cubicBezTo>
                <a:cubicBezTo>
                  <a:pt x="768218" y="654020"/>
                  <a:pt x="749487" y="655450"/>
                  <a:pt x="733029" y="653451"/>
                </a:cubicBezTo>
                <a:cubicBezTo>
                  <a:pt x="716571" y="651452"/>
                  <a:pt x="702162" y="647849"/>
                  <a:pt x="688198" y="640594"/>
                </a:cubicBezTo>
                <a:cubicBezTo>
                  <a:pt x="661763" y="659618"/>
                  <a:pt x="628901" y="670449"/>
                  <a:pt x="594156" y="666229"/>
                </a:cubicBezTo>
                <a:cubicBezTo>
                  <a:pt x="519179" y="657121"/>
                  <a:pt x="467980" y="589754"/>
                  <a:pt x="475024" y="516492"/>
                </a:cubicBezTo>
                <a:cubicBezTo>
                  <a:pt x="449422" y="513382"/>
                  <a:pt x="426536" y="503190"/>
                  <a:pt x="407751" y="489790"/>
                </a:cubicBezTo>
                <a:cubicBezTo>
                  <a:pt x="380429" y="516119"/>
                  <a:pt x="341637" y="529936"/>
                  <a:pt x="299576" y="524827"/>
                </a:cubicBezTo>
                <a:cubicBezTo>
                  <a:pt x="248372" y="518607"/>
                  <a:pt x="206426" y="482011"/>
                  <a:pt x="187754" y="437125"/>
                </a:cubicBezTo>
                <a:cubicBezTo>
                  <a:pt x="168136" y="445860"/>
                  <a:pt x="143697" y="448450"/>
                  <a:pt x="119924" y="445562"/>
                </a:cubicBezTo>
                <a:cubicBezTo>
                  <a:pt x="44948" y="436454"/>
                  <a:pt x="-8080" y="368865"/>
                  <a:pt x="1014" y="293999"/>
                </a:cubicBezTo>
                <a:cubicBezTo>
                  <a:pt x="7669" y="239219"/>
                  <a:pt x="47520" y="194726"/>
                  <a:pt x="98661" y="179745"/>
                </a:cubicBezTo>
                <a:lnTo>
                  <a:pt x="147443" y="175750"/>
                </a:lnTo>
                <a:lnTo>
                  <a:pt x="153578" y="158549"/>
                </a:lnTo>
                <a:lnTo>
                  <a:pt x="159935" y="153803"/>
                </a:lnTo>
                <a:lnTo>
                  <a:pt x="169661" y="124676"/>
                </a:lnTo>
                <a:cubicBezTo>
                  <a:pt x="196013" y="78890"/>
                  <a:pt x="248259" y="49799"/>
                  <a:pt x="304491" y="56629"/>
                </a:cubicBezTo>
                <a:cubicBezTo>
                  <a:pt x="318207" y="58296"/>
                  <a:pt x="331188" y="62189"/>
                  <a:pt x="343033" y="67797"/>
                </a:cubicBezTo>
                <a:lnTo>
                  <a:pt x="352587" y="74259"/>
                </a:lnTo>
                <a:lnTo>
                  <a:pt x="373000" y="69716"/>
                </a:lnTo>
                <a:cubicBezTo>
                  <a:pt x="385383" y="69104"/>
                  <a:pt x="397442" y="71977"/>
                  <a:pt x="408132" y="77274"/>
                </a:cubicBezTo>
                <a:lnTo>
                  <a:pt x="408460" y="77542"/>
                </a:lnTo>
                <a:lnTo>
                  <a:pt x="412295" y="76210"/>
                </a:lnTo>
                <a:cubicBezTo>
                  <a:pt x="425366" y="73629"/>
                  <a:pt x="438902" y="72957"/>
                  <a:pt x="452618" y="74623"/>
                </a:cubicBezTo>
                <a:lnTo>
                  <a:pt x="496363" y="88665"/>
                </a:lnTo>
                <a:lnTo>
                  <a:pt x="519287" y="58259"/>
                </a:lnTo>
                <a:cubicBezTo>
                  <a:pt x="530659" y="49762"/>
                  <a:pt x="544544" y="44364"/>
                  <a:pt x="559403" y="43629"/>
                </a:cubicBezTo>
                <a:cubicBezTo>
                  <a:pt x="564357" y="43384"/>
                  <a:pt x="568320" y="43187"/>
                  <a:pt x="572331" y="43980"/>
                </a:cubicBezTo>
                <a:cubicBezTo>
                  <a:pt x="584230" y="23558"/>
                  <a:pt x="606331" y="8581"/>
                  <a:pt x="631097" y="7355"/>
                </a:cubicBezTo>
                <a:cubicBezTo>
                  <a:pt x="649919" y="6423"/>
                  <a:pt x="668144" y="13453"/>
                  <a:pt x="681561" y="23697"/>
                </a:cubicBezTo>
                <a:lnTo>
                  <a:pt x="735166" y="3193"/>
                </a:lnTo>
                <a:cubicBezTo>
                  <a:pt x="735166" y="3193"/>
                  <a:pt x="740218" y="4926"/>
                  <a:pt x="750272" y="7403"/>
                </a:cubicBezTo>
                <a:cubicBezTo>
                  <a:pt x="758992" y="3005"/>
                  <a:pt x="767810" y="585"/>
                  <a:pt x="777717" y="94"/>
                </a:cubicBezTo>
                <a:cubicBezTo>
                  <a:pt x="805455" y="-1279"/>
                  <a:pt x="828975" y="12430"/>
                  <a:pt x="842932" y="33555"/>
                </a:cubicBezTo>
                <a:cubicBezTo>
                  <a:pt x="843922" y="33506"/>
                  <a:pt x="845953" y="34398"/>
                  <a:pt x="846944" y="34349"/>
                </a:cubicBezTo>
                <a:cubicBezTo>
                  <a:pt x="855713" y="30939"/>
                  <a:pt x="865522" y="28470"/>
                  <a:pt x="874437" y="28029"/>
                </a:cubicBezTo>
                <a:cubicBezTo>
                  <a:pt x="883353" y="27588"/>
                  <a:pt x="891328" y="28184"/>
                  <a:pt x="899401" y="30759"/>
                </a:cubicBezTo>
                <a:cubicBezTo>
                  <a:pt x="911691" y="18251"/>
                  <a:pt x="928141" y="9503"/>
                  <a:pt x="946964" y="8572"/>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8" name="任意多边形 67"/>
          <p:cNvSpPr>
            <a:spLocks/>
          </p:cNvSpPr>
          <p:nvPr/>
        </p:nvSpPr>
        <p:spPr bwMode="auto">
          <a:xfrm rot="21184431">
            <a:off x="1993427" y="1257721"/>
            <a:ext cx="636944" cy="228221"/>
          </a:xfrm>
          <a:custGeom>
            <a:avLst/>
            <a:gdLst>
              <a:gd name="connsiteX0" fmla="*/ 946964 w 2145700"/>
              <a:gd name="connsiteY0" fmla="*/ 8572 h 768818"/>
              <a:gd name="connsiteX1" fmla="*/ 1023849 w 2145700"/>
              <a:gd name="connsiteY1" fmla="*/ 77153 h 768818"/>
              <a:gd name="connsiteX2" fmla="*/ 1030484 w 2145700"/>
              <a:gd name="connsiteY2" fmla="*/ 78550 h 768818"/>
              <a:gd name="connsiteX3" fmla="*/ 1045101 w 2145700"/>
              <a:gd name="connsiteY3" fmla="*/ 66113 h 768818"/>
              <a:gd name="connsiteX4" fmla="*/ 1085698 w 2145700"/>
              <a:gd name="connsiteY4" fmla="*/ 60811 h 768818"/>
              <a:gd name="connsiteX5" fmla="*/ 1093732 w 2145700"/>
              <a:gd name="connsiteY5" fmla="*/ 62837 h 768818"/>
              <a:gd name="connsiteX6" fmla="*/ 1103104 w 2145700"/>
              <a:gd name="connsiteY6" fmla="*/ 60282 h 768818"/>
              <a:gd name="connsiteX7" fmla="*/ 1126035 w 2145700"/>
              <a:gd name="connsiteY7" fmla="*/ 45107 h 768818"/>
              <a:gd name="connsiteX8" fmla="*/ 1160368 w 2145700"/>
              <a:gd name="connsiteY8" fmla="*/ 41859 h 768818"/>
              <a:gd name="connsiteX9" fmla="*/ 1204172 w 2145700"/>
              <a:gd name="connsiteY9" fmla="*/ 67703 h 768818"/>
              <a:gd name="connsiteX10" fmla="*/ 1258619 w 2145700"/>
              <a:gd name="connsiteY10" fmla="*/ 59724 h 768818"/>
              <a:gd name="connsiteX11" fmla="*/ 1271873 w 2145700"/>
              <a:gd name="connsiteY11" fmla="*/ 66822 h 768818"/>
              <a:gd name="connsiteX12" fmla="*/ 1299082 w 2145700"/>
              <a:gd name="connsiteY12" fmla="*/ 65722 h 768818"/>
              <a:gd name="connsiteX13" fmla="*/ 1353109 w 2145700"/>
              <a:gd name="connsiteY13" fmla="*/ 110667 h 768818"/>
              <a:gd name="connsiteX14" fmla="*/ 1356697 w 2145700"/>
              <a:gd name="connsiteY14" fmla="*/ 112248 h 768818"/>
              <a:gd name="connsiteX15" fmla="*/ 1383745 w 2145700"/>
              <a:gd name="connsiteY15" fmla="*/ 112084 h 768818"/>
              <a:gd name="connsiteX16" fmla="*/ 1406532 w 2145700"/>
              <a:gd name="connsiteY16" fmla="*/ 119857 h 768818"/>
              <a:gd name="connsiteX17" fmla="*/ 1455677 w 2145700"/>
              <a:gd name="connsiteY17" fmla="*/ 109041 h 768818"/>
              <a:gd name="connsiteX18" fmla="*/ 1513282 w 2145700"/>
              <a:gd name="connsiteY18" fmla="*/ 189291 h 768818"/>
              <a:gd name="connsiteX19" fmla="*/ 1547287 w 2145700"/>
              <a:gd name="connsiteY19" fmla="*/ 204776 h 768818"/>
              <a:gd name="connsiteX20" fmla="*/ 1603959 w 2145700"/>
              <a:gd name="connsiteY20" fmla="*/ 189473 h 768818"/>
              <a:gd name="connsiteX21" fmla="*/ 1638330 w 2145700"/>
              <a:gd name="connsiteY21" fmla="*/ 206346 h 768818"/>
              <a:gd name="connsiteX22" fmla="*/ 1647583 w 2145700"/>
              <a:gd name="connsiteY22" fmla="*/ 220064 h 768818"/>
              <a:gd name="connsiteX23" fmla="*/ 1683338 w 2145700"/>
              <a:gd name="connsiteY23" fmla="*/ 224127 h 768818"/>
              <a:gd name="connsiteX24" fmla="*/ 1682893 w 2145700"/>
              <a:gd name="connsiteY24" fmla="*/ 227778 h 768818"/>
              <a:gd name="connsiteX25" fmla="*/ 1725841 w 2145700"/>
              <a:gd name="connsiteY25" fmla="*/ 225584 h 768818"/>
              <a:gd name="connsiteX26" fmla="*/ 1812840 w 2145700"/>
              <a:gd name="connsiteY26" fmla="*/ 273210 h 768818"/>
              <a:gd name="connsiteX27" fmla="*/ 1908711 w 2145700"/>
              <a:gd name="connsiteY27" fmla="*/ 247798 h 768818"/>
              <a:gd name="connsiteX28" fmla="*/ 2027621 w 2145700"/>
              <a:gd name="connsiteY28" fmla="*/ 399360 h 768818"/>
              <a:gd name="connsiteX29" fmla="*/ 2144703 w 2145700"/>
              <a:gd name="connsiteY29" fmla="*/ 550701 h 768818"/>
              <a:gd name="connsiteX30" fmla="*/ 1992964 w 2145700"/>
              <a:gd name="connsiteY30" fmla="*/ 669386 h 768818"/>
              <a:gd name="connsiteX31" fmla="*/ 1907572 w 2145700"/>
              <a:gd name="connsiteY31" fmla="*/ 623807 h 768818"/>
              <a:gd name="connsiteX32" fmla="*/ 1811922 w 2145700"/>
              <a:gd name="connsiteY32" fmla="*/ 647394 h 768818"/>
              <a:gd name="connsiteX33" fmla="*/ 1808264 w 2145700"/>
              <a:gd name="connsiteY33" fmla="*/ 646949 h 768818"/>
              <a:gd name="connsiteX34" fmla="*/ 1663954 w 2145700"/>
              <a:gd name="connsiteY34" fmla="*/ 735037 h 768818"/>
              <a:gd name="connsiteX35" fmla="*/ 1559723 w 2145700"/>
              <a:gd name="connsiteY35" fmla="*/ 661228 h 768818"/>
              <a:gd name="connsiteX36" fmla="*/ 1491894 w 2145700"/>
              <a:gd name="connsiteY36" fmla="*/ 669665 h 768818"/>
              <a:gd name="connsiteX37" fmla="*/ 1448892 w 2145700"/>
              <a:gd name="connsiteY37" fmla="*/ 657029 h 768818"/>
              <a:gd name="connsiteX38" fmla="*/ 1314558 w 2145700"/>
              <a:gd name="connsiteY38" fmla="*/ 724094 h 768818"/>
              <a:gd name="connsiteX39" fmla="*/ 1291006 w 2145700"/>
              <a:gd name="connsiteY39" fmla="*/ 719379 h 768818"/>
              <a:gd name="connsiteX40" fmla="*/ 1171913 w 2145700"/>
              <a:gd name="connsiteY40" fmla="*/ 767913 h 768818"/>
              <a:gd name="connsiteX41" fmla="*/ 1084692 w 2145700"/>
              <a:gd name="connsiteY41" fmla="*/ 722112 h 768818"/>
              <a:gd name="connsiteX42" fmla="*/ 980122 w 2145700"/>
              <a:gd name="connsiteY42" fmla="*/ 742762 h 768818"/>
              <a:gd name="connsiteX43" fmla="*/ 953798 w 2145700"/>
              <a:gd name="connsiteY43" fmla="*/ 730299 h 768818"/>
              <a:gd name="connsiteX44" fmla="*/ 901264 w 2145700"/>
              <a:gd name="connsiteY44" fmla="*/ 735035 h 768818"/>
              <a:gd name="connsiteX45" fmla="*/ 792435 w 2145700"/>
              <a:gd name="connsiteY45" fmla="*/ 653257 h 768818"/>
              <a:gd name="connsiteX46" fmla="*/ 785342 w 2145700"/>
              <a:gd name="connsiteY46" fmla="*/ 650541 h 768818"/>
              <a:gd name="connsiteX47" fmla="*/ 733029 w 2145700"/>
              <a:gd name="connsiteY47" fmla="*/ 653451 h 768818"/>
              <a:gd name="connsiteX48" fmla="*/ 688198 w 2145700"/>
              <a:gd name="connsiteY48" fmla="*/ 640594 h 768818"/>
              <a:gd name="connsiteX49" fmla="*/ 594156 w 2145700"/>
              <a:gd name="connsiteY49" fmla="*/ 666229 h 768818"/>
              <a:gd name="connsiteX50" fmla="*/ 475024 w 2145700"/>
              <a:gd name="connsiteY50" fmla="*/ 516492 h 768818"/>
              <a:gd name="connsiteX51" fmla="*/ 407751 w 2145700"/>
              <a:gd name="connsiteY51" fmla="*/ 489790 h 768818"/>
              <a:gd name="connsiteX52" fmla="*/ 299576 w 2145700"/>
              <a:gd name="connsiteY52" fmla="*/ 524827 h 768818"/>
              <a:gd name="connsiteX53" fmla="*/ 187754 w 2145700"/>
              <a:gd name="connsiteY53" fmla="*/ 437125 h 768818"/>
              <a:gd name="connsiteX54" fmla="*/ 119924 w 2145700"/>
              <a:gd name="connsiteY54" fmla="*/ 445562 h 768818"/>
              <a:gd name="connsiteX55" fmla="*/ 1014 w 2145700"/>
              <a:gd name="connsiteY55" fmla="*/ 293999 h 768818"/>
              <a:gd name="connsiteX56" fmla="*/ 98661 w 2145700"/>
              <a:gd name="connsiteY56" fmla="*/ 179745 h 768818"/>
              <a:gd name="connsiteX57" fmla="*/ 147443 w 2145700"/>
              <a:gd name="connsiteY57" fmla="*/ 175750 h 768818"/>
              <a:gd name="connsiteX58" fmla="*/ 153578 w 2145700"/>
              <a:gd name="connsiteY58" fmla="*/ 158549 h 768818"/>
              <a:gd name="connsiteX59" fmla="*/ 159935 w 2145700"/>
              <a:gd name="connsiteY59" fmla="*/ 153803 h 768818"/>
              <a:gd name="connsiteX60" fmla="*/ 169661 w 2145700"/>
              <a:gd name="connsiteY60" fmla="*/ 124676 h 768818"/>
              <a:gd name="connsiteX61" fmla="*/ 304491 w 2145700"/>
              <a:gd name="connsiteY61" fmla="*/ 56629 h 768818"/>
              <a:gd name="connsiteX62" fmla="*/ 343033 w 2145700"/>
              <a:gd name="connsiteY62" fmla="*/ 67797 h 768818"/>
              <a:gd name="connsiteX63" fmla="*/ 352587 w 2145700"/>
              <a:gd name="connsiteY63" fmla="*/ 74259 h 768818"/>
              <a:gd name="connsiteX64" fmla="*/ 373000 w 2145700"/>
              <a:gd name="connsiteY64" fmla="*/ 69716 h 768818"/>
              <a:gd name="connsiteX65" fmla="*/ 408132 w 2145700"/>
              <a:gd name="connsiteY65" fmla="*/ 77274 h 768818"/>
              <a:gd name="connsiteX66" fmla="*/ 408460 w 2145700"/>
              <a:gd name="connsiteY66" fmla="*/ 77542 h 768818"/>
              <a:gd name="connsiteX67" fmla="*/ 412295 w 2145700"/>
              <a:gd name="connsiteY67" fmla="*/ 76210 h 768818"/>
              <a:gd name="connsiteX68" fmla="*/ 452618 w 2145700"/>
              <a:gd name="connsiteY68" fmla="*/ 74623 h 768818"/>
              <a:gd name="connsiteX69" fmla="*/ 496363 w 2145700"/>
              <a:gd name="connsiteY69" fmla="*/ 88665 h 768818"/>
              <a:gd name="connsiteX70" fmla="*/ 519287 w 2145700"/>
              <a:gd name="connsiteY70" fmla="*/ 58259 h 768818"/>
              <a:gd name="connsiteX71" fmla="*/ 559403 w 2145700"/>
              <a:gd name="connsiteY71" fmla="*/ 43629 h 768818"/>
              <a:gd name="connsiteX72" fmla="*/ 572331 w 2145700"/>
              <a:gd name="connsiteY72" fmla="*/ 43980 h 768818"/>
              <a:gd name="connsiteX73" fmla="*/ 631097 w 2145700"/>
              <a:gd name="connsiteY73" fmla="*/ 7355 h 768818"/>
              <a:gd name="connsiteX74" fmla="*/ 681561 w 2145700"/>
              <a:gd name="connsiteY74" fmla="*/ 23697 h 768818"/>
              <a:gd name="connsiteX75" fmla="*/ 735166 w 2145700"/>
              <a:gd name="connsiteY75" fmla="*/ 3193 h 768818"/>
              <a:gd name="connsiteX76" fmla="*/ 750272 w 2145700"/>
              <a:gd name="connsiteY76" fmla="*/ 7403 h 768818"/>
              <a:gd name="connsiteX77" fmla="*/ 777717 w 2145700"/>
              <a:gd name="connsiteY77" fmla="*/ 94 h 768818"/>
              <a:gd name="connsiteX78" fmla="*/ 842932 w 2145700"/>
              <a:gd name="connsiteY78" fmla="*/ 33555 h 768818"/>
              <a:gd name="connsiteX79" fmla="*/ 846944 w 2145700"/>
              <a:gd name="connsiteY79" fmla="*/ 34349 h 768818"/>
              <a:gd name="connsiteX80" fmla="*/ 874437 w 2145700"/>
              <a:gd name="connsiteY80" fmla="*/ 28029 h 768818"/>
              <a:gd name="connsiteX81" fmla="*/ 899401 w 2145700"/>
              <a:gd name="connsiteY81" fmla="*/ 30759 h 768818"/>
              <a:gd name="connsiteX82" fmla="*/ 946964 w 2145700"/>
              <a:gd name="connsiteY82" fmla="*/ 8572 h 76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145700" h="768818">
                <a:moveTo>
                  <a:pt x="946964" y="8572"/>
                </a:moveTo>
                <a:cubicBezTo>
                  <a:pt x="987581" y="6560"/>
                  <a:pt x="1020899" y="37634"/>
                  <a:pt x="1023849" y="77153"/>
                </a:cubicBezTo>
                <a:lnTo>
                  <a:pt x="1030484" y="78550"/>
                </a:lnTo>
                <a:lnTo>
                  <a:pt x="1045101" y="66113"/>
                </a:lnTo>
                <a:cubicBezTo>
                  <a:pt x="1057519" y="60540"/>
                  <a:pt x="1071640" y="58392"/>
                  <a:pt x="1085698" y="60811"/>
                </a:cubicBezTo>
                <a:lnTo>
                  <a:pt x="1093732" y="62837"/>
                </a:lnTo>
                <a:lnTo>
                  <a:pt x="1103104" y="60282"/>
                </a:lnTo>
                <a:lnTo>
                  <a:pt x="1126035" y="45107"/>
                </a:lnTo>
                <a:cubicBezTo>
                  <a:pt x="1136842" y="41184"/>
                  <a:pt x="1148653" y="39844"/>
                  <a:pt x="1160368" y="41859"/>
                </a:cubicBezTo>
                <a:cubicBezTo>
                  <a:pt x="1178176" y="44922"/>
                  <a:pt x="1193759" y="55312"/>
                  <a:pt x="1204172" y="67703"/>
                </a:cubicBezTo>
                <a:lnTo>
                  <a:pt x="1258619" y="59724"/>
                </a:lnTo>
                <a:cubicBezTo>
                  <a:pt x="1258619" y="59724"/>
                  <a:pt x="1262983" y="62402"/>
                  <a:pt x="1271873" y="66822"/>
                </a:cubicBezTo>
                <a:cubicBezTo>
                  <a:pt x="1280952" y="64530"/>
                  <a:pt x="1289709" y="64109"/>
                  <a:pt x="1299082" y="65722"/>
                </a:cubicBezTo>
                <a:cubicBezTo>
                  <a:pt x="1325324" y="70236"/>
                  <a:pt x="1344467" y="87982"/>
                  <a:pt x="1353109" y="110667"/>
                </a:cubicBezTo>
                <a:cubicBezTo>
                  <a:pt x="1354046" y="110828"/>
                  <a:pt x="1355760" y="112087"/>
                  <a:pt x="1356697" y="112248"/>
                </a:cubicBezTo>
                <a:cubicBezTo>
                  <a:pt x="1365615" y="110892"/>
                  <a:pt x="1375310" y="110633"/>
                  <a:pt x="1383745" y="112084"/>
                </a:cubicBezTo>
                <a:cubicBezTo>
                  <a:pt x="1392180" y="113535"/>
                  <a:pt x="1399517" y="115761"/>
                  <a:pt x="1406532" y="119857"/>
                </a:cubicBezTo>
                <a:cubicBezTo>
                  <a:pt x="1420649" y="110724"/>
                  <a:pt x="1437870" y="105977"/>
                  <a:pt x="1455677" y="109041"/>
                </a:cubicBezTo>
                <a:cubicBezTo>
                  <a:pt x="1494105" y="115651"/>
                  <a:pt x="1518784" y="151694"/>
                  <a:pt x="1513282" y="189291"/>
                </a:cubicBezTo>
                <a:cubicBezTo>
                  <a:pt x="1526403" y="191548"/>
                  <a:pt x="1537943" y="197387"/>
                  <a:pt x="1547287" y="204776"/>
                </a:cubicBezTo>
                <a:cubicBezTo>
                  <a:pt x="1562048" y="191898"/>
                  <a:pt x="1582402" y="185764"/>
                  <a:pt x="1603959" y="189473"/>
                </a:cubicBezTo>
                <a:cubicBezTo>
                  <a:pt x="1617081" y="191730"/>
                  <a:pt x="1628815" y="197844"/>
                  <a:pt x="1638330" y="206346"/>
                </a:cubicBezTo>
                <a:lnTo>
                  <a:pt x="1647583" y="220064"/>
                </a:lnTo>
                <a:lnTo>
                  <a:pt x="1683338" y="224127"/>
                </a:lnTo>
                <a:lnTo>
                  <a:pt x="1682893" y="227778"/>
                </a:lnTo>
                <a:cubicBezTo>
                  <a:pt x="1696138" y="225682"/>
                  <a:pt x="1711211" y="223807"/>
                  <a:pt x="1725841" y="225584"/>
                </a:cubicBezTo>
                <a:cubicBezTo>
                  <a:pt x="1762415" y="230026"/>
                  <a:pt x="1791729" y="248411"/>
                  <a:pt x="1812840" y="273210"/>
                </a:cubicBezTo>
                <a:cubicBezTo>
                  <a:pt x="1839275" y="254187"/>
                  <a:pt x="1873966" y="243578"/>
                  <a:pt x="1908711" y="247798"/>
                </a:cubicBezTo>
                <a:cubicBezTo>
                  <a:pt x="1983688" y="256906"/>
                  <a:pt x="2036494" y="326320"/>
                  <a:pt x="2027621" y="399360"/>
                </a:cubicBezTo>
                <a:cubicBezTo>
                  <a:pt x="2102376" y="410295"/>
                  <a:pt x="2153575" y="477661"/>
                  <a:pt x="2144703" y="550701"/>
                </a:cubicBezTo>
                <a:cubicBezTo>
                  <a:pt x="2135608" y="625566"/>
                  <a:pt x="2067940" y="678494"/>
                  <a:pt x="1992964" y="669386"/>
                </a:cubicBezTo>
                <a:cubicBezTo>
                  <a:pt x="1958219" y="665165"/>
                  <a:pt x="1928683" y="648607"/>
                  <a:pt x="1907572" y="623807"/>
                </a:cubicBezTo>
                <a:cubicBezTo>
                  <a:pt x="1881137" y="642831"/>
                  <a:pt x="1846667" y="651614"/>
                  <a:pt x="1811922" y="647394"/>
                </a:cubicBezTo>
                <a:lnTo>
                  <a:pt x="1808264" y="646949"/>
                </a:lnTo>
                <a:cubicBezTo>
                  <a:pt x="1786316" y="705431"/>
                  <a:pt x="1727958" y="742812"/>
                  <a:pt x="1663954" y="735037"/>
                </a:cubicBezTo>
                <a:cubicBezTo>
                  <a:pt x="1618237" y="729483"/>
                  <a:pt x="1579282" y="698810"/>
                  <a:pt x="1559723" y="661228"/>
                </a:cubicBezTo>
                <a:cubicBezTo>
                  <a:pt x="1538498" y="667913"/>
                  <a:pt x="1515666" y="672553"/>
                  <a:pt x="1491894" y="669665"/>
                </a:cubicBezTo>
                <a:cubicBezTo>
                  <a:pt x="1477264" y="667888"/>
                  <a:pt x="1463078" y="662458"/>
                  <a:pt x="1448892" y="657029"/>
                </a:cubicBezTo>
                <a:cubicBezTo>
                  <a:pt x="1423008" y="702061"/>
                  <a:pt x="1369418" y="730758"/>
                  <a:pt x="1314558" y="724094"/>
                </a:cubicBezTo>
                <a:cubicBezTo>
                  <a:pt x="1305414" y="722982"/>
                  <a:pt x="1298099" y="722094"/>
                  <a:pt x="1291006" y="719379"/>
                </a:cubicBezTo>
                <a:cubicBezTo>
                  <a:pt x="1262797" y="753012"/>
                  <a:pt x="1217630" y="773466"/>
                  <a:pt x="1171913" y="767913"/>
                </a:cubicBezTo>
                <a:cubicBezTo>
                  <a:pt x="1137169" y="763692"/>
                  <a:pt x="1106025" y="745086"/>
                  <a:pt x="1084692" y="722112"/>
                </a:cubicBezTo>
                <a:lnTo>
                  <a:pt x="980122" y="742762"/>
                </a:lnTo>
                <a:cubicBezTo>
                  <a:pt x="980122" y="742762"/>
                  <a:pt x="971421" y="737999"/>
                  <a:pt x="953798" y="730299"/>
                </a:cubicBezTo>
                <a:cubicBezTo>
                  <a:pt x="936454" y="735604"/>
                  <a:pt x="919552" y="737256"/>
                  <a:pt x="901264" y="735035"/>
                </a:cubicBezTo>
                <a:cubicBezTo>
                  <a:pt x="850061" y="728815"/>
                  <a:pt x="811328" y="696316"/>
                  <a:pt x="792435" y="653257"/>
                </a:cubicBezTo>
                <a:cubicBezTo>
                  <a:pt x="790606" y="653035"/>
                  <a:pt x="787170" y="650763"/>
                  <a:pt x="785342" y="650541"/>
                </a:cubicBezTo>
                <a:cubicBezTo>
                  <a:pt x="768218" y="654020"/>
                  <a:pt x="749487" y="655450"/>
                  <a:pt x="733029" y="653451"/>
                </a:cubicBezTo>
                <a:cubicBezTo>
                  <a:pt x="716571" y="651452"/>
                  <a:pt x="702162" y="647849"/>
                  <a:pt x="688198" y="640594"/>
                </a:cubicBezTo>
                <a:cubicBezTo>
                  <a:pt x="661763" y="659618"/>
                  <a:pt x="628901" y="670449"/>
                  <a:pt x="594156" y="666229"/>
                </a:cubicBezTo>
                <a:cubicBezTo>
                  <a:pt x="519179" y="657121"/>
                  <a:pt x="467980" y="589754"/>
                  <a:pt x="475024" y="516492"/>
                </a:cubicBezTo>
                <a:cubicBezTo>
                  <a:pt x="449422" y="513382"/>
                  <a:pt x="426536" y="503190"/>
                  <a:pt x="407751" y="489790"/>
                </a:cubicBezTo>
                <a:cubicBezTo>
                  <a:pt x="380429" y="516119"/>
                  <a:pt x="341637" y="529936"/>
                  <a:pt x="299576" y="524827"/>
                </a:cubicBezTo>
                <a:cubicBezTo>
                  <a:pt x="248372" y="518607"/>
                  <a:pt x="206426" y="482011"/>
                  <a:pt x="187754" y="437125"/>
                </a:cubicBezTo>
                <a:cubicBezTo>
                  <a:pt x="168136" y="445860"/>
                  <a:pt x="143697" y="448450"/>
                  <a:pt x="119924" y="445562"/>
                </a:cubicBezTo>
                <a:cubicBezTo>
                  <a:pt x="44948" y="436454"/>
                  <a:pt x="-8080" y="368865"/>
                  <a:pt x="1014" y="293999"/>
                </a:cubicBezTo>
                <a:cubicBezTo>
                  <a:pt x="7669" y="239219"/>
                  <a:pt x="47520" y="194726"/>
                  <a:pt x="98661" y="179745"/>
                </a:cubicBezTo>
                <a:lnTo>
                  <a:pt x="147443" y="175750"/>
                </a:lnTo>
                <a:lnTo>
                  <a:pt x="153578" y="158549"/>
                </a:lnTo>
                <a:lnTo>
                  <a:pt x="159935" y="153803"/>
                </a:lnTo>
                <a:lnTo>
                  <a:pt x="169661" y="124676"/>
                </a:lnTo>
                <a:cubicBezTo>
                  <a:pt x="196013" y="78890"/>
                  <a:pt x="248259" y="49799"/>
                  <a:pt x="304491" y="56629"/>
                </a:cubicBezTo>
                <a:cubicBezTo>
                  <a:pt x="318207" y="58296"/>
                  <a:pt x="331188" y="62189"/>
                  <a:pt x="343033" y="67797"/>
                </a:cubicBezTo>
                <a:lnTo>
                  <a:pt x="352587" y="74259"/>
                </a:lnTo>
                <a:lnTo>
                  <a:pt x="373000" y="69716"/>
                </a:lnTo>
                <a:cubicBezTo>
                  <a:pt x="385383" y="69104"/>
                  <a:pt x="397442" y="71977"/>
                  <a:pt x="408132" y="77274"/>
                </a:cubicBezTo>
                <a:lnTo>
                  <a:pt x="408460" y="77542"/>
                </a:lnTo>
                <a:lnTo>
                  <a:pt x="412295" y="76210"/>
                </a:lnTo>
                <a:cubicBezTo>
                  <a:pt x="425366" y="73629"/>
                  <a:pt x="438902" y="72957"/>
                  <a:pt x="452618" y="74623"/>
                </a:cubicBezTo>
                <a:lnTo>
                  <a:pt x="496363" y="88665"/>
                </a:lnTo>
                <a:lnTo>
                  <a:pt x="519287" y="58259"/>
                </a:lnTo>
                <a:cubicBezTo>
                  <a:pt x="530659" y="49762"/>
                  <a:pt x="544544" y="44364"/>
                  <a:pt x="559403" y="43629"/>
                </a:cubicBezTo>
                <a:cubicBezTo>
                  <a:pt x="564357" y="43384"/>
                  <a:pt x="568320" y="43187"/>
                  <a:pt x="572331" y="43980"/>
                </a:cubicBezTo>
                <a:cubicBezTo>
                  <a:pt x="584230" y="23558"/>
                  <a:pt x="606331" y="8581"/>
                  <a:pt x="631097" y="7355"/>
                </a:cubicBezTo>
                <a:cubicBezTo>
                  <a:pt x="649919" y="6423"/>
                  <a:pt x="668144" y="13453"/>
                  <a:pt x="681561" y="23697"/>
                </a:cubicBezTo>
                <a:lnTo>
                  <a:pt x="735166" y="3193"/>
                </a:lnTo>
                <a:cubicBezTo>
                  <a:pt x="735166" y="3193"/>
                  <a:pt x="740218" y="4926"/>
                  <a:pt x="750272" y="7403"/>
                </a:cubicBezTo>
                <a:cubicBezTo>
                  <a:pt x="758992" y="3005"/>
                  <a:pt x="767810" y="585"/>
                  <a:pt x="777717" y="94"/>
                </a:cubicBezTo>
                <a:cubicBezTo>
                  <a:pt x="805455" y="-1279"/>
                  <a:pt x="828975" y="12430"/>
                  <a:pt x="842932" y="33555"/>
                </a:cubicBezTo>
                <a:cubicBezTo>
                  <a:pt x="843922" y="33506"/>
                  <a:pt x="845953" y="34398"/>
                  <a:pt x="846944" y="34349"/>
                </a:cubicBezTo>
                <a:cubicBezTo>
                  <a:pt x="855713" y="30939"/>
                  <a:pt x="865522" y="28470"/>
                  <a:pt x="874437" y="28029"/>
                </a:cubicBezTo>
                <a:cubicBezTo>
                  <a:pt x="883353" y="27588"/>
                  <a:pt x="891328" y="28184"/>
                  <a:pt x="899401" y="30759"/>
                </a:cubicBezTo>
                <a:cubicBezTo>
                  <a:pt x="911691" y="18251"/>
                  <a:pt x="928141" y="9503"/>
                  <a:pt x="946964" y="857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9" name="任意多边形 68"/>
          <p:cNvSpPr>
            <a:spLocks/>
          </p:cNvSpPr>
          <p:nvPr/>
        </p:nvSpPr>
        <p:spPr bwMode="auto">
          <a:xfrm rot="21184431">
            <a:off x="-1274512" y="725780"/>
            <a:ext cx="2202524" cy="789178"/>
          </a:xfrm>
          <a:custGeom>
            <a:avLst/>
            <a:gdLst>
              <a:gd name="connsiteX0" fmla="*/ 946964 w 2145700"/>
              <a:gd name="connsiteY0" fmla="*/ 8572 h 768818"/>
              <a:gd name="connsiteX1" fmla="*/ 1023849 w 2145700"/>
              <a:gd name="connsiteY1" fmla="*/ 77153 h 768818"/>
              <a:gd name="connsiteX2" fmla="*/ 1030484 w 2145700"/>
              <a:gd name="connsiteY2" fmla="*/ 78550 h 768818"/>
              <a:gd name="connsiteX3" fmla="*/ 1045101 w 2145700"/>
              <a:gd name="connsiteY3" fmla="*/ 66113 h 768818"/>
              <a:gd name="connsiteX4" fmla="*/ 1085698 w 2145700"/>
              <a:gd name="connsiteY4" fmla="*/ 60811 h 768818"/>
              <a:gd name="connsiteX5" fmla="*/ 1093732 w 2145700"/>
              <a:gd name="connsiteY5" fmla="*/ 62837 h 768818"/>
              <a:gd name="connsiteX6" fmla="*/ 1103104 w 2145700"/>
              <a:gd name="connsiteY6" fmla="*/ 60282 h 768818"/>
              <a:gd name="connsiteX7" fmla="*/ 1126035 w 2145700"/>
              <a:gd name="connsiteY7" fmla="*/ 45107 h 768818"/>
              <a:gd name="connsiteX8" fmla="*/ 1160368 w 2145700"/>
              <a:gd name="connsiteY8" fmla="*/ 41859 h 768818"/>
              <a:gd name="connsiteX9" fmla="*/ 1204172 w 2145700"/>
              <a:gd name="connsiteY9" fmla="*/ 67703 h 768818"/>
              <a:gd name="connsiteX10" fmla="*/ 1258619 w 2145700"/>
              <a:gd name="connsiteY10" fmla="*/ 59724 h 768818"/>
              <a:gd name="connsiteX11" fmla="*/ 1271873 w 2145700"/>
              <a:gd name="connsiteY11" fmla="*/ 66822 h 768818"/>
              <a:gd name="connsiteX12" fmla="*/ 1299082 w 2145700"/>
              <a:gd name="connsiteY12" fmla="*/ 65722 h 768818"/>
              <a:gd name="connsiteX13" fmla="*/ 1353109 w 2145700"/>
              <a:gd name="connsiteY13" fmla="*/ 110667 h 768818"/>
              <a:gd name="connsiteX14" fmla="*/ 1356697 w 2145700"/>
              <a:gd name="connsiteY14" fmla="*/ 112248 h 768818"/>
              <a:gd name="connsiteX15" fmla="*/ 1383745 w 2145700"/>
              <a:gd name="connsiteY15" fmla="*/ 112084 h 768818"/>
              <a:gd name="connsiteX16" fmla="*/ 1406532 w 2145700"/>
              <a:gd name="connsiteY16" fmla="*/ 119857 h 768818"/>
              <a:gd name="connsiteX17" fmla="*/ 1455677 w 2145700"/>
              <a:gd name="connsiteY17" fmla="*/ 109041 h 768818"/>
              <a:gd name="connsiteX18" fmla="*/ 1513282 w 2145700"/>
              <a:gd name="connsiteY18" fmla="*/ 189291 h 768818"/>
              <a:gd name="connsiteX19" fmla="*/ 1547287 w 2145700"/>
              <a:gd name="connsiteY19" fmla="*/ 204776 h 768818"/>
              <a:gd name="connsiteX20" fmla="*/ 1603959 w 2145700"/>
              <a:gd name="connsiteY20" fmla="*/ 189473 h 768818"/>
              <a:gd name="connsiteX21" fmla="*/ 1638330 w 2145700"/>
              <a:gd name="connsiteY21" fmla="*/ 206346 h 768818"/>
              <a:gd name="connsiteX22" fmla="*/ 1647583 w 2145700"/>
              <a:gd name="connsiteY22" fmla="*/ 220064 h 768818"/>
              <a:gd name="connsiteX23" fmla="*/ 1683338 w 2145700"/>
              <a:gd name="connsiteY23" fmla="*/ 224127 h 768818"/>
              <a:gd name="connsiteX24" fmla="*/ 1682893 w 2145700"/>
              <a:gd name="connsiteY24" fmla="*/ 227778 h 768818"/>
              <a:gd name="connsiteX25" fmla="*/ 1725841 w 2145700"/>
              <a:gd name="connsiteY25" fmla="*/ 225584 h 768818"/>
              <a:gd name="connsiteX26" fmla="*/ 1812840 w 2145700"/>
              <a:gd name="connsiteY26" fmla="*/ 273210 h 768818"/>
              <a:gd name="connsiteX27" fmla="*/ 1908711 w 2145700"/>
              <a:gd name="connsiteY27" fmla="*/ 247798 h 768818"/>
              <a:gd name="connsiteX28" fmla="*/ 2027621 w 2145700"/>
              <a:gd name="connsiteY28" fmla="*/ 399360 h 768818"/>
              <a:gd name="connsiteX29" fmla="*/ 2144703 w 2145700"/>
              <a:gd name="connsiteY29" fmla="*/ 550701 h 768818"/>
              <a:gd name="connsiteX30" fmla="*/ 1992964 w 2145700"/>
              <a:gd name="connsiteY30" fmla="*/ 669386 h 768818"/>
              <a:gd name="connsiteX31" fmla="*/ 1907572 w 2145700"/>
              <a:gd name="connsiteY31" fmla="*/ 623807 h 768818"/>
              <a:gd name="connsiteX32" fmla="*/ 1811922 w 2145700"/>
              <a:gd name="connsiteY32" fmla="*/ 647394 h 768818"/>
              <a:gd name="connsiteX33" fmla="*/ 1808264 w 2145700"/>
              <a:gd name="connsiteY33" fmla="*/ 646949 h 768818"/>
              <a:gd name="connsiteX34" fmla="*/ 1663954 w 2145700"/>
              <a:gd name="connsiteY34" fmla="*/ 735037 h 768818"/>
              <a:gd name="connsiteX35" fmla="*/ 1559723 w 2145700"/>
              <a:gd name="connsiteY35" fmla="*/ 661228 h 768818"/>
              <a:gd name="connsiteX36" fmla="*/ 1491894 w 2145700"/>
              <a:gd name="connsiteY36" fmla="*/ 669665 h 768818"/>
              <a:gd name="connsiteX37" fmla="*/ 1448892 w 2145700"/>
              <a:gd name="connsiteY37" fmla="*/ 657029 h 768818"/>
              <a:gd name="connsiteX38" fmla="*/ 1314558 w 2145700"/>
              <a:gd name="connsiteY38" fmla="*/ 724094 h 768818"/>
              <a:gd name="connsiteX39" fmla="*/ 1291006 w 2145700"/>
              <a:gd name="connsiteY39" fmla="*/ 719379 h 768818"/>
              <a:gd name="connsiteX40" fmla="*/ 1171913 w 2145700"/>
              <a:gd name="connsiteY40" fmla="*/ 767913 h 768818"/>
              <a:gd name="connsiteX41" fmla="*/ 1084692 w 2145700"/>
              <a:gd name="connsiteY41" fmla="*/ 722112 h 768818"/>
              <a:gd name="connsiteX42" fmla="*/ 980122 w 2145700"/>
              <a:gd name="connsiteY42" fmla="*/ 742762 h 768818"/>
              <a:gd name="connsiteX43" fmla="*/ 953798 w 2145700"/>
              <a:gd name="connsiteY43" fmla="*/ 730299 h 768818"/>
              <a:gd name="connsiteX44" fmla="*/ 901264 w 2145700"/>
              <a:gd name="connsiteY44" fmla="*/ 735035 h 768818"/>
              <a:gd name="connsiteX45" fmla="*/ 792435 w 2145700"/>
              <a:gd name="connsiteY45" fmla="*/ 653257 h 768818"/>
              <a:gd name="connsiteX46" fmla="*/ 785342 w 2145700"/>
              <a:gd name="connsiteY46" fmla="*/ 650541 h 768818"/>
              <a:gd name="connsiteX47" fmla="*/ 733029 w 2145700"/>
              <a:gd name="connsiteY47" fmla="*/ 653451 h 768818"/>
              <a:gd name="connsiteX48" fmla="*/ 688198 w 2145700"/>
              <a:gd name="connsiteY48" fmla="*/ 640594 h 768818"/>
              <a:gd name="connsiteX49" fmla="*/ 594156 w 2145700"/>
              <a:gd name="connsiteY49" fmla="*/ 666229 h 768818"/>
              <a:gd name="connsiteX50" fmla="*/ 475024 w 2145700"/>
              <a:gd name="connsiteY50" fmla="*/ 516492 h 768818"/>
              <a:gd name="connsiteX51" fmla="*/ 407751 w 2145700"/>
              <a:gd name="connsiteY51" fmla="*/ 489790 h 768818"/>
              <a:gd name="connsiteX52" fmla="*/ 299576 w 2145700"/>
              <a:gd name="connsiteY52" fmla="*/ 524827 h 768818"/>
              <a:gd name="connsiteX53" fmla="*/ 187754 w 2145700"/>
              <a:gd name="connsiteY53" fmla="*/ 437125 h 768818"/>
              <a:gd name="connsiteX54" fmla="*/ 119924 w 2145700"/>
              <a:gd name="connsiteY54" fmla="*/ 445562 h 768818"/>
              <a:gd name="connsiteX55" fmla="*/ 1014 w 2145700"/>
              <a:gd name="connsiteY55" fmla="*/ 293999 h 768818"/>
              <a:gd name="connsiteX56" fmla="*/ 98661 w 2145700"/>
              <a:gd name="connsiteY56" fmla="*/ 179745 h 768818"/>
              <a:gd name="connsiteX57" fmla="*/ 147443 w 2145700"/>
              <a:gd name="connsiteY57" fmla="*/ 175750 h 768818"/>
              <a:gd name="connsiteX58" fmla="*/ 153578 w 2145700"/>
              <a:gd name="connsiteY58" fmla="*/ 158549 h 768818"/>
              <a:gd name="connsiteX59" fmla="*/ 159935 w 2145700"/>
              <a:gd name="connsiteY59" fmla="*/ 153803 h 768818"/>
              <a:gd name="connsiteX60" fmla="*/ 169661 w 2145700"/>
              <a:gd name="connsiteY60" fmla="*/ 124676 h 768818"/>
              <a:gd name="connsiteX61" fmla="*/ 304491 w 2145700"/>
              <a:gd name="connsiteY61" fmla="*/ 56629 h 768818"/>
              <a:gd name="connsiteX62" fmla="*/ 343033 w 2145700"/>
              <a:gd name="connsiteY62" fmla="*/ 67797 h 768818"/>
              <a:gd name="connsiteX63" fmla="*/ 352587 w 2145700"/>
              <a:gd name="connsiteY63" fmla="*/ 74259 h 768818"/>
              <a:gd name="connsiteX64" fmla="*/ 373000 w 2145700"/>
              <a:gd name="connsiteY64" fmla="*/ 69716 h 768818"/>
              <a:gd name="connsiteX65" fmla="*/ 408132 w 2145700"/>
              <a:gd name="connsiteY65" fmla="*/ 77274 h 768818"/>
              <a:gd name="connsiteX66" fmla="*/ 408460 w 2145700"/>
              <a:gd name="connsiteY66" fmla="*/ 77542 h 768818"/>
              <a:gd name="connsiteX67" fmla="*/ 412295 w 2145700"/>
              <a:gd name="connsiteY67" fmla="*/ 76210 h 768818"/>
              <a:gd name="connsiteX68" fmla="*/ 452618 w 2145700"/>
              <a:gd name="connsiteY68" fmla="*/ 74623 h 768818"/>
              <a:gd name="connsiteX69" fmla="*/ 496363 w 2145700"/>
              <a:gd name="connsiteY69" fmla="*/ 88665 h 768818"/>
              <a:gd name="connsiteX70" fmla="*/ 519287 w 2145700"/>
              <a:gd name="connsiteY70" fmla="*/ 58259 h 768818"/>
              <a:gd name="connsiteX71" fmla="*/ 559403 w 2145700"/>
              <a:gd name="connsiteY71" fmla="*/ 43629 h 768818"/>
              <a:gd name="connsiteX72" fmla="*/ 572331 w 2145700"/>
              <a:gd name="connsiteY72" fmla="*/ 43980 h 768818"/>
              <a:gd name="connsiteX73" fmla="*/ 631097 w 2145700"/>
              <a:gd name="connsiteY73" fmla="*/ 7355 h 768818"/>
              <a:gd name="connsiteX74" fmla="*/ 681561 w 2145700"/>
              <a:gd name="connsiteY74" fmla="*/ 23697 h 768818"/>
              <a:gd name="connsiteX75" fmla="*/ 735166 w 2145700"/>
              <a:gd name="connsiteY75" fmla="*/ 3193 h 768818"/>
              <a:gd name="connsiteX76" fmla="*/ 750272 w 2145700"/>
              <a:gd name="connsiteY76" fmla="*/ 7403 h 768818"/>
              <a:gd name="connsiteX77" fmla="*/ 777717 w 2145700"/>
              <a:gd name="connsiteY77" fmla="*/ 94 h 768818"/>
              <a:gd name="connsiteX78" fmla="*/ 842932 w 2145700"/>
              <a:gd name="connsiteY78" fmla="*/ 33555 h 768818"/>
              <a:gd name="connsiteX79" fmla="*/ 846944 w 2145700"/>
              <a:gd name="connsiteY79" fmla="*/ 34349 h 768818"/>
              <a:gd name="connsiteX80" fmla="*/ 874437 w 2145700"/>
              <a:gd name="connsiteY80" fmla="*/ 28029 h 768818"/>
              <a:gd name="connsiteX81" fmla="*/ 899401 w 2145700"/>
              <a:gd name="connsiteY81" fmla="*/ 30759 h 768818"/>
              <a:gd name="connsiteX82" fmla="*/ 946964 w 2145700"/>
              <a:gd name="connsiteY82" fmla="*/ 8572 h 76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145700" h="768818">
                <a:moveTo>
                  <a:pt x="946964" y="8572"/>
                </a:moveTo>
                <a:cubicBezTo>
                  <a:pt x="987581" y="6560"/>
                  <a:pt x="1020899" y="37634"/>
                  <a:pt x="1023849" y="77153"/>
                </a:cubicBezTo>
                <a:lnTo>
                  <a:pt x="1030484" y="78550"/>
                </a:lnTo>
                <a:lnTo>
                  <a:pt x="1045101" y="66113"/>
                </a:lnTo>
                <a:cubicBezTo>
                  <a:pt x="1057519" y="60540"/>
                  <a:pt x="1071640" y="58392"/>
                  <a:pt x="1085698" y="60811"/>
                </a:cubicBezTo>
                <a:lnTo>
                  <a:pt x="1093732" y="62837"/>
                </a:lnTo>
                <a:lnTo>
                  <a:pt x="1103104" y="60282"/>
                </a:lnTo>
                <a:lnTo>
                  <a:pt x="1126035" y="45107"/>
                </a:lnTo>
                <a:cubicBezTo>
                  <a:pt x="1136842" y="41184"/>
                  <a:pt x="1148653" y="39844"/>
                  <a:pt x="1160368" y="41859"/>
                </a:cubicBezTo>
                <a:cubicBezTo>
                  <a:pt x="1178176" y="44922"/>
                  <a:pt x="1193759" y="55312"/>
                  <a:pt x="1204172" y="67703"/>
                </a:cubicBezTo>
                <a:lnTo>
                  <a:pt x="1258619" y="59724"/>
                </a:lnTo>
                <a:cubicBezTo>
                  <a:pt x="1258619" y="59724"/>
                  <a:pt x="1262983" y="62402"/>
                  <a:pt x="1271873" y="66822"/>
                </a:cubicBezTo>
                <a:cubicBezTo>
                  <a:pt x="1280952" y="64530"/>
                  <a:pt x="1289709" y="64109"/>
                  <a:pt x="1299082" y="65722"/>
                </a:cubicBezTo>
                <a:cubicBezTo>
                  <a:pt x="1325324" y="70236"/>
                  <a:pt x="1344467" y="87982"/>
                  <a:pt x="1353109" y="110667"/>
                </a:cubicBezTo>
                <a:cubicBezTo>
                  <a:pt x="1354046" y="110828"/>
                  <a:pt x="1355760" y="112087"/>
                  <a:pt x="1356697" y="112248"/>
                </a:cubicBezTo>
                <a:cubicBezTo>
                  <a:pt x="1365615" y="110892"/>
                  <a:pt x="1375310" y="110633"/>
                  <a:pt x="1383745" y="112084"/>
                </a:cubicBezTo>
                <a:cubicBezTo>
                  <a:pt x="1392180" y="113535"/>
                  <a:pt x="1399517" y="115761"/>
                  <a:pt x="1406532" y="119857"/>
                </a:cubicBezTo>
                <a:cubicBezTo>
                  <a:pt x="1420649" y="110724"/>
                  <a:pt x="1437870" y="105977"/>
                  <a:pt x="1455677" y="109041"/>
                </a:cubicBezTo>
                <a:cubicBezTo>
                  <a:pt x="1494105" y="115651"/>
                  <a:pt x="1518784" y="151694"/>
                  <a:pt x="1513282" y="189291"/>
                </a:cubicBezTo>
                <a:cubicBezTo>
                  <a:pt x="1526403" y="191548"/>
                  <a:pt x="1537943" y="197387"/>
                  <a:pt x="1547287" y="204776"/>
                </a:cubicBezTo>
                <a:cubicBezTo>
                  <a:pt x="1562048" y="191898"/>
                  <a:pt x="1582402" y="185764"/>
                  <a:pt x="1603959" y="189473"/>
                </a:cubicBezTo>
                <a:cubicBezTo>
                  <a:pt x="1617081" y="191730"/>
                  <a:pt x="1628815" y="197844"/>
                  <a:pt x="1638330" y="206346"/>
                </a:cubicBezTo>
                <a:lnTo>
                  <a:pt x="1647583" y="220064"/>
                </a:lnTo>
                <a:lnTo>
                  <a:pt x="1683338" y="224127"/>
                </a:lnTo>
                <a:lnTo>
                  <a:pt x="1682893" y="227778"/>
                </a:lnTo>
                <a:cubicBezTo>
                  <a:pt x="1696138" y="225682"/>
                  <a:pt x="1711211" y="223807"/>
                  <a:pt x="1725841" y="225584"/>
                </a:cubicBezTo>
                <a:cubicBezTo>
                  <a:pt x="1762415" y="230026"/>
                  <a:pt x="1791729" y="248411"/>
                  <a:pt x="1812840" y="273210"/>
                </a:cubicBezTo>
                <a:cubicBezTo>
                  <a:pt x="1839275" y="254187"/>
                  <a:pt x="1873966" y="243578"/>
                  <a:pt x="1908711" y="247798"/>
                </a:cubicBezTo>
                <a:cubicBezTo>
                  <a:pt x="1983688" y="256906"/>
                  <a:pt x="2036494" y="326320"/>
                  <a:pt x="2027621" y="399360"/>
                </a:cubicBezTo>
                <a:cubicBezTo>
                  <a:pt x="2102376" y="410295"/>
                  <a:pt x="2153575" y="477661"/>
                  <a:pt x="2144703" y="550701"/>
                </a:cubicBezTo>
                <a:cubicBezTo>
                  <a:pt x="2135608" y="625566"/>
                  <a:pt x="2067940" y="678494"/>
                  <a:pt x="1992964" y="669386"/>
                </a:cubicBezTo>
                <a:cubicBezTo>
                  <a:pt x="1958219" y="665165"/>
                  <a:pt x="1928683" y="648607"/>
                  <a:pt x="1907572" y="623807"/>
                </a:cubicBezTo>
                <a:cubicBezTo>
                  <a:pt x="1881137" y="642831"/>
                  <a:pt x="1846667" y="651614"/>
                  <a:pt x="1811922" y="647394"/>
                </a:cubicBezTo>
                <a:lnTo>
                  <a:pt x="1808264" y="646949"/>
                </a:lnTo>
                <a:cubicBezTo>
                  <a:pt x="1786316" y="705431"/>
                  <a:pt x="1727958" y="742812"/>
                  <a:pt x="1663954" y="735037"/>
                </a:cubicBezTo>
                <a:cubicBezTo>
                  <a:pt x="1618237" y="729483"/>
                  <a:pt x="1579282" y="698810"/>
                  <a:pt x="1559723" y="661228"/>
                </a:cubicBezTo>
                <a:cubicBezTo>
                  <a:pt x="1538498" y="667913"/>
                  <a:pt x="1515666" y="672553"/>
                  <a:pt x="1491894" y="669665"/>
                </a:cubicBezTo>
                <a:cubicBezTo>
                  <a:pt x="1477264" y="667888"/>
                  <a:pt x="1463078" y="662458"/>
                  <a:pt x="1448892" y="657029"/>
                </a:cubicBezTo>
                <a:cubicBezTo>
                  <a:pt x="1423008" y="702061"/>
                  <a:pt x="1369418" y="730758"/>
                  <a:pt x="1314558" y="724094"/>
                </a:cubicBezTo>
                <a:cubicBezTo>
                  <a:pt x="1305414" y="722982"/>
                  <a:pt x="1298099" y="722094"/>
                  <a:pt x="1291006" y="719379"/>
                </a:cubicBezTo>
                <a:cubicBezTo>
                  <a:pt x="1262797" y="753012"/>
                  <a:pt x="1217630" y="773466"/>
                  <a:pt x="1171913" y="767913"/>
                </a:cubicBezTo>
                <a:cubicBezTo>
                  <a:pt x="1137169" y="763692"/>
                  <a:pt x="1106025" y="745086"/>
                  <a:pt x="1084692" y="722112"/>
                </a:cubicBezTo>
                <a:lnTo>
                  <a:pt x="980122" y="742762"/>
                </a:lnTo>
                <a:cubicBezTo>
                  <a:pt x="980122" y="742762"/>
                  <a:pt x="971421" y="737999"/>
                  <a:pt x="953798" y="730299"/>
                </a:cubicBezTo>
                <a:cubicBezTo>
                  <a:pt x="936454" y="735604"/>
                  <a:pt x="919552" y="737256"/>
                  <a:pt x="901264" y="735035"/>
                </a:cubicBezTo>
                <a:cubicBezTo>
                  <a:pt x="850061" y="728815"/>
                  <a:pt x="811328" y="696316"/>
                  <a:pt x="792435" y="653257"/>
                </a:cubicBezTo>
                <a:cubicBezTo>
                  <a:pt x="790606" y="653035"/>
                  <a:pt x="787170" y="650763"/>
                  <a:pt x="785342" y="650541"/>
                </a:cubicBezTo>
                <a:cubicBezTo>
                  <a:pt x="768218" y="654020"/>
                  <a:pt x="749487" y="655450"/>
                  <a:pt x="733029" y="653451"/>
                </a:cubicBezTo>
                <a:cubicBezTo>
                  <a:pt x="716571" y="651452"/>
                  <a:pt x="702162" y="647849"/>
                  <a:pt x="688198" y="640594"/>
                </a:cubicBezTo>
                <a:cubicBezTo>
                  <a:pt x="661763" y="659618"/>
                  <a:pt x="628901" y="670449"/>
                  <a:pt x="594156" y="666229"/>
                </a:cubicBezTo>
                <a:cubicBezTo>
                  <a:pt x="519179" y="657121"/>
                  <a:pt x="467980" y="589754"/>
                  <a:pt x="475024" y="516492"/>
                </a:cubicBezTo>
                <a:cubicBezTo>
                  <a:pt x="449422" y="513382"/>
                  <a:pt x="426536" y="503190"/>
                  <a:pt x="407751" y="489790"/>
                </a:cubicBezTo>
                <a:cubicBezTo>
                  <a:pt x="380429" y="516119"/>
                  <a:pt x="341637" y="529936"/>
                  <a:pt x="299576" y="524827"/>
                </a:cubicBezTo>
                <a:cubicBezTo>
                  <a:pt x="248372" y="518607"/>
                  <a:pt x="206426" y="482011"/>
                  <a:pt x="187754" y="437125"/>
                </a:cubicBezTo>
                <a:cubicBezTo>
                  <a:pt x="168136" y="445860"/>
                  <a:pt x="143697" y="448450"/>
                  <a:pt x="119924" y="445562"/>
                </a:cubicBezTo>
                <a:cubicBezTo>
                  <a:pt x="44948" y="436454"/>
                  <a:pt x="-8080" y="368865"/>
                  <a:pt x="1014" y="293999"/>
                </a:cubicBezTo>
                <a:cubicBezTo>
                  <a:pt x="7669" y="239219"/>
                  <a:pt x="47520" y="194726"/>
                  <a:pt x="98661" y="179745"/>
                </a:cubicBezTo>
                <a:lnTo>
                  <a:pt x="147443" y="175750"/>
                </a:lnTo>
                <a:lnTo>
                  <a:pt x="153578" y="158549"/>
                </a:lnTo>
                <a:lnTo>
                  <a:pt x="159935" y="153803"/>
                </a:lnTo>
                <a:lnTo>
                  <a:pt x="169661" y="124676"/>
                </a:lnTo>
                <a:cubicBezTo>
                  <a:pt x="196013" y="78890"/>
                  <a:pt x="248259" y="49799"/>
                  <a:pt x="304491" y="56629"/>
                </a:cubicBezTo>
                <a:cubicBezTo>
                  <a:pt x="318207" y="58296"/>
                  <a:pt x="331188" y="62189"/>
                  <a:pt x="343033" y="67797"/>
                </a:cubicBezTo>
                <a:lnTo>
                  <a:pt x="352587" y="74259"/>
                </a:lnTo>
                <a:lnTo>
                  <a:pt x="373000" y="69716"/>
                </a:lnTo>
                <a:cubicBezTo>
                  <a:pt x="385383" y="69104"/>
                  <a:pt x="397442" y="71977"/>
                  <a:pt x="408132" y="77274"/>
                </a:cubicBezTo>
                <a:lnTo>
                  <a:pt x="408460" y="77542"/>
                </a:lnTo>
                <a:lnTo>
                  <a:pt x="412295" y="76210"/>
                </a:lnTo>
                <a:cubicBezTo>
                  <a:pt x="425366" y="73629"/>
                  <a:pt x="438902" y="72957"/>
                  <a:pt x="452618" y="74623"/>
                </a:cubicBezTo>
                <a:lnTo>
                  <a:pt x="496363" y="88665"/>
                </a:lnTo>
                <a:lnTo>
                  <a:pt x="519287" y="58259"/>
                </a:lnTo>
                <a:cubicBezTo>
                  <a:pt x="530659" y="49762"/>
                  <a:pt x="544544" y="44364"/>
                  <a:pt x="559403" y="43629"/>
                </a:cubicBezTo>
                <a:cubicBezTo>
                  <a:pt x="564357" y="43384"/>
                  <a:pt x="568320" y="43187"/>
                  <a:pt x="572331" y="43980"/>
                </a:cubicBezTo>
                <a:cubicBezTo>
                  <a:pt x="584230" y="23558"/>
                  <a:pt x="606331" y="8581"/>
                  <a:pt x="631097" y="7355"/>
                </a:cubicBezTo>
                <a:cubicBezTo>
                  <a:pt x="649919" y="6423"/>
                  <a:pt x="668144" y="13453"/>
                  <a:pt x="681561" y="23697"/>
                </a:cubicBezTo>
                <a:lnTo>
                  <a:pt x="735166" y="3193"/>
                </a:lnTo>
                <a:cubicBezTo>
                  <a:pt x="735166" y="3193"/>
                  <a:pt x="740218" y="4926"/>
                  <a:pt x="750272" y="7403"/>
                </a:cubicBezTo>
                <a:cubicBezTo>
                  <a:pt x="758992" y="3005"/>
                  <a:pt x="767810" y="585"/>
                  <a:pt x="777717" y="94"/>
                </a:cubicBezTo>
                <a:cubicBezTo>
                  <a:pt x="805455" y="-1279"/>
                  <a:pt x="828975" y="12430"/>
                  <a:pt x="842932" y="33555"/>
                </a:cubicBezTo>
                <a:cubicBezTo>
                  <a:pt x="843922" y="33506"/>
                  <a:pt x="845953" y="34398"/>
                  <a:pt x="846944" y="34349"/>
                </a:cubicBezTo>
                <a:cubicBezTo>
                  <a:pt x="855713" y="30939"/>
                  <a:pt x="865522" y="28470"/>
                  <a:pt x="874437" y="28029"/>
                </a:cubicBezTo>
                <a:cubicBezTo>
                  <a:pt x="883353" y="27588"/>
                  <a:pt x="891328" y="28184"/>
                  <a:pt x="899401" y="30759"/>
                </a:cubicBezTo>
                <a:cubicBezTo>
                  <a:pt x="911691" y="18251"/>
                  <a:pt x="928141" y="9503"/>
                  <a:pt x="946964" y="8572"/>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nvGrpSpPr>
          <p:cNvPr id="97" name="组合 96"/>
          <p:cNvGrpSpPr/>
          <p:nvPr/>
        </p:nvGrpSpPr>
        <p:grpSpPr>
          <a:xfrm rot="5940817">
            <a:off x="9865726" y="1908702"/>
            <a:ext cx="1579380" cy="2158331"/>
            <a:chOff x="4665540" y="787775"/>
            <a:chExt cx="1624013" cy="2219325"/>
          </a:xfrm>
        </p:grpSpPr>
        <p:sp>
          <p:nvSpPr>
            <p:cNvPr id="75" name="Freeform 142"/>
            <p:cNvSpPr>
              <a:spLocks/>
            </p:cNvSpPr>
            <p:nvPr/>
          </p:nvSpPr>
          <p:spPr bwMode="auto">
            <a:xfrm>
              <a:off x="5760915" y="2561012"/>
              <a:ext cx="17463" cy="41275"/>
            </a:xfrm>
            <a:custGeom>
              <a:avLst/>
              <a:gdLst>
                <a:gd name="T0" fmla="*/ 0 w 11"/>
                <a:gd name="T1" fmla="*/ 0 h 26"/>
                <a:gd name="T2" fmla="*/ 11 w 11"/>
                <a:gd name="T3" fmla="*/ 26 h 26"/>
                <a:gd name="T4" fmla="*/ 0 w 11"/>
                <a:gd name="T5" fmla="*/ 0 h 26"/>
              </a:gdLst>
              <a:ahLst/>
              <a:cxnLst>
                <a:cxn ang="0">
                  <a:pos x="T0" y="T1"/>
                </a:cxn>
                <a:cxn ang="0">
                  <a:pos x="T2" y="T3"/>
                </a:cxn>
                <a:cxn ang="0">
                  <a:pos x="T4" y="T5"/>
                </a:cxn>
              </a:cxnLst>
              <a:rect l="0" t="0" r="r" b="b"/>
              <a:pathLst>
                <a:path w="11" h="26">
                  <a:moveTo>
                    <a:pt x="0" y="0"/>
                  </a:moveTo>
                  <a:lnTo>
                    <a:pt x="11" y="26"/>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43"/>
            <p:cNvSpPr>
              <a:spLocks/>
            </p:cNvSpPr>
            <p:nvPr/>
          </p:nvSpPr>
          <p:spPr bwMode="auto">
            <a:xfrm>
              <a:off x="5760915" y="2561012"/>
              <a:ext cx="17463" cy="41275"/>
            </a:xfrm>
            <a:custGeom>
              <a:avLst/>
              <a:gdLst>
                <a:gd name="T0" fmla="*/ 0 w 11"/>
                <a:gd name="T1" fmla="*/ 0 h 26"/>
                <a:gd name="T2" fmla="*/ 11 w 11"/>
                <a:gd name="T3" fmla="*/ 26 h 26"/>
                <a:gd name="T4" fmla="*/ 0 w 11"/>
                <a:gd name="T5" fmla="*/ 0 h 26"/>
              </a:gdLst>
              <a:ahLst/>
              <a:cxnLst>
                <a:cxn ang="0">
                  <a:pos x="T0" y="T1"/>
                </a:cxn>
                <a:cxn ang="0">
                  <a:pos x="T2" y="T3"/>
                </a:cxn>
                <a:cxn ang="0">
                  <a:pos x="T4" y="T5"/>
                </a:cxn>
              </a:cxnLst>
              <a:rect l="0" t="0" r="r" b="b"/>
              <a:pathLst>
                <a:path w="11" h="26">
                  <a:moveTo>
                    <a:pt x="0" y="0"/>
                  </a:moveTo>
                  <a:lnTo>
                    <a:pt x="11"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44"/>
            <p:cNvSpPr>
              <a:spLocks/>
            </p:cNvSpPr>
            <p:nvPr/>
          </p:nvSpPr>
          <p:spPr bwMode="auto">
            <a:xfrm>
              <a:off x="5799015" y="2129212"/>
              <a:ext cx="490538" cy="441325"/>
            </a:xfrm>
            <a:custGeom>
              <a:avLst/>
              <a:gdLst>
                <a:gd name="T0" fmla="*/ 225 w 287"/>
                <a:gd name="T1" fmla="*/ 59 h 259"/>
                <a:gd name="T2" fmla="*/ 17 w 287"/>
                <a:gd name="T3" fmla="*/ 0 h 259"/>
                <a:gd name="T4" fmla="*/ 21 w 287"/>
                <a:gd name="T5" fmla="*/ 128 h 259"/>
                <a:gd name="T6" fmla="*/ 0 w 287"/>
                <a:gd name="T7" fmla="*/ 259 h 259"/>
                <a:gd name="T8" fmla="*/ 173 w 287"/>
                <a:gd name="T9" fmla="*/ 251 h 259"/>
                <a:gd name="T10" fmla="*/ 287 w 287"/>
                <a:gd name="T11" fmla="*/ 201 h 259"/>
                <a:gd name="T12" fmla="*/ 225 w 287"/>
                <a:gd name="T13" fmla="*/ 59 h 259"/>
              </a:gdLst>
              <a:ahLst/>
              <a:cxnLst>
                <a:cxn ang="0">
                  <a:pos x="T0" y="T1"/>
                </a:cxn>
                <a:cxn ang="0">
                  <a:pos x="T2" y="T3"/>
                </a:cxn>
                <a:cxn ang="0">
                  <a:pos x="T4" y="T5"/>
                </a:cxn>
                <a:cxn ang="0">
                  <a:pos x="T6" y="T7"/>
                </a:cxn>
                <a:cxn ang="0">
                  <a:pos x="T8" y="T9"/>
                </a:cxn>
                <a:cxn ang="0">
                  <a:pos x="T10" y="T11"/>
                </a:cxn>
                <a:cxn ang="0">
                  <a:pos x="T12" y="T13"/>
                </a:cxn>
              </a:cxnLst>
              <a:rect l="0" t="0" r="r" b="b"/>
              <a:pathLst>
                <a:path w="287" h="259">
                  <a:moveTo>
                    <a:pt x="225" y="59"/>
                  </a:moveTo>
                  <a:cubicBezTo>
                    <a:pt x="17" y="0"/>
                    <a:pt x="17" y="0"/>
                    <a:pt x="17" y="0"/>
                  </a:cubicBezTo>
                  <a:cubicBezTo>
                    <a:pt x="18" y="8"/>
                    <a:pt x="24" y="83"/>
                    <a:pt x="21" y="128"/>
                  </a:cubicBezTo>
                  <a:cubicBezTo>
                    <a:pt x="18" y="167"/>
                    <a:pt x="7" y="227"/>
                    <a:pt x="0" y="259"/>
                  </a:cubicBezTo>
                  <a:cubicBezTo>
                    <a:pt x="36" y="238"/>
                    <a:pt x="121" y="198"/>
                    <a:pt x="173" y="251"/>
                  </a:cubicBezTo>
                  <a:cubicBezTo>
                    <a:pt x="287" y="201"/>
                    <a:pt x="287" y="201"/>
                    <a:pt x="287" y="201"/>
                  </a:cubicBezTo>
                  <a:cubicBezTo>
                    <a:pt x="225" y="59"/>
                    <a:pt x="225" y="59"/>
                    <a:pt x="225" y="59"/>
                  </a:cubicBezTo>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45"/>
            <p:cNvSpPr>
              <a:spLocks/>
            </p:cNvSpPr>
            <p:nvPr/>
          </p:nvSpPr>
          <p:spPr bwMode="auto">
            <a:xfrm>
              <a:off x="5760915" y="2137150"/>
              <a:ext cx="68263" cy="423862"/>
            </a:xfrm>
            <a:custGeom>
              <a:avLst/>
              <a:gdLst>
                <a:gd name="T0" fmla="*/ 22 w 40"/>
                <a:gd name="T1" fmla="*/ 0 h 248"/>
                <a:gd name="T2" fmla="*/ 0 w 40"/>
                <a:gd name="T3" fmla="*/ 247 h 248"/>
                <a:gd name="T4" fmla="*/ 0 w 40"/>
                <a:gd name="T5" fmla="*/ 247 h 248"/>
                <a:gd name="T6" fmla="*/ 0 w 40"/>
                <a:gd name="T7" fmla="*/ 248 h 248"/>
                <a:gd name="T8" fmla="*/ 0 w 40"/>
                <a:gd name="T9" fmla="*/ 247 h 248"/>
                <a:gd name="T10" fmla="*/ 23 w 40"/>
                <a:gd name="T11" fmla="*/ 1 h 248"/>
                <a:gd name="T12" fmla="*/ 40 w 40"/>
                <a:gd name="T13" fmla="*/ 6 h 248"/>
                <a:gd name="T14" fmla="*/ 40 w 40"/>
                <a:gd name="T15" fmla="*/ 5 h 248"/>
                <a:gd name="T16" fmla="*/ 40 w 40"/>
                <a:gd name="T17" fmla="*/ 5 h 248"/>
                <a:gd name="T18" fmla="*/ 22 w 40"/>
                <a:gd name="T1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248">
                  <a:moveTo>
                    <a:pt x="22" y="0"/>
                  </a:moveTo>
                  <a:cubicBezTo>
                    <a:pt x="32" y="96"/>
                    <a:pt x="24" y="181"/>
                    <a:pt x="0" y="247"/>
                  </a:cubicBezTo>
                  <a:cubicBezTo>
                    <a:pt x="0" y="247"/>
                    <a:pt x="0" y="247"/>
                    <a:pt x="0" y="247"/>
                  </a:cubicBezTo>
                  <a:cubicBezTo>
                    <a:pt x="0" y="248"/>
                    <a:pt x="0" y="248"/>
                    <a:pt x="0" y="248"/>
                  </a:cubicBezTo>
                  <a:cubicBezTo>
                    <a:pt x="0" y="247"/>
                    <a:pt x="0" y="247"/>
                    <a:pt x="0" y="247"/>
                  </a:cubicBezTo>
                  <a:cubicBezTo>
                    <a:pt x="25" y="182"/>
                    <a:pt x="32" y="96"/>
                    <a:pt x="23" y="1"/>
                  </a:cubicBezTo>
                  <a:cubicBezTo>
                    <a:pt x="40" y="6"/>
                    <a:pt x="40" y="6"/>
                    <a:pt x="40" y="6"/>
                  </a:cubicBezTo>
                  <a:cubicBezTo>
                    <a:pt x="40" y="5"/>
                    <a:pt x="40" y="5"/>
                    <a:pt x="40" y="5"/>
                  </a:cubicBezTo>
                  <a:cubicBezTo>
                    <a:pt x="40" y="5"/>
                    <a:pt x="40" y="5"/>
                    <a:pt x="40" y="5"/>
                  </a:cubicBezTo>
                  <a:cubicBezTo>
                    <a:pt x="22" y="0"/>
                    <a:pt x="22" y="0"/>
                    <a:pt x="2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46"/>
            <p:cNvSpPr>
              <a:spLocks/>
            </p:cNvSpPr>
            <p:nvPr/>
          </p:nvSpPr>
          <p:spPr bwMode="auto">
            <a:xfrm>
              <a:off x="5760915" y="2138737"/>
              <a:ext cx="79375" cy="463550"/>
            </a:xfrm>
            <a:custGeom>
              <a:avLst/>
              <a:gdLst>
                <a:gd name="T0" fmla="*/ 23 w 47"/>
                <a:gd name="T1" fmla="*/ 264 h 272"/>
                <a:gd name="T2" fmla="*/ 44 w 47"/>
                <a:gd name="T3" fmla="*/ 133 h 272"/>
                <a:gd name="T4" fmla="*/ 40 w 47"/>
                <a:gd name="T5" fmla="*/ 5 h 272"/>
                <a:gd name="T6" fmla="*/ 23 w 47"/>
                <a:gd name="T7" fmla="*/ 0 h 272"/>
                <a:gd name="T8" fmla="*/ 0 w 47"/>
                <a:gd name="T9" fmla="*/ 246 h 272"/>
                <a:gd name="T10" fmla="*/ 0 w 47"/>
                <a:gd name="T11" fmla="*/ 247 h 272"/>
                <a:gd name="T12" fmla="*/ 11 w 47"/>
                <a:gd name="T13" fmla="*/ 272 h 272"/>
                <a:gd name="T14" fmla="*/ 23 w 47"/>
                <a:gd name="T15" fmla="*/ 264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72">
                  <a:moveTo>
                    <a:pt x="23" y="264"/>
                  </a:moveTo>
                  <a:cubicBezTo>
                    <a:pt x="30" y="232"/>
                    <a:pt x="41" y="172"/>
                    <a:pt x="44" y="133"/>
                  </a:cubicBezTo>
                  <a:cubicBezTo>
                    <a:pt x="47" y="88"/>
                    <a:pt x="41" y="13"/>
                    <a:pt x="40" y="5"/>
                  </a:cubicBezTo>
                  <a:cubicBezTo>
                    <a:pt x="23" y="0"/>
                    <a:pt x="23" y="0"/>
                    <a:pt x="23" y="0"/>
                  </a:cubicBezTo>
                  <a:cubicBezTo>
                    <a:pt x="32" y="95"/>
                    <a:pt x="25" y="181"/>
                    <a:pt x="0" y="246"/>
                  </a:cubicBezTo>
                  <a:cubicBezTo>
                    <a:pt x="0" y="247"/>
                    <a:pt x="0" y="247"/>
                    <a:pt x="0" y="247"/>
                  </a:cubicBezTo>
                  <a:cubicBezTo>
                    <a:pt x="11" y="272"/>
                    <a:pt x="11" y="272"/>
                    <a:pt x="11" y="272"/>
                  </a:cubicBezTo>
                  <a:cubicBezTo>
                    <a:pt x="14" y="270"/>
                    <a:pt x="18" y="267"/>
                    <a:pt x="23" y="264"/>
                  </a:cubicBez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47"/>
            <p:cNvSpPr>
              <a:spLocks/>
            </p:cNvSpPr>
            <p:nvPr/>
          </p:nvSpPr>
          <p:spPr bwMode="auto">
            <a:xfrm>
              <a:off x="5760915" y="2138737"/>
              <a:ext cx="79375" cy="463550"/>
            </a:xfrm>
            <a:custGeom>
              <a:avLst/>
              <a:gdLst>
                <a:gd name="T0" fmla="*/ 23 w 47"/>
                <a:gd name="T1" fmla="*/ 264 h 272"/>
                <a:gd name="T2" fmla="*/ 44 w 47"/>
                <a:gd name="T3" fmla="*/ 133 h 272"/>
                <a:gd name="T4" fmla="*/ 40 w 47"/>
                <a:gd name="T5" fmla="*/ 5 h 272"/>
                <a:gd name="T6" fmla="*/ 23 w 47"/>
                <a:gd name="T7" fmla="*/ 0 h 272"/>
                <a:gd name="T8" fmla="*/ 0 w 47"/>
                <a:gd name="T9" fmla="*/ 246 h 272"/>
                <a:gd name="T10" fmla="*/ 0 w 47"/>
                <a:gd name="T11" fmla="*/ 247 h 272"/>
                <a:gd name="T12" fmla="*/ 11 w 47"/>
                <a:gd name="T13" fmla="*/ 272 h 272"/>
                <a:gd name="T14" fmla="*/ 23 w 47"/>
                <a:gd name="T15" fmla="*/ 264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72">
                  <a:moveTo>
                    <a:pt x="23" y="264"/>
                  </a:moveTo>
                  <a:cubicBezTo>
                    <a:pt x="30" y="232"/>
                    <a:pt x="41" y="172"/>
                    <a:pt x="44" y="133"/>
                  </a:cubicBezTo>
                  <a:cubicBezTo>
                    <a:pt x="47" y="88"/>
                    <a:pt x="41" y="13"/>
                    <a:pt x="40" y="5"/>
                  </a:cubicBezTo>
                  <a:cubicBezTo>
                    <a:pt x="23" y="0"/>
                    <a:pt x="23" y="0"/>
                    <a:pt x="23" y="0"/>
                  </a:cubicBezTo>
                  <a:cubicBezTo>
                    <a:pt x="32" y="95"/>
                    <a:pt x="25" y="181"/>
                    <a:pt x="0" y="246"/>
                  </a:cubicBezTo>
                  <a:cubicBezTo>
                    <a:pt x="0" y="247"/>
                    <a:pt x="0" y="247"/>
                    <a:pt x="0" y="247"/>
                  </a:cubicBezTo>
                  <a:cubicBezTo>
                    <a:pt x="11" y="272"/>
                    <a:pt x="11" y="272"/>
                    <a:pt x="11" y="272"/>
                  </a:cubicBezTo>
                  <a:cubicBezTo>
                    <a:pt x="14" y="270"/>
                    <a:pt x="18" y="267"/>
                    <a:pt x="23" y="264"/>
                  </a:cubicBezTo>
                  <a:close/>
                </a:path>
              </a:pathLst>
            </a:custGeom>
            <a:solidFill>
              <a:srgbClr val="C62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48"/>
            <p:cNvSpPr>
              <a:spLocks/>
            </p:cNvSpPr>
            <p:nvPr/>
          </p:nvSpPr>
          <p:spPr bwMode="auto">
            <a:xfrm>
              <a:off x="5778377" y="2602287"/>
              <a:ext cx="4763" cy="7937"/>
            </a:xfrm>
            <a:custGeom>
              <a:avLst/>
              <a:gdLst>
                <a:gd name="T0" fmla="*/ 0 w 3"/>
                <a:gd name="T1" fmla="*/ 0 h 5"/>
                <a:gd name="T2" fmla="*/ 0 w 3"/>
                <a:gd name="T3" fmla="*/ 0 h 5"/>
                <a:gd name="T4" fmla="*/ 3 w 3"/>
                <a:gd name="T5" fmla="*/ 5 h 5"/>
                <a:gd name="T6" fmla="*/ 0 w 3"/>
                <a:gd name="T7" fmla="*/ 0 h 5"/>
              </a:gdLst>
              <a:ahLst/>
              <a:cxnLst>
                <a:cxn ang="0">
                  <a:pos x="T0" y="T1"/>
                </a:cxn>
                <a:cxn ang="0">
                  <a:pos x="T2" y="T3"/>
                </a:cxn>
                <a:cxn ang="0">
                  <a:pos x="T4" y="T5"/>
                </a:cxn>
                <a:cxn ang="0">
                  <a:pos x="T6" y="T7"/>
                </a:cxn>
              </a:cxnLst>
              <a:rect l="0" t="0" r="r" b="b"/>
              <a:pathLst>
                <a:path w="3" h="5">
                  <a:moveTo>
                    <a:pt x="0" y="0"/>
                  </a:moveTo>
                  <a:lnTo>
                    <a:pt x="0" y="0"/>
                  </a:lnTo>
                  <a:lnTo>
                    <a:pt x="3" y="5"/>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49"/>
            <p:cNvSpPr>
              <a:spLocks/>
            </p:cNvSpPr>
            <p:nvPr/>
          </p:nvSpPr>
          <p:spPr bwMode="auto">
            <a:xfrm>
              <a:off x="4844927" y="787775"/>
              <a:ext cx="1001713" cy="1827212"/>
            </a:xfrm>
            <a:custGeom>
              <a:avLst/>
              <a:gdLst>
                <a:gd name="T0" fmla="*/ 0 w 588"/>
                <a:gd name="T1" fmla="*/ 1 h 1072"/>
                <a:gd name="T2" fmla="*/ 1 w 588"/>
                <a:gd name="T3" fmla="*/ 1 h 1072"/>
                <a:gd name="T4" fmla="*/ 471 w 588"/>
                <a:gd name="T5" fmla="*/ 463 h 1072"/>
                <a:gd name="T6" fmla="*/ 537 w 588"/>
                <a:gd name="T7" fmla="*/ 1040 h 1072"/>
                <a:gd name="T8" fmla="*/ 522 w 588"/>
                <a:gd name="T9" fmla="*/ 1046 h 1072"/>
                <a:gd name="T10" fmla="*/ 500 w 588"/>
                <a:gd name="T11" fmla="*/ 1056 h 1072"/>
                <a:gd name="T12" fmla="*/ 464 w 588"/>
                <a:gd name="T13" fmla="*/ 1072 h 1072"/>
                <a:gd name="T14" fmla="*/ 441 w 588"/>
                <a:gd name="T15" fmla="*/ 1017 h 1072"/>
                <a:gd name="T16" fmla="*/ 417 w 588"/>
                <a:gd name="T17" fmla="*/ 963 h 1072"/>
                <a:gd name="T18" fmla="*/ 378 w 588"/>
                <a:gd name="T19" fmla="*/ 872 h 1072"/>
                <a:gd name="T20" fmla="*/ 378 w 588"/>
                <a:gd name="T21" fmla="*/ 872 h 1072"/>
                <a:gd name="T22" fmla="*/ 459 w 588"/>
                <a:gd name="T23" fmla="*/ 666 h 1072"/>
                <a:gd name="T24" fmla="*/ 253 w 588"/>
                <a:gd name="T25" fmla="*/ 585 h 1072"/>
                <a:gd name="T26" fmla="*/ 0 w 588"/>
                <a:gd name="T27" fmla="*/ 1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8" h="1072">
                  <a:moveTo>
                    <a:pt x="0" y="1"/>
                  </a:moveTo>
                  <a:cubicBezTo>
                    <a:pt x="1" y="1"/>
                    <a:pt x="1" y="1"/>
                    <a:pt x="1" y="1"/>
                  </a:cubicBezTo>
                  <a:cubicBezTo>
                    <a:pt x="154" y="0"/>
                    <a:pt x="351" y="188"/>
                    <a:pt x="471" y="463"/>
                  </a:cubicBezTo>
                  <a:cubicBezTo>
                    <a:pt x="568" y="684"/>
                    <a:pt x="588" y="904"/>
                    <a:pt x="537" y="1040"/>
                  </a:cubicBezTo>
                  <a:cubicBezTo>
                    <a:pt x="522" y="1046"/>
                    <a:pt x="522" y="1046"/>
                    <a:pt x="522" y="1046"/>
                  </a:cubicBezTo>
                  <a:cubicBezTo>
                    <a:pt x="500" y="1056"/>
                    <a:pt x="500" y="1056"/>
                    <a:pt x="500" y="1056"/>
                  </a:cubicBezTo>
                  <a:cubicBezTo>
                    <a:pt x="464" y="1072"/>
                    <a:pt x="464" y="1072"/>
                    <a:pt x="464" y="1072"/>
                  </a:cubicBezTo>
                  <a:cubicBezTo>
                    <a:pt x="441" y="1017"/>
                    <a:pt x="441" y="1017"/>
                    <a:pt x="441" y="1017"/>
                  </a:cubicBezTo>
                  <a:cubicBezTo>
                    <a:pt x="417" y="963"/>
                    <a:pt x="417" y="963"/>
                    <a:pt x="417" y="963"/>
                  </a:cubicBezTo>
                  <a:cubicBezTo>
                    <a:pt x="378" y="872"/>
                    <a:pt x="378" y="872"/>
                    <a:pt x="378" y="872"/>
                  </a:cubicBezTo>
                  <a:cubicBezTo>
                    <a:pt x="378" y="872"/>
                    <a:pt x="378" y="872"/>
                    <a:pt x="378" y="872"/>
                  </a:cubicBezTo>
                  <a:cubicBezTo>
                    <a:pt x="458" y="837"/>
                    <a:pt x="494" y="745"/>
                    <a:pt x="459" y="666"/>
                  </a:cubicBezTo>
                  <a:cubicBezTo>
                    <a:pt x="425" y="586"/>
                    <a:pt x="333" y="550"/>
                    <a:pt x="253" y="585"/>
                  </a:cubicBezTo>
                  <a:cubicBezTo>
                    <a:pt x="0" y="1"/>
                    <a:pt x="0" y="1"/>
                    <a:pt x="0" y="1"/>
                  </a:cubicBezTo>
                  <a:close/>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50"/>
            <p:cNvSpPr>
              <a:spLocks/>
            </p:cNvSpPr>
            <p:nvPr/>
          </p:nvSpPr>
          <p:spPr bwMode="auto">
            <a:xfrm>
              <a:off x="5275140" y="1724400"/>
              <a:ext cx="411163" cy="549275"/>
            </a:xfrm>
            <a:custGeom>
              <a:avLst/>
              <a:gdLst>
                <a:gd name="T0" fmla="*/ 114 w 241"/>
                <a:gd name="T1" fmla="*/ 295 h 322"/>
                <a:gd name="T2" fmla="*/ 180 w 241"/>
                <a:gd name="T3" fmla="*/ 127 h 322"/>
                <a:gd name="T4" fmla="*/ 12 w 241"/>
                <a:gd name="T5" fmla="*/ 61 h 322"/>
                <a:gd name="T6" fmla="*/ 0 w 241"/>
                <a:gd name="T7" fmla="*/ 35 h 322"/>
                <a:gd name="T8" fmla="*/ 206 w 241"/>
                <a:gd name="T9" fmla="*/ 116 h 322"/>
                <a:gd name="T10" fmla="*/ 125 w 241"/>
                <a:gd name="T11" fmla="*/ 322 h 322"/>
                <a:gd name="T12" fmla="*/ 125 w 241"/>
                <a:gd name="T13" fmla="*/ 322 h 322"/>
                <a:gd name="T14" fmla="*/ 113 w 241"/>
                <a:gd name="T15" fmla="*/ 295 h 322"/>
                <a:gd name="T16" fmla="*/ 114 w 241"/>
                <a:gd name="T17" fmla="*/ 295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322">
                  <a:moveTo>
                    <a:pt x="114" y="295"/>
                  </a:moveTo>
                  <a:cubicBezTo>
                    <a:pt x="178" y="267"/>
                    <a:pt x="208" y="192"/>
                    <a:pt x="180" y="127"/>
                  </a:cubicBezTo>
                  <a:cubicBezTo>
                    <a:pt x="152" y="63"/>
                    <a:pt x="76" y="33"/>
                    <a:pt x="12" y="61"/>
                  </a:cubicBezTo>
                  <a:cubicBezTo>
                    <a:pt x="0" y="35"/>
                    <a:pt x="0" y="35"/>
                    <a:pt x="0" y="35"/>
                  </a:cubicBezTo>
                  <a:cubicBezTo>
                    <a:pt x="80" y="0"/>
                    <a:pt x="172" y="36"/>
                    <a:pt x="206" y="116"/>
                  </a:cubicBezTo>
                  <a:cubicBezTo>
                    <a:pt x="241" y="195"/>
                    <a:pt x="205" y="287"/>
                    <a:pt x="125" y="322"/>
                  </a:cubicBezTo>
                  <a:cubicBezTo>
                    <a:pt x="125" y="322"/>
                    <a:pt x="125" y="322"/>
                    <a:pt x="125" y="322"/>
                  </a:cubicBezTo>
                  <a:cubicBezTo>
                    <a:pt x="113" y="295"/>
                    <a:pt x="113" y="295"/>
                    <a:pt x="113" y="295"/>
                  </a:cubicBezTo>
                  <a:lnTo>
                    <a:pt x="114" y="295"/>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51"/>
            <p:cNvSpPr>
              <a:spLocks/>
            </p:cNvSpPr>
            <p:nvPr/>
          </p:nvSpPr>
          <p:spPr bwMode="auto">
            <a:xfrm>
              <a:off x="5295777" y="1781550"/>
              <a:ext cx="334963" cy="446087"/>
            </a:xfrm>
            <a:custGeom>
              <a:avLst/>
              <a:gdLst>
                <a:gd name="T0" fmla="*/ 168 w 196"/>
                <a:gd name="T1" fmla="*/ 94 h 262"/>
                <a:gd name="T2" fmla="*/ 102 w 196"/>
                <a:gd name="T3" fmla="*/ 262 h 262"/>
                <a:gd name="T4" fmla="*/ 101 w 196"/>
                <a:gd name="T5" fmla="*/ 262 h 262"/>
                <a:gd name="T6" fmla="*/ 0 w 196"/>
                <a:gd name="T7" fmla="*/ 28 h 262"/>
                <a:gd name="T8" fmla="*/ 168 w 196"/>
                <a:gd name="T9" fmla="*/ 94 h 262"/>
              </a:gdLst>
              <a:ahLst/>
              <a:cxnLst>
                <a:cxn ang="0">
                  <a:pos x="T0" y="T1"/>
                </a:cxn>
                <a:cxn ang="0">
                  <a:pos x="T2" y="T3"/>
                </a:cxn>
                <a:cxn ang="0">
                  <a:pos x="T4" y="T5"/>
                </a:cxn>
                <a:cxn ang="0">
                  <a:pos x="T6" y="T7"/>
                </a:cxn>
                <a:cxn ang="0">
                  <a:pos x="T8" y="T9"/>
                </a:cxn>
              </a:cxnLst>
              <a:rect l="0" t="0" r="r" b="b"/>
              <a:pathLst>
                <a:path w="196" h="262">
                  <a:moveTo>
                    <a:pt x="168" y="94"/>
                  </a:moveTo>
                  <a:cubicBezTo>
                    <a:pt x="196" y="159"/>
                    <a:pt x="166" y="234"/>
                    <a:pt x="102" y="262"/>
                  </a:cubicBezTo>
                  <a:cubicBezTo>
                    <a:pt x="101" y="262"/>
                    <a:pt x="101" y="262"/>
                    <a:pt x="101" y="262"/>
                  </a:cubicBezTo>
                  <a:cubicBezTo>
                    <a:pt x="0" y="28"/>
                    <a:pt x="0" y="28"/>
                    <a:pt x="0" y="28"/>
                  </a:cubicBezTo>
                  <a:cubicBezTo>
                    <a:pt x="64" y="0"/>
                    <a:pt x="140" y="30"/>
                    <a:pt x="168" y="94"/>
                  </a:cubicBezTo>
                  <a:close/>
                </a:path>
              </a:pathLst>
            </a:custGeom>
            <a:solidFill>
              <a:srgbClr val="424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52"/>
            <p:cNvSpPr>
              <a:spLocks/>
            </p:cNvSpPr>
            <p:nvPr/>
          </p:nvSpPr>
          <p:spPr bwMode="auto">
            <a:xfrm>
              <a:off x="4665540" y="789362"/>
              <a:ext cx="969963" cy="1876425"/>
            </a:xfrm>
            <a:custGeom>
              <a:avLst/>
              <a:gdLst>
                <a:gd name="T0" fmla="*/ 105 w 569"/>
                <a:gd name="T1" fmla="*/ 1 h 1101"/>
                <a:gd name="T2" fmla="*/ 105 w 569"/>
                <a:gd name="T3" fmla="*/ 0 h 1101"/>
                <a:gd name="T4" fmla="*/ 105 w 569"/>
                <a:gd name="T5" fmla="*/ 0 h 1101"/>
                <a:gd name="T6" fmla="*/ 105 w 569"/>
                <a:gd name="T7" fmla="*/ 0 h 1101"/>
                <a:gd name="T8" fmla="*/ 358 w 569"/>
                <a:gd name="T9" fmla="*/ 584 h 1101"/>
                <a:gd name="T10" fmla="*/ 358 w 569"/>
                <a:gd name="T11" fmla="*/ 584 h 1101"/>
                <a:gd name="T12" fmla="*/ 277 w 569"/>
                <a:gd name="T13" fmla="*/ 790 h 1101"/>
                <a:gd name="T14" fmla="*/ 346 w 569"/>
                <a:gd name="T15" fmla="*/ 865 h 1101"/>
                <a:gd name="T16" fmla="*/ 406 w 569"/>
                <a:gd name="T17" fmla="*/ 883 h 1101"/>
                <a:gd name="T18" fmla="*/ 483 w 569"/>
                <a:gd name="T19" fmla="*/ 871 h 1101"/>
                <a:gd name="T20" fmla="*/ 522 w 569"/>
                <a:gd name="T21" fmla="*/ 962 h 1101"/>
                <a:gd name="T22" fmla="*/ 546 w 569"/>
                <a:gd name="T23" fmla="*/ 1016 h 1101"/>
                <a:gd name="T24" fmla="*/ 569 w 569"/>
                <a:gd name="T25" fmla="*/ 1071 h 1101"/>
                <a:gd name="T26" fmla="*/ 535 w 569"/>
                <a:gd name="T27" fmla="*/ 1085 h 1101"/>
                <a:gd name="T28" fmla="*/ 513 w 569"/>
                <a:gd name="T29" fmla="*/ 1095 h 1101"/>
                <a:gd name="T30" fmla="*/ 500 w 569"/>
                <a:gd name="T31" fmla="*/ 1101 h 1101"/>
                <a:gd name="T32" fmla="*/ 500 w 569"/>
                <a:gd name="T33" fmla="*/ 1101 h 1101"/>
                <a:gd name="T34" fmla="*/ 304 w 569"/>
                <a:gd name="T35" fmla="*/ 950 h 1101"/>
                <a:gd name="T36" fmla="*/ 123 w 569"/>
                <a:gd name="T37" fmla="*/ 659 h 1101"/>
                <a:gd name="T38" fmla="*/ 105 w 569"/>
                <a:gd name="T39" fmla="*/ 1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9" h="1101">
                  <a:moveTo>
                    <a:pt x="105" y="1"/>
                  </a:moveTo>
                  <a:cubicBezTo>
                    <a:pt x="105" y="0"/>
                    <a:pt x="105" y="0"/>
                    <a:pt x="105" y="0"/>
                  </a:cubicBezTo>
                  <a:cubicBezTo>
                    <a:pt x="105" y="0"/>
                    <a:pt x="105" y="0"/>
                    <a:pt x="105" y="0"/>
                  </a:cubicBezTo>
                  <a:cubicBezTo>
                    <a:pt x="105" y="0"/>
                    <a:pt x="105" y="0"/>
                    <a:pt x="105" y="0"/>
                  </a:cubicBezTo>
                  <a:cubicBezTo>
                    <a:pt x="358" y="584"/>
                    <a:pt x="358" y="584"/>
                    <a:pt x="358" y="584"/>
                  </a:cubicBezTo>
                  <a:cubicBezTo>
                    <a:pt x="358" y="584"/>
                    <a:pt x="358" y="584"/>
                    <a:pt x="358" y="584"/>
                  </a:cubicBezTo>
                  <a:cubicBezTo>
                    <a:pt x="279" y="618"/>
                    <a:pt x="243" y="711"/>
                    <a:pt x="277" y="790"/>
                  </a:cubicBezTo>
                  <a:cubicBezTo>
                    <a:pt x="292" y="823"/>
                    <a:pt x="317" y="849"/>
                    <a:pt x="346" y="865"/>
                  </a:cubicBezTo>
                  <a:cubicBezTo>
                    <a:pt x="365" y="875"/>
                    <a:pt x="385" y="881"/>
                    <a:pt x="406" y="883"/>
                  </a:cubicBezTo>
                  <a:cubicBezTo>
                    <a:pt x="431" y="886"/>
                    <a:pt x="458" y="882"/>
                    <a:pt x="483" y="871"/>
                  </a:cubicBezTo>
                  <a:cubicBezTo>
                    <a:pt x="522" y="962"/>
                    <a:pt x="522" y="962"/>
                    <a:pt x="522" y="962"/>
                  </a:cubicBezTo>
                  <a:cubicBezTo>
                    <a:pt x="546" y="1016"/>
                    <a:pt x="546" y="1016"/>
                    <a:pt x="546" y="1016"/>
                  </a:cubicBezTo>
                  <a:cubicBezTo>
                    <a:pt x="569" y="1071"/>
                    <a:pt x="569" y="1071"/>
                    <a:pt x="569" y="1071"/>
                  </a:cubicBezTo>
                  <a:cubicBezTo>
                    <a:pt x="535" y="1085"/>
                    <a:pt x="535" y="1085"/>
                    <a:pt x="535" y="1085"/>
                  </a:cubicBezTo>
                  <a:cubicBezTo>
                    <a:pt x="513" y="1095"/>
                    <a:pt x="513" y="1095"/>
                    <a:pt x="513" y="1095"/>
                  </a:cubicBezTo>
                  <a:cubicBezTo>
                    <a:pt x="500" y="1101"/>
                    <a:pt x="500" y="1101"/>
                    <a:pt x="500" y="1101"/>
                  </a:cubicBezTo>
                  <a:cubicBezTo>
                    <a:pt x="500" y="1101"/>
                    <a:pt x="500" y="1101"/>
                    <a:pt x="500" y="1101"/>
                  </a:cubicBezTo>
                  <a:cubicBezTo>
                    <a:pt x="435" y="1074"/>
                    <a:pt x="367" y="1022"/>
                    <a:pt x="304" y="950"/>
                  </a:cubicBezTo>
                  <a:cubicBezTo>
                    <a:pt x="236" y="873"/>
                    <a:pt x="173" y="774"/>
                    <a:pt x="123" y="659"/>
                  </a:cubicBezTo>
                  <a:cubicBezTo>
                    <a:pt x="3" y="384"/>
                    <a:pt x="0" y="112"/>
                    <a:pt x="105" y="1"/>
                  </a:cubicBezTo>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53"/>
            <p:cNvSpPr>
              <a:spLocks/>
            </p:cNvSpPr>
            <p:nvPr/>
          </p:nvSpPr>
          <p:spPr bwMode="auto">
            <a:xfrm>
              <a:off x="5079877" y="1784725"/>
              <a:ext cx="409575" cy="514350"/>
            </a:xfrm>
            <a:custGeom>
              <a:avLst/>
              <a:gdLst>
                <a:gd name="T0" fmla="*/ 115 w 240"/>
                <a:gd name="T1" fmla="*/ 0 h 302"/>
                <a:gd name="T2" fmla="*/ 115 w 240"/>
                <a:gd name="T3" fmla="*/ 0 h 302"/>
                <a:gd name="T4" fmla="*/ 127 w 240"/>
                <a:gd name="T5" fmla="*/ 26 h 302"/>
                <a:gd name="T6" fmla="*/ 127 w 240"/>
                <a:gd name="T7" fmla="*/ 26 h 302"/>
                <a:gd name="T8" fmla="*/ 61 w 240"/>
                <a:gd name="T9" fmla="*/ 194 h 302"/>
                <a:gd name="T10" fmla="*/ 116 w 240"/>
                <a:gd name="T11" fmla="*/ 255 h 302"/>
                <a:gd name="T12" fmla="*/ 149 w 240"/>
                <a:gd name="T13" fmla="*/ 268 h 302"/>
                <a:gd name="T14" fmla="*/ 228 w 240"/>
                <a:gd name="T15" fmla="*/ 260 h 302"/>
                <a:gd name="T16" fmla="*/ 240 w 240"/>
                <a:gd name="T17" fmla="*/ 287 h 302"/>
                <a:gd name="T18" fmla="*/ 163 w 240"/>
                <a:gd name="T19" fmla="*/ 299 h 302"/>
                <a:gd name="T20" fmla="*/ 103 w 240"/>
                <a:gd name="T21" fmla="*/ 281 h 302"/>
                <a:gd name="T22" fmla="*/ 34 w 240"/>
                <a:gd name="T23" fmla="*/ 206 h 302"/>
                <a:gd name="T24" fmla="*/ 115 w 240"/>
                <a:gd name="T25"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302">
                  <a:moveTo>
                    <a:pt x="115" y="0"/>
                  </a:moveTo>
                  <a:cubicBezTo>
                    <a:pt x="115" y="0"/>
                    <a:pt x="115" y="0"/>
                    <a:pt x="115" y="0"/>
                  </a:cubicBezTo>
                  <a:cubicBezTo>
                    <a:pt x="127" y="26"/>
                    <a:pt x="127" y="26"/>
                    <a:pt x="127" y="26"/>
                  </a:cubicBezTo>
                  <a:cubicBezTo>
                    <a:pt x="127" y="26"/>
                    <a:pt x="127" y="26"/>
                    <a:pt x="127" y="26"/>
                  </a:cubicBezTo>
                  <a:cubicBezTo>
                    <a:pt x="62" y="54"/>
                    <a:pt x="33" y="130"/>
                    <a:pt x="61" y="194"/>
                  </a:cubicBezTo>
                  <a:cubicBezTo>
                    <a:pt x="73" y="221"/>
                    <a:pt x="92" y="242"/>
                    <a:pt x="116" y="255"/>
                  </a:cubicBezTo>
                  <a:cubicBezTo>
                    <a:pt x="127" y="261"/>
                    <a:pt x="138" y="265"/>
                    <a:pt x="149" y="268"/>
                  </a:cubicBezTo>
                  <a:cubicBezTo>
                    <a:pt x="175" y="274"/>
                    <a:pt x="202" y="272"/>
                    <a:pt x="228" y="260"/>
                  </a:cubicBezTo>
                  <a:cubicBezTo>
                    <a:pt x="240" y="287"/>
                    <a:pt x="240" y="287"/>
                    <a:pt x="240" y="287"/>
                  </a:cubicBezTo>
                  <a:cubicBezTo>
                    <a:pt x="215" y="298"/>
                    <a:pt x="188" y="302"/>
                    <a:pt x="163" y="299"/>
                  </a:cubicBezTo>
                  <a:cubicBezTo>
                    <a:pt x="142" y="297"/>
                    <a:pt x="122" y="291"/>
                    <a:pt x="103" y="281"/>
                  </a:cubicBezTo>
                  <a:cubicBezTo>
                    <a:pt x="74" y="265"/>
                    <a:pt x="49" y="239"/>
                    <a:pt x="34" y="206"/>
                  </a:cubicBezTo>
                  <a:cubicBezTo>
                    <a:pt x="0" y="127"/>
                    <a:pt x="36" y="34"/>
                    <a:pt x="115" y="0"/>
                  </a:cubicBezTo>
                  <a:close/>
                </a:path>
              </a:pathLst>
            </a:custGeom>
            <a:solidFill>
              <a:srgbClr val="C62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54"/>
            <p:cNvSpPr>
              <a:spLocks/>
            </p:cNvSpPr>
            <p:nvPr/>
          </p:nvSpPr>
          <p:spPr bwMode="auto">
            <a:xfrm>
              <a:off x="5135440" y="1829175"/>
              <a:ext cx="333375" cy="422275"/>
            </a:xfrm>
            <a:custGeom>
              <a:avLst/>
              <a:gdLst>
                <a:gd name="T0" fmla="*/ 94 w 195"/>
                <a:gd name="T1" fmla="*/ 0 h 248"/>
                <a:gd name="T2" fmla="*/ 94 w 195"/>
                <a:gd name="T3" fmla="*/ 0 h 248"/>
                <a:gd name="T4" fmla="*/ 195 w 195"/>
                <a:gd name="T5" fmla="*/ 234 h 248"/>
                <a:gd name="T6" fmla="*/ 116 w 195"/>
                <a:gd name="T7" fmla="*/ 242 h 248"/>
                <a:gd name="T8" fmla="*/ 83 w 195"/>
                <a:gd name="T9" fmla="*/ 229 h 248"/>
                <a:gd name="T10" fmla="*/ 28 w 195"/>
                <a:gd name="T11" fmla="*/ 168 h 248"/>
                <a:gd name="T12" fmla="*/ 94 w 195"/>
                <a:gd name="T13" fmla="*/ 0 h 248"/>
              </a:gdLst>
              <a:ahLst/>
              <a:cxnLst>
                <a:cxn ang="0">
                  <a:pos x="T0" y="T1"/>
                </a:cxn>
                <a:cxn ang="0">
                  <a:pos x="T2" y="T3"/>
                </a:cxn>
                <a:cxn ang="0">
                  <a:pos x="T4" y="T5"/>
                </a:cxn>
                <a:cxn ang="0">
                  <a:pos x="T6" y="T7"/>
                </a:cxn>
                <a:cxn ang="0">
                  <a:pos x="T8" y="T9"/>
                </a:cxn>
                <a:cxn ang="0">
                  <a:pos x="T10" y="T11"/>
                </a:cxn>
                <a:cxn ang="0">
                  <a:pos x="T12" y="T13"/>
                </a:cxn>
              </a:cxnLst>
              <a:rect l="0" t="0" r="r" b="b"/>
              <a:pathLst>
                <a:path w="195" h="248">
                  <a:moveTo>
                    <a:pt x="94" y="0"/>
                  </a:moveTo>
                  <a:cubicBezTo>
                    <a:pt x="94" y="0"/>
                    <a:pt x="94" y="0"/>
                    <a:pt x="94" y="0"/>
                  </a:cubicBezTo>
                  <a:cubicBezTo>
                    <a:pt x="195" y="234"/>
                    <a:pt x="195" y="234"/>
                    <a:pt x="195" y="234"/>
                  </a:cubicBezTo>
                  <a:cubicBezTo>
                    <a:pt x="169" y="246"/>
                    <a:pt x="142" y="248"/>
                    <a:pt x="116" y="242"/>
                  </a:cubicBezTo>
                  <a:cubicBezTo>
                    <a:pt x="105" y="239"/>
                    <a:pt x="94" y="235"/>
                    <a:pt x="83" y="229"/>
                  </a:cubicBezTo>
                  <a:cubicBezTo>
                    <a:pt x="59" y="216"/>
                    <a:pt x="40" y="195"/>
                    <a:pt x="28" y="168"/>
                  </a:cubicBezTo>
                  <a:cubicBezTo>
                    <a:pt x="0" y="104"/>
                    <a:pt x="29" y="28"/>
                    <a:pt x="94" y="0"/>
                  </a:cubicBezTo>
                  <a:close/>
                </a:path>
              </a:pathLst>
            </a:custGeom>
            <a:solidFill>
              <a:srgbClr val="37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5"/>
            <p:cNvSpPr>
              <a:spLocks/>
            </p:cNvSpPr>
            <p:nvPr/>
          </p:nvSpPr>
          <p:spPr bwMode="auto">
            <a:xfrm>
              <a:off x="5518027" y="2665787"/>
              <a:ext cx="19050" cy="42862"/>
            </a:xfrm>
            <a:custGeom>
              <a:avLst/>
              <a:gdLst>
                <a:gd name="T0" fmla="*/ 0 w 12"/>
                <a:gd name="T1" fmla="*/ 0 h 27"/>
                <a:gd name="T2" fmla="*/ 12 w 12"/>
                <a:gd name="T3" fmla="*/ 27 h 27"/>
                <a:gd name="T4" fmla="*/ 0 w 12"/>
                <a:gd name="T5" fmla="*/ 0 h 27"/>
              </a:gdLst>
              <a:ahLst/>
              <a:cxnLst>
                <a:cxn ang="0">
                  <a:pos x="T0" y="T1"/>
                </a:cxn>
                <a:cxn ang="0">
                  <a:pos x="T2" y="T3"/>
                </a:cxn>
                <a:cxn ang="0">
                  <a:pos x="T4" y="T5"/>
                </a:cxn>
              </a:cxnLst>
              <a:rect l="0" t="0" r="r" b="b"/>
              <a:pathLst>
                <a:path w="12" h="27">
                  <a:moveTo>
                    <a:pt x="0" y="0"/>
                  </a:moveTo>
                  <a:lnTo>
                    <a:pt x="12" y="27"/>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56"/>
            <p:cNvSpPr>
              <a:spLocks/>
            </p:cNvSpPr>
            <p:nvPr/>
          </p:nvSpPr>
          <p:spPr bwMode="auto">
            <a:xfrm>
              <a:off x="5518027" y="2665787"/>
              <a:ext cx="19050" cy="42862"/>
            </a:xfrm>
            <a:custGeom>
              <a:avLst/>
              <a:gdLst>
                <a:gd name="T0" fmla="*/ 0 w 12"/>
                <a:gd name="T1" fmla="*/ 0 h 27"/>
                <a:gd name="T2" fmla="*/ 12 w 12"/>
                <a:gd name="T3" fmla="*/ 27 h 27"/>
                <a:gd name="T4" fmla="*/ 0 w 12"/>
                <a:gd name="T5" fmla="*/ 0 h 27"/>
              </a:gdLst>
              <a:ahLst/>
              <a:cxnLst>
                <a:cxn ang="0">
                  <a:pos x="T0" y="T1"/>
                </a:cxn>
                <a:cxn ang="0">
                  <a:pos x="T2" y="T3"/>
                </a:cxn>
                <a:cxn ang="0">
                  <a:pos x="T4" y="T5"/>
                </a:cxn>
              </a:cxnLst>
              <a:rect l="0" t="0" r="r" b="b"/>
              <a:pathLst>
                <a:path w="12" h="27">
                  <a:moveTo>
                    <a:pt x="0" y="0"/>
                  </a:moveTo>
                  <a:lnTo>
                    <a:pt x="12"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57"/>
            <p:cNvSpPr>
              <a:spLocks/>
            </p:cNvSpPr>
            <p:nvPr/>
          </p:nvSpPr>
          <p:spPr bwMode="auto">
            <a:xfrm>
              <a:off x="5003677" y="2435600"/>
              <a:ext cx="511175" cy="571500"/>
            </a:xfrm>
            <a:custGeom>
              <a:avLst/>
              <a:gdLst>
                <a:gd name="T0" fmla="*/ 0 w 300"/>
                <a:gd name="T1" fmla="*/ 193 h 335"/>
                <a:gd name="T2" fmla="*/ 98 w 300"/>
                <a:gd name="T3" fmla="*/ 0 h 335"/>
                <a:gd name="T4" fmla="*/ 189 w 300"/>
                <a:gd name="T5" fmla="*/ 90 h 335"/>
                <a:gd name="T6" fmla="*/ 300 w 300"/>
                <a:gd name="T7" fmla="*/ 164 h 335"/>
                <a:gd name="T8" fmla="*/ 176 w 300"/>
                <a:gd name="T9" fmla="*/ 285 h 335"/>
                <a:gd name="T10" fmla="*/ 62 w 300"/>
                <a:gd name="T11" fmla="*/ 335 h 335"/>
                <a:gd name="T12" fmla="*/ 0 w 300"/>
                <a:gd name="T13" fmla="*/ 193 h 335"/>
              </a:gdLst>
              <a:ahLst/>
              <a:cxnLst>
                <a:cxn ang="0">
                  <a:pos x="T0" y="T1"/>
                </a:cxn>
                <a:cxn ang="0">
                  <a:pos x="T2" y="T3"/>
                </a:cxn>
                <a:cxn ang="0">
                  <a:pos x="T4" y="T5"/>
                </a:cxn>
                <a:cxn ang="0">
                  <a:pos x="T6" y="T7"/>
                </a:cxn>
                <a:cxn ang="0">
                  <a:pos x="T8" y="T9"/>
                </a:cxn>
                <a:cxn ang="0">
                  <a:pos x="T10" y="T11"/>
                </a:cxn>
                <a:cxn ang="0">
                  <a:pos x="T12" y="T13"/>
                </a:cxn>
              </a:cxnLst>
              <a:rect l="0" t="0" r="r" b="b"/>
              <a:pathLst>
                <a:path w="300" h="335">
                  <a:moveTo>
                    <a:pt x="0" y="193"/>
                  </a:moveTo>
                  <a:cubicBezTo>
                    <a:pt x="98" y="0"/>
                    <a:pt x="98" y="0"/>
                    <a:pt x="98" y="0"/>
                  </a:cubicBezTo>
                  <a:cubicBezTo>
                    <a:pt x="103" y="6"/>
                    <a:pt x="154" y="62"/>
                    <a:pt x="189" y="90"/>
                  </a:cubicBezTo>
                  <a:cubicBezTo>
                    <a:pt x="220" y="115"/>
                    <a:pt x="271" y="146"/>
                    <a:pt x="300" y="164"/>
                  </a:cubicBezTo>
                  <a:cubicBezTo>
                    <a:pt x="260" y="176"/>
                    <a:pt x="173" y="210"/>
                    <a:pt x="176" y="285"/>
                  </a:cubicBezTo>
                  <a:cubicBezTo>
                    <a:pt x="62" y="335"/>
                    <a:pt x="62" y="335"/>
                    <a:pt x="62" y="335"/>
                  </a:cubicBezTo>
                  <a:cubicBezTo>
                    <a:pt x="0" y="193"/>
                    <a:pt x="0" y="193"/>
                    <a:pt x="0" y="193"/>
                  </a:cubicBezTo>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58"/>
            <p:cNvSpPr>
              <a:spLocks/>
            </p:cNvSpPr>
            <p:nvPr/>
          </p:nvSpPr>
          <p:spPr bwMode="auto">
            <a:xfrm>
              <a:off x="5168777" y="2407025"/>
              <a:ext cx="14288" cy="28575"/>
            </a:xfrm>
            <a:custGeom>
              <a:avLst/>
              <a:gdLst>
                <a:gd name="T0" fmla="*/ 8 w 9"/>
                <a:gd name="T1" fmla="*/ 0 h 17"/>
                <a:gd name="T2" fmla="*/ 0 w 9"/>
                <a:gd name="T3" fmla="*/ 16 h 17"/>
                <a:gd name="T4" fmla="*/ 0 w 9"/>
                <a:gd name="T5" fmla="*/ 16 h 17"/>
                <a:gd name="T6" fmla="*/ 1 w 9"/>
                <a:gd name="T7" fmla="*/ 17 h 17"/>
                <a:gd name="T8" fmla="*/ 9 w 9"/>
                <a:gd name="T9" fmla="*/ 1 h 17"/>
                <a:gd name="T10" fmla="*/ 8 w 9"/>
                <a:gd name="T11" fmla="*/ 0 h 17"/>
              </a:gdLst>
              <a:ahLst/>
              <a:cxnLst>
                <a:cxn ang="0">
                  <a:pos x="T0" y="T1"/>
                </a:cxn>
                <a:cxn ang="0">
                  <a:pos x="T2" y="T3"/>
                </a:cxn>
                <a:cxn ang="0">
                  <a:pos x="T4" y="T5"/>
                </a:cxn>
                <a:cxn ang="0">
                  <a:pos x="T6" y="T7"/>
                </a:cxn>
                <a:cxn ang="0">
                  <a:pos x="T8" y="T9"/>
                </a:cxn>
                <a:cxn ang="0">
                  <a:pos x="T10" y="T11"/>
                </a:cxn>
              </a:cxnLst>
              <a:rect l="0" t="0" r="r" b="b"/>
              <a:pathLst>
                <a:path w="9" h="17">
                  <a:moveTo>
                    <a:pt x="8" y="0"/>
                  </a:moveTo>
                  <a:cubicBezTo>
                    <a:pt x="0" y="16"/>
                    <a:pt x="0" y="16"/>
                    <a:pt x="0" y="16"/>
                  </a:cubicBezTo>
                  <a:cubicBezTo>
                    <a:pt x="0" y="16"/>
                    <a:pt x="0" y="16"/>
                    <a:pt x="0" y="16"/>
                  </a:cubicBezTo>
                  <a:cubicBezTo>
                    <a:pt x="0" y="16"/>
                    <a:pt x="0" y="16"/>
                    <a:pt x="1" y="17"/>
                  </a:cubicBezTo>
                  <a:cubicBezTo>
                    <a:pt x="9" y="1"/>
                    <a:pt x="9" y="1"/>
                    <a:pt x="9" y="1"/>
                  </a:cubicBezTo>
                  <a:cubicBezTo>
                    <a:pt x="9" y="1"/>
                    <a:pt x="8" y="1"/>
                    <a:pt x="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59"/>
            <p:cNvSpPr>
              <a:spLocks/>
            </p:cNvSpPr>
            <p:nvPr/>
          </p:nvSpPr>
          <p:spPr bwMode="auto">
            <a:xfrm>
              <a:off x="5181477" y="2407025"/>
              <a:ext cx="336550" cy="258762"/>
            </a:xfrm>
            <a:custGeom>
              <a:avLst/>
              <a:gdLst>
                <a:gd name="T0" fmla="*/ 0 w 197"/>
                <a:gd name="T1" fmla="*/ 0 h 152"/>
                <a:gd name="T2" fmla="*/ 0 w 197"/>
                <a:gd name="T3" fmla="*/ 0 h 152"/>
                <a:gd name="T4" fmla="*/ 1 w 197"/>
                <a:gd name="T5" fmla="*/ 1 h 152"/>
                <a:gd name="T6" fmla="*/ 1 w 197"/>
                <a:gd name="T7" fmla="*/ 1 h 152"/>
                <a:gd name="T8" fmla="*/ 197 w 197"/>
                <a:gd name="T9" fmla="*/ 152 h 152"/>
                <a:gd name="T10" fmla="*/ 197 w 197"/>
                <a:gd name="T11" fmla="*/ 152 h 152"/>
                <a:gd name="T12" fmla="*/ 197 w 197"/>
                <a:gd name="T13" fmla="*/ 151 h 152"/>
                <a:gd name="T14" fmla="*/ 197 w 197"/>
                <a:gd name="T15" fmla="*/ 151 h 152"/>
                <a:gd name="T16" fmla="*/ 0 w 197"/>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52">
                  <a:moveTo>
                    <a:pt x="0" y="0"/>
                  </a:moveTo>
                  <a:cubicBezTo>
                    <a:pt x="0" y="0"/>
                    <a:pt x="0" y="0"/>
                    <a:pt x="0" y="0"/>
                  </a:cubicBezTo>
                  <a:cubicBezTo>
                    <a:pt x="0" y="1"/>
                    <a:pt x="1" y="1"/>
                    <a:pt x="1" y="1"/>
                  </a:cubicBezTo>
                  <a:cubicBezTo>
                    <a:pt x="1" y="1"/>
                    <a:pt x="1" y="1"/>
                    <a:pt x="1" y="1"/>
                  </a:cubicBezTo>
                  <a:cubicBezTo>
                    <a:pt x="64" y="73"/>
                    <a:pt x="132" y="125"/>
                    <a:pt x="197" y="152"/>
                  </a:cubicBezTo>
                  <a:cubicBezTo>
                    <a:pt x="197" y="152"/>
                    <a:pt x="197" y="152"/>
                    <a:pt x="197" y="152"/>
                  </a:cubicBezTo>
                  <a:cubicBezTo>
                    <a:pt x="197" y="151"/>
                    <a:pt x="197" y="151"/>
                    <a:pt x="197" y="151"/>
                  </a:cubicBezTo>
                  <a:cubicBezTo>
                    <a:pt x="197" y="151"/>
                    <a:pt x="197" y="151"/>
                    <a:pt x="197" y="151"/>
                  </a:cubicBezTo>
                  <a:cubicBezTo>
                    <a:pt x="132" y="125"/>
                    <a:pt x="64" y="72"/>
                    <a:pt x="0" y="0"/>
                  </a:cubicBezTo>
                </a:path>
              </a:pathLst>
            </a:custGeom>
            <a:solidFill>
              <a:srgbClr val="B92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0"/>
            <p:cNvSpPr>
              <a:spLocks/>
            </p:cNvSpPr>
            <p:nvPr/>
          </p:nvSpPr>
          <p:spPr bwMode="auto">
            <a:xfrm>
              <a:off x="5170365" y="2408612"/>
              <a:ext cx="366713" cy="306387"/>
            </a:xfrm>
            <a:custGeom>
              <a:avLst/>
              <a:gdLst>
                <a:gd name="T0" fmla="*/ 202 w 215"/>
                <a:gd name="T1" fmla="*/ 180 h 180"/>
                <a:gd name="T2" fmla="*/ 91 w 215"/>
                <a:gd name="T3" fmla="*/ 106 h 180"/>
                <a:gd name="T4" fmla="*/ 0 w 215"/>
                <a:gd name="T5" fmla="*/ 16 h 180"/>
                <a:gd name="T6" fmla="*/ 8 w 215"/>
                <a:gd name="T7" fmla="*/ 0 h 180"/>
                <a:gd name="T8" fmla="*/ 204 w 215"/>
                <a:gd name="T9" fmla="*/ 151 h 180"/>
                <a:gd name="T10" fmla="*/ 204 w 215"/>
                <a:gd name="T11" fmla="*/ 151 h 180"/>
                <a:gd name="T12" fmla="*/ 215 w 215"/>
                <a:gd name="T13" fmla="*/ 176 h 180"/>
                <a:gd name="T14" fmla="*/ 202 w 215"/>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80">
                  <a:moveTo>
                    <a:pt x="202" y="180"/>
                  </a:moveTo>
                  <a:cubicBezTo>
                    <a:pt x="173" y="162"/>
                    <a:pt x="122" y="131"/>
                    <a:pt x="91" y="106"/>
                  </a:cubicBezTo>
                  <a:cubicBezTo>
                    <a:pt x="56" y="78"/>
                    <a:pt x="5" y="22"/>
                    <a:pt x="0" y="16"/>
                  </a:cubicBezTo>
                  <a:cubicBezTo>
                    <a:pt x="8" y="0"/>
                    <a:pt x="8" y="0"/>
                    <a:pt x="8" y="0"/>
                  </a:cubicBezTo>
                  <a:cubicBezTo>
                    <a:pt x="71" y="72"/>
                    <a:pt x="139" y="124"/>
                    <a:pt x="204" y="151"/>
                  </a:cubicBezTo>
                  <a:cubicBezTo>
                    <a:pt x="204" y="151"/>
                    <a:pt x="204" y="151"/>
                    <a:pt x="204" y="151"/>
                  </a:cubicBezTo>
                  <a:cubicBezTo>
                    <a:pt x="215" y="176"/>
                    <a:pt x="215" y="176"/>
                    <a:pt x="215" y="176"/>
                  </a:cubicBezTo>
                  <a:cubicBezTo>
                    <a:pt x="212" y="177"/>
                    <a:pt x="207" y="178"/>
                    <a:pt x="202" y="180"/>
                  </a:cubicBez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1"/>
            <p:cNvSpPr>
              <a:spLocks/>
            </p:cNvSpPr>
            <p:nvPr/>
          </p:nvSpPr>
          <p:spPr bwMode="auto">
            <a:xfrm>
              <a:off x="5170365" y="2408612"/>
              <a:ext cx="366713" cy="306387"/>
            </a:xfrm>
            <a:custGeom>
              <a:avLst/>
              <a:gdLst>
                <a:gd name="T0" fmla="*/ 202 w 215"/>
                <a:gd name="T1" fmla="*/ 180 h 180"/>
                <a:gd name="T2" fmla="*/ 91 w 215"/>
                <a:gd name="T3" fmla="*/ 106 h 180"/>
                <a:gd name="T4" fmla="*/ 0 w 215"/>
                <a:gd name="T5" fmla="*/ 16 h 180"/>
                <a:gd name="T6" fmla="*/ 8 w 215"/>
                <a:gd name="T7" fmla="*/ 0 h 180"/>
                <a:gd name="T8" fmla="*/ 204 w 215"/>
                <a:gd name="T9" fmla="*/ 151 h 180"/>
                <a:gd name="T10" fmla="*/ 204 w 215"/>
                <a:gd name="T11" fmla="*/ 151 h 180"/>
                <a:gd name="T12" fmla="*/ 215 w 215"/>
                <a:gd name="T13" fmla="*/ 176 h 180"/>
                <a:gd name="T14" fmla="*/ 202 w 215"/>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80">
                  <a:moveTo>
                    <a:pt x="202" y="180"/>
                  </a:moveTo>
                  <a:cubicBezTo>
                    <a:pt x="173" y="162"/>
                    <a:pt x="122" y="131"/>
                    <a:pt x="91" y="106"/>
                  </a:cubicBezTo>
                  <a:cubicBezTo>
                    <a:pt x="56" y="78"/>
                    <a:pt x="5" y="22"/>
                    <a:pt x="0" y="16"/>
                  </a:cubicBezTo>
                  <a:cubicBezTo>
                    <a:pt x="8" y="0"/>
                    <a:pt x="8" y="0"/>
                    <a:pt x="8" y="0"/>
                  </a:cubicBezTo>
                  <a:cubicBezTo>
                    <a:pt x="71" y="72"/>
                    <a:pt x="139" y="124"/>
                    <a:pt x="204" y="151"/>
                  </a:cubicBezTo>
                  <a:cubicBezTo>
                    <a:pt x="204" y="151"/>
                    <a:pt x="204" y="151"/>
                    <a:pt x="204" y="151"/>
                  </a:cubicBezTo>
                  <a:cubicBezTo>
                    <a:pt x="215" y="176"/>
                    <a:pt x="215" y="176"/>
                    <a:pt x="215" y="176"/>
                  </a:cubicBezTo>
                  <a:cubicBezTo>
                    <a:pt x="212" y="177"/>
                    <a:pt x="207" y="178"/>
                    <a:pt x="202" y="180"/>
                  </a:cubicBezTo>
                  <a:close/>
                </a:path>
              </a:pathLst>
            </a:custGeom>
            <a:solidFill>
              <a:srgbClr val="AF2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2"/>
            <p:cNvSpPr>
              <a:spLocks/>
            </p:cNvSpPr>
            <p:nvPr/>
          </p:nvSpPr>
          <p:spPr bwMode="auto">
            <a:xfrm>
              <a:off x="5537077" y="2708650"/>
              <a:ext cx="3175" cy="6350"/>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CB4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3"/>
            <p:cNvSpPr>
              <a:spLocks/>
            </p:cNvSpPr>
            <p:nvPr/>
          </p:nvSpPr>
          <p:spPr bwMode="auto">
            <a:xfrm>
              <a:off x="5308477" y="1878387"/>
              <a:ext cx="152400" cy="365125"/>
            </a:xfrm>
            <a:custGeom>
              <a:avLst/>
              <a:gdLst>
                <a:gd name="T0" fmla="*/ 60 w 96"/>
                <a:gd name="T1" fmla="*/ 0 h 230"/>
                <a:gd name="T2" fmla="*/ 0 w 96"/>
                <a:gd name="T3" fmla="*/ 42 h 230"/>
                <a:gd name="T4" fmla="*/ 0 w 96"/>
                <a:gd name="T5" fmla="*/ 144 h 230"/>
                <a:gd name="T6" fmla="*/ 31 w 96"/>
                <a:gd name="T7" fmla="*/ 121 h 230"/>
                <a:gd name="T8" fmla="*/ 25 w 96"/>
                <a:gd name="T9" fmla="*/ 230 h 230"/>
                <a:gd name="T10" fmla="*/ 96 w 96"/>
                <a:gd name="T11" fmla="*/ 26 h 230"/>
                <a:gd name="T12" fmla="*/ 55 w 96"/>
                <a:gd name="T13" fmla="*/ 53 h 230"/>
                <a:gd name="T14" fmla="*/ 60 w 96"/>
                <a:gd name="T15" fmla="*/ 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30">
                  <a:moveTo>
                    <a:pt x="60" y="0"/>
                  </a:moveTo>
                  <a:lnTo>
                    <a:pt x="0" y="42"/>
                  </a:lnTo>
                  <a:lnTo>
                    <a:pt x="0" y="144"/>
                  </a:lnTo>
                  <a:lnTo>
                    <a:pt x="31" y="121"/>
                  </a:lnTo>
                  <a:lnTo>
                    <a:pt x="25" y="230"/>
                  </a:lnTo>
                  <a:lnTo>
                    <a:pt x="96" y="26"/>
                  </a:lnTo>
                  <a:lnTo>
                    <a:pt x="55" y="53"/>
                  </a:lnTo>
                  <a:lnTo>
                    <a:pt x="60" y="0"/>
                  </a:lnTo>
                  <a:close/>
                </a:path>
              </a:pathLst>
            </a:custGeom>
            <a:solidFill>
              <a:srgbClr val="FFC4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97380384"/>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rot="1328266">
            <a:off x="1432121" y="5613396"/>
            <a:ext cx="1425836" cy="1571170"/>
          </a:xfrm>
          <a:custGeom>
            <a:avLst/>
            <a:gdLst>
              <a:gd name="connsiteX0" fmla="*/ 0 w 1425836"/>
              <a:gd name="connsiteY0" fmla="*/ 0 h 1571170"/>
              <a:gd name="connsiteX1" fmla="*/ 1425836 w 1425836"/>
              <a:gd name="connsiteY1" fmla="*/ 0 h 1571170"/>
              <a:gd name="connsiteX2" fmla="*/ 1425836 w 1425836"/>
              <a:gd name="connsiteY2" fmla="*/ 991102 h 1571170"/>
              <a:gd name="connsiteX3" fmla="*/ 0 w 1425836"/>
              <a:gd name="connsiteY3" fmla="*/ 1571170 h 1571170"/>
            </a:gdLst>
            <a:ahLst/>
            <a:cxnLst>
              <a:cxn ang="0">
                <a:pos x="connsiteX0" y="connsiteY0"/>
              </a:cxn>
              <a:cxn ang="0">
                <a:pos x="connsiteX1" y="connsiteY1"/>
              </a:cxn>
              <a:cxn ang="0">
                <a:pos x="connsiteX2" y="connsiteY2"/>
              </a:cxn>
              <a:cxn ang="0">
                <a:pos x="connsiteX3" y="connsiteY3"/>
              </a:cxn>
            </a:cxnLst>
            <a:rect l="l" t="t" r="r" b="b"/>
            <a:pathLst>
              <a:path w="1425836" h="1571170">
                <a:moveTo>
                  <a:pt x="0" y="0"/>
                </a:moveTo>
                <a:lnTo>
                  <a:pt x="1425836" y="0"/>
                </a:lnTo>
                <a:lnTo>
                  <a:pt x="1425836" y="991102"/>
                </a:lnTo>
                <a:lnTo>
                  <a:pt x="0" y="1571170"/>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组合 35"/>
          <p:cNvGrpSpPr/>
          <p:nvPr/>
        </p:nvGrpSpPr>
        <p:grpSpPr>
          <a:xfrm>
            <a:off x="879950" y="2111828"/>
            <a:ext cx="3815519" cy="3521264"/>
            <a:chOff x="3589174" y="781617"/>
            <a:chExt cx="5013651" cy="4626996"/>
          </a:xfrm>
        </p:grpSpPr>
        <p:sp>
          <p:nvSpPr>
            <p:cNvPr id="5" name="椭圆 4"/>
            <p:cNvSpPr/>
            <p:nvPr/>
          </p:nvSpPr>
          <p:spPr>
            <a:xfrm>
              <a:off x="4772308" y="781617"/>
              <a:ext cx="2647383" cy="2647383"/>
            </a:xfrm>
            <a:prstGeom prst="ellipse">
              <a:avLst/>
            </a:pr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椭圆 8"/>
            <p:cNvSpPr/>
            <p:nvPr/>
          </p:nvSpPr>
          <p:spPr>
            <a:xfrm>
              <a:off x="3589174" y="2737741"/>
              <a:ext cx="2647383" cy="2647383"/>
            </a:xfrm>
            <a:prstGeom prst="ellipse">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椭圆 9"/>
            <p:cNvSpPr/>
            <p:nvPr/>
          </p:nvSpPr>
          <p:spPr>
            <a:xfrm>
              <a:off x="5955442" y="2761230"/>
              <a:ext cx="2647383" cy="2647383"/>
            </a:xfrm>
            <a:prstGeom prst="ellipse">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57" name="文本框 56"/>
          <p:cNvSpPr txBox="1"/>
          <p:nvPr/>
        </p:nvSpPr>
        <p:spPr>
          <a:xfrm>
            <a:off x="691313" y="692150"/>
            <a:ext cx="1826141" cy="584775"/>
          </a:xfrm>
          <a:prstGeom prst="rect">
            <a:avLst/>
          </a:prstGeom>
          <a:noFill/>
        </p:spPr>
        <p:txBody>
          <a:bodyPr wrap="none" rtlCol="0">
            <a:spAutoFit/>
          </a:bodyPr>
          <a:lstStyle/>
          <a:p>
            <a:r>
              <a:rPr lang="zh-CN" altLang="en-US" sz="3200" dirty="0">
                <a:solidFill>
                  <a:schemeClr val="bg1"/>
                </a:solidFill>
                <a:latin typeface="张海山锐谐体" panose="02000000000000000000" pitchFamily="2" charset="-122"/>
                <a:ea typeface="张海山锐谐体" panose="02000000000000000000" pitchFamily="2" charset="-122"/>
              </a:rPr>
              <a:t>方向</a:t>
            </a:r>
            <a:r>
              <a:rPr lang="zh-CN" altLang="en-US" sz="3200" dirty="0" smtClean="0">
                <a:solidFill>
                  <a:schemeClr val="bg1"/>
                </a:solidFill>
                <a:latin typeface="张海山锐谐体" panose="02000000000000000000" pitchFamily="2" charset="-122"/>
                <a:ea typeface="张海山锐谐体" panose="02000000000000000000" pitchFamily="2" charset="-122"/>
              </a:rPr>
              <a:t>要点</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58" name="文本框 57"/>
          <p:cNvSpPr txBox="1"/>
          <p:nvPr/>
        </p:nvSpPr>
        <p:spPr>
          <a:xfrm>
            <a:off x="1982254" y="2806721"/>
            <a:ext cx="1683244" cy="523220"/>
          </a:xfrm>
          <a:prstGeom prst="rect">
            <a:avLst/>
          </a:prstGeom>
          <a:noFill/>
        </p:spPr>
        <p:txBody>
          <a:bodyPr wrap="squar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主要内容</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sp>
        <p:nvSpPr>
          <p:cNvPr id="59" name="文本框 58"/>
          <p:cNvSpPr txBox="1"/>
          <p:nvPr/>
        </p:nvSpPr>
        <p:spPr>
          <a:xfrm>
            <a:off x="2922540" y="4407025"/>
            <a:ext cx="1683244" cy="523220"/>
          </a:xfrm>
          <a:prstGeom prst="rect">
            <a:avLst/>
          </a:prstGeom>
          <a:noFill/>
        </p:spPr>
        <p:txBody>
          <a:bodyPr wrap="squar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主要内容</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sp>
        <p:nvSpPr>
          <p:cNvPr id="66" name="文本框 65"/>
          <p:cNvSpPr txBox="1"/>
          <p:nvPr/>
        </p:nvSpPr>
        <p:spPr>
          <a:xfrm>
            <a:off x="1002774" y="4431117"/>
            <a:ext cx="1683244" cy="523220"/>
          </a:xfrm>
          <a:prstGeom prst="rect">
            <a:avLst/>
          </a:prstGeom>
          <a:noFill/>
        </p:spPr>
        <p:txBody>
          <a:bodyPr wrap="square" rtlCol="0">
            <a:spAutoFit/>
          </a:bodyPr>
          <a:lstStyle/>
          <a:p>
            <a:r>
              <a:rPr lang="zh-CN" altLang="en-US" sz="2800" dirty="0" smtClean="0">
                <a:solidFill>
                  <a:schemeClr val="bg1"/>
                </a:solidFill>
                <a:latin typeface="张海山锐谐体" panose="02000000000000000000" pitchFamily="2" charset="-122"/>
                <a:ea typeface="张海山锐谐体" panose="02000000000000000000" pitchFamily="2" charset="-122"/>
              </a:rPr>
              <a:t>主要内容</a:t>
            </a:r>
            <a:endParaRPr lang="zh-CN" altLang="en-US" sz="2800" dirty="0">
              <a:solidFill>
                <a:schemeClr val="bg1"/>
              </a:solidFill>
              <a:latin typeface="张海山锐谐体" panose="02000000000000000000" pitchFamily="2" charset="-122"/>
              <a:ea typeface="张海山锐谐体" panose="02000000000000000000" pitchFamily="2" charset="-122"/>
            </a:endParaRPr>
          </a:p>
        </p:txBody>
      </p:sp>
      <p:pic>
        <p:nvPicPr>
          <p:cNvPr id="54" name="图片 53"/>
          <p:cNvPicPr>
            <a:picLocks noChangeAspect="1"/>
          </p:cNvPicPr>
          <p:nvPr/>
        </p:nvPicPr>
        <p:blipFill>
          <a:blip r:embed="rId2"/>
          <a:stretch>
            <a:fillRect/>
          </a:stretch>
        </p:blipFill>
        <p:spPr>
          <a:xfrm>
            <a:off x="1564089" y="5075687"/>
            <a:ext cx="1116653" cy="914448"/>
          </a:xfrm>
          <a:prstGeom prst="rect">
            <a:avLst/>
          </a:prstGeom>
        </p:spPr>
      </p:pic>
      <p:pic>
        <p:nvPicPr>
          <p:cNvPr id="55" name="图片 54"/>
          <p:cNvPicPr>
            <a:picLocks noChangeAspect="1"/>
          </p:cNvPicPr>
          <p:nvPr/>
        </p:nvPicPr>
        <p:blipFill>
          <a:blip r:embed="rId2"/>
          <a:stretch>
            <a:fillRect/>
          </a:stretch>
        </p:blipFill>
        <p:spPr>
          <a:xfrm>
            <a:off x="2542264" y="5589669"/>
            <a:ext cx="582887" cy="477337"/>
          </a:xfrm>
          <a:prstGeom prst="rect">
            <a:avLst/>
          </a:prstGeom>
        </p:spPr>
      </p:pic>
      <p:sp>
        <p:nvSpPr>
          <p:cNvPr id="65" name="矩形 64"/>
          <p:cNvSpPr/>
          <p:nvPr/>
        </p:nvSpPr>
        <p:spPr>
          <a:xfrm>
            <a:off x="6079029" y="1565811"/>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9068108" y="2102660"/>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928606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72" name="等腰三角形 71"/>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74" name="直接连接符 73"/>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75" name="等腰三角形 74"/>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战略方案</a:t>
            </a:r>
            <a:endParaRPr lang="zh-CN" altLang="en-US" sz="3600" dirty="0"/>
          </a:p>
        </p:txBody>
      </p:sp>
      <p:sp>
        <p:nvSpPr>
          <p:cNvPr id="27" name="等腰三角形 26"/>
          <p:cNvSpPr/>
          <p:nvPr/>
        </p:nvSpPr>
        <p:spPr>
          <a:xfrm rot="19818211" flipH="1">
            <a:off x="6417516" y="2536378"/>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48951" y="2500395"/>
            <a:ext cx="198002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4" name="文本框 3"/>
          <p:cNvSpPr txBox="1"/>
          <p:nvPr/>
        </p:nvSpPr>
        <p:spPr>
          <a:xfrm>
            <a:off x="6733733" y="2827250"/>
            <a:ext cx="4619254"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a:t>
            </a:r>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要点在此</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9818211" flipH="1">
            <a:off x="6417518" y="3635572"/>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703563" y="3583231"/>
            <a:ext cx="198002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32" name="文本框 31"/>
          <p:cNvSpPr txBox="1"/>
          <p:nvPr/>
        </p:nvSpPr>
        <p:spPr>
          <a:xfrm>
            <a:off x="6703562" y="3964702"/>
            <a:ext cx="4513177"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a:t>
            </a:r>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要点在此</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您</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52" name="图片 51"/>
          <p:cNvPicPr>
            <a:picLocks noChangeAspect="1"/>
          </p:cNvPicPr>
          <p:nvPr/>
        </p:nvPicPr>
        <p:blipFill>
          <a:blip r:embed="rId2"/>
          <a:stretch>
            <a:fillRect/>
          </a:stretch>
        </p:blipFill>
        <p:spPr>
          <a:xfrm>
            <a:off x="2776895" y="5500601"/>
            <a:ext cx="362188" cy="296603"/>
          </a:xfrm>
          <a:prstGeom prst="rect">
            <a:avLst/>
          </a:prstGeom>
        </p:spPr>
      </p:pic>
      <p:sp>
        <p:nvSpPr>
          <p:cNvPr id="40" name="等腰三角形 39"/>
          <p:cNvSpPr/>
          <p:nvPr/>
        </p:nvSpPr>
        <p:spPr>
          <a:xfrm rot="19818211" flipH="1">
            <a:off x="6462906" y="4820985"/>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748951" y="4768644"/>
            <a:ext cx="198002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在此输入小标题</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42" name="文本框 41"/>
          <p:cNvSpPr txBox="1"/>
          <p:nvPr/>
        </p:nvSpPr>
        <p:spPr>
          <a:xfrm>
            <a:off x="6748950" y="5150115"/>
            <a:ext cx="4513177"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a:t>
            </a:r>
            <a:r>
              <a:rPr lang="zh-CN" altLang="en-US" sz="1600" dirty="0">
                <a:solidFill>
                  <a:schemeClr val="bg1"/>
                </a:solidFill>
                <a:latin typeface="微软雅黑" panose="020B0503020204020204" pitchFamily="34" charset="-122"/>
                <a:ea typeface="微软雅黑" panose="020B0503020204020204" pitchFamily="34" charset="-122"/>
              </a:rPr>
              <a:t>在此输入您所要表达的内容及</a:t>
            </a:r>
            <a:r>
              <a:rPr lang="zh-CN" altLang="en-US" sz="1600" dirty="0" smtClean="0">
                <a:solidFill>
                  <a:schemeClr val="bg1"/>
                </a:solidFill>
                <a:latin typeface="微软雅黑" panose="020B0503020204020204" pitchFamily="34" charset="-122"/>
                <a:ea typeface="微软雅黑" panose="020B0503020204020204" pitchFamily="34" charset="-122"/>
              </a:rPr>
              <a:t>要点在此</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4918514"/>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304146" y="2062813"/>
            <a:ext cx="1067621" cy="1055740"/>
          </a:xfrm>
          <a:prstGeom prst="ellipse">
            <a:avLst/>
          </a:prstGeom>
          <a:noFill/>
          <a:ln w="57150">
            <a:solidFill>
              <a:srgbClr val="D65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011202" y="1975298"/>
            <a:ext cx="334987" cy="339976"/>
          </a:xfrm>
          <a:prstGeom prst="rect">
            <a:avLst/>
          </a:prstGeom>
          <a:noFill/>
          <a:ln w="57150">
            <a:solidFill>
              <a:srgbClr val="D65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4</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11" name="椭圆 10"/>
          <p:cNvSpPr/>
          <p:nvPr/>
        </p:nvSpPr>
        <p:spPr>
          <a:xfrm>
            <a:off x="838612" y="2065597"/>
            <a:ext cx="1067621" cy="1055740"/>
          </a:xfrm>
          <a:prstGeom prst="ellipse">
            <a:avLst/>
          </a:prstGeom>
          <a:noFill/>
          <a:ln w="57150">
            <a:solidFill>
              <a:srgbClr val="1AAF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45668" y="1965735"/>
            <a:ext cx="334987" cy="339976"/>
          </a:xfrm>
          <a:prstGeom prst="rect">
            <a:avLst/>
          </a:prstGeom>
          <a:noFill/>
          <a:ln w="57150">
            <a:solidFill>
              <a:srgbClr val="1AAF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1</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16" name="等腰三角形 15"/>
          <p:cNvSpPr/>
          <p:nvPr/>
        </p:nvSpPr>
        <p:spPr>
          <a:xfrm>
            <a:off x="1329119" y="3399819"/>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793958" y="3406555"/>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7650923" y="3407286"/>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4475904" y="3393593"/>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160416" y="2055587"/>
            <a:ext cx="1067621" cy="1055740"/>
          </a:xfrm>
          <a:prstGeom prst="ellipse">
            <a:avLst/>
          </a:prstGeom>
          <a:noFill/>
          <a:ln w="57150">
            <a:solidFill>
              <a:srgbClr val="C439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867472" y="1955725"/>
            <a:ext cx="334987" cy="339976"/>
          </a:xfrm>
          <a:prstGeom prst="rect">
            <a:avLst/>
          </a:prstGeom>
          <a:noFill/>
          <a:ln w="57150">
            <a:solidFill>
              <a:srgbClr val="C439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张海山锐谐体" panose="02000000000000000000" pitchFamily="2" charset="-122"/>
                <a:ea typeface="张海山锐谐体" panose="02000000000000000000" pitchFamily="2" charset="-122"/>
              </a:rPr>
              <a:t>3</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27" name="椭圆 26"/>
          <p:cNvSpPr/>
          <p:nvPr/>
        </p:nvSpPr>
        <p:spPr>
          <a:xfrm>
            <a:off x="3986768" y="2091255"/>
            <a:ext cx="1067621" cy="1055740"/>
          </a:xfrm>
          <a:prstGeom prst="ellipse">
            <a:avLst/>
          </a:prstGeom>
          <a:noFill/>
          <a:ln w="57150">
            <a:solidFill>
              <a:srgbClr val="217F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693824" y="1991393"/>
            <a:ext cx="334987" cy="339976"/>
          </a:xfrm>
          <a:prstGeom prst="rect">
            <a:avLst/>
          </a:prstGeom>
          <a:noFill/>
          <a:ln w="57150">
            <a:solidFill>
              <a:srgbClr val="217F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2</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pic>
        <p:nvPicPr>
          <p:cNvPr id="33" name="图片 32"/>
          <p:cNvPicPr>
            <a:picLocks noChangeAspect="1"/>
          </p:cNvPicPr>
          <p:nvPr/>
        </p:nvPicPr>
        <p:blipFill>
          <a:blip r:embed="rId2">
            <a:biLevel thresh="25000"/>
            <a:extLst>
              <a:ext uri="{BEBA8EAE-BF5A-486C-A8C5-ECC9F3942E4B}">
                <a14:imgProps xmlns:a14="http://schemas.microsoft.com/office/drawing/2010/main">
                  <a14:imgLayer r:embed="rId3">
                    <a14:imgEffect>
                      <a14:backgroundRemoval t="10000" b="90000" l="10000" r="90000">
                        <a14:foregroundMark x1="56383" y1="44720" x2="56383" y2="44720"/>
                        <a14:foregroundMark x1="45745" y1="48447" x2="45745" y2="48447"/>
                        <a14:foregroundMark x1="32979" y1="39130" x2="32979" y2="39130"/>
                        <a14:foregroundMark x1="57447" y1="35404" x2="57447" y2="35404"/>
                        <a14:foregroundMark x1="46809" y1="60248" x2="46809" y2="60248"/>
                      </a14:backgroundRemoval>
                    </a14:imgEffect>
                    <a14:imgEffect>
                      <a14:brightnessContrast bright="40000" contrast="-40000"/>
                    </a14:imgEffect>
                  </a14:imgLayer>
                </a14:imgProps>
              </a:ext>
            </a:extLst>
          </a:blip>
          <a:stretch>
            <a:fillRect/>
          </a:stretch>
        </p:blipFill>
        <p:spPr>
          <a:xfrm>
            <a:off x="7362066" y="2225133"/>
            <a:ext cx="634403" cy="543292"/>
          </a:xfrm>
          <a:prstGeom prst="rect">
            <a:avLst/>
          </a:prstGeom>
        </p:spPr>
      </p:pic>
      <p:pic>
        <p:nvPicPr>
          <p:cNvPr id="35" name="图片 34"/>
          <p:cNvPicPr>
            <a:picLocks noChangeAspect="1"/>
          </p:cNvPicPr>
          <p:nvPr/>
        </p:nvPicPr>
        <p:blipFill>
          <a:blip r:embed="rId4">
            <a:biLevel thresh="25000"/>
            <a:extLst>
              <a:ext uri="{BEBA8EAE-BF5A-486C-A8C5-ECC9F3942E4B}">
                <a14:imgProps xmlns:a14="http://schemas.microsoft.com/office/drawing/2010/main">
                  <a14:imgLayer r:embed="rId5">
                    <a14:imgEffect>
                      <a14:backgroundRemoval t="10000" b="90000" l="10000" r="90000">
                        <a14:foregroundMark x1="56579" y1="53103" x2="56579" y2="53103"/>
                        <a14:foregroundMark x1="56579" y1="53103" x2="56579" y2="53103"/>
                        <a14:foregroundMark x1="56579" y1="53103" x2="56579" y2="53103"/>
                        <a14:foregroundMark x1="56579" y1="53103" x2="56579" y2="53103"/>
                        <a14:foregroundMark x1="56579" y1="53103" x2="56579" y2="53103"/>
                      </a14:backgroundRemoval>
                    </a14:imgEffect>
                    <a14:imgEffect>
                      <a14:brightnessContrast bright="40000" contrast="-40000"/>
                    </a14:imgEffect>
                  </a14:imgLayer>
                </a14:imgProps>
              </a:ext>
            </a:extLst>
          </a:blip>
          <a:stretch>
            <a:fillRect/>
          </a:stretch>
        </p:blipFill>
        <p:spPr>
          <a:xfrm>
            <a:off x="10488765" y="2186150"/>
            <a:ext cx="610385" cy="582275"/>
          </a:xfrm>
          <a:prstGeom prst="rect">
            <a:avLst/>
          </a:prstGeom>
        </p:spPr>
      </p:pic>
      <p:sp>
        <p:nvSpPr>
          <p:cNvPr id="38" name="矩形 37"/>
          <p:cNvSpPr/>
          <p:nvPr/>
        </p:nvSpPr>
        <p:spPr>
          <a:xfrm>
            <a:off x="964318" y="2665853"/>
            <a:ext cx="902811" cy="307777"/>
          </a:xfrm>
          <a:prstGeom prst="rect">
            <a:avLst/>
          </a:prstGeom>
          <a:noFill/>
        </p:spPr>
        <p:txBody>
          <a:bodyPr wrap="none" lIns="91440" tIns="45720" rIns="91440" bIns="45720">
            <a:spAutoFit/>
          </a:bodyPr>
          <a:lstStyle/>
          <a:p>
            <a:pPr algn="ctr"/>
            <a:r>
              <a:rPr lang="zh-CN" altLang="en-US" sz="1400" b="0" cap="none" spc="0" dirty="0" smtClean="0">
                <a:ln w="0"/>
                <a:solidFill>
                  <a:schemeClr val="bg1"/>
                </a:solidFill>
                <a:latin typeface="张海山锐谐体" panose="02000000000000000000" pitchFamily="2" charset="-122"/>
                <a:ea typeface="张海山锐谐体" panose="02000000000000000000" pitchFamily="2" charset="-122"/>
              </a:rPr>
              <a:t>在此输入</a:t>
            </a:r>
            <a:endParaRPr lang="zh-CN" altLang="en-US" sz="1400" b="0" cap="none" spc="0" dirty="0">
              <a:ln w="0"/>
              <a:solidFill>
                <a:schemeClr val="bg1"/>
              </a:solidFill>
              <a:latin typeface="张海山锐谐体" panose="02000000000000000000" pitchFamily="2" charset="-122"/>
              <a:ea typeface="张海山锐谐体" panose="02000000000000000000" pitchFamily="2" charset="-122"/>
            </a:endParaRPr>
          </a:p>
        </p:txBody>
      </p:sp>
      <p:sp>
        <p:nvSpPr>
          <p:cNvPr id="41" name="矩形 40"/>
          <p:cNvSpPr/>
          <p:nvPr/>
        </p:nvSpPr>
        <p:spPr>
          <a:xfrm>
            <a:off x="10421106" y="2660221"/>
            <a:ext cx="902811" cy="307777"/>
          </a:xfrm>
          <a:prstGeom prst="rect">
            <a:avLst/>
          </a:prstGeom>
          <a:noFill/>
        </p:spPr>
        <p:txBody>
          <a:bodyPr wrap="none" lIns="91440" tIns="45720" rIns="91440" bIns="45720">
            <a:spAutoFit/>
          </a:bodyPr>
          <a:lstStyle/>
          <a:p>
            <a:pPr algn="ctr"/>
            <a:r>
              <a:rPr lang="zh-CN" altLang="en-US" sz="1400" b="0" cap="none" spc="0" dirty="0" smtClean="0">
                <a:ln w="0"/>
                <a:solidFill>
                  <a:schemeClr val="bg1"/>
                </a:solidFill>
                <a:latin typeface="张海山锐谐体" panose="02000000000000000000" pitchFamily="2" charset="-122"/>
                <a:ea typeface="张海山锐谐体" panose="02000000000000000000" pitchFamily="2" charset="-122"/>
              </a:rPr>
              <a:t>在此</a:t>
            </a:r>
            <a:r>
              <a:rPr lang="zh-CN" altLang="en-US" sz="1400" dirty="0">
                <a:ln w="0"/>
                <a:solidFill>
                  <a:schemeClr val="bg1"/>
                </a:solidFill>
                <a:latin typeface="张海山锐谐体" panose="02000000000000000000" pitchFamily="2" charset="-122"/>
                <a:ea typeface="张海山锐谐体" panose="02000000000000000000" pitchFamily="2" charset="-122"/>
              </a:rPr>
              <a:t>输入</a:t>
            </a:r>
          </a:p>
        </p:txBody>
      </p:sp>
      <p:sp>
        <p:nvSpPr>
          <p:cNvPr id="42" name="矩形 41"/>
          <p:cNvSpPr/>
          <p:nvPr/>
        </p:nvSpPr>
        <p:spPr>
          <a:xfrm>
            <a:off x="7260035" y="2619125"/>
            <a:ext cx="902811" cy="307777"/>
          </a:xfrm>
          <a:prstGeom prst="rect">
            <a:avLst/>
          </a:prstGeom>
          <a:noFill/>
        </p:spPr>
        <p:txBody>
          <a:bodyPr wrap="none" lIns="91440" tIns="45720" rIns="91440" bIns="45720">
            <a:spAutoFit/>
          </a:bodyPr>
          <a:lstStyle/>
          <a:p>
            <a:pPr algn="ctr"/>
            <a:r>
              <a:rPr lang="zh-CN" altLang="en-US" sz="1400" dirty="0">
                <a:ln w="0"/>
                <a:solidFill>
                  <a:schemeClr val="bg1"/>
                </a:solidFill>
                <a:latin typeface="张海山锐谐体" panose="02000000000000000000" pitchFamily="2" charset="-122"/>
                <a:ea typeface="张海山锐谐体" panose="02000000000000000000" pitchFamily="2" charset="-122"/>
              </a:rPr>
              <a:t>在此输入</a:t>
            </a:r>
          </a:p>
        </p:txBody>
      </p:sp>
      <p:sp>
        <p:nvSpPr>
          <p:cNvPr id="43" name="矩形 42"/>
          <p:cNvSpPr/>
          <p:nvPr/>
        </p:nvSpPr>
        <p:spPr>
          <a:xfrm>
            <a:off x="4068204" y="2694672"/>
            <a:ext cx="902811" cy="307777"/>
          </a:xfrm>
          <a:prstGeom prst="rect">
            <a:avLst/>
          </a:prstGeom>
          <a:noFill/>
        </p:spPr>
        <p:txBody>
          <a:bodyPr wrap="none" lIns="91440" tIns="45720" rIns="91440" bIns="45720">
            <a:spAutoFit/>
          </a:bodyPr>
          <a:lstStyle/>
          <a:p>
            <a:pPr algn="ctr"/>
            <a:r>
              <a:rPr lang="zh-CN" altLang="en-US" sz="1400" dirty="0">
                <a:ln w="0"/>
                <a:solidFill>
                  <a:schemeClr val="bg1"/>
                </a:solidFill>
                <a:latin typeface="张海山锐谐体" panose="02000000000000000000" pitchFamily="2" charset="-122"/>
                <a:ea typeface="张海山锐谐体" panose="02000000000000000000" pitchFamily="2" charset="-122"/>
              </a:rPr>
              <a:t>在此输入</a:t>
            </a:r>
          </a:p>
        </p:txBody>
      </p:sp>
      <p:cxnSp>
        <p:nvCxnSpPr>
          <p:cNvPr id="48" name="直接连接符 47"/>
          <p:cNvCxnSpPr/>
          <p:nvPr/>
        </p:nvCxnSpPr>
        <p:spPr>
          <a:xfrm>
            <a:off x="0" y="34798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504674" y="3572691"/>
            <a:ext cx="172354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5" name="文本框 54"/>
          <p:cNvSpPr txBox="1"/>
          <p:nvPr/>
        </p:nvSpPr>
        <p:spPr>
          <a:xfrm>
            <a:off x="3657431" y="3564371"/>
            <a:ext cx="1723550" cy="400110"/>
          </a:xfrm>
          <a:prstGeom prst="rect">
            <a:avLst/>
          </a:prstGeom>
          <a:noFill/>
        </p:spPr>
        <p:txBody>
          <a:bodyPr wrap="none" rtlCol="0">
            <a:spAutoFit/>
          </a:bodyPr>
          <a:lstStyle/>
          <a:p>
            <a:pPr algn="ctr"/>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7" name="文本框 56"/>
          <p:cNvSpPr txBox="1"/>
          <p:nvPr/>
        </p:nvSpPr>
        <p:spPr>
          <a:xfrm>
            <a:off x="6832450" y="3568640"/>
            <a:ext cx="172354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9" name="文本框 58"/>
          <p:cNvSpPr txBox="1"/>
          <p:nvPr/>
        </p:nvSpPr>
        <p:spPr>
          <a:xfrm>
            <a:off x="9985207" y="3568640"/>
            <a:ext cx="1723550" cy="400110"/>
          </a:xfrm>
          <a:prstGeom prst="rect">
            <a:avLst/>
          </a:prstGeom>
          <a:noFill/>
        </p:spPr>
        <p:txBody>
          <a:bodyPr wrap="none" rtlCol="0">
            <a:spAutoFit/>
          </a:bodyPr>
          <a:lstStyle/>
          <a:p>
            <a:pPr algn="r"/>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68" name="文本框 67"/>
          <p:cNvSpPr txBox="1"/>
          <p:nvPr/>
        </p:nvSpPr>
        <p:spPr>
          <a:xfrm>
            <a:off x="730385" y="888307"/>
            <a:ext cx="1415772"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方案一</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46" name="圆角矩形 45"/>
          <p:cNvSpPr/>
          <p:nvPr/>
        </p:nvSpPr>
        <p:spPr>
          <a:xfrm>
            <a:off x="3717754"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6899266" y="4138777"/>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10070017" y="4094238"/>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592226"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69421" y="4291964"/>
            <a:ext cx="1405998" cy="120032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要点在此输入</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3847050" y="4255183"/>
            <a:ext cx="1308332" cy="138499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a:t>
            </a:r>
            <a:r>
              <a:rPr lang="zh-CN" altLang="en-US" sz="1200" dirty="0">
                <a:solidFill>
                  <a:schemeClr val="bg1"/>
                </a:solidFill>
                <a:latin typeface="微软雅黑" panose="020B0503020204020204" pitchFamily="34" charset="-122"/>
                <a:ea typeface="微软雅黑" panose="020B0503020204020204" pitchFamily="34" charset="-122"/>
              </a:rPr>
              <a:t>在此</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6972578" y="4255183"/>
            <a:ext cx="1390335" cy="138499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endParaRPr lang="zh-CN" altLang="en-US" sz="1200" dirty="0">
              <a:solidFill>
                <a:schemeClr val="bg1"/>
              </a:solidFill>
              <a:latin typeface="微软雅黑" panose="020B0503020204020204" pitchFamily="34" charset="-122"/>
              <a:ea typeface="微软雅黑" panose="020B0503020204020204" pitchFamily="34" charset="-122"/>
            </a:endParaRP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10100797" y="4260896"/>
            <a:ext cx="1397783" cy="1384995"/>
          </a:xfrm>
          <a:prstGeom prst="rect">
            <a:avLst/>
          </a:prstGeom>
          <a:noFill/>
        </p:spPr>
        <p:txBody>
          <a:bodyPr wrap="square" rtlCol="0">
            <a:spAutoFit/>
          </a:bodyPr>
          <a:lstStyle/>
          <a:p>
            <a:pPr algn="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要输入点</a:t>
            </a:r>
            <a:endParaRPr lang="zh-CN" altLang="en-US" sz="1200" dirty="0">
              <a:solidFill>
                <a:schemeClr val="bg1"/>
              </a:solidFill>
              <a:latin typeface="微软雅黑" panose="020B0503020204020204" pitchFamily="34" charset="-122"/>
              <a:ea typeface="微软雅黑" panose="020B0503020204020204" pitchFamily="34" charset="-122"/>
            </a:endParaRPr>
          </a:p>
          <a:p>
            <a:pPr algn="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64" name="直接连接符 63"/>
          <p:cNvCxnSpPr/>
          <p:nvPr/>
        </p:nvCxnSpPr>
        <p:spPr>
          <a:xfrm>
            <a:off x="691226" y="4041775"/>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792250" y="4033578"/>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972578" y="4033578"/>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0140209" y="4036392"/>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78" name="图片 77"/>
          <p:cNvPicPr>
            <a:picLocks noChangeAspect="1"/>
          </p:cNvPicPr>
          <p:nvPr/>
        </p:nvPicPr>
        <p:blipFill>
          <a:blip r:embed="rId6">
            <a:biLevel thresh="25000"/>
          </a:blip>
          <a:stretch>
            <a:fillRect/>
          </a:stretch>
        </p:blipFill>
        <p:spPr>
          <a:xfrm>
            <a:off x="4368782" y="2296488"/>
            <a:ext cx="343685" cy="348796"/>
          </a:xfrm>
          <a:prstGeom prst="rect">
            <a:avLst/>
          </a:prstGeom>
        </p:spPr>
      </p:pic>
      <p:pic>
        <p:nvPicPr>
          <p:cNvPr id="79" name="图片 78"/>
          <p:cNvPicPr>
            <a:picLocks noChangeAspect="1"/>
          </p:cNvPicPr>
          <p:nvPr/>
        </p:nvPicPr>
        <p:blipFill>
          <a:blip r:embed="rId7">
            <a:biLevel thresh="25000"/>
          </a:blip>
          <a:stretch>
            <a:fillRect/>
          </a:stretch>
        </p:blipFill>
        <p:spPr>
          <a:xfrm>
            <a:off x="1224943" y="2305711"/>
            <a:ext cx="381257" cy="390124"/>
          </a:xfrm>
          <a:prstGeom prst="rect">
            <a:avLst/>
          </a:prstGeom>
        </p:spPr>
      </p:pic>
      <p:sp>
        <p:nvSpPr>
          <p:cNvPr id="45" name="文本框 44"/>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战略方案</a:t>
            </a:r>
            <a:endParaRPr lang="zh-CN" altLang="en-US" sz="3600" dirty="0"/>
          </a:p>
        </p:txBody>
      </p:sp>
    </p:spTree>
    <p:extLst>
      <p:ext uri="{BB962C8B-B14F-4D97-AF65-F5344CB8AC3E}">
        <p14:creationId xmlns:p14="http://schemas.microsoft.com/office/powerpoint/2010/main" val="436847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852863" y="1949429"/>
            <a:ext cx="10486274" cy="1131210"/>
            <a:chOff x="866802" y="1962285"/>
            <a:chExt cx="10389571" cy="1120778"/>
          </a:xfrm>
        </p:grpSpPr>
        <p:sp>
          <p:nvSpPr>
            <p:cNvPr id="27" name="弧形 26"/>
            <p:cNvSpPr/>
            <p:nvPr/>
          </p:nvSpPr>
          <p:spPr>
            <a:xfrm flipH="1">
              <a:off x="3983697" y="2088254"/>
              <a:ext cx="984413" cy="968560"/>
            </a:xfrm>
            <a:prstGeom prst="arc">
              <a:avLst>
                <a:gd name="adj1" fmla="val 10746114"/>
                <a:gd name="adj2" fmla="val 180801"/>
              </a:avLst>
            </a:prstGeom>
            <a:ln w="57150">
              <a:solidFill>
                <a:srgbClr val="EA4B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弧形 27"/>
            <p:cNvSpPr/>
            <p:nvPr/>
          </p:nvSpPr>
          <p:spPr>
            <a:xfrm rot="10800000" flipH="1">
              <a:off x="3983697" y="2114501"/>
              <a:ext cx="984413" cy="968562"/>
            </a:xfrm>
            <a:prstGeom prst="arc">
              <a:avLst>
                <a:gd name="adj1" fmla="val 10746114"/>
                <a:gd name="adj2" fmla="val 180801"/>
              </a:avLst>
            </a:prstGeom>
            <a:ln w="57150">
              <a:solidFill>
                <a:schemeClr val="tx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p:cNvSpPr/>
            <p:nvPr/>
          </p:nvSpPr>
          <p:spPr>
            <a:xfrm flipH="1">
              <a:off x="866802" y="2016921"/>
              <a:ext cx="1028832" cy="1012265"/>
            </a:xfrm>
            <a:prstGeom prst="arc">
              <a:avLst>
                <a:gd name="adj1" fmla="val 10746114"/>
                <a:gd name="adj2" fmla="val 180801"/>
              </a:avLst>
            </a:prstGeom>
            <a:ln w="57150">
              <a:solidFill>
                <a:srgbClr val="F3C5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弧形 29"/>
            <p:cNvSpPr/>
            <p:nvPr/>
          </p:nvSpPr>
          <p:spPr>
            <a:xfrm rot="10800000" flipH="1">
              <a:off x="866802" y="2046871"/>
              <a:ext cx="1028834" cy="1012267"/>
            </a:xfrm>
            <a:prstGeom prst="arc">
              <a:avLst>
                <a:gd name="adj1" fmla="val 10746114"/>
                <a:gd name="adj2" fmla="val 180801"/>
              </a:avLst>
            </a:prstGeom>
            <a:ln w="57150">
              <a:solidFill>
                <a:schemeClr val="tx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p:cNvSpPr/>
            <p:nvPr/>
          </p:nvSpPr>
          <p:spPr>
            <a:xfrm flipH="1">
              <a:off x="7141480" y="2085503"/>
              <a:ext cx="974721" cy="959024"/>
            </a:xfrm>
            <a:prstGeom prst="arc">
              <a:avLst>
                <a:gd name="adj1" fmla="val 10746114"/>
                <a:gd name="adj2" fmla="val 180801"/>
              </a:avLst>
            </a:prstGeom>
            <a:noFill/>
            <a:ln w="57150">
              <a:solidFill>
                <a:srgbClr val="1FCF6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p:cNvSpPr/>
            <p:nvPr/>
          </p:nvSpPr>
          <p:spPr>
            <a:xfrm rot="10800000" flipH="1">
              <a:off x="7141480" y="2119208"/>
              <a:ext cx="974721" cy="959026"/>
            </a:xfrm>
            <a:prstGeom prst="arc">
              <a:avLst>
                <a:gd name="adj1" fmla="val 10746114"/>
                <a:gd name="adj2" fmla="val 180801"/>
              </a:avLst>
            </a:prstGeom>
            <a:ln w="57150">
              <a:solidFill>
                <a:schemeClr val="tx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p:cNvSpPr/>
            <p:nvPr/>
          </p:nvSpPr>
          <p:spPr>
            <a:xfrm flipH="1">
              <a:off x="10254300" y="2056439"/>
              <a:ext cx="1002072" cy="985935"/>
            </a:xfrm>
            <a:prstGeom prst="arc">
              <a:avLst>
                <a:gd name="adj1" fmla="val 10746114"/>
                <a:gd name="adj2" fmla="val 180801"/>
              </a:avLst>
            </a:prstGeom>
            <a:ln w="57150">
              <a:solidFill>
                <a:srgbClr val="5BAB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p:cNvSpPr/>
            <p:nvPr/>
          </p:nvSpPr>
          <p:spPr>
            <a:xfrm rot="10800000" flipH="1">
              <a:off x="10254303" y="2076257"/>
              <a:ext cx="1002070" cy="985935"/>
            </a:xfrm>
            <a:prstGeom prst="arc">
              <a:avLst>
                <a:gd name="adj1" fmla="val 10746114"/>
                <a:gd name="adj2" fmla="val 180801"/>
              </a:avLst>
            </a:prstGeom>
            <a:ln w="57150">
              <a:solidFill>
                <a:schemeClr val="tx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矩形 38"/>
            <p:cNvSpPr/>
            <p:nvPr/>
          </p:nvSpPr>
          <p:spPr>
            <a:xfrm>
              <a:off x="10919915" y="1987074"/>
              <a:ext cx="315352" cy="320048"/>
            </a:xfrm>
            <a:prstGeom prst="rect">
              <a:avLst/>
            </a:prstGeom>
            <a:noFill/>
            <a:ln w="57150">
              <a:solidFill>
                <a:srgbClr val="5BA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4</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40" name="矩形 39"/>
            <p:cNvSpPr/>
            <p:nvPr/>
          </p:nvSpPr>
          <p:spPr>
            <a:xfrm>
              <a:off x="1528130" y="1962285"/>
              <a:ext cx="315352" cy="320048"/>
            </a:xfrm>
            <a:prstGeom prst="rect">
              <a:avLst/>
            </a:prstGeom>
            <a:noFill/>
            <a:ln w="57150">
              <a:solidFill>
                <a:srgbClr val="F3C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1</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41" name="矩形 40"/>
            <p:cNvSpPr/>
            <p:nvPr/>
          </p:nvSpPr>
          <p:spPr>
            <a:xfrm>
              <a:off x="7805133" y="1984691"/>
              <a:ext cx="315352" cy="320048"/>
            </a:xfrm>
            <a:prstGeom prst="rect">
              <a:avLst/>
            </a:prstGeom>
            <a:noFill/>
            <a:ln w="57150">
              <a:solidFill>
                <a:srgbClr val="1FCF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张海山锐谐体" panose="02000000000000000000" pitchFamily="2" charset="-122"/>
                  <a:ea typeface="张海山锐谐体" panose="02000000000000000000" pitchFamily="2" charset="-122"/>
                </a:rPr>
                <a:t>3</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42" name="矩形 41"/>
            <p:cNvSpPr/>
            <p:nvPr/>
          </p:nvSpPr>
          <p:spPr>
            <a:xfrm>
              <a:off x="4640721" y="1969628"/>
              <a:ext cx="315352" cy="320048"/>
            </a:xfrm>
            <a:prstGeom prst="rect">
              <a:avLst/>
            </a:prstGeom>
            <a:noFill/>
            <a:ln w="57150">
              <a:solidFill>
                <a:srgbClr val="EA4B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2</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grpSp>
      <p:sp>
        <p:nvSpPr>
          <p:cNvPr id="47" name="等腰三角形 46"/>
          <p:cNvSpPr/>
          <p:nvPr/>
        </p:nvSpPr>
        <p:spPr>
          <a:xfrm>
            <a:off x="1329119" y="3399819"/>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10793958" y="3406555"/>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a:off x="7650923" y="3407286"/>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a:off x="4475904" y="3393593"/>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507416" y="3590263"/>
            <a:ext cx="172354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4" name="文本框 53"/>
          <p:cNvSpPr txBox="1"/>
          <p:nvPr/>
        </p:nvSpPr>
        <p:spPr>
          <a:xfrm>
            <a:off x="3646671" y="3610824"/>
            <a:ext cx="1723550" cy="400110"/>
          </a:xfrm>
          <a:prstGeom prst="rect">
            <a:avLst/>
          </a:prstGeom>
          <a:noFill/>
        </p:spPr>
        <p:txBody>
          <a:bodyPr wrap="none" rtlCol="0">
            <a:spAutoFit/>
          </a:bodyPr>
          <a:lstStyle/>
          <a:p>
            <a:pPr algn="ctr"/>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6" name="文本框 55"/>
          <p:cNvSpPr txBox="1"/>
          <p:nvPr/>
        </p:nvSpPr>
        <p:spPr>
          <a:xfrm>
            <a:off x="6832450" y="3604536"/>
            <a:ext cx="172354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8" name="文本框 57"/>
          <p:cNvSpPr txBox="1"/>
          <p:nvPr/>
        </p:nvSpPr>
        <p:spPr>
          <a:xfrm>
            <a:off x="9971706" y="3613352"/>
            <a:ext cx="1723550" cy="400110"/>
          </a:xfrm>
          <a:prstGeom prst="rect">
            <a:avLst/>
          </a:prstGeom>
          <a:noFill/>
        </p:spPr>
        <p:txBody>
          <a:bodyPr wrap="none" rtlCol="0">
            <a:spAutoFit/>
          </a:bodyPr>
          <a:lstStyle/>
          <a:p>
            <a:pPr algn="r"/>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82" name="圆角矩形 81"/>
          <p:cNvSpPr/>
          <p:nvPr/>
        </p:nvSpPr>
        <p:spPr>
          <a:xfrm>
            <a:off x="3717754"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6899266" y="4138777"/>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10070017" y="4094238"/>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a:off x="592226"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p:cNvSpPr txBox="1"/>
          <p:nvPr/>
        </p:nvSpPr>
        <p:spPr>
          <a:xfrm>
            <a:off x="669421" y="4291964"/>
            <a:ext cx="1405998" cy="120032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要点在此输入</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3847050" y="4255183"/>
            <a:ext cx="1308332" cy="138499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a:t>
            </a:r>
            <a:r>
              <a:rPr lang="zh-CN" altLang="en-US" sz="1200" dirty="0">
                <a:solidFill>
                  <a:schemeClr val="bg1"/>
                </a:solidFill>
                <a:latin typeface="微软雅黑" panose="020B0503020204020204" pitchFamily="34" charset="-122"/>
                <a:ea typeface="微软雅黑" panose="020B0503020204020204" pitchFamily="34" charset="-122"/>
              </a:rPr>
              <a:t>在此</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6972578" y="4255183"/>
            <a:ext cx="1390335" cy="138499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endParaRPr lang="zh-CN" altLang="en-US" sz="1200" dirty="0">
              <a:solidFill>
                <a:schemeClr val="bg1"/>
              </a:solidFill>
              <a:latin typeface="微软雅黑" panose="020B0503020204020204" pitchFamily="34" charset="-122"/>
              <a:ea typeface="微软雅黑" panose="020B0503020204020204" pitchFamily="34" charset="-122"/>
            </a:endParaRP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0100797" y="4260896"/>
            <a:ext cx="1397783" cy="1384995"/>
          </a:xfrm>
          <a:prstGeom prst="rect">
            <a:avLst/>
          </a:prstGeom>
          <a:noFill/>
        </p:spPr>
        <p:txBody>
          <a:bodyPr wrap="square" rtlCol="0">
            <a:spAutoFit/>
          </a:bodyPr>
          <a:lstStyle/>
          <a:p>
            <a:pPr algn="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要输入点</a:t>
            </a:r>
            <a:endParaRPr lang="zh-CN" altLang="en-US" sz="1200" dirty="0">
              <a:solidFill>
                <a:schemeClr val="bg1"/>
              </a:solidFill>
              <a:latin typeface="微软雅黑" panose="020B0503020204020204" pitchFamily="34" charset="-122"/>
              <a:ea typeface="微软雅黑" panose="020B0503020204020204" pitchFamily="34" charset="-122"/>
            </a:endParaRPr>
          </a:p>
          <a:p>
            <a:pPr algn="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90" name="直接连接符 89"/>
          <p:cNvCxnSpPr/>
          <p:nvPr/>
        </p:nvCxnSpPr>
        <p:spPr>
          <a:xfrm>
            <a:off x="670482" y="4041775"/>
            <a:ext cx="1404937"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3805978" y="4033578"/>
            <a:ext cx="1404937"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957976" y="4033578"/>
            <a:ext cx="1404937"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0159136" y="4033578"/>
            <a:ext cx="1404937"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2">
            <a:biLevel thresh="25000"/>
          </a:blip>
          <a:stretch>
            <a:fillRect/>
          </a:stretch>
        </p:blipFill>
        <p:spPr>
          <a:xfrm>
            <a:off x="1132464" y="2337103"/>
            <a:ext cx="489685" cy="489685"/>
          </a:xfrm>
          <a:prstGeom prst="rect">
            <a:avLst/>
          </a:prstGeom>
        </p:spPr>
      </p:pic>
      <p:pic>
        <p:nvPicPr>
          <p:cNvPr id="55" name="图片 54"/>
          <p:cNvPicPr>
            <a:picLocks noChangeAspect="1"/>
          </p:cNvPicPr>
          <p:nvPr/>
        </p:nvPicPr>
        <p:blipFill>
          <a:blip r:embed="rId3">
            <a:biLevel thresh="25000"/>
          </a:blip>
          <a:stretch>
            <a:fillRect/>
          </a:stretch>
        </p:blipFill>
        <p:spPr>
          <a:xfrm>
            <a:off x="7425870" y="2342148"/>
            <a:ext cx="483750" cy="495000"/>
          </a:xfrm>
          <a:prstGeom prst="rect">
            <a:avLst/>
          </a:prstGeom>
        </p:spPr>
      </p:pic>
      <p:pic>
        <p:nvPicPr>
          <p:cNvPr id="57" name="图片 56"/>
          <p:cNvPicPr>
            <a:picLocks noChangeAspect="1"/>
          </p:cNvPicPr>
          <p:nvPr/>
        </p:nvPicPr>
        <p:blipFill>
          <a:blip r:embed="rId4">
            <a:biLevel thresh="25000"/>
          </a:blip>
          <a:stretch>
            <a:fillRect/>
          </a:stretch>
        </p:blipFill>
        <p:spPr>
          <a:xfrm>
            <a:off x="10653558" y="2376169"/>
            <a:ext cx="414570" cy="424211"/>
          </a:xfrm>
          <a:prstGeom prst="rect">
            <a:avLst/>
          </a:prstGeom>
        </p:spPr>
      </p:pic>
      <p:pic>
        <p:nvPicPr>
          <p:cNvPr id="59" name="图片 58"/>
          <p:cNvPicPr>
            <a:picLocks noChangeAspect="1"/>
          </p:cNvPicPr>
          <p:nvPr/>
        </p:nvPicPr>
        <p:blipFill>
          <a:blip r:embed="rId5">
            <a:biLevel thresh="25000"/>
          </a:blip>
          <a:stretch>
            <a:fillRect/>
          </a:stretch>
        </p:blipFill>
        <p:spPr>
          <a:xfrm>
            <a:off x="4277331" y="2339586"/>
            <a:ext cx="483750" cy="495000"/>
          </a:xfrm>
          <a:prstGeom prst="rect">
            <a:avLst/>
          </a:prstGeom>
        </p:spPr>
      </p:pic>
      <p:sp>
        <p:nvSpPr>
          <p:cNvPr id="65" name="文本框 64"/>
          <p:cNvSpPr txBox="1"/>
          <p:nvPr/>
        </p:nvSpPr>
        <p:spPr>
          <a:xfrm>
            <a:off x="730385" y="888307"/>
            <a:ext cx="1415772"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方案</a:t>
            </a:r>
            <a:r>
              <a:rPr lang="zh-CN" altLang="en-US" sz="3200" dirty="0">
                <a:solidFill>
                  <a:schemeClr val="bg1"/>
                </a:solidFill>
                <a:latin typeface="张海山锐谐体" panose="02000000000000000000" pitchFamily="2" charset="-122"/>
                <a:ea typeface="张海山锐谐体" panose="02000000000000000000" pitchFamily="2" charset="-122"/>
              </a:rPr>
              <a:t>二</a:t>
            </a:r>
          </a:p>
        </p:txBody>
      </p:sp>
      <p:sp>
        <p:nvSpPr>
          <p:cNvPr id="44" name="文本框 43"/>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战略方案</a:t>
            </a:r>
            <a:endParaRPr lang="zh-CN" altLang="en-US" sz="3600" dirty="0"/>
          </a:p>
        </p:txBody>
      </p:sp>
      <p:cxnSp>
        <p:nvCxnSpPr>
          <p:cNvPr id="45" name="直接连接符 44"/>
          <p:cNvCxnSpPr/>
          <p:nvPr/>
        </p:nvCxnSpPr>
        <p:spPr>
          <a:xfrm>
            <a:off x="0" y="34798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0939288"/>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10304146" y="2062813"/>
            <a:ext cx="1067621" cy="1055740"/>
          </a:xfrm>
          <a:prstGeom prst="ellipse">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011202" y="1975298"/>
            <a:ext cx="334987" cy="339976"/>
          </a:xfrm>
          <a:prstGeom prst="rect">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4</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4" name="椭圆 53"/>
          <p:cNvSpPr/>
          <p:nvPr/>
        </p:nvSpPr>
        <p:spPr>
          <a:xfrm>
            <a:off x="838612" y="2065597"/>
            <a:ext cx="1067621" cy="1055740"/>
          </a:xfrm>
          <a:prstGeom prst="ellipse">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5" name="矩形 54"/>
          <p:cNvSpPr/>
          <p:nvPr/>
        </p:nvSpPr>
        <p:spPr>
          <a:xfrm>
            <a:off x="1545668" y="1965735"/>
            <a:ext cx="334987" cy="339976"/>
          </a:xfrm>
          <a:prstGeom prst="rect">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1</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56" name="等腰三角形 55"/>
          <p:cNvSpPr/>
          <p:nvPr/>
        </p:nvSpPr>
        <p:spPr>
          <a:xfrm>
            <a:off x="1329119" y="3399819"/>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a:off x="10793958" y="3406555"/>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7650923" y="3407286"/>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4475904" y="3393593"/>
            <a:ext cx="86605" cy="70211"/>
          </a:xfrm>
          <a:prstGeom prst="triangle">
            <a:avLst>
              <a:gd name="adj" fmla="val 48265"/>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160416" y="2055587"/>
            <a:ext cx="1067621" cy="1055740"/>
          </a:xfrm>
          <a:prstGeom prst="ellipse">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7867472" y="1955725"/>
            <a:ext cx="334987" cy="339976"/>
          </a:xfrm>
          <a:prstGeom prst="rect">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张海山锐谐体" panose="02000000000000000000" pitchFamily="2" charset="-122"/>
                <a:ea typeface="张海山锐谐体" panose="02000000000000000000" pitchFamily="2" charset="-122"/>
              </a:rPr>
              <a:t>3</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62" name="椭圆 61"/>
          <p:cNvSpPr/>
          <p:nvPr/>
        </p:nvSpPr>
        <p:spPr>
          <a:xfrm>
            <a:off x="3986768" y="2091255"/>
            <a:ext cx="1067621" cy="1055740"/>
          </a:xfrm>
          <a:prstGeom prst="ellipse">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693824" y="1991393"/>
            <a:ext cx="334987" cy="339976"/>
          </a:xfrm>
          <a:prstGeom prst="rect">
            <a:avLst/>
          </a:prstGeom>
          <a:noFill/>
          <a:ln w="57150">
            <a:solidFill>
              <a:schemeClr val="bg2">
                <a:lumMod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张海山锐谐体" panose="02000000000000000000" pitchFamily="2" charset="-122"/>
                <a:ea typeface="张海山锐谐体" panose="02000000000000000000" pitchFamily="2" charset="-122"/>
              </a:rPr>
              <a:t>2</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pic>
        <p:nvPicPr>
          <p:cNvPr id="66" name="图片 65"/>
          <p:cNvPicPr>
            <a:picLocks noChangeAspect="1"/>
          </p:cNvPicPr>
          <p:nvPr/>
        </p:nvPicPr>
        <p:blipFill>
          <a:blip r:embed="rId2">
            <a:biLevel thresh="25000"/>
            <a:extLst>
              <a:ext uri="{BEBA8EAE-BF5A-486C-A8C5-ECC9F3942E4B}">
                <a14:imgProps xmlns:a14="http://schemas.microsoft.com/office/drawing/2010/main">
                  <a14:imgLayer r:embed="rId3">
                    <a14:imgEffect>
                      <a14:backgroundRemoval t="10000" b="90000" l="10000" r="90000">
                        <a14:foregroundMark x1="56383" y1="44720" x2="56383" y2="44720"/>
                        <a14:foregroundMark x1="45745" y1="48447" x2="45745" y2="48447"/>
                        <a14:foregroundMark x1="32979" y1="39130" x2="32979" y2="39130"/>
                        <a14:foregroundMark x1="57447" y1="35404" x2="57447" y2="35404"/>
                        <a14:foregroundMark x1="46809" y1="60248" x2="46809" y2="60248"/>
                      </a14:backgroundRemoval>
                    </a14:imgEffect>
                    <a14:imgEffect>
                      <a14:brightnessContrast bright="40000" contrast="-20000"/>
                    </a14:imgEffect>
                  </a14:imgLayer>
                </a14:imgProps>
              </a:ext>
            </a:extLst>
          </a:blip>
          <a:stretch>
            <a:fillRect/>
          </a:stretch>
        </p:blipFill>
        <p:spPr>
          <a:xfrm>
            <a:off x="7377022" y="2179363"/>
            <a:ext cx="634403" cy="543292"/>
          </a:xfrm>
          <a:prstGeom prst="rect">
            <a:avLst/>
          </a:prstGeom>
        </p:spPr>
      </p:pic>
      <p:pic>
        <p:nvPicPr>
          <p:cNvPr id="67" name="图片 66"/>
          <p:cNvPicPr>
            <a:picLocks noChangeAspect="1"/>
          </p:cNvPicPr>
          <p:nvPr/>
        </p:nvPicPr>
        <p:blipFill>
          <a:blip r:embed="rId4">
            <a:biLevel thresh="25000"/>
            <a:extLst>
              <a:ext uri="{BEBA8EAE-BF5A-486C-A8C5-ECC9F3942E4B}">
                <a14:imgProps xmlns:a14="http://schemas.microsoft.com/office/drawing/2010/main">
                  <a14:imgLayer r:embed="rId5">
                    <a14:imgEffect>
                      <a14:backgroundRemoval t="10000" b="90000" l="10000" r="90000">
                        <a14:foregroundMark x1="56579" y1="53103" x2="56579" y2="53103"/>
                        <a14:foregroundMark x1="56579" y1="53103" x2="56579" y2="53103"/>
                        <a14:foregroundMark x1="56579" y1="53103" x2="56579" y2="53103"/>
                        <a14:foregroundMark x1="56579" y1="53103" x2="56579" y2="53103"/>
                        <a14:foregroundMark x1="56579" y1="53103" x2="56579" y2="53103"/>
                      </a14:backgroundRemoval>
                    </a14:imgEffect>
                    <a14:imgEffect>
                      <a14:brightnessContrast bright="40000" contrast="-40000"/>
                    </a14:imgEffect>
                  </a14:imgLayer>
                </a14:imgProps>
              </a:ext>
            </a:extLst>
          </a:blip>
          <a:stretch>
            <a:fillRect/>
          </a:stretch>
        </p:blipFill>
        <p:spPr>
          <a:xfrm>
            <a:off x="10488765" y="2145286"/>
            <a:ext cx="610385" cy="582275"/>
          </a:xfrm>
          <a:prstGeom prst="rect">
            <a:avLst/>
          </a:prstGeom>
        </p:spPr>
      </p:pic>
      <p:sp>
        <p:nvSpPr>
          <p:cNvPr id="68" name="矩形 67"/>
          <p:cNvSpPr/>
          <p:nvPr/>
        </p:nvSpPr>
        <p:spPr>
          <a:xfrm>
            <a:off x="964318" y="2665853"/>
            <a:ext cx="902811" cy="307777"/>
          </a:xfrm>
          <a:prstGeom prst="rect">
            <a:avLst/>
          </a:prstGeom>
          <a:noFill/>
        </p:spPr>
        <p:txBody>
          <a:bodyPr wrap="none" lIns="91440" tIns="45720" rIns="91440" bIns="45720">
            <a:spAutoFit/>
          </a:bodyPr>
          <a:lstStyle/>
          <a:p>
            <a:pPr algn="ctr"/>
            <a:r>
              <a:rPr lang="zh-CN" altLang="en-US" sz="1400" b="0" cap="none" spc="0" dirty="0" smtClean="0">
                <a:ln w="0"/>
                <a:solidFill>
                  <a:schemeClr val="bg1"/>
                </a:solidFill>
                <a:latin typeface="张海山锐谐体" panose="02000000000000000000" pitchFamily="2" charset="-122"/>
                <a:ea typeface="张海山锐谐体" panose="02000000000000000000" pitchFamily="2" charset="-122"/>
              </a:rPr>
              <a:t>在此输入</a:t>
            </a:r>
            <a:endParaRPr lang="zh-CN" altLang="en-US" sz="1400" b="0" cap="none" spc="0" dirty="0">
              <a:ln w="0"/>
              <a:solidFill>
                <a:schemeClr val="bg1"/>
              </a:solidFill>
              <a:latin typeface="张海山锐谐体" panose="02000000000000000000" pitchFamily="2" charset="-122"/>
              <a:ea typeface="张海山锐谐体" panose="02000000000000000000" pitchFamily="2" charset="-122"/>
            </a:endParaRPr>
          </a:p>
        </p:txBody>
      </p:sp>
      <p:sp>
        <p:nvSpPr>
          <p:cNvPr id="69" name="矩形 68"/>
          <p:cNvSpPr/>
          <p:nvPr/>
        </p:nvSpPr>
        <p:spPr>
          <a:xfrm>
            <a:off x="10421106" y="2660221"/>
            <a:ext cx="902811" cy="307777"/>
          </a:xfrm>
          <a:prstGeom prst="rect">
            <a:avLst/>
          </a:prstGeom>
          <a:noFill/>
        </p:spPr>
        <p:txBody>
          <a:bodyPr wrap="none" lIns="91440" tIns="45720" rIns="91440" bIns="45720">
            <a:spAutoFit/>
          </a:bodyPr>
          <a:lstStyle/>
          <a:p>
            <a:pPr algn="ctr"/>
            <a:r>
              <a:rPr lang="zh-CN" altLang="en-US" sz="1400" b="0" cap="none" spc="0" dirty="0" smtClean="0">
                <a:ln w="0"/>
                <a:solidFill>
                  <a:schemeClr val="bg1"/>
                </a:solidFill>
                <a:latin typeface="张海山锐谐体" panose="02000000000000000000" pitchFamily="2" charset="-122"/>
                <a:ea typeface="张海山锐谐体" panose="02000000000000000000" pitchFamily="2" charset="-122"/>
              </a:rPr>
              <a:t>在此</a:t>
            </a:r>
            <a:r>
              <a:rPr lang="zh-CN" altLang="en-US" sz="1400" dirty="0">
                <a:ln w="0"/>
                <a:solidFill>
                  <a:schemeClr val="bg1"/>
                </a:solidFill>
                <a:latin typeface="张海山锐谐体" panose="02000000000000000000" pitchFamily="2" charset="-122"/>
                <a:ea typeface="张海山锐谐体" panose="02000000000000000000" pitchFamily="2" charset="-122"/>
              </a:rPr>
              <a:t>输入</a:t>
            </a:r>
          </a:p>
        </p:txBody>
      </p:sp>
      <p:sp>
        <p:nvSpPr>
          <p:cNvPr id="70" name="矩形 69"/>
          <p:cNvSpPr/>
          <p:nvPr/>
        </p:nvSpPr>
        <p:spPr>
          <a:xfrm>
            <a:off x="7260035" y="2619125"/>
            <a:ext cx="902811" cy="307777"/>
          </a:xfrm>
          <a:prstGeom prst="rect">
            <a:avLst/>
          </a:prstGeom>
          <a:noFill/>
        </p:spPr>
        <p:txBody>
          <a:bodyPr wrap="none" lIns="91440" tIns="45720" rIns="91440" bIns="45720">
            <a:spAutoFit/>
          </a:bodyPr>
          <a:lstStyle/>
          <a:p>
            <a:pPr algn="ctr"/>
            <a:r>
              <a:rPr lang="zh-CN" altLang="en-US" sz="1400" dirty="0">
                <a:ln w="0"/>
                <a:solidFill>
                  <a:schemeClr val="bg1"/>
                </a:solidFill>
                <a:latin typeface="张海山锐谐体" panose="02000000000000000000" pitchFamily="2" charset="-122"/>
                <a:ea typeface="张海山锐谐体" panose="02000000000000000000" pitchFamily="2" charset="-122"/>
              </a:rPr>
              <a:t>在此输入</a:t>
            </a:r>
          </a:p>
        </p:txBody>
      </p:sp>
      <p:sp>
        <p:nvSpPr>
          <p:cNvPr id="71" name="矩形 70"/>
          <p:cNvSpPr/>
          <p:nvPr/>
        </p:nvSpPr>
        <p:spPr>
          <a:xfrm>
            <a:off x="4068204" y="2694672"/>
            <a:ext cx="902811" cy="307777"/>
          </a:xfrm>
          <a:prstGeom prst="rect">
            <a:avLst/>
          </a:prstGeom>
          <a:noFill/>
        </p:spPr>
        <p:txBody>
          <a:bodyPr wrap="none" lIns="91440" tIns="45720" rIns="91440" bIns="45720">
            <a:spAutoFit/>
          </a:bodyPr>
          <a:lstStyle/>
          <a:p>
            <a:pPr algn="ctr"/>
            <a:r>
              <a:rPr lang="zh-CN" altLang="en-US" sz="1400" dirty="0">
                <a:ln w="0"/>
                <a:solidFill>
                  <a:schemeClr val="bg1"/>
                </a:solidFill>
                <a:latin typeface="张海山锐谐体" panose="02000000000000000000" pitchFamily="2" charset="-122"/>
                <a:ea typeface="张海山锐谐体" panose="02000000000000000000" pitchFamily="2" charset="-122"/>
              </a:rPr>
              <a:t>在此输入</a:t>
            </a:r>
          </a:p>
        </p:txBody>
      </p:sp>
      <p:pic>
        <p:nvPicPr>
          <p:cNvPr id="100" name="图片 99"/>
          <p:cNvPicPr>
            <a:picLocks noChangeAspect="1"/>
          </p:cNvPicPr>
          <p:nvPr/>
        </p:nvPicPr>
        <p:blipFill>
          <a:blip r:embed="rId6">
            <a:biLevel thresh="25000"/>
          </a:blip>
          <a:stretch>
            <a:fillRect/>
          </a:stretch>
        </p:blipFill>
        <p:spPr>
          <a:xfrm>
            <a:off x="4362331" y="2332996"/>
            <a:ext cx="313749" cy="318415"/>
          </a:xfrm>
          <a:prstGeom prst="rect">
            <a:avLst/>
          </a:prstGeom>
        </p:spPr>
      </p:pic>
      <p:pic>
        <p:nvPicPr>
          <p:cNvPr id="101" name="图片 100"/>
          <p:cNvPicPr>
            <a:picLocks noChangeAspect="1"/>
          </p:cNvPicPr>
          <p:nvPr/>
        </p:nvPicPr>
        <p:blipFill>
          <a:blip r:embed="rId7">
            <a:biLevel thresh="25000"/>
          </a:blip>
          <a:stretch>
            <a:fillRect/>
          </a:stretch>
        </p:blipFill>
        <p:spPr>
          <a:xfrm>
            <a:off x="1187149" y="2264326"/>
            <a:ext cx="381257" cy="390124"/>
          </a:xfrm>
          <a:prstGeom prst="rect">
            <a:avLst/>
          </a:prstGeom>
        </p:spPr>
      </p:pic>
      <p:sp>
        <p:nvSpPr>
          <p:cNvPr id="44" name="文本框 43"/>
          <p:cNvSpPr txBox="1"/>
          <p:nvPr/>
        </p:nvSpPr>
        <p:spPr>
          <a:xfrm>
            <a:off x="730385" y="888307"/>
            <a:ext cx="1415772"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方案三</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42" name="文本框 41"/>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战略方案</a:t>
            </a:r>
            <a:endParaRPr lang="zh-CN" altLang="en-US" sz="3600" dirty="0"/>
          </a:p>
        </p:txBody>
      </p:sp>
      <p:sp>
        <p:nvSpPr>
          <p:cNvPr id="87" name="文本框 86"/>
          <p:cNvSpPr txBox="1"/>
          <p:nvPr/>
        </p:nvSpPr>
        <p:spPr>
          <a:xfrm>
            <a:off x="507416" y="3590263"/>
            <a:ext cx="172354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88" name="文本框 87"/>
          <p:cNvSpPr txBox="1"/>
          <p:nvPr/>
        </p:nvSpPr>
        <p:spPr>
          <a:xfrm>
            <a:off x="3646671" y="3610824"/>
            <a:ext cx="1723550" cy="400110"/>
          </a:xfrm>
          <a:prstGeom prst="rect">
            <a:avLst/>
          </a:prstGeom>
          <a:noFill/>
        </p:spPr>
        <p:txBody>
          <a:bodyPr wrap="none" rtlCol="0">
            <a:spAutoFit/>
          </a:bodyPr>
          <a:lstStyle/>
          <a:p>
            <a:pPr algn="ctr"/>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89" name="文本框 88"/>
          <p:cNvSpPr txBox="1"/>
          <p:nvPr/>
        </p:nvSpPr>
        <p:spPr>
          <a:xfrm>
            <a:off x="6832450" y="3604536"/>
            <a:ext cx="1723549" cy="400110"/>
          </a:xfrm>
          <a:prstGeom prst="rect">
            <a:avLst/>
          </a:prstGeom>
          <a:noFill/>
        </p:spPr>
        <p:txBody>
          <a:bodyPr wrap="none" rtlCol="0">
            <a:spAutoFit/>
          </a:bodyPr>
          <a:lstStyle/>
          <a:p>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92" name="文本框 91"/>
          <p:cNvSpPr txBox="1"/>
          <p:nvPr/>
        </p:nvSpPr>
        <p:spPr>
          <a:xfrm>
            <a:off x="9971706" y="3613352"/>
            <a:ext cx="1723550" cy="400110"/>
          </a:xfrm>
          <a:prstGeom prst="rect">
            <a:avLst/>
          </a:prstGeom>
          <a:noFill/>
        </p:spPr>
        <p:txBody>
          <a:bodyPr wrap="none" rtlCol="0">
            <a:spAutoFit/>
          </a:bodyPr>
          <a:lstStyle/>
          <a:p>
            <a:pPr algn="r"/>
            <a:r>
              <a:rPr lang="zh-CN" altLang="en-US" sz="2000" dirty="0" smtClean="0">
                <a:solidFill>
                  <a:schemeClr val="bg1"/>
                </a:solidFill>
                <a:latin typeface="张海山锐谐体" panose="02000000000000000000" pitchFamily="2" charset="-122"/>
                <a:ea typeface="张海山锐谐体" panose="02000000000000000000" pitchFamily="2" charset="-122"/>
              </a:rPr>
              <a:t>在此输入要点</a:t>
            </a:r>
            <a:endParaRPr lang="zh-CN" altLang="en-US" sz="2000" dirty="0">
              <a:solidFill>
                <a:schemeClr val="bg1"/>
              </a:solidFill>
              <a:latin typeface="张海山锐谐体" panose="02000000000000000000" pitchFamily="2" charset="-122"/>
              <a:ea typeface="张海山锐谐体" panose="02000000000000000000" pitchFamily="2" charset="-122"/>
            </a:endParaRPr>
          </a:p>
        </p:txBody>
      </p:sp>
      <p:sp>
        <p:nvSpPr>
          <p:cNvPr id="93" name="圆角矩形 92"/>
          <p:cNvSpPr/>
          <p:nvPr/>
        </p:nvSpPr>
        <p:spPr>
          <a:xfrm>
            <a:off x="3717754"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a:off x="6900959"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a:off x="10064910"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592226" y="4145674"/>
            <a:ext cx="1553931" cy="1415593"/>
          </a:xfrm>
          <a:prstGeom prst="round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p:cNvSpPr txBox="1"/>
          <p:nvPr/>
        </p:nvSpPr>
        <p:spPr>
          <a:xfrm>
            <a:off x="669421" y="4291964"/>
            <a:ext cx="1405998" cy="120032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要点在此输入</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3847050" y="4255183"/>
            <a:ext cx="1308332" cy="138499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a:t>
            </a:r>
            <a:r>
              <a:rPr lang="zh-CN" altLang="en-US" sz="1200" dirty="0">
                <a:solidFill>
                  <a:schemeClr val="bg1"/>
                </a:solidFill>
                <a:latin typeface="微软雅黑" panose="020B0503020204020204" pitchFamily="34" charset="-122"/>
                <a:ea typeface="微软雅黑" panose="020B0503020204020204" pitchFamily="34" charset="-122"/>
              </a:rPr>
              <a:t>在此</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6972578" y="4255183"/>
            <a:ext cx="1390335" cy="138499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endParaRPr lang="zh-CN" altLang="en-US" sz="1200" dirty="0">
              <a:solidFill>
                <a:schemeClr val="bg1"/>
              </a:solidFill>
              <a:latin typeface="微软雅黑" panose="020B0503020204020204" pitchFamily="34" charset="-122"/>
              <a:ea typeface="微软雅黑" panose="020B0503020204020204" pitchFamily="34" charset="-122"/>
            </a:endParaRP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10100797" y="4260896"/>
            <a:ext cx="1397783" cy="1384995"/>
          </a:xfrm>
          <a:prstGeom prst="rect">
            <a:avLst/>
          </a:prstGeom>
          <a:noFill/>
        </p:spPr>
        <p:txBody>
          <a:bodyPr wrap="square" rtlCol="0">
            <a:spAutoFit/>
          </a:bodyPr>
          <a:lstStyle/>
          <a:p>
            <a:pPr algn="r"/>
            <a:r>
              <a:rPr lang="zh-CN" altLang="en-US" sz="1200" dirty="0" smtClean="0">
                <a:solidFill>
                  <a:schemeClr val="bg1"/>
                </a:solidFill>
                <a:latin typeface="微软雅黑" panose="020B0503020204020204" pitchFamily="34" charset="-122"/>
                <a:ea typeface="微软雅黑" panose="020B0503020204020204" pitchFamily="34" charset="-122"/>
              </a:rPr>
              <a:t>在此输入要点</a:t>
            </a:r>
            <a:r>
              <a:rPr lang="zh-CN" altLang="en-US" sz="1200" dirty="0">
                <a:solidFill>
                  <a:schemeClr val="bg1"/>
                </a:solidFill>
                <a:latin typeface="微软雅黑" panose="020B0503020204020204" pitchFamily="34" charset="-122"/>
                <a:ea typeface="微软雅黑" panose="020B0503020204020204" pitchFamily="34" charset="-122"/>
              </a:rPr>
              <a:t>在此输入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要点在此</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要输入点</a:t>
            </a:r>
            <a:endParaRPr lang="zh-CN" altLang="en-US" sz="1200" dirty="0">
              <a:solidFill>
                <a:schemeClr val="bg1"/>
              </a:solidFill>
              <a:latin typeface="微软雅黑" panose="020B0503020204020204" pitchFamily="34" charset="-122"/>
              <a:ea typeface="微软雅黑" panose="020B0503020204020204" pitchFamily="34" charset="-122"/>
            </a:endParaRPr>
          </a:p>
          <a:p>
            <a:pPr algn="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109" name="直接连接符 108"/>
          <p:cNvCxnSpPr/>
          <p:nvPr/>
        </p:nvCxnSpPr>
        <p:spPr>
          <a:xfrm>
            <a:off x="670482" y="4041775"/>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3805978" y="4033578"/>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6957976" y="4033578"/>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0159136" y="4033578"/>
            <a:ext cx="140493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0" y="34798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65383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342366970"/>
              </p:ext>
            </p:extLst>
          </p:nvPr>
        </p:nvGraphicFramePr>
        <p:xfrm>
          <a:off x="964279" y="1845426"/>
          <a:ext cx="10262903" cy="3038574"/>
        </p:xfrm>
        <a:graphic>
          <a:graphicData uri="http://schemas.openxmlformats.org/drawingml/2006/table">
            <a:tbl>
              <a:tblPr firstRow="1">
                <a:tableStyleId>{073A0DAA-6AF3-43AB-8588-CEC1D06C72B9}</a:tableStyleId>
              </a:tblPr>
              <a:tblGrid>
                <a:gridCol w="1466129"/>
                <a:gridCol w="1466129"/>
                <a:gridCol w="1466129"/>
                <a:gridCol w="1466129"/>
                <a:gridCol w="1466129"/>
                <a:gridCol w="1466129"/>
                <a:gridCol w="1466129"/>
              </a:tblGrid>
              <a:tr h="627469">
                <a:tc>
                  <a:txBody>
                    <a:bodyPr/>
                    <a:lstStyle/>
                    <a:p>
                      <a:endParaRPr lang="zh-CN" altLang="en-US" sz="2000" dirty="0"/>
                    </a:p>
                  </a:txBody>
                  <a:tcPr marL="127854" marR="127854" marT="63927" marB="63927">
                    <a:lnL w="12700" cap="flat" cmpd="sng" algn="ctr">
                      <a:noFill/>
                      <a:prstDash val="solid"/>
                      <a:round/>
                      <a:headEnd type="none" w="med" len="med"/>
                      <a:tailEnd type="none" w="med" len="med"/>
                    </a:lnL>
                    <a:lnR w="12700" cmpd="sng">
                      <a:noFill/>
                    </a:lnR>
                    <a:lnT w="12700" cmpd="sng">
                      <a:noFill/>
                    </a:lnT>
                    <a:lnB w="38100" cmpd="sng">
                      <a:noFill/>
                    </a:lnB>
                    <a:lnTlToBr w="12700" cap="flat" cmpd="sng" algn="ctr">
                      <a:noFill/>
                      <a:prstDash val="solid"/>
                      <a:round/>
                      <a:headEnd type="none" w="med" len="med"/>
                      <a:tailEnd type="none" w="med" len="med"/>
                    </a:lnTlToBr>
                    <a:lnBlToTr w="12700" cmpd="sng">
                      <a:noFill/>
                      <a:prstDash val="solid"/>
                    </a:lnBlToTr>
                    <a:solidFill>
                      <a:srgbClr val="217FBC">
                        <a:alpha val="38000"/>
                      </a:srgbClr>
                    </a:solidFill>
                  </a:tcPr>
                </a:tc>
                <a:tc>
                  <a:txBody>
                    <a:bodyPr/>
                    <a:lstStyle/>
                    <a:p>
                      <a:pPr algn="ctr"/>
                      <a:r>
                        <a:rPr lang="zh-CN" altLang="en-US" sz="2000" dirty="0" smtClean="0">
                          <a:latin typeface="微软雅黑" panose="020B0503020204020204" pitchFamily="34" charset="-122"/>
                          <a:ea typeface="微软雅黑" panose="020B0503020204020204" pitchFamily="34" charset="-122"/>
                        </a:rPr>
                        <a:t>广告推广</a:t>
                      </a:r>
                      <a:endParaRPr lang="zh-CN" altLang="en-US" sz="2000" dirty="0">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17FBC">
                        <a:alpha val="38000"/>
                      </a:srgbClr>
                    </a:solidFill>
                  </a:tcPr>
                </a:tc>
                <a:tc>
                  <a:txBody>
                    <a:bodyPr/>
                    <a:lstStyle/>
                    <a:p>
                      <a:pPr algn="ctr"/>
                      <a:r>
                        <a:rPr lang="zh-CN" altLang="en-US" sz="2000" dirty="0" smtClean="0">
                          <a:latin typeface="微软雅黑" panose="020B0503020204020204" pitchFamily="34" charset="-122"/>
                          <a:ea typeface="微软雅黑" panose="020B0503020204020204" pitchFamily="34" charset="-122"/>
                        </a:rPr>
                        <a:t>渠道推广</a:t>
                      </a:r>
                      <a:endParaRPr lang="zh-CN" altLang="en-US" sz="2000" dirty="0">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17FBC">
                        <a:alpha val="38000"/>
                      </a:srgbClr>
                    </a:solidFill>
                  </a:tcPr>
                </a:tc>
                <a:tc>
                  <a:txBody>
                    <a:bodyPr/>
                    <a:lstStyle/>
                    <a:p>
                      <a:pPr algn="ctr"/>
                      <a:r>
                        <a:rPr lang="zh-CN" altLang="en-US" sz="2000" dirty="0" smtClean="0">
                          <a:latin typeface="微软雅黑" panose="020B0503020204020204" pitchFamily="34" charset="-122"/>
                          <a:ea typeface="微软雅黑" panose="020B0503020204020204" pitchFamily="34" charset="-122"/>
                        </a:rPr>
                        <a:t>公关推广</a:t>
                      </a:r>
                      <a:endParaRPr lang="zh-CN" altLang="en-US" sz="2000" dirty="0">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17FBC">
                        <a:alpha val="38000"/>
                      </a:srgbClr>
                    </a:solidFill>
                  </a:tcPr>
                </a:tc>
                <a:tc>
                  <a:txBody>
                    <a:bodyPr/>
                    <a:lstStyle/>
                    <a:p>
                      <a:pPr algn="ctr"/>
                      <a:r>
                        <a:rPr lang="zh-CN" altLang="en-US" sz="2000" dirty="0" smtClean="0">
                          <a:latin typeface="微软雅黑" panose="020B0503020204020204" pitchFamily="34" charset="-122"/>
                          <a:ea typeface="微软雅黑" panose="020B0503020204020204" pitchFamily="34" charset="-122"/>
                        </a:rPr>
                        <a:t>商超促销</a:t>
                      </a:r>
                      <a:endParaRPr lang="zh-CN" altLang="en-US" sz="2000" dirty="0">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17FBC">
                        <a:alpha val="38000"/>
                      </a:srgbClr>
                    </a:solidFill>
                  </a:tcPr>
                </a:tc>
                <a:tc>
                  <a:txBody>
                    <a:bodyPr/>
                    <a:lstStyle/>
                    <a:p>
                      <a:pPr algn="ctr"/>
                      <a:r>
                        <a:rPr lang="zh-CN" altLang="en-US" sz="2000" dirty="0" smtClean="0">
                          <a:latin typeface="微软雅黑" panose="020B0503020204020204" pitchFamily="34" charset="-122"/>
                          <a:ea typeface="微软雅黑" panose="020B0503020204020204" pitchFamily="34" charset="-122"/>
                        </a:rPr>
                        <a:t>展销推广</a:t>
                      </a:r>
                      <a:endParaRPr lang="zh-CN" altLang="en-US" sz="2000" dirty="0">
                        <a:latin typeface="微软雅黑" panose="020B0503020204020204" pitchFamily="34" charset="-122"/>
                        <a:ea typeface="微软雅黑" panose="020B0503020204020204" pitchFamily="34" charset="-122"/>
                      </a:endParaRPr>
                    </a:p>
                  </a:txBody>
                  <a:tcPr marL="127854" marR="127854" marT="63927" marB="63927">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217FBC">
                        <a:alpha val="38000"/>
                      </a:srgbClr>
                    </a:solidFill>
                  </a:tcPr>
                </a:tc>
                <a:tc>
                  <a:txBody>
                    <a:bodyPr/>
                    <a:lstStyle/>
                    <a:p>
                      <a:pPr algn="ctr"/>
                      <a:r>
                        <a:rPr lang="zh-CN" altLang="en-US" sz="2000" dirty="0" smtClean="0">
                          <a:latin typeface="微软雅黑" panose="020B0503020204020204" pitchFamily="34" charset="-122"/>
                          <a:ea typeface="微软雅黑" panose="020B0503020204020204" pitchFamily="34" charset="-122"/>
                        </a:rPr>
                        <a:t>合计</a:t>
                      </a:r>
                      <a:endParaRPr lang="zh-CN" altLang="en-US" sz="2000" dirty="0">
                        <a:latin typeface="微软雅黑" panose="020B0503020204020204" pitchFamily="34" charset="-122"/>
                        <a:ea typeface="微软雅黑" panose="020B0503020204020204" pitchFamily="34" charset="-122"/>
                      </a:endParaRPr>
                    </a:p>
                  </a:txBody>
                  <a:tcPr marL="127854" marR="127854" marT="63927" marB="6392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217FBC">
                        <a:alpha val="38000"/>
                      </a:srgbClr>
                    </a:solidFill>
                  </a:tcPr>
                </a:tc>
              </a:tr>
              <a:tr h="482221">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方案一</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BAE5D">
                        <a:alpha val="30000"/>
                      </a:srgb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BAE5D">
                        <a:alpha val="30000"/>
                      </a:srgb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BAE5D">
                        <a:alpha val="30000"/>
                      </a:srgb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BAE5D">
                        <a:alpha val="30000"/>
                      </a:srgb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1BAE5D">
                        <a:alpha val="30000"/>
                      </a:srgb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1BAE5D">
                        <a:alpha val="30000"/>
                      </a:srgb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80000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1BAE5D">
                        <a:alpha val="30000"/>
                      </a:srgbClr>
                    </a:solidFill>
                  </a:tcPr>
                </a:tc>
              </a:tr>
              <a:tr h="482221">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方案二</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12000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12000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74000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r>
              <a:tr h="482221">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方案三</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14000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12000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76000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r>
              <a:tr h="482221">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方案四</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11000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91000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r>
              <a:tr h="482221">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方案五</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16000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10000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12000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15000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dk1">
                        <a:tint val="20000"/>
                        <a:alpha val="30000"/>
                      </a:schemeClr>
                    </a:solidFill>
                  </a:tcPr>
                </a:tc>
                <a:tc>
                  <a:txBody>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63000</a:t>
                      </a:r>
                      <a:endParaRPr lang="zh-CN" altLang="en-US" sz="2000" dirty="0">
                        <a:solidFill>
                          <a:schemeClr val="bg1"/>
                        </a:solidFill>
                        <a:latin typeface="微软雅黑" panose="020B0503020204020204" pitchFamily="34" charset="-122"/>
                        <a:ea typeface="微软雅黑" panose="020B0503020204020204" pitchFamily="34" charset="-122"/>
                      </a:endParaRPr>
                    </a:p>
                  </a:txBody>
                  <a:tcPr marL="127854" marR="127854" marT="63927" marB="6392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dk1">
                        <a:tint val="20000"/>
                        <a:alpha val="30000"/>
                      </a:schemeClr>
                    </a:solidFill>
                  </a:tcPr>
                </a:tc>
              </a:tr>
            </a:tbl>
          </a:graphicData>
        </a:graphic>
      </p:graphicFrame>
      <p:sp>
        <p:nvSpPr>
          <p:cNvPr id="9" name="文本框 8"/>
          <p:cNvSpPr txBox="1"/>
          <p:nvPr/>
        </p:nvSpPr>
        <p:spPr>
          <a:xfrm>
            <a:off x="930698" y="2077519"/>
            <a:ext cx="697627" cy="400110"/>
          </a:xfrm>
          <a:prstGeom prst="rect">
            <a:avLst/>
          </a:prstGeom>
          <a:noFill/>
          <a:ln>
            <a:noFill/>
          </a:ln>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方案</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769142" y="1865403"/>
            <a:ext cx="69762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费用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106527" y="1496071"/>
            <a:ext cx="1107996"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单位：元</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834448" y="1012480"/>
            <a:ext cx="4596130" cy="523220"/>
          </a:xfrm>
          <a:prstGeom prst="rect">
            <a:avLst/>
          </a:prstGeom>
          <a:noFill/>
        </p:spPr>
        <p:txBody>
          <a:bodyPr wrap="none" rtlCol="0">
            <a:spAutoFit/>
          </a:bodyPr>
          <a:lstStyle/>
          <a:p>
            <a:r>
              <a:rPr lang="en-US" altLang="zh-CN" sz="2800" dirty="0" smtClean="0">
                <a:solidFill>
                  <a:schemeClr val="bg1"/>
                </a:solidFill>
                <a:latin typeface="造字工房悦圆演示版常规体" pitchFamily="50" charset="-122"/>
                <a:ea typeface="造字工房悦圆演示版常规体" pitchFamily="50" charset="-122"/>
              </a:rPr>
              <a:t>XX</a:t>
            </a:r>
            <a:r>
              <a:rPr lang="zh-CN" altLang="en-US" sz="2800" dirty="0" smtClean="0">
                <a:solidFill>
                  <a:schemeClr val="bg1"/>
                </a:solidFill>
                <a:latin typeface="造字工房悦圆演示版常规体" pitchFamily="50" charset="-122"/>
                <a:ea typeface="造字工房悦圆演示版常规体" pitchFamily="50" charset="-122"/>
              </a:rPr>
              <a:t>公司物流推广方案预算表</a:t>
            </a:r>
            <a:endParaRPr lang="zh-CN" altLang="en-US" sz="2800" dirty="0">
              <a:solidFill>
                <a:schemeClr val="bg1"/>
              </a:solidFill>
              <a:latin typeface="造字工房悦圆演示版常规体" pitchFamily="50" charset="-122"/>
              <a:ea typeface="造字工房悦圆演示版常规体" pitchFamily="50" charset="-122"/>
            </a:endParaRPr>
          </a:p>
        </p:txBody>
      </p:sp>
      <p:cxnSp>
        <p:nvCxnSpPr>
          <p:cNvPr id="17" name="直接连接符 16"/>
          <p:cNvCxnSpPr/>
          <p:nvPr/>
        </p:nvCxnSpPr>
        <p:spPr>
          <a:xfrm>
            <a:off x="930698" y="1916113"/>
            <a:ext cx="1346989" cy="52782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864782" y="5373334"/>
            <a:ext cx="1723549"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在此输入内容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64782" y="5785505"/>
            <a:ext cx="10317415" cy="523220"/>
          </a:xfrm>
          <a:prstGeom prst="rect">
            <a:avLst/>
          </a:prstGeom>
          <a:noFill/>
        </p:spPr>
        <p:txBody>
          <a:bodyPr wrap="square" rtlCol="0">
            <a:spAutoFit/>
          </a:bodyPr>
          <a:lstStyle/>
          <a:p>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在此输入您所需要的提示内容以方便您的演讲汇报</a:t>
            </a:r>
            <a:r>
              <a:rPr lang="zh-CN" altLang="en-US" sz="1400" dirty="0">
                <a:solidFill>
                  <a:schemeClr val="bg1">
                    <a:lumMod val="95000"/>
                  </a:schemeClr>
                </a:solidFill>
                <a:latin typeface="微软雅黑" panose="020B0503020204020204" pitchFamily="34" charset="-122"/>
                <a:ea typeface="微软雅黑" panose="020B0503020204020204" pitchFamily="34" charset="-122"/>
              </a:rPr>
              <a:t>在此输入您所需要的提示内容以方便您的演讲</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汇报在此</a:t>
            </a:r>
            <a:r>
              <a:rPr lang="zh-CN" altLang="en-US" sz="1400" dirty="0">
                <a:solidFill>
                  <a:schemeClr val="bg1">
                    <a:lumMod val="95000"/>
                  </a:schemeClr>
                </a:solidFill>
                <a:latin typeface="微软雅黑" panose="020B0503020204020204" pitchFamily="34" charset="-122"/>
                <a:ea typeface="微软雅黑" panose="020B0503020204020204" pitchFamily="34" charset="-122"/>
              </a:rPr>
              <a:t>输入您所需要的提示内容以方便您的演讲</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汇报在此</a:t>
            </a:r>
            <a:r>
              <a:rPr lang="zh-CN" altLang="en-US" sz="1400" dirty="0">
                <a:solidFill>
                  <a:schemeClr val="bg1">
                    <a:lumMod val="95000"/>
                  </a:schemeClr>
                </a:solidFill>
                <a:latin typeface="微软雅黑" panose="020B0503020204020204" pitchFamily="34" charset="-122"/>
                <a:ea typeface="微软雅黑" panose="020B0503020204020204" pitchFamily="34" charset="-122"/>
              </a:rPr>
              <a:t>输入您所需要的提示内容以方便您的演讲</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汇报在此</a:t>
            </a:r>
            <a:r>
              <a:rPr lang="zh-CN" altLang="en-US" sz="1400" dirty="0">
                <a:solidFill>
                  <a:schemeClr val="bg1">
                    <a:lumMod val="95000"/>
                  </a:schemeClr>
                </a:solidFill>
                <a:latin typeface="微软雅黑" panose="020B0503020204020204" pitchFamily="34" charset="-122"/>
                <a:ea typeface="微软雅黑" panose="020B0503020204020204" pitchFamily="34" charset="-122"/>
              </a:rPr>
              <a:t>输入您所需要的提示内容以方便您的演讲</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rPr>
              <a:t>汇报。</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战略方案</a:t>
            </a:r>
            <a:endParaRPr lang="zh-CN" altLang="en-US" sz="3600" dirty="0"/>
          </a:p>
        </p:txBody>
      </p:sp>
    </p:spTree>
    <p:extLst>
      <p:ext uri="{BB962C8B-B14F-4D97-AF65-F5344CB8AC3E}">
        <p14:creationId xmlns:p14="http://schemas.microsoft.com/office/powerpoint/2010/main" val="2589176427"/>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2"/>
          <a:stretch>
            <a:fillRect/>
          </a:stretch>
        </p:blipFill>
        <p:spPr>
          <a:xfrm>
            <a:off x="6993219" y="5948408"/>
            <a:ext cx="3920113" cy="3210254"/>
          </a:xfrm>
          <a:prstGeom prst="rect">
            <a:avLst/>
          </a:prstGeom>
        </p:spPr>
      </p:pic>
      <p:pic>
        <p:nvPicPr>
          <p:cNvPr id="56" name="图片 55"/>
          <p:cNvPicPr>
            <a:picLocks noChangeAspect="1"/>
          </p:cNvPicPr>
          <p:nvPr/>
        </p:nvPicPr>
        <p:blipFill>
          <a:blip r:embed="rId2"/>
          <a:stretch>
            <a:fillRect/>
          </a:stretch>
        </p:blipFill>
        <p:spPr>
          <a:xfrm>
            <a:off x="2505548" y="4786870"/>
            <a:ext cx="3920113" cy="3210254"/>
          </a:xfrm>
          <a:prstGeom prst="rect">
            <a:avLst/>
          </a:prstGeom>
        </p:spPr>
      </p:pic>
      <p:pic>
        <p:nvPicPr>
          <p:cNvPr id="2" name="图片 1"/>
          <p:cNvPicPr>
            <a:picLocks noChangeAspect="1"/>
          </p:cNvPicPr>
          <p:nvPr/>
        </p:nvPicPr>
        <p:blipFill>
          <a:blip r:embed="rId3"/>
          <a:stretch>
            <a:fillRect/>
          </a:stretch>
        </p:blipFill>
        <p:spPr>
          <a:xfrm>
            <a:off x="3584142" y="4059023"/>
            <a:ext cx="5096742" cy="4090954"/>
          </a:xfrm>
          <a:prstGeom prst="rect">
            <a:avLst/>
          </a:prstGeom>
        </p:spPr>
      </p:pic>
      <p:sp>
        <p:nvSpPr>
          <p:cNvPr id="171" name="矩形 170"/>
          <p:cNvSpPr/>
          <p:nvPr/>
        </p:nvSpPr>
        <p:spPr>
          <a:xfrm rot="2686068">
            <a:off x="5701016" y="3018858"/>
            <a:ext cx="798876" cy="767777"/>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泪滴形 35"/>
          <p:cNvSpPr/>
          <p:nvPr/>
        </p:nvSpPr>
        <p:spPr>
          <a:xfrm rot="18919114">
            <a:off x="5478537" y="4208857"/>
            <a:ext cx="1252451" cy="1260566"/>
          </a:xfrm>
          <a:prstGeom prst="teardrop">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泪滴形 32"/>
          <p:cNvSpPr/>
          <p:nvPr/>
        </p:nvSpPr>
        <p:spPr>
          <a:xfrm rot="18794718" flipH="1">
            <a:off x="6914081" y="2758567"/>
            <a:ext cx="1252451" cy="1260566"/>
          </a:xfrm>
          <a:prstGeom prst="teardrop">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泪滴形 33"/>
          <p:cNvSpPr/>
          <p:nvPr/>
        </p:nvSpPr>
        <p:spPr>
          <a:xfrm rot="18794718" flipV="1">
            <a:off x="4024907" y="2787733"/>
            <a:ext cx="1252451" cy="1260566"/>
          </a:xfrm>
          <a:prstGeom prst="teardrop">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8135921" flipH="1" flipV="1">
            <a:off x="5688824" y="1472926"/>
            <a:ext cx="883266" cy="888990"/>
          </a:xfrm>
          <a:prstGeom prst="teardrop">
            <a:avLst/>
          </a:pr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C0F3"/>
              </a:solidFill>
            </a:endParaRPr>
          </a:p>
        </p:txBody>
      </p:sp>
      <p:sp>
        <p:nvSpPr>
          <p:cNvPr id="39" name="菱形 38"/>
          <p:cNvSpPr/>
          <p:nvPr/>
        </p:nvSpPr>
        <p:spPr>
          <a:xfrm>
            <a:off x="5675174" y="2977466"/>
            <a:ext cx="850560" cy="850560"/>
          </a:xfrm>
          <a:prstGeom prst="diamond">
            <a:avLst/>
          </a:prstGeom>
          <a:solidFill>
            <a:srgbClr val="83F20C">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菱形 167"/>
          <p:cNvSpPr/>
          <p:nvPr/>
        </p:nvSpPr>
        <p:spPr>
          <a:xfrm>
            <a:off x="5784083" y="3079896"/>
            <a:ext cx="632741" cy="632741"/>
          </a:xfrm>
          <a:prstGeom prst="diamond">
            <a:avLst/>
          </a:prstGeom>
          <a:solidFill>
            <a:srgbClr val="F511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菱形 168"/>
          <p:cNvSpPr/>
          <p:nvPr/>
        </p:nvSpPr>
        <p:spPr>
          <a:xfrm>
            <a:off x="5863887" y="3153685"/>
            <a:ext cx="483308" cy="483308"/>
          </a:xfrm>
          <a:prstGeom prst="diamond">
            <a:avLst/>
          </a:prstGeom>
          <a:solidFill>
            <a:srgbClr val="FFCC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菱形 169"/>
          <p:cNvSpPr/>
          <p:nvPr/>
        </p:nvSpPr>
        <p:spPr>
          <a:xfrm>
            <a:off x="5928022" y="3215443"/>
            <a:ext cx="362617" cy="362617"/>
          </a:xfrm>
          <a:prstGeom prst="diamond">
            <a:avLst/>
          </a:prstGeom>
          <a:solidFill>
            <a:srgbClr val="0C7BF2">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188163" y="131189"/>
            <a:ext cx="2370698" cy="540674"/>
            <a:chOff x="96263" y="115258"/>
            <a:chExt cx="2370698" cy="540674"/>
          </a:xfrm>
        </p:grpSpPr>
        <p:sp>
          <p:nvSpPr>
            <p:cNvPr id="191" name="文本框 190"/>
            <p:cNvSpPr txBox="1"/>
            <p:nvPr/>
          </p:nvSpPr>
          <p:spPr>
            <a:xfrm>
              <a:off x="501358" y="128674"/>
              <a:ext cx="1965603" cy="369332"/>
            </a:xfrm>
            <a:prstGeom prst="rect">
              <a:avLst/>
            </a:prstGeom>
            <a:noFill/>
          </p:spPr>
          <p:txBody>
            <a:bodyPr wrap="none" rtlCol="0">
              <a:spAutoFit/>
            </a:bodyPr>
            <a:lstStyle/>
            <a:p>
              <a:r>
                <a:rPr lang="zh-CN" altLang="en-US" dirty="0" smtClean="0">
                  <a:solidFill>
                    <a:schemeClr val="bg1">
                      <a:lumMod val="85000"/>
                    </a:schemeClr>
                  </a:solidFill>
                  <a:latin typeface="造字工房悦黑体验版常规体" pitchFamily="50" charset="-122"/>
                  <a:ea typeface="造字工房悦黑体验版常规体" pitchFamily="50" charset="-122"/>
                </a:rPr>
                <a:t>淡忘</a:t>
              </a:r>
              <a:r>
                <a:rPr lang="en-US" altLang="zh-CN" dirty="0" smtClean="0">
                  <a:solidFill>
                    <a:schemeClr val="bg1">
                      <a:lumMod val="85000"/>
                    </a:schemeClr>
                  </a:solidFill>
                  <a:latin typeface="造字工房悦黑体验版常规体" pitchFamily="50" charset="-122"/>
                  <a:ea typeface="造字工房悦黑体验版常规体" pitchFamily="50" charset="-122"/>
                </a:rPr>
                <a:t>PPT</a:t>
              </a:r>
              <a:r>
                <a:rPr lang="zh-CN" altLang="en-US" dirty="0" smtClean="0">
                  <a:solidFill>
                    <a:schemeClr val="bg1">
                      <a:lumMod val="85000"/>
                    </a:schemeClr>
                  </a:solidFill>
                  <a:latin typeface="造字工房悦黑体验版常规体" pitchFamily="50" charset="-122"/>
                  <a:ea typeface="造字工房悦黑体验版常规体" pitchFamily="50" charset="-122"/>
                </a:rPr>
                <a:t>模板设计</a:t>
              </a:r>
              <a:endParaRPr lang="zh-CN" altLang="en-US" dirty="0">
                <a:solidFill>
                  <a:schemeClr val="bg1">
                    <a:lumMod val="85000"/>
                  </a:schemeClr>
                </a:solidFill>
                <a:latin typeface="造字工房悦黑体验版常规体" pitchFamily="50" charset="-122"/>
                <a:ea typeface="造字工房悦黑体验版常规体" pitchFamily="50" charset="-122"/>
              </a:endParaRPr>
            </a:p>
          </p:txBody>
        </p:sp>
        <p:pic>
          <p:nvPicPr>
            <p:cNvPr id="192" name="图片 191"/>
            <p:cNvPicPr>
              <a:picLocks noChangeAspect="1"/>
            </p:cNvPicPr>
            <p:nvPr/>
          </p:nvPicPr>
          <p:blipFill>
            <a:blip r:embed="rId4"/>
            <a:stretch>
              <a:fillRect/>
            </a:stretch>
          </p:blipFill>
          <p:spPr>
            <a:xfrm>
              <a:off x="96263" y="115258"/>
              <a:ext cx="497821" cy="495145"/>
            </a:xfrm>
            <a:prstGeom prst="rect">
              <a:avLst/>
            </a:prstGeom>
          </p:spPr>
        </p:pic>
        <p:sp>
          <p:nvSpPr>
            <p:cNvPr id="193" name="矩形 192"/>
            <p:cNvSpPr/>
            <p:nvPr/>
          </p:nvSpPr>
          <p:spPr>
            <a:xfrm>
              <a:off x="540683" y="255822"/>
              <a:ext cx="1774715" cy="400110"/>
            </a:xfrm>
            <a:prstGeom prst="rect">
              <a:avLst/>
            </a:prstGeom>
          </p:spPr>
          <p:txBody>
            <a:bodyPr wrap="square">
              <a:spAutoFit/>
            </a:bodyPr>
            <a:lstStyle/>
            <a:p>
              <a:pPr algn="dist"/>
              <a:r>
                <a:rPr lang="zh-CN" altLang="en-US" sz="2000" dirty="0" smtClean="0">
                  <a:solidFill>
                    <a:schemeClr val="bg1">
                      <a:lumMod val="85000"/>
                    </a:schemeClr>
                  </a:solidFill>
                  <a:latin typeface="Edwardian Script ITC" panose="030303020407070D0804" pitchFamily="66" charset="0"/>
                  <a:ea typeface="方正喵呜体" panose="02010600010101010101" pitchFamily="2" charset="-122"/>
                </a:rPr>
                <a:t>www.yanj.cn</a:t>
              </a:r>
              <a:endParaRPr lang="zh-CN" altLang="en-US" sz="2000" dirty="0">
                <a:solidFill>
                  <a:schemeClr val="bg1">
                    <a:lumMod val="85000"/>
                  </a:schemeClr>
                </a:solidFill>
                <a:latin typeface="Edwardian Script ITC" panose="030303020407070D0804" pitchFamily="66" charset="0"/>
                <a:ea typeface="方正喵呜体" panose="02010600010101010101" pitchFamily="2" charset="-122"/>
              </a:endParaRPr>
            </a:p>
          </p:txBody>
        </p:sp>
      </p:grpSp>
      <p:sp>
        <p:nvSpPr>
          <p:cNvPr id="51" name="任意多边形 50"/>
          <p:cNvSpPr/>
          <p:nvPr/>
        </p:nvSpPr>
        <p:spPr>
          <a:xfrm rot="2664079" flipH="1">
            <a:off x="5569548" y="4241197"/>
            <a:ext cx="1238860" cy="1092749"/>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266" h="775061">
                <a:moveTo>
                  <a:pt x="883266" y="0"/>
                </a:moveTo>
                <a:lnTo>
                  <a:pt x="883266" y="25218"/>
                </a:lnTo>
                <a:lnTo>
                  <a:pt x="148932" y="775061"/>
                </a:lnTo>
                <a:lnTo>
                  <a:pt x="129351" y="758800"/>
                </a:lnTo>
                <a:cubicBezTo>
                  <a:pt x="49431" y="678363"/>
                  <a:pt x="0" y="567239"/>
                  <a:pt x="0" y="444495"/>
                </a:cubicBezTo>
                <a:cubicBezTo>
                  <a:pt x="0" y="199007"/>
                  <a:pt x="197726" y="0"/>
                  <a:pt x="441633" y="0"/>
                </a:cubicBezTo>
                <a:close/>
              </a:path>
            </a:pathLst>
          </a:cu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52" name="任意多边形 51"/>
          <p:cNvSpPr/>
          <p:nvPr/>
        </p:nvSpPr>
        <p:spPr>
          <a:xfrm rot="7994718" flipV="1">
            <a:off x="6854819" y="2782728"/>
            <a:ext cx="1255640" cy="1091619"/>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1BAE5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7994718" flipH="1">
            <a:off x="4085254" y="2922987"/>
            <a:ext cx="1258573" cy="1109092"/>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53"/>
          <p:cNvSpPr/>
          <p:nvPr/>
        </p:nvSpPr>
        <p:spPr>
          <a:xfrm rot="8244906" flipH="1" flipV="1">
            <a:off x="5645906" y="1480260"/>
            <a:ext cx="878726" cy="779910"/>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 name="connsiteX0" fmla="*/ 878798 w 883266"/>
              <a:gd name="connsiteY0" fmla="*/ 0 h 779183"/>
              <a:gd name="connsiteX1" fmla="*/ 883266 w 883266"/>
              <a:gd name="connsiteY1" fmla="*/ 29340 h 779183"/>
              <a:gd name="connsiteX2" fmla="*/ 148932 w 883266"/>
              <a:gd name="connsiteY2" fmla="*/ 779183 h 779183"/>
              <a:gd name="connsiteX3" fmla="*/ 129351 w 883266"/>
              <a:gd name="connsiteY3" fmla="*/ 762922 h 779183"/>
              <a:gd name="connsiteX4" fmla="*/ 0 w 883266"/>
              <a:gd name="connsiteY4" fmla="*/ 448617 h 779183"/>
              <a:gd name="connsiteX5" fmla="*/ 441633 w 883266"/>
              <a:gd name="connsiteY5" fmla="*/ 4122 h 779183"/>
              <a:gd name="connsiteX6" fmla="*/ 878798 w 883266"/>
              <a:gd name="connsiteY6" fmla="*/ 0 h 779183"/>
              <a:gd name="connsiteX0" fmla="*/ 878798 w 882181"/>
              <a:gd name="connsiteY0" fmla="*/ 0 h 779183"/>
              <a:gd name="connsiteX1" fmla="*/ 882181 w 882181"/>
              <a:gd name="connsiteY1" fmla="*/ 3513 h 779183"/>
              <a:gd name="connsiteX2" fmla="*/ 148932 w 882181"/>
              <a:gd name="connsiteY2" fmla="*/ 779183 h 779183"/>
              <a:gd name="connsiteX3" fmla="*/ 129351 w 882181"/>
              <a:gd name="connsiteY3" fmla="*/ 762922 h 779183"/>
              <a:gd name="connsiteX4" fmla="*/ 0 w 882181"/>
              <a:gd name="connsiteY4" fmla="*/ 448617 h 779183"/>
              <a:gd name="connsiteX5" fmla="*/ 441633 w 882181"/>
              <a:gd name="connsiteY5" fmla="*/ 4122 h 779183"/>
              <a:gd name="connsiteX6" fmla="*/ 878798 w 882181"/>
              <a:gd name="connsiteY6" fmla="*/ 0 h 779183"/>
              <a:gd name="connsiteX0" fmla="*/ 878617 w 882181"/>
              <a:gd name="connsiteY0" fmla="*/ 0 h 783487"/>
              <a:gd name="connsiteX1" fmla="*/ 882181 w 882181"/>
              <a:gd name="connsiteY1" fmla="*/ 7817 h 783487"/>
              <a:gd name="connsiteX2" fmla="*/ 148932 w 882181"/>
              <a:gd name="connsiteY2" fmla="*/ 783487 h 783487"/>
              <a:gd name="connsiteX3" fmla="*/ 129351 w 882181"/>
              <a:gd name="connsiteY3" fmla="*/ 767226 h 783487"/>
              <a:gd name="connsiteX4" fmla="*/ 0 w 882181"/>
              <a:gd name="connsiteY4" fmla="*/ 452921 h 783487"/>
              <a:gd name="connsiteX5" fmla="*/ 441633 w 882181"/>
              <a:gd name="connsiteY5" fmla="*/ 8426 h 783487"/>
              <a:gd name="connsiteX6" fmla="*/ 878617 w 882181"/>
              <a:gd name="connsiteY6" fmla="*/ 0 h 783487"/>
              <a:gd name="connsiteX0" fmla="*/ 878617 w 882181"/>
              <a:gd name="connsiteY0" fmla="*/ 0 h 783487"/>
              <a:gd name="connsiteX1" fmla="*/ 882181 w 882181"/>
              <a:gd name="connsiteY1" fmla="*/ 7817 h 783487"/>
              <a:gd name="connsiteX2" fmla="*/ 148932 w 882181"/>
              <a:gd name="connsiteY2" fmla="*/ 783487 h 783487"/>
              <a:gd name="connsiteX3" fmla="*/ 129352 w 882181"/>
              <a:gd name="connsiteY3" fmla="*/ 767226 h 783487"/>
              <a:gd name="connsiteX4" fmla="*/ 0 w 882181"/>
              <a:gd name="connsiteY4" fmla="*/ 452921 h 783487"/>
              <a:gd name="connsiteX5" fmla="*/ 441633 w 882181"/>
              <a:gd name="connsiteY5" fmla="*/ 8426 h 783487"/>
              <a:gd name="connsiteX6" fmla="*/ 878617 w 882181"/>
              <a:gd name="connsiteY6" fmla="*/ 0 h 783487"/>
              <a:gd name="connsiteX0" fmla="*/ 878617 w 882181"/>
              <a:gd name="connsiteY0" fmla="*/ 0 h 783487"/>
              <a:gd name="connsiteX1" fmla="*/ 882181 w 882181"/>
              <a:gd name="connsiteY1" fmla="*/ 7817 h 783487"/>
              <a:gd name="connsiteX2" fmla="*/ 148932 w 882181"/>
              <a:gd name="connsiteY2" fmla="*/ 783487 h 783487"/>
              <a:gd name="connsiteX3" fmla="*/ 129352 w 882181"/>
              <a:gd name="connsiteY3" fmla="*/ 767226 h 783487"/>
              <a:gd name="connsiteX4" fmla="*/ 0 w 882181"/>
              <a:gd name="connsiteY4" fmla="*/ 452921 h 783487"/>
              <a:gd name="connsiteX5" fmla="*/ 441633 w 882181"/>
              <a:gd name="connsiteY5" fmla="*/ 8426 h 783487"/>
              <a:gd name="connsiteX6" fmla="*/ 878617 w 882181"/>
              <a:gd name="connsiteY6" fmla="*/ 0 h 783487"/>
              <a:gd name="connsiteX0" fmla="*/ 878617 w 882181"/>
              <a:gd name="connsiteY0" fmla="*/ 0 h 788155"/>
              <a:gd name="connsiteX1" fmla="*/ 882181 w 882181"/>
              <a:gd name="connsiteY1" fmla="*/ 7817 h 788155"/>
              <a:gd name="connsiteX2" fmla="*/ 140538 w 882181"/>
              <a:gd name="connsiteY2" fmla="*/ 788155 h 788155"/>
              <a:gd name="connsiteX3" fmla="*/ 129352 w 882181"/>
              <a:gd name="connsiteY3" fmla="*/ 767226 h 788155"/>
              <a:gd name="connsiteX4" fmla="*/ 0 w 882181"/>
              <a:gd name="connsiteY4" fmla="*/ 452921 h 788155"/>
              <a:gd name="connsiteX5" fmla="*/ 441633 w 882181"/>
              <a:gd name="connsiteY5" fmla="*/ 8426 h 788155"/>
              <a:gd name="connsiteX6" fmla="*/ 878617 w 882181"/>
              <a:gd name="connsiteY6" fmla="*/ 0 h 788155"/>
              <a:gd name="connsiteX0" fmla="*/ 878617 w 882181"/>
              <a:gd name="connsiteY0" fmla="*/ 0 h 788155"/>
              <a:gd name="connsiteX1" fmla="*/ 882181 w 882181"/>
              <a:gd name="connsiteY1" fmla="*/ 7817 h 788155"/>
              <a:gd name="connsiteX2" fmla="*/ 140538 w 882181"/>
              <a:gd name="connsiteY2" fmla="*/ 788155 h 788155"/>
              <a:gd name="connsiteX3" fmla="*/ 120597 w 882181"/>
              <a:gd name="connsiteY3" fmla="*/ 763285 h 788155"/>
              <a:gd name="connsiteX4" fmla="*/ 0 w 882181"/>
              <a:gd name="connsiteY4" fmla="*/ 452921 h 788155"/>
              <a:gd name="connsiteX5" fmla="*/ 441633 w 882181"/>
              <a:gd name="connsiteY5" fmla="*/ 8426 h 788155"/>
              <a:gd name="connsiteX6" fmla="*/ 878617 w 882181"/>
              <a:gd name="connsiteY6" fmla="*/ 0 h 788155"/>
              <a:gd name="connsiteX0" fmla="*/ 878617 w 882181"/>
              <a:gd name="connsiteY0" fmla="*/ 0 h 788155"/>
              <a:gd name="connsiteX1" fmla="*/ 882181 w 882181"/>
              <a:gd name="connsiteY1" fmla="*/ 7817 h 788155"/>
              <a:gd name="connsiteX2" fmla="*/ 140538 w 882181"/>
              <a:gd name="connsiteY2" fmla="*/ 788155 h 788155"/>
              <a:gd name="connsiteX3" fmla="*/ 134985 w 882181"/>
              <a:gd name="connsiteY3" fmla="*/ 783092 h 788155"/>
              <a:gd name="connsiteX4" fmla="*/ 0 w 882181"/>
              <a:gd name="connsiteY4" fmla="*/ 452921 h 788155"/>
              <a:gd name="connsiteX5" fmla="*/ 441633 w 882181"/>
              <a:gd name="connsiteY5" fmla="*/ 8426 h 788155"/>
              <a:gd name="connsiteX6" fmla="*/ 878617 w 882181"/>
              <a:gd name="connsiteY6" fmla="*/ 0 h 788155"/>
              <a:gd name="connsiteX0" fmla="*/ 878617 w 882181"/>
              <a:gd name="connsiteY0" fmla="*/ 0 h 788155"/>
              <a:gd name="connsiteX1" fmla="*/ 882181 w 882181"/>
              <a:gd name="connsiteY1" fmla="*/ 7817 h 788155"/>
              <a:gd name="connsiteX2" fmla="*/ 140538 w 882181"/>
              <a:gd name="connsiteY2" fmla="*/ 788155 h 788155"/>
              <a:gd name="connsiteX3" fmla="*/ 141893 w 882181"/>
              <a:gd name="connsiteY3" fmla="*/ 786203 h 788155"/>
              <a:gd name="connsiteX4" fmla="*/ 0 w 882181"/>
              <a:gd name="connsiteY4" fmla="*/ 452921 h 788155"/>
              <a:gd name="connsiteX5" fmla="*/ 441633 w 882181"/>
              <a:gd name="connsiteY5" fmla="*/ 8426 h 788155"/>
              <a:gd name="connsiteX6" fmla="*/ 878617 w 882181"/>
              <a:gd name="connsiteY6" fmla="*/ 0 h 788155"/>
              <a:gd name="connsiteX0" fmla="*/ 878617 w 882181"/>
              <a:gd name="connsiteY0" fmla="*/ 0 h 788155"/>
              <a:gd name="connsiteX1" fmla="*/ 882181 w 882181"/>
              <a:gd name="connsiteY1" fmla="*/ 7817 h 788155"/>
              <a:gd name="connsiteX2" fmla="*/ 140538 w 882181"/>
              <a:gd name="connsiteY2" fmla="*/ 788155 h 788155"/>
              <a:gd name="connsiteX3" fmla="*/ 141893 w 882181"/>
              <a:gd name="connsiteY3" fmla="*/ 786203 h 788155"/>
              <a:gd name="connsiteX4" fmla="*/ 0 w 882181"/>
              <a:gd name="connsiteY4" fmla="*/ 452921 h 788155"/>
              <a:gd name="connsiteX5" fmla="*/ 441633 w 882181"/>
              <a:gd name="connsiteY5" fmla="*/ 8426 h 788155"/>
              <a:gd name="connsiteX6" fmla="*/ 878617 w 882181"/>
              <a:gd name="connsiteY6" fmla="*/ 0 h 788155"/>
              <a:gd name="connsiteX0" fmla="*/ 879918 w 883482"/>
              <a:gd name="connsiteY0" fmla="*/ 0 h 788155"/>
              <a:gd name="connsiteX1" fmla="*/ 883482 w 883482"/>
              <a:gd name="connsiteY1" fmla="*/ 7817 h 788155"/>
              <a:gd name="connsiteX2" fmla="*/ 141839 w 883482"/>
              <a:gd name="connsiteY2" fmla="*/ 788155 h 788155"/>
              <a:gd name="connsiteX3" fmla="*/ 143194 w 883482"/>
              <a:gd name="connsiteY3" fmla="*/ 786203 h 788155"/>
              <a:gd name="connsiteX4" fmla="*/ 1301 w 883482"/>
              <a:gd name="connsiteY4" fmla="*/ 452921 h 788155"/>
              <a:gd name="connsiteX5" fmla="*/ 442934 w 883482"/>
              <a:gd name="connsiteY5" fmla="*/ 8426 h 788155"/>
              <a:gd name="connsiteX6" fmla="*/ 879918 w 883482"/>
              <a:gd name="connsiteY6" fmla="*/ 0 h 788155"/>
              <a:gd name="connsiteX0" fmla="*/ 859619 w 883482"/>
              <a:gd name="connsiteY0" fmla="*/ 0 h 787295"/>
              <a:gd name="connsiteX1" fmla="*/ 883482 w 883482"/>
              <a:gd name="connsiteY1" fmla="*/ 6957 h 787295"/>
              <a:gd name="connsiteX2" fmla="*/ 141839 w 883482"/>
              <a:gd name="connsiteY2" fmla="*/ 787295 h 787295"/>
              <a:gd name="connsiteX3" fmla="*/ 143194 w 883482"/>
              <a:gd name="connsiteY3" fmla="*/ 785343 h 787295"/>
              <a:gd name="connsiteX4" fmla="*/ 1301 w 883482"/>
              <a:gd name="connsiteY4" fmla="*/ 452061 h 787295"/>
              <a:gd name="connsiteX5" fmla="*/ 442934 w 883482"/>
              <a:gd name="connsiteY5" fmla="*/ 7566 h 787295"/>
              <a:gd name="connsiteX6" fmla="*/ 859619 w 883482"/>
              <a:gd name="connsiteY6" fmla="*/ 0 h 787295"/>
              <a:gd name="connsiteX0" fmla="*/ 859619 w 883482"/>
              <a:gd name="connsiteY0" fmla="*/ 0 h 787295"/>
              <a:gd name="connsiteX1" fmla="*/ 883482 w 883482"/>
              <a:gd name="connsiteY1" fmla="*/ 6957 h 787295"/>
              <a:gd name="connsiteX2" fmla="*/ 141839 w 883482"/>
              <a:gd name="connsiteY2" fmla="*/ 787295 h 787295"/>
              <a:gd name="connsiteX3" fmla="*/ 143194 w 883482"/>
              <a:gd name="connsiteY3" fmla="*/ 785343 h 787295"/>
              <a:gd name="connsiteX4" fmla="*/ 1301 w 883482"/>
              <a:gd name="connsiteY4" fmla="*/ 452061 h 787295"/>
              <a:gd name="connsiteX5" fmla="*/ 442934 w 883482"/>
              <a:gd name="connsiteY5" fmla="*/ 7566 h 787295"/>
              <a:gd name="connsiteX6" fmla="*/ 859619 w 883482"/>
              <a:gd name="connsiteY6" fmla="*/ 0 h 78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3482" h="787295">
                <a:moveTo>
                  <a:pt x="859619" y="0"/>
                </a:moveTo>
                <a:lnTo>
                  <a:pt x="883482" y="6957"/>
                </a:lnTo>
                <a:lnTo>
                  <a:pt x="141839" y="787295"/>
                </a:lnTo>
                <a:lnTo>
                  <a:pt x="143194" y="785343"/>
                </a:lnTo>
                <a:cubicBezTo>
                  <a:pt x="62816" y="734319"/>
                  <a:pt x="-10752" y="570211"/>
                  <a:pt x="1301" y="452061"/>
                </a:cubicBezTo>
                <a:cubicBezTo>
                  <a:pt x="1301" y="206573"/>
                  <a:pt x="199027" y="7566"/>
                  <a:pt x="442934" y="7566"/>
                </a:cubicBezTo>
                <a:lnTo>
                  <a:pt x="859619" y="0"/>
                </a:lnTo>
                <a:close/>
              </a:path>
            </a:pathLst>
          </a:cu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187" name="文本框 186"/>
          <p:cNvSpPr txBox="1"/>
          <p:nvPr/>
        </p:nvSpPr>
        <p:spPr>
          <a:xfrm>
            <a:off x="5665897" y="1747227"/>
            <a:ext cx="922047" cy="307777"/>
          </a:xfrm>
          <a:prstGeom prst="rect">
            <a:avLst/>
          </a:prstGeom>
          <a:noFill/>
        </p:spPr>
        <p:txBody>
          <a:bodyPr wrap="none" rtlCol="0">
            <a:spAutoFit/>
          </a:bodyPr>
          <a:lstStyle/>
          <a:p>
            <a:r>
              <a:rPr lang="zh-CN" altLang="en-US" sz="1400" b="1" dirty="0" smtClean="0">
                <a:solidFill>
                  <a:schemeClr val="bg1"/>
                </a:solidFill>
                <a:latin typeface="造字工房悦黑体验版常规体" pitchFamily="50" charset="-122"/>
                <a:ea typeface="造字工房悦黑体验版常规体" pitchFamily="50" charset="-122"/>
              </a:rPr>
              <a:t>产品分析</a:t>
            </a:r>
            <a:endParaRPr lang="zh-CN" altLang="en-US" sz="1400" b="1" dirty="0">
              <a:solidFill>
                <a:schemeClr val="bg1"/>
              </a:solidFill>
              <a:latin typeface="造字工房悦黑体验版常规体" pitchFamily="50" charset="-122"/>
              <a:ea typeface="造字工房悦黑体验版常规体" pitchFamily="50" charset="-122"/>
            </a:endParaRPr>
          </a:p>
        </p:txBody>
      </p:sp>
      <p:sp>
        <p:nvSpPr>
          <p:cNvPr id="22" name="文本框 21"/>
          <p:cNvSpPr txBox="1"/>
          <p:nvPr/>
        </p:nvSpPr>
        <p:spPr>
          <a:xfrm>
            <a:off x="5553306" y="4760686"/>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目标预期</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21" name="文本框 20"/>
          <p:cNvSpPr txBox="1"/>
          <p:nvPr/>
        </p:nvSpPr>
        <p:spPr>
          <a:xfrm>
            <a:off x="4033428" y="3233350"/>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市场分析</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20" name="文本框 19"/>
          <p:cNvSpPr txBox="1"/>
          <p:nvPr/>
        </p:nvSpPr>
        <p:spPr>
          <a:xfrm>
            <a:off x="7059484" y="3226411"/>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战略方案</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27" name="文本框 26"/>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过渡页</a:t>
            </a:r>
            <a:endParaRPr lang="zh-CN" altLang="en-US" sz="3600" dirty="0"/>
          </a:p>
        </p:txBody>
      </p:sp>
    </p:spTree>
    <p:extLst>
      <p:ext uri="{BB962C8B-B14F-4D97-AF65-F5344CB8AC3E}">
        <p14:creationId xmlns:p14="http://schemas.microsoft.com/office/powerpoint/2010/main" val="358491089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1857326499"/>
              </p:ext>
            </p:extLst>
          </p:nvPr>
        </p:nvGraphicFramePr>
        <p:xfrm>
          <a:off x="335463" y="1541393"/>
          <a:ext cx="5379094" cy="4548341"/>
        </p:xfrm>
        <a:graphic>
          <a:graphicData uri="http://schemas.openxmlformats.org/drawingml/2006/chart">
            <c:chart xmlns:c="http://schemas.openxmlformats.org/drawingml/2006/chart" xmlns:r="http://schemas.openxmlformats.org/officeDocument/2006/relationships" r:id="rId2"/>
          </a:graphicData>
        </a:graphic>
      </p:graphicFrame>
      <p:sp>
        <p:nvSpPr>
          <p:cNvPr id="27" name="任意多边形 26"/>
          <p:cNvSpPr/>
          <p:nvPr/>
        </p:nvSpPr>
        <p:spPr>
          <a:xfrm rot="1328266">
            <a:off x="9009005" y="6016207"/>
            <a:ext cx="520820" cy="980946"/>
          </a:xfrm>
          <a:custGeom>
            <a:avLst/>
            <a:gdLst>
              <a:gd name="connsiteX0" fmla="*/ 0 w 520820"/>
              <a:gd name="connsiteY0" fmla="*/ 0 h 980946"/>
              <a:gd name="connsiteX1" fmla="*/ 520819 w 520820"/>
              <a:gd name="connsiteY1" fmla="*/ 0 h 980946"/>
              <a:gd name="connsiteX2" fmla="*/ 520820 w 520820"/>
              <a:gd name="connsiteY2" fmla="*/ 769063 h 980946"/>
              <a:gd name="connsiteX3" fmla="*/ 0 w 520820"/>
              <a:gd name="connsiteY3" fmla="*/ 980946 h 980946"/>
            </a:gdLst>
            <a:ahLst/>
            <a:cxnLst>
              <a:cxn ang="0">
                <a:pos x="connsiteX0" y="connsiteY0"/>
              </a:cxn>
              <a:cxn ang="0">
                <a:pos x="connsiteX1" y="connsiteY1"/>
              </a:cxn>
              <a:cxn ang="0">
                <a:pos x="connsiteX2" y="connsiteY2"/>
              </a:cxn>
              <a:cxn ang="0">
                <a:pos x="connsiteX3" y="connsiteY3"/>
              </a:cxn>
            </a:cxnLst>
            <a:rect l="l" t="t" r="r" b="b"/>
            <a:pathLst>
              <a:path w="520820" h="980946">
                <a:moveTo>
                  <a:pt x="0" y="0"/>
                </a:moveTo>
                <a:lnTo>
                  <a:pt x="520819" y="0"/>
                </a:lnTo>
                <a:lnTo>
                  <a:pt x="520820" y="769063"/>
                </a:lnTo>
                <a:lnTo>
                  <a:pt x="0" y="980946"/>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4289219" y="4432822"/>
            <a:ext cx="1346844" cy="769441"/>
          </a:xfrm>
          <a:prstGeom prst="rect">
            <a:avLst/>
          </a:prstGeom>
          <a:noFill/>
        </p:spPr>
        <p:txBody>
          <a:bodyPr wrap="none" rtlCol="0">
            <a:spAutoFit/>
          </a:bodyPr>
          <a:lstStyle/>
          <a:p>
            <a:r>
              <a:rPr lang="en-US" altLang="zh-CN" sz="4400" dirty="0" smtClean="0">
                <a:solidFill>
                  <a:schemeClr val="bg1">
                    <a:lumMod val="95000"/>
                  </a:schemeClr>
                </a:solidFill>
                <a:latin typeface="微软雅黑" panose="020B0503020204020204" pitchFamily="34" charset="-122"/>
                <a:ea typeface="微软雅黑" panose="020B0503020204020204" pitchFamily="34" charset="-122"/>
              </a:rPr>
              <a:t>58%</a:t>
            </a:r>
            <a:endParaRPr lang="zh-CN" altLang="en-US" sz="4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1" name="任意多边形 60"/>
          <p:cNvSpPr/>
          <p:nvPr/>
        </p:nvSpPr>
        <p:spPr>
          <a:xfrm rot="1328266">
            <a:off x="9679495" y="5464330"/>
            <a:ext cx="1948180" cy="1830968"/>
          </a:xfrm>
          <a:custGeom>
            <a:avLst/>
            <a:gdLst>
              <a:gd name="connsiteX0" fmla="*/ 0 w 1955448"/>
              <a:gd name="connsiteY0" fmla="*/ 0 h 1830968"/>
              <a:gd name="connsiteX1" fmla="*/ 1955448 w 1955448"/>
              <a:gd name="connsiteY1" fmla="*/ 0 h 1830968"/>
              <a:gd name="connsiteX2" fmla="*/ 1955448 w 1955448"/>
              <a:gd name="connsiteY2" fmla="*/ 1035442 h 1830968"/>
              <a:gd name="connsiteX3" fmla="*/ 1 w 1955448"/>
              <a:gd name="connsiteY3" fmla="*/ 1830968 h 1830968"/>
            </a:gdLst>
            <a:ahLst/>
            <a:cxnLst>
              <a:cxn ang="0">
                <a:pos x="connsiteX0" y="connsiteY0"/>
              </a:cxn>
              <a:cxn ang="0">
                <a:pos x="connsiteX1" y="connsiteY1"/>
              </a:cxn>
              <a:cxn ang="0">
                <a:pos x="connsiteX2" y="connsiteY2"/>
              </a:cxn>
              <a:cxn ang="0">
                <a:pos x="connsiteX3" y="connsiteY3"/>
              </a:cxn>
            </a:cxnLst>
            <a:rect l="l" t="t" r="r" b="b"/>
            <a:pathLst>
              <a:path w="1955448" h="1830968">
                <a:moveTo>
                  <a:pt x="0" y="0"/>
                </a:moveTo>
                <a:lnTo>
                  <a:pt x="1955448" y="0"/>
                </a:lnTo>
                <a:lnTo>
                  <a:pt x="1955448" y="1035442"/>
                </a:lnTo>
                <a:lnTo>
                  <a:pt x="1" y="1830968"/>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a:blip r:embed="rId3"/>
          <a:stretch>
            <a:fillRect/>
          </a:stretch>
        </p:blipFill>
        <p:spPr>
          <a:xfrm>
            <a:off x="9842349" y="4813650"/>
            <a:ext cx="2025549" cy="1658760"/>
          </a:xfrm>
          <a:prstGeom prst="rect">
            <a:avLst/>
          </a:prstGeom>
        </p:spPr>
      </p:pic>
      <p:pic>
        <p:nvPicPr>
          <p:cNvPr id="49" name="图片 48"/>
          <p:cNvPicPr>
            <a:picLocks noChangeAspect="1"/>
          </p:cNvPicPr>
          <p:nvPr/>
        </p:nvPicPr>
        <p:blipFill>
          <a:blip r:embed="rId3"/>
          <a:stretch>
            <a:fillRect/>
          </a:stretch>
        </p:blipFill>
        <p:spPr>
          <a:xfrm>
            <a:off x="9078233" y="5738967"/>
            <a:ext cx="841453" cy="689081"/>
          </a:xfrm>
          <a:prstGeom prst="rect">
            <a:avLst/>
          </a:prstGeom>
        </p:spPr>
      </p:pic>
      <p:sp>
        <p:nvSpPr>
          <p:cNvPr id="6" name="文本框 5"/>
          <p:cNvSpPr txBox="1"/>
          <p:nvPr/>
        </p:nvSpPr>
        <p:spPr>
          <a:xfrm>
            <a:off x="803275" y="770145"/>
            <a:ext cx="2646878"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品牌市场份额</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12" name="文本框 11"/>
          <p:cNvSpPr txBox="1"/>
          <p:nvPr/>
        </p:nvSpPr>
        <p:spPr>
          <a:xfrm>
            <a:off x="472371" y="2213402"/>
            <a:ext cx="1346844" cy="769441"/>
          </a:xfrm>
          <a:prstGeom prst="rect">
            <a:avLst/>
          </a:prstGeom>
          <a:noFill/>
        </p:spPr>
        <p:txBody>
          <a:bodyPr wrap="none" rtlCol="0">
            <a:spAutoFit/>
          </a:bodyPr>
          <a:lstStyle/>
          <a:p>
            <a:r>
              <a:rPr lang="en-US" altLang="zh-CN" sz="4400" dirty="0" smtClean="0">
                <a:solidFill>
                  <a:schemeClr val="bg1">
                    <a:lumMod val="95000"/>
                  </a:schemeClr>
                </a:solidFill>
                <a:latin typeface="微软雅黑" panose="020B0503020204020204" pitchFamily="34" charset="-122"/>
                <a:ea typeface="微软雅黑" panose="020B0503020204020204" pitchFamily="34" charset="-122"/>
              </a:rPr>
              <a:t>23%</a:t>
            </a:r>
            <a:endParaRPr lang="zh-CN" altLang="en-US" sz="4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77765" y="4650537"/>
            <a:ext cx="1346844" cy="769441"/>
          </a:xfrm>
          <a:prstGeom prst="rect">
            <a:avLst/>
          </a:prstGeom>
          <a:noFill/>
        </p:spPr>
        <p:txBody>
          <a:bodyPr wrap="none" rtlCol="0">
            <a:spAutoFit/>
          </a:bodyPr>
          <a:lstStyle/>
          <a:p>
            <a:r>
              <a:rPr lang="en-US" altLang="zh-CN" sz="4400" dirty="0" smtClean="0">
                <a:solidFill>
                  <a:schemeClr val="bg1">
                    <a:lumMod val="95000"/>
                  </a:schemeClr>
                </a:solidFill>
                <a:latin typeface="微软雅黑" panose="020B0503020204020204" pitchFamily="34" charset="-122"/>
                <a:ea typeface="微软雅黑" panose="020B0503020204020204" pitchFamily="34" charset="-122"/>
              </a:rPr>
              <a:t>10%</a:t>
            </a:r>
            <a:endParaRPr lang="zh-CN" altLang="en-US" sz="4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134502" y="1541393"/>
            <a:ext cx="1016625" cy="769441"/>
          </a:xfrm>
          <a:prstGeom prst="rect">
            <a:avLst/>
          </a:prstGeom>
          <a:noFill/>
        </p:spPr>
        <p:txBody>
          <a:bodyPr wrap="none" rtlCol="0">
            <a:spAutoFit/>
          </a:bodyPr>
          <a:lstStyle/>
          <a:p>
            <a:r>
              <a:rPr lang="en-US" altLang="zh-CN" sz="4400" dirty="0" smtClean="0">
                <a:solidFill>
                  <a:schemeClr val="bg1">
                    <a:lumMod val="95000"/>
                  </a:schemeClr>
                </a:solidFill>
                <a:latin typeface="微软雅黑" panose="020B0503020204020204" pitchFamily="34" charset="-122"/>
                <a:ea typeface="微软雅黑" panose="020B0503020204020204" pitchFamily="34" charset="-122"/>
              </a:rPr>
              <a:t>9%</a:t>
            </a:r>
            <a:endParaRPr lang="zh-CN" altLang="en-US" sz="4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3" name="矩形 62"/>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6627844" y="2822732"/>
            <a:ext cx="5148964" cy="3108543"/>
          </a:xfrm>
          <a:prstGeom prst="rect">
            <a:avLst/>
          </a:prstGeom>
          <a:noFill/>
        </p:spPr>
        <p:txBody>
          <a:bodyPr wrap="square" rtlCol="0">
            <a:spAutoFit/>
          </a:bodyPr>
          <a:lstStyle/>
          <a:p>
            <a:r>
              <a:rPr lang="zh-CN" altLang="en-US" sz="1400" dirty="0" smtClean="0">
                <a:ln>
                  <a:solidFill>
                    <a:schemeClr val="bg1">
                      <a:lumMod val="95000"/>
                    </a:schemeClr>
                  </a:solidFill>
                </a:ln>
                <a:solidFill>
                  <a:schemeClr val="bg1"/>
                </a:solidFill>
                <a:latin typeface="微软雅黑" panose="020B0503020204020204" pitchFamily="34" charset="-122"/>
                <a:ea typeface="微软雅黑" panose="020B0503020204020204" pitchFamily="34"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solidFill>
                <a:latin typeface="微软雅黑" panose="020B0503020204020204" pitchFamily="34" charset="-122"/>
                <a:ea typeface="微软雅黑" panose="020B0503020204020204" pitchFamily="34" charset="-122"/>
              </a:rPr>
              <a:t>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smtClean="0">
                <a:ln>
                  <a:solidFill>
                    <a:schemeClr val="bg1">
                      <a:lumMod val="95000"/>
                    </a:schemeClr>
                  </a:solidFill>
                </a:ln>
                <a:solidFill>
                  <a:schemeClr val="bg1"/>
                </a:solidFill>
                <a:latin typeface="微软雅黑" panose="020B0503020204020204" pitchFamily="34" charset="-122"/>
                <a:ea typeface="微软雅黑" panose="020B0503020204020204" pitchFamily="34" charset="-122"/>
              </a:rPr>
              <a:t>内容</a:t>
            </a:r>
            <a:endParaRPr lang="zh-CN" altLang="en-US" sz="1400" dirty="0">
              <a:ln>
                <a:solidFill>
                  <a:schemeClr val="bg1">
                    <a:lumMod val="95000"/>
                  </a:schemeClr>
                </a:solidFill>
              </a:ln>
              <a:solidFill>
                <a:schemeClr val="bg1"/>
              </a:solidFill>
              <a:latin typeface="微软雅黑" panose="020B0503020204020204" pitchFamily="34" charset="-122"/>
              <a:ea typeface="微软雅黑" panose="020B0503020204020204" pitchFamily="34" charset="-122"/>
            </a:endParaRPr>
          </a:p>
        </p:txBody>
      </p:sp>
      <p:sp>
        <p:nvSpPr>
          <p:cNvPr id="66" name="任意多边形 65"/>
          <p:cNvSpPr/>
          <p:nvPr/>
        </p:nvSpPr>
        <p:spPr>
          <a:xfrm rot="13392488">
            <a:off x="11471336" y="5561797"/>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7E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2592488">
            <a:off x="6494628" y="2600148"/>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9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69" name="等腰三角形 68"/>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71" name="直接连接符 70"/>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72" name="等腰三角形 71"/>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目标预测</a:t>
            </a:r>
            <a:endParaRPr lang="zh-CN" altLang="en-US" sz="3600" dirty="0"/>
          </a:p>
        </p:txBody>
      </p:sp>
    </p:spTree>
    <p:extLst>
      <p:ext uri="{BB962C8B-B14F-4D97-AF65-F5344CB8AC3E}">
        <p14:creationId xmlns:p14="http://schemas.microsoft.com/office/powerpoint/2010/main" val="117555561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rot="1328266">
            <a:off x="749728" y="5232638"/>
            <a:ext cx="287839" cy="1751890"/>
          </a:xfrm>
          <a:custGeom>
            <a:avLst/>
            <a:gdLst>
              <a:gd name="connsiteX0" fmla="*/ 0 w 287839"/>
              <a:gd name="connsiteY0" fmla="*/ 0 h 1751890"/>
              <a:gd name="connsiteX1" fmla="*/ 287839 w 287839"/>
              <a:gd name="connsiteY1" fmla="*/ 0 h 1751890"/>
              <a:gd name="connsiteX2" fmla="*/ 287839 w 287839"/>
              <a:gd name="connsiteY2" fmla="*/ 1634789 h 1751890"/>
              <a:gd name="connsiteX3" fmla="*/ 0 w 287839"/>
              <a:gd name="connsiteY3" fmla="*/ 1751890 h 1751890"/>
            </a:gdLst>
            <a:ahLst/>
            <a:cxnLst>
              <a:cxn ang="0">
                <a:pos x="connsiteX0" y="connsiteY0"/>
              </a:cxn>
              <a:cxn ang="0">
                <a:pos x="connsiteX1" y="connsiteY1"/>
              </a:cxn>
              <a:cxn ang="0">
                <a:pos x="connsiteX2" y="connsiteY2"/>
              </a:cxn>
              <a:cxn ang="0">
                <a:pos x="connsiteX3" y="connsiteY3"/>
              </a:cxn>
            </a:cxnLst>
            <a:rect l="l" t="t" r="r" b="b"/>
            <a:pathLst>
              <a:path w="287839" h="1751890">
                <a:moveTo>
                  <a:pt x="0" y="0"/>
                </a:moveTo>
                <a:lnTo>
                  <a:pt x="287839" y="0"/>
                </a:lnTo>
                <a:lnTo>
                  <a:pt x="287839" y="1634789"/>
                </a:lnTo>
                <a:lnTo>
                  <a:pt x="0" y="1751890"/>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41"/>
          <p:cNvSpPr/>
          <p:nvPr/>
        </p:nvSpPr>
        <p:spPr>
          <a:xfrm rot="1328266">
            <a:off x="1017886" y="5440821"/>
            <a:ext cx="1955448" cy="1867021"/>
          </a:xfrm>
          <a:custGeom>
            <a:avLst/>
            <a:gdLst>
              <a:gd name="connsiteX0" fmla="*/ 0 w 1955448"/>
              <a:gd name="connsiteY0" fmla="*/ 0 h 1867021"/>
              <a:gd name="connsiteX1" fmla="*/ 1955448 w 1955448"/>
              <a:gd name="connsiteY1" fmla="*/ 0 h 1867021"/>
              <a:gd name="connsiteX2" fmla="*/ 1955448 w 1955448"/>
              <a:gd name="connsiteY2" fmla="*/ 1071494 h 1867021"/>
              <a:gd name="connsiteX3" fmla="*/ 0 w 1955448"/>
              <a:gd name="connsiteY3" fmla="*/ 1867021 h 1867021"/>
            </a:gdLst>
            <a:ahLst/>
            <a:cxnLst>
              <a:cxn ang="0">
                <a:pos x="connsiteX0" y="connsiteY0"/>
              </a:cxn>
              <a:cxn ang="0">
                <a:pos x="connsiteX1" y="connsiteY1"/>
              </a:cxn>
              <a:cxn ang="0">
                <a:pos x="connsiteX2" y="connsiteY2"/>
              </a:cxn>
              <a:cxn ang="0">
                <a:pos x="connsiteX3" y="connsiteY3"/>
              </a:cxn>
            </a:cxnLst>
            <a:rect l="l" t="t" r="r" b="b"/>
            <a:pathLst>
              <a:path w="1955448" h="1867021">
                <a:moveTo>
                  <a:pt x="0" y="0"/>
                </a:moveTo>
                <a:lnTo>
                  <a:pt x="1955448" y="0"/>
                </a:lnTo>
                <a:lnTo>
                  <a:pt x="1955448" y="1071494"/>
                </a:lnTo>
                <a:lnTo>
                  <a:pt x="0" y="1867021"/>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39"/>
          <p:cNvSpPr/>
          <p:nvPr/>
        </p:nvSpPr>
        <p:spPr>
          <a:xfrm rot="1328266">
            <a:off x="3132541" y="5409560"/>
            <a:ext cx="1911905" cy="1896010"/>
          </a:xfrm>
          <a:custGeom>
            <a:avLst/>
            <a:gdLst>
              <a:gd name="connsiteX0" fmla="*/ 0 w 1911905"/>
              <a:gd name="connsiteY0" fmla="*/ 0 h 1896010"/>
              <a:gd name="connsiteX1" fmla="*/ 1911904 w 1911905"/>
              <a:gd name="connsiteY1" fmla="*/ 0 h 1896010"/>
              <a:gd name="connsiteX2" fmla="*/ 1911905 w 1911905"/>
              <a:gd name="connsiteY2" fmla="*/ 1112492 h 1896010"/>
              <a:gd name="connsiteX3" fmla="*/ 1296101 w 1911905"/>
              <a:gd name="connsiteY3" fmla="*/ 1368723 h 1896010"/>
              <a:gd name="connsiteX4" fmla="*/ 0 w 1911905"/>
              <a:gd name="connsiteY4" fmla="*/ 1896010 h 1896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905" h="1896010">
                <a:moveTo>
                  <a:pt x="0" y="0"/>
                </a:moveTo>
                <a:lnTo>
                  <a:pt x="1911904" y="0"/>
                </a:lnTo>
                <a:lnTo>
                  <a:pt x="1911905" y="1112492"/>
                </a:lnTo>
                <a:lnTo>
                  <a:pt x="1296101" y="1368723"/>
                </a:lnTo>
                <a:lnTo>
                  <a:pt x="0" y="1896010"/>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3" name="图片 102"/>
          <p:cNvPicPr>
            <a:picLocks noChangeAspect="1"/>
          </p:cNvPicPr>
          <p:nvPr/>
        </p:nvPicPr>
        <p:blipFill>
          <a:blip r:embed="rId2"/>
          <a:stretch>
            <a:fillRect/>
          </a:stretch>
        </p:blipFill>
        <p:spPr>
          <a:xfrm flipH="1">
            <a:off x="1027789" y="4754569"/>
            <a:ext cx="1237819" cy="1019776"/>
          </a:xfrm>
          <a:prstGeom prst="rect">
            <a:avLst/>
          </a:prstGeom>
        </p:spPr>
      </p:pic>
      <p:grpSp>
        <p:nvGrpSpPr>
          <p:cNvPr id="101" name="组合 100"/>
          <p:cNvGrpSpPr/>
          <p:nvPr/>
        </p:nvGrpSpPr>
        <p:grpSpPr>
          <a:xfrm flipH="1">
            <a:off x="908386" y="4062219"/>
            <a:ext cx="3751755" cy="2133488"/>
            <a:chOff x="1640765" y="4095757"/>
            <a:chExt cx="3751755" cy="2133488"/>
          </a:xfrm>
        </p:grpSpPr>
        <p:pic>
          <p:nvPicPr>
            <p:cNvPr id="96" name="图片 95"/>
            <p:cNvPicPr>
              <a:picLocks noChangeAspect="1"/>
            </p:cNvPicPr>
            <p:nvPr/>
          </p:nvPicPr>
          <p:blipFill>
            <a:blip r:embed="rId2"/>
            <a:stretch>
              <a:fillRect/>
            </a:stretch>
          </p:blipFill>
          <p:spPr>
            <a:xfrm>
              <a:off x="1640765" y="4427406"/>
              <a:ext cx="1671463" cy="1377032"/>
            </a:xfrm>
            <a:prstGeom prst="rect">
              <a:avLst/>
            </a:prstGeom>
          </p:spPr>
        </p:pic>
        <p:pic>
          <p:nvPicPr>
            <p:cNvPr id="92" name="图片 91"/>
            <p:cNvPicPr>
              <a:picLocks noChangeAspect="1"/>
            </p:cNvPicPr>
            <p:nvPr/>
          </p:nvPicPr>
          <p:blipFill>
            <a:blip r:embed="rId2"/>
            <a:stretch>
              <a:fillRect/>
            </a:stretch>
          </p:blipFill>
          <p:spPr>
            <a:xfrm flipH="1">
              <a:off x="3312228" y="4095757"/>
              <a:ext cx="1098961" cy="905376"/>
            </a:xfrm>
            <a:prstGeom prst="rect">
              <a:avLst/>
            </a:prstGeom>
          </p:spPr>
        </p:pic>
        <p:pic>
          <p:nvPicPr>
            <p:cNvPr id="97" name="图片 96"/>
            <p:cNvPicPr>
              <a:picLocks noChangeAspect="1"/>
            </p:cNvPicPr>
            <p:nvPr/>
          </p:nvPicPr>
          <p:blipFill>
            <a:blip r:embed="rId2"/>
            <a:stretch>
              <a:fillRect/>
            </a:stretch>
          </p:blipFill>
          <p:spPr>
            <a:xfrm>
              <a:off x="2535229" y="4418490"/>
              <a:ext cx="2197923" cy="1810755"/>
            </a:xfrm>
            <a:prstGeom prst="rect">
              <a:avLst/>
            </a:prstGeom>
          </p:spPr>
        </p:pic>
        <p:pic>
          <p:nvPicPr>
            <p:cNvPr id="91" name="图片 90"/>
            <p:cNvPicPr>
              <a:picLocks noChangeAspect="1"/>
            </p:cNvPicPr>
            <p:nvPr/>
          </p:nvPicPr>
          <p:blipFill>
            <a:blip r:embed="rId2"/>
            <a:stretch>
              <a:fillRect/>
            </a:stretch>
          </p:blipFill>
          <p:spPr>
            <a:xfrm>
              <a:off x="4792035" y="5323867"/>
              <a:ext cx="600485" cy="494709"/>
            </a:xfrm>
            <a:prstGeom prst="rect">
              <a:avLst/>
            </a:prstGeom>
          </p:spPr>
        </p:pic>
      </p:grpSp>
      <p:pic>
        <p:nvPicPr>
          <p:cNvPr id="102" name="图片 101"/>
          <p:cNvPicPr>
            <a:picLocks noChangeAspect="1"/>
          </p:cNvPicPr>
          <p:nvPr/>
        </p:nvPicPr>
        <p:blipFill>
          <a:blip r:embed="rId2"/>
          <a:stretch>
            <a:fillRect/>
          </a:stretch>
        </p:blipFill>
        <p:spPr>
          <a:xfrm flipH="1">
            <a:off x="1208628" y="5759278"/>
            <a:ext cx="360661" cy="297130"/>
          </a:xfrm>
          <a:prstGeom prst="rect">
            <a:avLst/>
          </a:prstGeom>
        </p:spPr>
      </p:pic>
      <p:sp>
        <p:nvSpPr>
          <p:cNvPr id="112" name="文本框 111"/>
          <p:cNvSpPr txBox="1"/>
          <p:nvPr/>
        </p:nvSpPr>
        <p:spPr>
          <a:xfrm>
            <a:off x="803275" y="804906"/>
            <a:ext cx="3057247" cy="584775"/>
          </a:xfrm>
          <a:prstGeom prst="rect">
            <a:avLst/>
          </a:prstGeom>
          <a:noFill/>
        </p:spPr>
        <p:txBody>
          <a:bodyPr wrap="none" rtlCol="0">
            <a:spAutoFit/>
          </a:bodyPr>
          <a:lstStyle/>
          <a:p>
            <a:r>
              <a:rPr lang="zh-CN" altLang="en-US" sz="3200" dirty="0" smtClean="0">
                <a:solidFill>
                  <a:schemeClr val="bg1"/>
                </a:solidFill>
                <a:latin typeface="张海山锐谐体" panose="02000000000000000000" pitchFamily="2" charset="-122"/>
                <a:ea typeface="张海山锐谐体" panose="02000000000000000000" pitchFamily="2" charset="-122"/>
              </a:rPr>
              <a:t>实现品牌的飞越</a:t>
            </a:r>
            <a:endParaRPr lang="zh-CN" altLang="en-US" sz="3200" dirty="0">
              <a:solidFill>
                <a:schemeClr val="bg1"/>
              </a:solidFill>
              <a:latin typeface="张海山锐谐体" panose="02000000000000000000" pitchFamily="2" charset="-122"/>
              <a:ea typeface="张海山锐谐体" panose="02000000000000000000" pitchFamily="2" charset="-122"/>
            </a:endParaRPr>
          </a:p>
        </p:txBody>
      </p:sp>
      <p:sp>
        <p:nvSpPr>
          <p:cNvPr id="124" name="AutoShape 13"/>
          <p:cNvSpPr>
            <a:spLocks noChangeAspect="1" noChangeArrowheads="1" noTextEdit="1"/>
          </p:cNvSpPr>
          <p:nvPr/>
        </p:nvSpPr>
        <p:spPr bwMode="auto">
          <a:xfrm>
            <a:off x="3107943" y="4270682"/>
            <a:ext cx="2478087"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5"/>
          <p:cNvSpPr>
            <a:spLocks/>
          </p:cNvSpPr>
          <p:nvPr/>
        </p:nvSpPr>
        <p:spPr bwMode="auto">
          <a:xfrm>
            <a:off x="3352418" y="4881870"/>
            <a:ext cx="1987550" cy="1376363"/>
          </a:xfrm>
          <a:custGeom>
            <a:avLst/>
            <a:gdLst>
              <a:gd name="T0" fmla="*/ 0 w 1252"/>
              <a:gd name="T1" fmla="*/ 0 h 867"/>
              <a:gd name="T2" fmla="*/ 0 w 1252"/>
              <a:gd name="T3" fmla="*/ 634 h 867"/>
              <a:gd name="T4" fmla="*/ 625 w 1252"/>
              <a:gd name="T5" fmla="*/ 867 h 867"/>
              <a:gd name="T6" fmla="*/ 1252 w 1252"/>
              <a:gd name="T7" fmla="*/ 628 h 867"/>
              <a:gd name="T8" fmla="*/ 1252 w 1252"/>
              <a:gd name="T9" fmla="*/ 0 h 867"/>
              <a:gd name="T10" fmla="*/ 0 w 1252"/>
              <a:gd name="T11" fmla="*/ 0 h 867"/>
            </a:gdLst>
            <a:ahLst/>
            <a:cxnLst>
              <a:cxn ang="0">
                <a:pos x="T0" y="T1"/>
              </a:cxn>
              <a:cxn ang="0">
                <a:pos x="T2" y="T3"/>
              </a:cxn>
              <a:cxn ang="0">
                <a:pos x="T4" y="T5"/>
              </a:cxn>
              <a:cxn ang="0">
                <a:pos x="T6" y="T7"/>
              </a:cxn>
              <a:cxn ang="0">
                <a:pos x="T8" y="T9"/>
              </a:cxn>
              <a:cxn ang="0">
                <a:pos x="T10" y="T11"/>
              </a:cxn>
            </a:cxnLst>
            <a:rect l="0" t="0" r="r" b="b"/>
            <a:pathLst>
              <a:path w="1252" h="867">
                <a:moveTo>
                  <a:pt x="0" y="0"/>
                </a:moveTo>
                <a:lnTo>
                  <a:pt x="0" y="634"/>
                </a:lnTo>
                <a:lnTo>
                  <a:pt x="625" y="867"/>
                </a:lnTo>
                <a:lnTo>
                  <a:pt x="1252" y="628"/>
                </a:lnTo>
                <a:lnTo>
                  <a:pt x="1252" y="0"/>
                </a:lnTo>
                <a:lnTo>
                  <a:pt x="0" y="0"/>
                </a:lnTo>
                <a:close/>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6"/>
          <p:cNvSpPr>
            <a:spLocks/>
          </p:cNvSpPr>
          <p:nvPr/>
        </p:nvSpPr>
        <p:spPr bwMode="auto">
          <a:xfrm>
            <a:off x="3107943" y="4272270"/>
            <a:ext cx="1239837" cy="609600"/>
          </a:xfrm>
          <a:custGeom>
            <a:avLst/>
            <a:gdLst>
              <a:gd name="T0" fmla="*/ 781 w 781"/>
              <a:gd name="T1" fmla="*/ 213 h 384"/>
              <a:gd name="T2" fmla="*/ 154 w 781"/>
              <a:gd name="T3" fmla="*/ 384 h 384"/>
              <a:gd name="T4" fmla="*/ 0 w 781"/>
              <a:gd name="T5" fmla="*/ 144 h 384"/>
              <a:gd name="T6" fmla="*/ 651 w 781"/>
              <a:gd name="T7" fmla="*/ 0 h 384"/>
              <a:gd name="T8" fmla="*/ 781 w 781"/>
              <a:gd name="T9" fmla="*/ 213 h 384"/>
            </a:gdLst>
            <a:ahLst/>
            <a:cxnLst>
              <a:cxn ang="0">
                <a:pos x="T0" y="T1"/>
              </a:cxn>
              <a:cxn ang="0">
                <a:pos x="T2" y="T3"/>
              </a:cxn>
              <a:cxn ang="0">
                <a:pos x="T4" y="T5"/>
              </a:cxn>
              <a:cxn ang="0">
                <a:pos x="T6" y="T7"/>
              </a:cxn>
              <a:cxn ang="0">
                <a:pos x="T8" y="T9"/>
              </a:cxn>
            </a:cxnLst>
            <a:rect l="0" t="0" r="r" b="b"/>
            <a:pathLst>
              <a:path w="781" h="384">
                <a:moveTo>
                  <a:pt x="781" y="213"/>
                </a:moveTo>
                <a:lnTo>
                  <a:pt x="154" y="384"/>
                </a:lnTo>
                <a:lnTo>
                  <a:pt x="0" y="144"/>
                </a:lnTo>
                <a:lnTo>
                  <a:pt x="651" y="0"/>
                </a:lnTo>
                <a:lnTo>
                  <a:pt x="781" y="213"/>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7"/>
          <p:cNvSpPr>
            <a:spLocks/>
          </p:cNvSpPr>
          <p:nvPr/>
        </p:nvSpPr>
        <p:spPr bwMode="auto">
          <a:xfrm>
            <a:off x="4347780" y="4272270"/>
            <a:ext cx="1236662" cy="609600"/>
          </a:xfrm>
          <a:custGeom>
            <a:avLst/>
            <a:gdLst>
              <a:gd name="T0" fmla="*/ 0 w 779"/>
              <a:gd name="T1" fmla="*/ 213 h 384"/>
              <a:gd name="T2" fmla="*/ 625 w 779"/>
              <a:gd name="T3" fmla="*/ 384 h 384"/>
              <a:gd name="T4" fmla="*/ 779 w 779"/>
              <a:gd name="T5" fmla="*/ 144 h 384"/>
              <a:gd name="T6" fmla="*/ 129 w 779"/>
              <a:gd name="T7" fmla="*/ 0 h 384"/>
              <a:gd name="T8" fmla="*/ 0 w 779"/>
              <a:gd name="T9" fmla="*/ 213 h 384"/>
            </a:gdLst>
            <a:ahLst/>
            <a:cxnLst>
              <a:cxn ang="0">
                <a:pos x="T0" y="T1"/>
              </a:cxn>
              <a:cxn ang="0">
                <a:pos x="T2" y="T3"/>
              </a:cxn>
              <a:cxn ang="0">
                <a:pos x="T4" y="T5"/>
              </a:cxn>
              <a:cxn ang="0">
                <a:pos x="T6" y="T7"/>
              </a:cxn>
              <a:cxn ang="0">
                <a:pos x="T8" y="T9"/>
              </a:cxn>
            </a:cxnLst>
            <a:rect l="0" t="0" r="r" b="b"/>
            <a:pathLst>
              <a:path w="779" h="384">
                <a:moveTo>
                  <a:pt x="0" y="213"/>
                </a:moveTo>
                <a:lnTo>
                  <a:pt x="625" y="384"/>
                </a:lnTo>
                <a:lnTo>
                  <a:pt x="779" y="144"/>
                </a:lnTo>
                <a:lnTo>
                  <a:pt x="129" y="0"/>
                </a:lnTo>
                <a:lnTo>
                  <a:pt x="0" y="213"/>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8"/>
          <p:cNvSpPr>
            <a:spLocks/>
          </p:cNvSpPr>
          <p:nvPr/>
        </p:nvSpPr>
        <p:spPr bwMode="auto">
          <a:xfrm>
            <a:off x="3141280" y="4881870"/>
            <a:ext cx="1203325" cy="739775"/>
          </a:xfrm>
          <a:custGeom>
            <a:avLst/>
            <a:gdLst>
              <a:gd name="T0" fmla="*/ 133 w 758"/>
              <a:gd name="T1" fmla="*/ 0 h 466"/>
              <a:gd name="T2" fmla="*/ 758 w 758"/>
              <a:gd name="T3" fmla="*/ 208 h 466"/>
              <a:gd name="T4" fmla="*/ 629 w 758"/>
              <a:gd name="T5" fmla="*/ 466 h 466"/>
              <a:gd name="T6" fmla="*/ 0 w 758"/>
              <a:gd name="T7" fmla="*/ 223 h 466"/>
              <a:gd name="T8" fmla="*/ 133 w 758"/>
              <a:gd name="T9" fmla="*/ 0 h 466"/>
            </a:gdLst>
            <a:ahLst/>
            <a:cxnLst>
              <a:cxn ang="0">
                <a:pos x="T0" y="T1"/>
              </a:cxn>
              <a:cxn ang="0">
                <a:pos x="T2" y="T3"/>
              </a:cxn>
              <a:cxn ang="0">
                <a:pos x="T4" y="T5"/>
              </a:cxn>
              <a:cxn ang="0">
                <a:pos x="T6" y="T7"/>
              </a:cxn>
              <a:cxn ang="0">
                <a:pos x="T8" y="T9"/>
              </a:cxn>
            </a:cxnLst>
            <a:rect l="0" t="0" r="r" b="b"/>
            <a:pathLst>
              <a:path w="758" h="466">
                <a:moveTo>
                  <a:pt x="133" y="0"/>
                </a:moveTo>
                <a:lnTo>
                  <a:pt x="758" y="208"/>
                </a:lnTo>
                <a:lnTo>
                  <a:pt x="629" y="466"/>
                </a:lnTo>
                <a:lnTo>
                  <a:pt x="0" y="223"/>
                </a:lnTo>
                <a:lnTo>
                  <a:pt x="133"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9"/>
          <p:cNvSpPr>
            <a:spLocks/>
          </p:cNvSpPr>
          <p:nvPr/>
        </p:nvSpPr>
        <p:spPr bwMode="auto">
          <a:xfrm>
            <a:off x="3352418" y="4610407"/>
            <a:ext cx="1987550" cy="601663"/>
          </a:xfrm>
          <a:custGeom>
            <a:avLst/>
            <a:gdLst>
              <a:gd name="T0" fmla="*/ 1252 w 1252"/>
              <a:gd name="T1" fmla="*/ 171 h 379"/>
              <a:gd name="T2" fmla="*/ 625 w 1252"/>
              <a:gd name="T3" fmla="*/ 379 h 379"/>
              <a:gd name="T4" fmla="*/ 0 w 1252"/>
              <a:gd name="T5" fmla="*/ 171 h 379"/>
              <a:gd name="T6" fmla="*/ 627 w 1252"/>
              <a:gd name="T7" fmla="*/ 0 h 379"/>
              <a:gd name="T8" fmla="*/ 1252 w 1252"/>
              <a:gd name="T9" fmla="*/ 171 h 379"/>
            </a:gdLst>
            <a:ahLst/>
            <a:cxnLst>
              <a:cxn ang="0">
                <a:pos x="T0" y="T1"/>
              </a:cxn>
              <a:cxn ang="0">
                <a:pos x="T2" y="T3"/>
              </a:cxn>
              <a:cxn ang="0">
                <a:pos x="T4" y="T5"/>
              </a:cxn>
              <a:cxn ang="0">
                <a:pos x="T6" y="T7"/>
              </a:cxn>
              <a:cxn ang="0">
                <a:pos x="T8" y="T9"/>
              </a:cxn>
            </a:cxnLst>
            <a:rect l="0" t="0" r="r" b="b"/>
            <a:pathLst>
              <a:path w="1252" h="379">
                <a:moveTo>
                  <a:pt x="1252" y="171"/>
                </a:moveTo>
                <a:lnTo>
                  <a:pt x="625" y="379"/>
                </a:lnTo>
                <a:lnTo>
                  <a:pt x="0" y="171"/>
                </a:lnTo>
                <a:lnTo>
                  <a:pt x="627" y="0"/>
                </a:lnTo>
                <a:lnTo>
                  <a:pt x="1252" y="171"/>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94" name="图片 93"/>
          <p:cNvPicPr>
            <a:picLocks noChangeAspect="1"/>
          </p:cNvPicPr>
          <p:nvPr/>
        </p:nvPicPr>
        <p:blipFill>
          <a:blip r:embed="rId3"/>
          <a:stretch>
            <a:fillRect/>
          </a:stretch>
        </p:blipFill>
        <p:spPr>
          <a:xfrm>
            <a:off x="3293610" y="2607607"/>
            <a:ext cx="2123506" cy="2604463"/>
          </a:xfrm>
          <a:prstGeom prst="rect">
            <a:avLst/>
          </a:prstGeom>
        </p:spPr>
      </p:pic>
      <p:sp>
        <p:nvSpPr>
          <p:cNvPr id="130" name="Freeform 20"/>
          <p:cNvSpPr>
            <a:spLocks/>
          </p:cNvSpPr>
          <p:nvPr/>
        </p:nvSpPr>
        <p:spPr bwMode="auto">
          <a:xfrm>
            <a:off x="4344605" y="4881870"/>
            <a:ext cx="995362" cy="1374775"/>
          </a:xfrm>
          <a:custGeom>
            <a:avLst/>
            <a:gdLst>
              <a:gd name="T0" fmla="*/ 0 w 627"/>
              <a:gd name="T1" fmla="*/ 208 h 866"/>
              <a:gd name="T2" fmla="*/ 0 w 627"/>
              <a:gd name="T3" fmla="*/ 866 h 866"/>
              <a:gd name="T4" fmla="*/ 627 w 627"/>
              <a:gd name="T5" fmla="*/ 628 h 866"/>
              <a:gd name="T6" fmla="*/ 627 w 627"/>
              <a:gd name="T7" fmla="*/ 0 h 866"/>
              <a:gd name="T8" fmla="*/ 0 w 627"/>
              <a:gd name="T9" fmla="*/ 208 h 866"/>
            </a:gdLst>
            <a:ahLst/>
            <a:cxnLst>
              <a:cxn ang="0">
                <a:pos x="T0" y="T1"/>
              </a:cxn>
              <a:cxn ang="0">
                <a:pos x="T2" y="T3"/>
              </a:cxn>
              <a:cxn ang="0">
                <a:pos x="T4" y="T5"/>
              </a:cxn>
              <a:cxn ang="0">
                <a:pos x="T6" y="T7"/>
              </a:cxn>
              <a:cxn ang="0">
                <a:pos x="T8" y="T9"/>
              </a:cxn>
            </a:cxnLst>
            <a:rect l="0" t="0" r="r" b="b"/>
            <a:pathLst>
              <a:path w="627" h="866">
                <a:moveTo>
                  <a:pt x="0" y="208"/>
                </a:moveTo>
                <a:lnTo>
                  <a:pt x="0" y="866"/>
                </a:lnTo>
                <a:lnTo>
                  <a:pt x="627" y="628"/>
                </a:lnTo>
                <a:lnTo>
                  <a:pt x="627" y="0"/>
                </a:lnTo>
                <a:lnTo>
                  <a:pt x="0" y="208"/>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1"/>
          <p:cNvSpPr>
            <a:spLocks/>
          </p:cNvSpPr>
          <p:nvPr/>
        </p:nvSpPr>
        <p:spPr bwMode="auto">
          <a:xfrm>
            <a:off x="4344605" y="4881870"/>
            <a:ext cx="1204912" cy="739775"/>
          </a:xfrm>
          <a:custGeom>
            <a:avLst/>
            <a:gdLst>
              <a:gd name="T0" fmla="*/ 627 w 759"/>
              <a:gd name="T1" fmla="*/ 0 h 466"/>
              <a:gd name="T2" fmla="*/ 0 w 759"/>
              <a:gd name="T3" fmla="*/ 208 h 466"/>
              <a:gd name="T4" fmla="*/ 131 w 759"/>
              <a:gd name="T5" fmla="*/ 466 h 466"/>
              <a:gd name="T6" fmla="*/ 759 w 759"/>
              <a:gd name="T7" fmla="*/ 223 h 466"/>
              <a:gd name="T8" fmla="*/ 627 w 759"/>
              <a:gd name="T9" fmla="*/ 0 h 466"/>
            </a:gdLst>
            <a:ahLst/>
            <a:cxnLst>
              <a:cxn ang="0">
                <a:pos x="T0" y="T1"/>
              </a:cxn>
              <a:cxn ang="0">
                <a:pos x="T2" y="T3"/>
              </a:cxn>
              <a:cxn ang="0">
                <a:pos x="T4" y="T5"/>
              </a:cxn>
              <a:cxn ang="0">
                <a:pos x="T6" y="T7"/>
              </a:cxn>
              <a:cxn ang="0">
                <a:pos x="T8" y="T9"/>
              </a:cxn>
            </a:cxnLst>
            <a:rect l="0" t="0" r="r" b="b"/>
            <a:pathLst>
              <a:path w="759" h="466">
                <a:moveTo>
                  <a:pt x="627" y="0"/>
                </a:moveTo>
                <a:lnTo>
                  <a:pt x="0" y="208"/>
                </a:lnTo>
                <a:lnTo>
                  <a:pt x="131" y="466"/>
                </a:lnTo>
                <a:lnTo>
                  <a:pt x="759" y="223"/>
                </a:lnTo>
                <a:lnTo>
                  <a:pt x="627"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0" name="图片 99"/>
          <p:cNvPicPr>
            <a:picLocks noChangeAspect="1"/>
          </p:cNvPicPr>
          <p:nvPr/>
        </p:nvPicPr>
        <p:blipFill>
          <a:blip r:embed="rId4"/>
          <a:stretch>
            <a:fillRect/>
          </a:stretch>
        </p:blipFill>
        <p:spPr>
          <a:xfrm>
            <a:off x="3392160" y="5220986"/>
            <a:ext cx="1874444" cy="486734"/>
          </a:xfrm>
          <a:prstGeom prst="rect">
            <a:avLst/>
          </a:prstGeom>
        </p:spPr>
      </p:pic>
      <p:pic>
        <p:nvPicPr>
          <p:cNvPr id="93" name="图片 92"/>
          <p:cNvPicPr>
            <a:picLocks noChangeAspect="1"/>
          </p:cNvPicPr>
          <p:nvPr/>
        </p:nvPicPr>
        <p:blipFill>
          <a:blip r:embed="rId5"/>
          <a:stretch>
            <a:fillRect/>
          </a:stretch>
        </p:blipFill>
        <p:spPr>
          <a:xfrm>
            <a:off x="3392160" y="1707932"/>
            <a:ext cx="1102759" cy="1557468"/>
          </a:xfrm>
          <a:prstGeom prst="rect">
            <a:avLst/>
          </a:prstGeom>
        </p:spPr>
      </p:pic>
      <p:pic>
        <p:nvPicPr>
          <p:cNvPr id="95" name="图片 94"/>
          <p:cNvPicPr>
            <a:picLocks noChangeAspect="1"/>
          </p:cNvPicPr>
          <p:nvPr/>
        </p:nvPicPr>
        <p:blipFill>
          <a:blip r:embed="rId6"/>
          <a:stretch>
            <a:fillRect/>
          </a:stretch>
        </p:blipFill>
        <p:spPr>
          <a:xfrm>
            <a:off x="3232019" y="3437671"/>
            <a:ext cx="2220292" cy="2057370"/>
          </a:xfrm>
          <a:prstGeom prst="rect">
            <a:avLst/>
          </a:prstGeom>
        </p:spPr>
      </p:pic>
      <p:sp>
        <p:nvSpPr>
          <p:cNvPr id="71" name="矩形 70"/>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6627844" y="2822732"/>
            <a:ext cx="5148964" cy="3108543"/>
          </a:xfrm>
          <a:prstGeom prst="rect">
            <a:avLst/>
          </a:prstGeom>
          <a:noFill/>
        </p:spPr>
        <p:txBody>
          <a:bodyPr wrap="square" rtlCol="0">
            <a:spAutoFit/>
          </a:bodyPr>
          <a:lstStyle/>
          <a:p>
            <a:r>
              <a:rPr lang="zh-CN" altLang="en-US" sz="1400" dirty="0" smtClean="0">
                <a:ln>
                  <a:solidFill>
                    <a:schemeClr val="bg1">
                      <a:lumMod val="95000"/>
                    </a:schemeClr>
                  </a:solidFill>
                </a:ln>
                <a:solidFill>
                  <a:schemeClr val="bg1"/>
                </a:solidFill>
                <a:latin typeface="造字工房悦黑体验版特细体" pitchFamily="50" charset="-122"/>
                <a:ea typeface="造字工房悦黑体验版特细体" pitchFamily="50"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solidFill>
                <a:latin typeface="造字工房悦黑体验版特细体" pitchFamily="50" charset="-122"/>
                <a:ea typeface="造字工房悦黑体验版特细体" pitchFamily="50" charset="-122"/>
              </a:rPr>
              <a:t>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smtClean="0">
                <a:ln>
                  <a:solidFill>
                    <a:schemeClr val="bg1">
                      <a:lumMod val="95000"/>
                    </a:schemeClr>
                  </a:solidFill>
                </a:ln>
                <a:solidFill>
                  <a:schemeClr val="bg1"/>
                </a:solidFill>
                <a:latin typeface="造字工房悦黑体验版特细体" pitchFamily="50" charset="-122"/>
                <a:ea typeface="造字工房悦黑体验版特细体" pitchFamily="50" charset="-122"/>
              </a:rPr>
              <a:t>内容</a:t>
            </a:r>
            <a:endParaRPr lang="zh-CN" altLang="en-US" sz="1400" dirty="0">
              <a:ln>
                <a:solidFill>
                  <a:schemeClr val="bg1">
                    <a:lumMod val="95000"/>
                  </a:schemeClr>
                </a:solidFill>
              </a:ln>
              <a:solidFill>
                <a:schemeClr val="bg1"/>
              </a:solidFill>
              <a:latin typeface="造字工房悦黑体验版特细体" pitchFamily="50" charset="-122"/>
              <a:ea typeface="造字工房悦黑体验版特细体" pitchFamily="50" charset="-122"/>
            </a:endParaRPr>
          </a:p>
        </p:txBody>
      </p:sp>
      <p:sp>
        <p:nvSpPr>
          <p:cNvPr id="74" name="任意多边形 73"/>
          <p:cNvSpPr/>
          <p:nvPr/>
        </p:nvSpPr>
        <p:spPr>
          <a:xfrm rot="13392488">
            <a:off x="11471336" y="5561797"/>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7E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rot="2698852">
            <a:off x="6534704" y="258460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9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77" name="等腰三角形 76"/>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79" name="直接连接符 78"/>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80" name="等腰三角形 79"/>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目标预测</a:t>
            </a:r>
            <a:endParaRPr lang="zh-CN" altLang="en-US" sz="3600" dirty="0"/>
          </a:p>
        </p:txBody>
      </p:sp>
    </p:spTree>
    <p:extLst>
      <p:ext uri="{BB962C8B-B14F-4D97-AF65-F5344CB8AC3E}">
        <p14:creationId xmlns:p14="http://schemas.microsoft.com/office/powerpoint/2010/main" val="16585805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bg2">
                <a:shade val="45000"/>
                <a:satMod val="135000"/>
              </a:schemeClr>
              <a:prstClr val="white"/>
            </a:duotone>
          </a:blip>
          <a:stretch>
            <a:fillRect/>
          </a:stretch>
        </p:blipFill>
        <p:spPr>
          <a:xfrm>
            <a:off x="1366946" y="1056861"/>
            <a:ext cx="9458107" cy="5194794"/>
          </a:xfrm>
          <a:prstGeom prst="rect">
            <a:avLst/>
          </a:prstGeom>
        </p:spPr>
      </p:pic>
      <p:grpSp>
        <p:nvGrpSpPr>
          <p:cNvPr id="13" name="组合 12"/>
          <p:cNvGrpSpPr/>
          <p:nvPr/>
        </p:nvGrpSpPr>
        <p:grpSpPr>
          <a:xfrm rot="380567">
            <a:off x="8322213" y="2873332"/>
            <a:ext cx="2006751" cy="597396"/>
            <a:chOff x="8956675" y="1536700"/>
            <a:chExt cx="2820988" cy="839788"/>
          </a:xfrm>
          <a:solidFill>
            <a:srgbClr val="D65400"/>
          </a:solidFill>
        </p:grpSpPr>
        <p:sp>
          <p:nvSpPr>
            <p:cNvPr id="7" name="Line 5"/>
            <p:cNvSpPr>
              <a:spLocks noChangeShapeType="1"/>
            </p:cNvSpPr>
            <p:nvPr/>
          </p:nvSpPr>
          <p:spPr bwMode="auto">
            <a:xfrm flipH="1">
              <a:off x="9014032" y="1885950"/>
              <a:ext cx="2613025" cy="406400"/>
            </a:xfrm>
            <a:prstGeom prst="line">
              <a:avLst/>
            </a:prstGeom>
            <a:grpFill/>
            <a:ln w="14288" cap="flat">
              <a:solidFill>
                <a:srgbClr val="D654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Oval 6"/>
            <p:cNvSpPr>
              <a:spLocks noChangeArrowheads="1"/>
            </p:cNvSpPr>
            <p:nvPr/>
          </p:nvSpPr>
          <p:spPr bwMode="auto">
            <a:xfrm>
              <a:off x="10941050" y="1536700"/>
              <a:ext cx="836613" cy="839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0"/>
            <p:cNvSpPr>
              <a:spLocks noChangeArrowheads="1"/>
            </p:cNvSpPr>
            <p:nvPr/>
          </p:nvSpPr>
          <p:spPr bwMode="auto">
            <a:xfrm>
              <a:off x="8956675" y="2208213"/>
              <a:ext cx="169863"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flipH="1" flipV="1">
            <a:off x="993282" y="2671430"/>
            <a:ext cx="1906822" cy="567647"/>
            <a:chOff x="8956675" y="1536700"/>
            <a:chExt cx="2820988" cy="839788"/>
          </a:xfrm>
          <a:solidFill>
            <a:srgbClr val="D65400"/>
          </a:solidFill>
        </p:grpSpPr>
        <p:sp>
          <p:nvSpPr>
            <p:cNvPr id="16" name="Line 5"/>
            <p:cNvSpPr>
              <a:spLocks noChangeShapeType="1"/>
            </p:cNvSpPr>
            <p:nvPr/>
          </p:nvSpPr>
          <p:spPr bwMode="auto">
            <a:xfrm flipH="1">
              <a:off x="9015093" y="1885951"/>
              <a:ext cx="2613025" cy="406400"/>
            </a:xfrm>
            <a:prstGeom prst="line">
              <a:avLst/>
            </a:prstGeom>
            <a:grpFill/>
            <a:ln w="14288" cap="flat">
              <a:solidFill>
                <a:srgbClr val="D654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6"/>
            <p:cNvSpPr>
              <a:spLocks noChangeArrowheads="1"/>
            </p:cNvSpPr>
            <p:nvPr/>
          </p:nvSpPr>
          <p:spPr bwMode="auto">
            <a:xfrm>
              <a:off x="10941050" y="1536700"/>
              <a:ext cx="836613" cy="83978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Oval 10"/>
            <p:cNvSpPr>
              <a:spLocks noChangeArrowheads="1"/>
            </p:cNvSpPr>
            <p:nvPr/>
          </p:nvSpPr>
          <p:spPr bwMode="auto">
            <a:xfrm>
              <a:off x="8956675" y="2208213"/>
              <a:ext cx="169863" cy="16827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4269382" y="4657377"/>
            <a:ext cx="1230344" cy="1178273"/>
            <a:chOff x="4360184" y="4539344"/>
            <a:chExt cx="1981015" cy="1897175"/>
          </a:xfrm>
          <a:solidFill>
            <a:srgbClr val="1AAF5D"/>
          </a:solidFill>
        </p:grpSpPr>
        <p:sp>
          <p:nvSpPr>
            <p:cNvPr id="21" name="Line 5"/>
            <p:cNvSpPr>
              <a:spLocks noChangeShapeType="1"/>
            </p:cNvSpPr>
            <p:nvPr/>
          </p:nvSpPr>
          <p:spPr bwMode="auto">
            <a:xfrm flipH="1" flipV="1">
              <a:off x="4395241" y="4594741"/>
              <a:ext cx="1349067" cy="1262855"/>
            </a:xfrm>
            <a:prstGeom prst="line">
              <a:avLst/>
            </a:prstGeom>
            <a:grpFill/>
            <a:ln w="14288" cap="flat">
              <a:solidFill>
                <a:srgbClr val="1AAF5D"/>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6"/>
            <p:cNvSpPr>
              <a:spLocks noChangeArrowheads="1"/>
            </p:cNvSpPr>
            <p:nvPr/>
          </p:nvSpPr>
          <p:spPr bwMode="auto">
            <a:xfrm flipH="1">
              <a:off x="5504586" y="5596731"/>
              <a:ext cx="836613" cy="839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10"/>
            <p:cNvSpPr>
              <a:spLocks noChangeArrowheads="1"/>
            </p:cNvSpPr>
            <p:nvPr/>
          </p:nvSpPr>
          <p:spPr bwMode="auto">
            <a:xfrm flipH="1">
              <a:off x="4360184" y="4539344"/>
              <a:ext cx="169862"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7359569" y="3560647"/>
            <a:ext cx="569366" cy="1424598"/>
            <a:chOff x="5045402" y="4512822"/>
            <a:chExt cx="836613" cy="2093269"/>
          </a:xfrm>
          <a:solidFill>
            <a:srgbClr val="217FBC"/>
          </a:solidFill>
        </p:grpSpPr>
        <p:sp>
          <p:nvSpPr>
            <p:cNvPr id="26" name="Line 5"/>
            <p:cNvSpPr>
              <a:spLocks noChangeShapeType="1"/>
            </p:cNvSpPr>
            <p:nvPr/>
          </p:nvSpPr>
          <p:spPr bwMode="auto">
            <a:xfrm flipH="1" flipV="1">
              <a:off x="5187467" y="4594741"/>
              <a:ext cx="222185" cy="1254755"/>
            </a:xfrm>
            <a:prstGeom prst="line">
              <a:avLst/>
            </a:prstGeom>
            <a:grpFill/>
            <a:ln w="14288" cap="flat">
              <a:solidFill>
                <a:srgbClr val="217FBC"/>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6"/>
            <p:cNvSpPr>
              <a:spLocks noChangeArrowheads="1"/>
            </p:cNvSpPr>
            <p:nvPr/>
          </p:nvSpPr>
          <p:spPr bwMode="auto">
            <a:xfrm flipH="1">
              <a:off x="5045402" y="5766304"/>
              <a:ext cx="836613" cy="839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0"/>
            <p:cNvSpPr>
              <a:spLocks noChangeArrowheads="1"/>
            </p:cNvSpPr>
            <p:nvPr/>
          </p:nvSpPr>
          <p:spPr bwMode="auto">
            <a:xfrm flipH="1">
              <a:off x="5102536" y="4512822"/>
              <a:ext cx="169863" cy="168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rot="14231279">
            <a:off x="8232922" y="746259"/>
            <a:ext cx="598791" cy="1473564"/>
            <a:chOff x="5062182" y="4558982"/>
            <a:chExt cx="836613" cy="2058817"/>
          </a:xfrm>
          <a:solidFill>
            <a:srgbClr val="C43926"/>
          </a:solidFill>
        </p:grpSpPr>
        <p:sp>
          <p:nvSpPr>
            <p:cNvPr id="30" name="Line 5"/>
            <p:cNvSpPr>
              <a:spLocks noChangeShapeType="1"/>
            </p:cNvSpPr>
            <p:nvPr/>
          </p:nvSpPr>
          <p:spPr bwMode="auto">
            <a:xfrm flipH="1" flipV="1">
              <a:off x="5187467" y="4594741"/>
              <a:ext cx="222185" cy="1254755"/>
            </a:xfrm>
            <a:prstGeom prst="line">
              <a:avLst/>
            </a:prstGeom>
            <a:grpFill/>
            <a:ln w="14288" cap="flat">
              <a:solidFill>
                <a:srgbClr val="C43926"/>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6"/>
            <p:cNvSpPr>
              <a:spLocks noChangeArrowheads="1"/>
            </p:cNvSpPr>
            <p:nvPr/>
          </p:nvSpPr>
          <p:spPr bwMode="auto">
            <a:xfrm flipH="1">
              <a:off x="5062182" y="5778011"/>
              <a:ext cx="836613" cy="839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10"/>
            <p:cNvSpPr>
              <a:spLocks noChangeArrowheads="1"/>
            </p:cNvSpPr>
            <p:nvPr/>
          </p:nvSpPr>
          <p:spPr bwMode="auto">
            <a:xfrm flipH="1">
              <a:off x="5107718" y="4558982"/>
              <a:ext cx="169862"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文本框 32"/>
          <p:cNvSpPr txBox="1"/>
          <p:nvPr/>
        </p:nvSpPr>
        <p:spPr>
          <a:xfrm>
            <a:off x="9256665" y="877312"/>
            <a:ext cx="2375705" cy="738664"/>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在此输入当地物流信息当地</a:t>
            </a:r>
            <a:r>
              <a:rPr lang="zh-CN" altLang="en-US" sz="1400" dirty="0">
                <a:solidFill>
                  <a:schemeClr val="bg1"/>
                </a:solidFill>
                <a:latin typeface="微软雅黑" panose="020B0503020204020204" pitchFamily="34" charset="-122"/>
                <a:ea typeface="微软雅黑" panose="020B0503020204020204" pitchFamily="34" charset="-122"/>
              </a:rPr>
              <a:t>物流</a:t>
            </a:r>
            <a:r>
              <a:rPr lang="zh-CN" altLang="en-US" sz="1400" dirty="0" smtClean="0">
                <a:solidFill>
                  <a:schemeClr val="bg1"/>
                </a:solidFill>
                <a:latin typeface="微软雅黑" panose="020B0503020204020204" pitchFamily="34" charset="-122"/>
                <a:ea typeface="微软雅黑" panose="020B0503020204020204" pitchFamily="34" charset="-122"/>
              </a:rPr>
              <a:t>信息在此</a:t>
            </a:r>
            <a:r>
              <a:rPr lang="zh-CN" altLang="en-US" sz="1400" dirty="0">
                <a:solidFill>
                  <a:schemeClr val="bg1"/>
                </a:solidFill>
                <a:latin typeface="微软雅黑" panose="020B0503020204020204" pitchFamily="34" charset="-122"/>
                <a:ea typeface="微软雅黑" panose="020B0503020204020204" pitchFamily="34" charset="-122"/>
              </a:rPr>
              <a:t>输入当地物流</a:t>
            </a:r>
            <a:r>
              <a:rPr lang="zh-CN" altLang="en-US" sz="1400" dirty="0" smtClean="0">
                <a:solidFill>
                  <a:schemeClr val="bg1"/>
                </a:solidFill>
                <a:latin typeface="微软雅黑" panose="020B0503020204020204" pitchFamily="34" charset="-122"/>
                <a:ea typeface="微软雅黑" panose="020B0503020204020204" pitchFamily="34" charset="-122"/>
              </a:rPr>
              <a:t>信息输入</a:t>
            </a:r>
            <a:r>
              <a:rPr lang="zh-CN" altLang="en-US" sz="1400" dirty="0">
                <a:solidFill>
                  <a:schemeClr val="bg1"/>
                </a:solidFill>
                <a:latin typeface="微软雅黑" panose="020B0503020204020204" pitchFamily="34" charset="-122"/>
                <a:ea typeface="微软雅黑" panose="020B0503020204020204" pitchFamily="34" charset="-122"/>
              </a:rPr>
              <a:t>当地物流</a:t>
            </a:r>
            <a:r>
              <a:rPr lang="zh-CN" altLang="en-US" sz="1400" dirty="0" smtClean="0">
                <a:solidFill>
                  <a:schemeClr val="bg1"/>
                </a:solidFill>
                <a:latin typeface="微软雅黑" panose="020B0503020204020204" pitchFamily="34" charset="-122"/>
                <a:ea typeface="微软雅黑" panose="020B0503020204020204" pitchFamily="34" charset="-122"/>
              </a:rPr>
              <a:t>信</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467663" y="3620101"/>
            <a:ext cx="2090581" cy="646331"/>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在此输入当地物流信息当地</a:t>
            </a:r>
            <a:r>
              <a:rPr lang="zh-CN" altLang="en-US" sz="1200" dirty="0">
                <a:solidFill>
                  <a:schemeClr val="bg1"/>
                </a:solidFill>
                <a:latin typeface="微软雅黑" panose="020B0503020204020204" pitchFamily="34" charset="-122"/>
                <a:ea typeface="微软雅黑" panose="020B0503020204020204" pitchFamily="34" charset="-122"/>
              </a:rPr>
              <a:t>物流</a:t>
            </a:r>
            <a:r>
              <a:rPr lang="zh-CN" altLang="en-US" sz="1200" dirty="0" smtClean="0">
                <a:solidFill>
                  <a:schemeClr val="bg1"/>
                </a:solidFill>
                <a:latin typeface="微软雅黑" panose="020B0503020204020204" pitchFamily="34" charset="-122"/>
                <a:ea typeface="微软雅黑" panose="020B0503020204020204" pitchFamily="34" charset="-122"/>
              </a:rPr>
              <a:t>信息在此</a:t>
            </a:r>
            <a:r>
              <a:rPr lang="zh-CN" altLang="en-US" sz="1200" dirty="0">
                <a:solidFill>
                  <a:schemeClr val="bg1"/>
                </a:solidFill>
                <a:latin typeface="微软雅黑" panose="020B0503020204020204" pitchFamily="34" charset="-122"/>
                <a:ea typeface="微软雅黑" panose="020B0503020204020204" pitchFamily="34" charset="-122"/>
              </a:rPr>
              <a:t>输入当地物流</a:t>
            </a:r>
            <a:r>
              <a:rPr lang="zh-CN" altLang="en-US" sz="1200" dirty="0" smtClean="0">
                <a:solidFill>
                  <a:schemeClr val="bg1"/>
                </a:solidFill>
                <a:latin typeface="微软雅黑" panose="020B0503020204020204" pitchFamily="34" charset="-122"/>
                <a:ea typeface="微软雅黑" panose="020B0503020204020204" pitchFamily="34" charset="-122"/>
              </a:rPr>
              <a:t>信息输入</a:t>
            </a:r>
            <a:r>
              <a:rPr lang="zh-CN" altLang="en-US" sz="1200" dirty="0">
                <a:solidFill>
                  <a:schemeClr val="bg1"/>
                </a:solidFill>
                <a:latin typeface="微软雅黑" panose="020B0503020204020204" pitchFamily="34" charset="-122"/>
                <a:ea typeface="微软雅黑" panose="020B0503020204020204" pitchFamily="34" charset="-122"/>
              </a:rPr>
              <a:t>当地物流</a:t>
            </a:r>
            <a:r>
              <a:rPr lang="zh-CN" altLang="en-US" sz="1200" dirty="0" smtClean="0">
                <a:solidFill>
                  <a:schemeClr val="bg1"/>
                </a:solidFill>
                <a:latin typeface="微软雅黑" panose="020B0503020204020204" pitchFamily="34" charset="-122"/>
                <a:ea typeface="微软雅黑" panose="020B0503020204020204" pitchFamily="34" charset="-122"/>
              </a:rPr>
              <a:t>信</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7103694" y="5052475"/>
            <a:ext cx="1776178"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在此输入当地物流信息当地物流</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4477764" y="5911766"/>
            <a:ext cx="2043924" cy="646331"/>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在此输入当地物流信息当地</a:t>
            </a:r>
            <a:r>
              <a:rPr lang="zh-CN" altLang="en-US" sz="1200" dirty="0">
                <a:solidFill>
                  <a:schemeClr val="bg1"/>
                </a:solidFill>
                <a:latin typeface="微软雅黑" panose="020B0503020204020204" pitchFamily="34" charset="-122"/>
                <a:ea typeface="微软雅黑" panose="020B0503020204020204" pitchFamily="34" charset="-122"/>
              </a:rPr>
              <a:t>物流</a:t>
            </a:r>
            <a:r>
              <a:rPr lang="zh-CN" altLang="en-US" sz="1200" dirty="0" smtClean="0">
                <a:solidFill>
                  <a:schemeClr val="bg1"/>
                </a:solidFill>
                <a:latin typeface="微软雅黑" panose="020B0503020204020204" pitchFamily="34" charset="-122"/>
                <a:ea typeface="微软雅黑" panose="020B0503020204020204" pitchFamily="34" charset="-122"/>
              </a:rPr>
              <a:t>信息在此</a:t>
            </a:r>
            <a:r>
              <a:rPr lang="zh-CN" altLang="en-US" sz="1200" dirty="0">
                <a:solidFill>
                  <a:schemeClr val="bg1"/>
                </a:solidFill>
                <a:latin typeface="微软雅黑" panose="020B0503020204020204" pitchFamily="34" charset="-122"/>
                <a:ea typeface="微软雅黑" panose="020B0503020204020204" pitchFamily="34" charset="-122"/>
              </a:rPr>
              <a:t>输入当地物流</a:t>
            </a:r>
            <a:r>
              <a:rPr lang="zh-CN" altLang="en-US" sz="1200" dirty="0" smtClean="0">
                <a:solidFill>
                  <a:schemeClr val="bg1"/>
                </a:solidFill>
                <a:latin typeface="微软雅黑" panose="020B0503020204020204" pitchFamily="34" charset="-122"/>
                <a:ea typeface="微软雅黑" panose="020B0503020204020204" pitchFamily="34" charset="-122"/>
              </a:rPr>
              <a:t>信息输入</a:t>
            </a:r>
            <a:r>
              <a:rPr lang="zh-CN" altLang="en-US" sz="1200" dirty="0">
                <a:solidFill>
                  <a:schemeClr val="bg1"/>
                </a:solidFill>
                <a:latin typeface="微软雅黑" panose="020B0503020204020204" pitchFamily="34" charset="-122"/>
                <a:ea typeface="微软雅黑" panose="020B0503020204020204" pitchFamily="34" charset="-122"/>
              </a:rPr>
              <a:t>当地物流</a:t>
            </a:r>
            <a:r>
              <a:rPr lang="zh-CN" altLang="en-US" sz="1200" dirty="0" smtClean="0">
                <a:solidFill>
                  <a:schemeClr val="bg1"/>
                </a:solidFill>
                <a:latin typeface="微软雅黑" panose="020B0503020204020204" pitchFamily="34" charset="-122"/>
                <a:ea typeface="微软雅黑" panose="020B0503020204020204" pitchFamily="34" charset="-122"/>
              </a:rPr>
              <a:t>信</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04640" y="3310809"/>
            <a:ext cx="173733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在此输入当地物流信息当地</a:t>
            </a:r>
            <a:r>
              <a:rPr lang="zh-CN" altLang="en-US" sz="1200" dirty="0">
                <a:solidFill>
                  <a:schemeClr val="bg1"/>
                </a:solidFill>
                <a:latin typeface="微软雅黑" panose="020B0503020204020204" pitchFamily="34" charset="-122"/>
                <a:ea typeface="微软雅黑" panose="020B0503020204020204" pitchFamily="34" charset="-122"/>
              </a:rPr>
              <a:t>物流</a:t>
            </a:r>
            <a:r>
              <a:rPr lang="zh-CN" altLang="en-US" sz="1200" dirty="0" smtClean="0">
                <a:solidFill>
                  <a:schemeClr val="bg1"/>
                </a:solidFill>
                <a:latin typeface="微软雅黑" panose="020B0503020204020204" pitchFamily="34" charset="-122"/>
                <a:ea typeface="微软雅黑" panose="020B0503020204020204" pitchFamily="34" charset="-122"/>
              </a:rPr>
              <a:t>信息在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26230" y="2768492"/>
            <a:ext cx="707245" cy="338554"/>
          </a:xfrm>
          <a:prstGeom prst="rect">
            <a:avLst/>
          </a:prstGeom>
          <a:noFill/>
        </p:spPr>
        <p:txBody>
          <a:bodyPr wrap="none" rtlCol="0">
            <a:spAutoFit/>
          </a:bodyPr>
          <a:lstStyle/>
          <a:p>
            <a:r>
              <a:rPr lang="en-US" altLang="zh-CN" sz="1600" b="1" dirty="0" smtClean="0">
                <a:solidFill>
                  <a:schemeClr val="bg1"/>
                </a:solidFill>
                <a:latin typeface="张海山锐谐体" panose="02000000000000000000" pitchFamily="2" charset="-122"/>
                <a:ea typeface="张海山锐谐体" panose="02000000000000000000" pitchFamily="2" charset="-122"/>
              </a:rPr>
              <a:t>30%</a:t>
            </a:r>
            <a:endParaRPr lang="zh-CN" altLang="en-US" sz="1600" b="1" dirty="0">
              <a:solidFill>
                <a:schemeClr val="bg1"/>
              </a:solidFill>
              <a:latin typeface="张海山锐谐体" panose="02000000000000000000" pitchFamily="2" charset="-122"/>
              <a:ea typeface="张海山锐谐体" panose="02000000000000000000" pitchFamily="2" charset="-122"/>
            </a:endParaRPr>
          </a:p>
        </p:txBody>
      </p:sp>
      <p:sp>
        <p:nvSpPr>
          <p:cNvPr id="40" name="文本框 39"/>
          <p:cNvSpPr txBox="1"/>
          <p:nvPr/>
        </p:nvSpPr>
        <p:spPr>
          <a:xfrm>
            <a:off x="4882847" y="5395542"/>
            <a:ext cx="707245" cy="338554"/>
          </a:xfrm>
          <a:prstGeom prst="rect">
            <a:avLst/>
          </a:prstGeom>
          <a:noFill/>
        </p:spPr>
        <p:txBody>
          <a:bodyPr wrap="none" rtlCol="0">
            <a:spAutoFit/>
          </a:bodyPr>
          <a:lstStyle/>
          <a:p>
            <a:r>
              <a:rPr lang="en-US" altLang="zh-CN" sz="1600" b="1" dirty="0" smtClean="0">
                <a:solidFill>
                  <a:schemeClr val="bg1"/>
                </a:solidFill>
                <a:latin typeface="张海山锐谐体" panose="02000000000000000000" pitchFamily="2" charset="-122"/>
                <a:ea typeface="张海山锐谐体" panose="02000000000000000000" pitchFamily="2" charset="-122"/>
              </a:rPr>
              <a:t>32%</a:t>
            </a:r>
            <a:endParaRPr lang="zh-CN" altLang="en-US" sz="1600" b="1" dirty="0">
              <a:solidFill>
                <a:schemeClr val="bg1"/>
              </a:solidFill>
              <a:latin typeface="张海山锐谐体" panose="02000000000000000000" pitchFamily="2" charset="-122"/>
              <a:ea typeface="张海山锐谐体" panose="02000000000000000000" pitchFamily="2" charset="-122"/>
            </a:endParaRPr>
          </a:p>
        </p:txBody>
      </p:sp>
      <p:sp>
        <p:nvSpPr>
          <p:cNvPr id="41" name="文本框 40"/>
          <p:cNvSpPr txBox="1"/>
          <p:nvPr/>
        </p:nvSpPr>
        <p:spPr>
          <a:xfrm>
            <a:off x="7290629" y="4530204"/>
            <a:ext cx="707245" cy="338554"/>
          </a:xfrm>
          <a:prstGeom prst="rect">
            <a:avLst/>
          </a:prstGeom>
          <a:noFill/>
        </p:spPr>
        <p:txBody>
          <a:bodyPr wrap="none" rtlCol="0">
            <a:spAutoFit/>
          </a:bodyPr>
          <a:lstStyle/>
          <a:p>
            <a:r>
              <a:rPr lang="en-US" altLang="zh-CN" sz="1600" b="1" dirty="0" smtClean="0">
                <a:solidFill>
                  <a:schemeClr val="bg1"/>
                </a:solidFill>
                <a:latin typeface="张海山锐谐体" panose="02000000000000000000" pitchFamily="2" charset="-122"/>
                <a:ea typeface="张海山锐谐体" panose="02000000000000000000" pitchFamily="2" charset="-122"/>
              </a:rPr>
              <a:t>36%</a:t>
            </a:r>
            <a:endParaRPr lang="zh-CN" altLang="en-US" sz="1600" b="1" dirty="0">
              <a:solidFill>
                <a:schemeClr val="bg1"/>
              </a:solidFill>
              <a:latin typeface="张海山锐谐体" panose="02000000000000000000" pitchFamily="2" charset="-122"/>
              <a:ea typeface="张海山锐谐体" panose="02000000000000000000" pitchFamily="2" charset="-122"/>
            </a:endParaRPr>
          </a:p>
        </p:txBody>
      </p:sp>
      <p:sp>
        <p:nvSpPr>
          <p:cNvPr id="42" name="文本框 41"/>
          <p:cNvSpPr txBox="1"/>
          <p:nvPr/>
        </p:nvSpPr>
        <p:spPr>
          <a:xfrm>
            <a:off x="9673756" y="3059752"/>
            <a:ext cx="707245" cy="338554"/>
          </a:xfrm>
          <a:prstGeom prst="rect">
            <a:avLst/>
          </a:prstGeom>
          <a:noFill/>
        </p:spPr>
        <p:txBody>
          <a:bodyPr wrap="none" rtlCol="0">
            <a:spAutoFit/>
          </a:bodyPr>
          <a:lstStyle/>
          <a:p>
            <a:r>
              <a:rPr lang="en-US" altLang="zh-CN" sz="1600" b="1" dirty="0" smtClean="0">
                <a:solidFill>
                  <a:schemeClr val="bg1"/>
                </a:solidFill>
                <a:latin typeface="张海山锐谐体" panose="02000000000000000000" pitchFamily="2" charset="-122"/>
                <a:ea typeface="张海山锐谐体" panose="02000000000000000000" pitchFamily="2" charset="-122"/>
              </a:rPr>
              <a:t>36%</a:t>
            </a:r>
            <a:endParaRPr lang="zh-CN" altLang="en-US" sz="1600" b="1" dirty="0">
              <a:solidFill>
                <a:schemeClr val="bg1"/>
              </a:solidFill>
              <a:latin typeface="张海山锐谐体" panose="02000000000000000000" pitchFamily="2" charset="-122"/>
              <a:ea typeface="张海山锐谐体" panose="02000000000000000000" pitchFamily="2" charset="-122"/>
            </a:endParaRPr>
          </a:p>
        </p:txBody>
      </p:sp>
      <p:sp>
        <p:nvSpPr>
          <p:cNvPr id="43" name="文本框 42"/>
          <p:cNvSpPr txBox="1"/>
          <p:nvPr/>
        </p:nvSpPr>
        <p:spPr>
          <a:xfrm>
            <a:off x="8557546" y="1081984"/>
            <a:ext cx="704039" cy="338554"/>
          </a:xfrm>
          <a:prstGeom prst="rect">
            <a:avLst/>
          </a:prstGeom>
          <a:noFill/>
        </p:spPr>
        <p:txBody>
          <a:bodyPr wrap="none" rtlCol="0">
            <a:spAutoFit/>
          </a:bodyPr>
          <a:lstStyle/>
          <a:p>
            <a:r>
              <a:rPr lang="en-US" altLang="zh-CN" sz="1600" b="1" dirty="0" smtClean="0">
                <a:solidFill>
                  <a:schemeClr val="bg1"/>
                </a:solidFill>
                <a:latin typeface="张海山锐谐体" panose="02000000000000000000" pitchFamily="2" charset="-122"/>
                <a:ea typeface="张海山锐谐体" panose="02000000000000000000" pitchFamily="2" charset="-122"/>
              </a:rPr>
              <a:t>70%</a:t>
            </a:r>
            <a:endParaRPr lang="zh-CN" altLang="en-US" sz="1600" b="1" dirty="0">
              <a:solidFill>
                <a:schemeClr val="bg1"/>
              </a:solidFill>
              <a:latin typeface="张海山锐谐体" panose="02000000000000000000" pitchFamily="2" charset="-122"/>
              <a:ea typeface="张海山锐谐体" panose="02000000000000000000" pitchFamily="2" charset="-122"/>
            </a:endParaRPr>
          </a:p>
        </p:txBody>
      </p:sp>
      <p:sp>
        <p:nvSpPr>
          <p:cNvPr id="38" name="文本框 37"/>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目标预测</a:t>
            </a:r>
            <a:endParaRPr lang="zh-CN" altLang="en-US" sz="3600" dirty="0"/>
          </a:p>
        </p:txBody>
      </p:sp>
    </p:spTree>
    <p:extLst>
      <p:ext uri="{BB962C8B-B14F-4D97-AF65-F5344CB8AC3E}">
        <p14:creationId xmlns:p14="http://schemas.microsoft.com/office/powerpoint/2010/main" val="2929709309"/>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68035" y="1956107"/>
            <a:ext cx="6681688" cy="5386579"/>
            <a:chOff x="1997176" y="2765196"/>
            <a:chExt cx="5598278" cy="4513166"/>
          </a:xfrm>
        </p:grpSpPr>
        <p:sp>
          <p:nvSpPr>
            <p:cNvPr id="22" name="任意多边形 21"/>
            <p:cNvSpPr/>
            <p:nvPr/>
          </p:nvSpPr>
          <p:spPr>
            <a:xfrm rot="1345390">
              <a:off x="1997176" y="5372351"/>
              <a:ext cx="1775245" cy="1906011"/>
            </a:xfrm>
            <a:custGeom>
              <a:avLst/>
              <a:gdLst>
                <a:gd name="connsiteX0" fmla="*/ 0 w 1775245"/>
                <a:gd name="connsiteY0" fmla="*/ 0 h 1906011"/>
                <a:gd name="connsiteX1" fmla="*/ 1775245 w 1775245"/>
                <a:gd name="connsiteY1" fmla="*/ 0 h 1906011"/>
                <a:gd name="connsiteX2" fmla="*/ 1775245 w 1775245"/>
                <a:gd name="connsiteY2" fmla="*/ 1173468 h 1906011"/>
                <a:gd name="connsiteX3" fmla="*/ 0 w 1775245"/>
                <a:gd name="connsiteY3" fmla="*/ 1906011 h 1906011"/>
              </a:gdLst>
              <a:ahLst/>
              <a:cxnLst>
                <a:cxn ang="0">
                  <a:pos x="connsiteX0" y="connsiteY0"/>
                </a:cxn>
                <a:cxn ang="0">
                  <a:pos x="connsiteX1" y="connsiteY1"/>
                </a:cxn>
                <a:cxn ang="0">
                  <a:pos x="connsiteX2" y="connsiteY2"/>
                </a:cxn>
                <a:cxn ang="0">
                  <a:pos x="connsiteX3" y="connsiteY3"/>
                </a:cxn>
              </a:cxnLst>
              <a:rect l="l" t="t" r="r" b="b"/>
              <a:pathLst>
                <a:path w="1775245" h="1906011">
                  <a:moveTo>
                    <a:pt x="0" y="0"/>
                  </a:moveTo>
                  <a:lnTo>
                    <a:pt x="1775245" y="0"/>
                  </a:lnTo>
                  <a:lnTo>
                    <a:pt x="1775245" y="1173468"/>
                  </a:lnTo>
                  <a:lnTo>
                    <a:pt x="0" y="1906011"/>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rot="1346472">
              <a:off x="3962568" y="5140534"/>
              <a:ext cx="1558646" cy="2109681"/>
            </a:xfrm>
            <a:custGeom>
              <a:avLst/>
              <a:gdLst>
                <a:gd name="connsiteX0" fmla="*/ 0 w 1595518"/>
                <a:gd name="connsiteY0" fmla="*/ 0 h 2109681"/>
                <a:gd name="connsiteX1" fmla="*/ 1595518 w 1595518"/>
                <a:gd name="connsiteY1" fmla="*/ 0 h 2109681"/>
                <a:gd name="connsiteX2" fmla="*/ 1595518 w 1595518"/>
                <a:gd name="connsiteY2" fmla="*/ 1460583 h 2109681"/>
                <a:gd name="connsiteX3" fmla="*/ 0 w 1595518"/>
                <a:gd name="connsiteY3" fmla="*/ 2109681 h 2109681"/>
              </a:gdLst>
              <a:ahLst/>
              <a:cxnLst>
                <a:cxn ang="0">
                  <a:pos x="connsiteX0" y="connsiteY0"/>
                </a:cxn>
                <a:cxn ang="0">
                  <a:pos x="connsiteX1" y="connsiteY1"/>
                </a:cxn>
                <a:cxn ang="0">
                  <a:pos x="connsiteX2" y="connsiteY2"/>
                </a:cxn>
                <a:cxn ang="0">
                  <a:pos x="connsiteX3" y="connsiteY3"/>
                </a:cxn>
              </a:cxnLst>
              <a:rect l="l" t="t" r="r" b="b"/>
              <a:pathLst>
                <a:path w="1595518" h="2109681">
                  <a:moveTo>
                    <a:pt x="0" y="0"/>
                  </a:moveTo>
                  <a:lnTo>
                    <a:pt x="1595518" y="0"/>
                  </a:lnTo>
                  <a:lnTo>
                    <a:pt x="1595518" y="1460583"/>
                  </a:lnTo>
                  <a:lnTo>
                    <a:pt x="0" y="2109681"/>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tretch>
              <a:fillRect/>
            </a:stretch>
          </p:blipFill>
          <p:spPr>
            <a:xfrm flipH="1">
              <a:off x="2255496" y="4867587"/>
              <a:ext cx="1237819" cy="1019776"/>
            </a:xfrm>
            <a:prstGeom prst="rect">
              <a:avLst/>
            </a:prstGeom>
          </p:spPr>
        </p:pic>
        <p:grpSp>
          <p:nvGrpSpPr>
            <p:cNvPr id="4" name="组合 3"/>
            <p:cNvGrpSpPr/>
            <p:nvPr/>
          </p:nvGrpSpPr>
          <p:grpSpPr>
            <a:xfrm flipH="1">
              <a:off x="2136093" y="4175237"/>
              <a:ext cx="3751755" cy="2133488"/>
              <a:chOff x="1640765" y="4095757"/>
              <a:chExt cx="3751755" cy="2133488"/>
            </a:xfrm>
          </p:grpSpPr>
          <p:pic>
            <p:nvPicPr>
              <p:cNvPr id="5" name="图片 4"/>
              <p:cNvPicPr>
                <a:picLocks noChangeAspect="1"/>
              </p:cNvPicPr>
              <p:nvPr/>
            </p:nvPicPr>
            <p:blipFill>
              <a:blip r:embed="rId2"/>
              <a:stretch>
                <a:fillRect/>
              </a:stretch>
            </p:blipFill>
            <p:spPr>
              <a:xfrm>
                <a:off x="1640765" y="4427406"/>
                <a:ext cx="1671463" cy="1377032"/>
              </a:xfrm>
              <a:prstGeom prst="rect">
                <a:avLst/>
              </a:prstGeom>
            </p:spPr>
          </p:pic>
          <p:pic>
            <p:nvPicPr>
              <p:cNvPr id="6" name="图片 5"/>
              <p:cNvPicPr>
                <a:picLocks noChangeAspect="1"/>
              </p:cNvPicPr>
              <p:nvPr/>
            </p:nvPicPr>
            <p:blipFill>
              <a:blip r:embed="rId2"/>
              <a:stretch>
                <a:fillRect/>
              </a:stretch>
            </p:blipFill>
            <p:spPr>
              <a:xfrm flipH="1">
                <a:off x="3312228" y="4095757"/>
                <a:ext cx="1098961" cy="905376"/>
              </a:xfrm>
              <a:prstGeom prst="rect">
                <a:avLst/>
              </a:prstGeom>
            </p:spPr>
          </p:pic>
          <p:pic>
            <p:nvPicPr>
              <p:cNvPr id="7" name="图片 6"/>
              <p:cNvPicPr>
                <a:picLocks noChangeAspect="1"/>
              </p:cNvPicPr>
              <p:nvPr/>
            </p:nvPicPr>
            <p:blipFill>
              <a:blip r:embed="rId2"/>
              <a:stretch>
                <a:fillRect/>
              </a:stretch>
            </p:blipFill>
            <p:spPr>
              <a:xfrm>
                <a:off x="2535229" y="4418490"/>
                <a:ext cx="2197923" cy="1810755"/>
              </a:xfrm>
              <a:prstGeom prst="rect">
                <a:avLst/>
              </a:prstGeom>
            </p:spPr>
          </p:pic>
          <p:pic>
            <p:nvPicPr>
              <p:cNvPr id="8" name="图片 7"/>
              <p:cNvPicPr>
                <a:picLocks noChangeAspect="1"/>
              </p:cNvPicPr>
              <p:nvPr/>
            </p:nvPicPr>
            <p:blipFill>
              <a:blip r:embed="rId2"/>
              <a:stretch>
                <a:fillRect/>
              </a:stretch>
            </p:blipFill>
            <p:spPr>
              <a:xfrm>
                <a:off x="4792035" y="5323867"/>
                <a:ext cx="600485" cy="494709"/>
              </a:xfrm>
              <a:prstGeom prst="rect">
                <a:avLst/>
              </a:prstGeom>
            </p:spPr>
          </p:pic>
        </p:grpSp>
        <p:pic>
          <p:nvPicPr>
            <p:cNvPr id="9" name="图片 8"/>
            <p:cNvPicPr>
              <a:picLocks noChangeAspect="1"/>
            </p:cNvPicPr>
            <p:nvPr/>
          </p:nvPicPr>
          <p:blipFill>
            <a:blip r:embed="rId2"/>
            <a:stretch>
              <a:fillRect/>
            </a:stretch>
          </p:blipFill>
          <p:spPr>
            <a:xfrm flipH="1">
              <a:off x="2436335" y="5872296"/>
              <a:ext cx="360661" cy="297130"/>
            </a:xfrm>
            <a:prstGeom prst="rect">
              <a:avLst/>
            </a:prstGeom>
          </p:spPr>
        </p:pic>
        <p:sp>
          <p:nvSpPr>
            <p:cNvPr id="12" name="文本框 11"/>
            <p:cNvSpPr txBox="1"/>
            <p:nvPr/>
          </p:nvSpPr>
          <p:spPr>
            <a:xfrm>
              <a:off x="4604141" y="2833719"/>
              <a:ext cx="2991313" cy="928339"/>
            </a:xfrm>
            <a:prstGeom prst="rect">
              <a:avLst/>
            </a:prstGeom>
            <a:noFill/>
          </p:spPr>
          <p:txBody>
            <a:bodyPr wrap="none" rtlCol="0">
              <a:spAutoFit/>
            </a:bodyPr>
            <a:lstStyle/>
            <a:p>
              <a:r>
                <a:rPr lang="zh-CN" altLang="en-US" sz="6600" dirty="0" smtClean="0">
                  <a:solidFill>
                    <a:schemeClr val="bg1"/>
                  </a:solidFill>
                  <a:latin typeface="张海山锐谐体" panose="02000000000000000000" pitchFamily="2" charset="-122"/>
                  <a:ea typeface="张海山锐谐体" panose="02000000000000000000" pitchFamily="2" charset="-122"/>
                </a:rPr>
                <a:t>提问时间</a:t>
              </a:r>
              <a:endParaRPr lang="zh-CN" altLang="en-US" sz="6600" dirty="0">
                <a:solidFill>
                  <a:schemeClr val="bg1"/>
                </a:solidFill>
                <a:latin typeface="张海山锐谐体" panose="02000000000000000000" pitchFamily="2" charset="-122"/>
                <a:ea typeface="张海山锐谐体" panose="02000000000000000000" pitchFamily="2" charset="-122"/>
              </a:endParaRPr>
            </a:p>
          </p:txBody>
        </p:sp>
        <p:grpSp>
          <p:nvGrpSpPr>
            <p:cNvPr id="14" name="组合 13"/>
            <p:cNvGrpSpPr/>
            <p:nvPr/>
          </p:nvGrpSpPr>
          <p:grpSpPr>
            <a:xfrm>
              <a:off x="3872141" y="2765196"/>
              <a:ext cx="826974" cy="685375"/>
              <a:chOff x="9191091" y="3949249"/>
              <a:chExt cx="4850117" cy="4019659"/>
            </a:xfrm>
          </p:grpSpPr>
          <p:sp>
            <p:nvSpPr>
              <p:cNvPr id="15" name="任意多边形 14"/>
              <p:cNvSpPr/>
              <p:nvPr/>
            </p:nvSpPr>
            <p:spPr>
              <a:xfrm flipH="1">
                <a:off x="9191091" y="3949249"/>
                <a:ext cx="4850117" cy="4019659"/>
              </a:xfrm>
              <a:custGeom>
                <a:avLst/>
                <a:gdLst>
                  <a:gd name="connsiteX0" fmla="*/ 1891393 w 3782786"/>
                  <a:gd name="connsiteY0" fmla="*/ 0 h 3135085"/>
                  <a:gd name="connsiteX1" fmla="*/ 0 w 3782786"/>
                  <a:gd name="connsiteY1" fmla="*/ 1379764 h 3135085"/>
                  <a:gd name="connsiteX2" fmla="*/ 1891393 w 3782786"/>
                  <a:gd name="connsiteY2" fmla="*/ 2759528 h 3135085"/>
                  <a:gd name="connsiteX3" fmla="*/ 2077913 w 3782786"/>
                  <a:gd name="connsiteY3" fmla="*/ 2752657 h 3135085"/>
                  <a:gd name="connsiteX4" fmla="*/ 2082843 w 3782786"/>
                  <a:gd name="connsiteY4" fmla="*/ 2757763 h 3135085"/>
                  <a:gd name="connsiteX5" fmla="*/ 3116036 w 3782786"/>
                  <a:gd name="connsiteY5" fmla="*/ 3135085 h 3135085"/>
                  <a:gd name="connsiteX6" fmla="*/ 2623259 w 3782786"/>
                  <a:gd name="connsiteY6" fmla="*/ 2677846 h 3135085"/>
                  <a:gd name="connsiteX7" fmla="*/ 2610884 w 3782786"/>
                  <a:gd name="connsiteY7" fmla="*/ 2655565 h 3135085"/>
                  <a:gd name="connsiteX8" fmla="*/ 2627609 w 3782786"/>
                  <a:gd name="connsiteY8" fmla="*/ 2651100 h 3135085"/>
                  <a:gd name="connsiteX9" fmla="*/ 3782786 w 3782786"/>
                  <a:gd name="connsiteY9" fmla="*/ 1379764 h 3135085"/>
                  <a:gd name="connsiteX10" fmla="*/ 1891393 w 3782786"/>
                  <a:gd name="connsiteY10" fmla="*/ 0 h 313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82786" h="3135085">
                    <a:moveTo>
                      <a:pt x="1891393" y="0"/>
                    </a:moveTo>
                    <a:cubicBezTo>
                      <a:pt x="846805" y="0"/>
                      <a:pt x="0" y="617741"/>
                      <a:pt x="0" y="1379764"/>
                    </a:cubicBezTo>
                    <a:cubicBezTo>
                      <a:pt x="0" y="2141787"/>
                      <a:pt x="846805" y="2759528"/>
                      <a:pt x="1891393" y="2759528"/>
                    </a:cubicBezTo>
                    <a:lnTo>
                      <a:pt x="2077913" y="2752657"/>
                    </a:lnTo>
                    <a:lnTo>
                      <a:pt x="2082843" y="2757763"/>
                    </a:lnTo>
                    <a:cubicBezTo>
                      <a:pt x="2328424" y="2988203"/>
                      <a:pt x="2700080" y="3135085"/>
                      <a:pt x="3116036" y="3135085"/>
                    </a:cubicBezTo>
                    <a:cubicBezTo>
                      <a:pt x="2905315" y="3012700"/>
                      <a:pt x="2737947" y="2855472"/>
                      <a:pt x="2623259" y="2677846"/>
                    </a:cubicBezTo>
                    <a:lnTo>
                      <a:pt x="2610884" y="2655565"/>
                    </a:lnTo>
                    <a:lnTo>
                      <a:pt x="2627609" y="2651100"/>
                    </a:lnTo>
                    <a:cubicBezTo>
                      <a:pt x="3306458" y="2441640"/>
                      <a:pt x="3782786" y="1951281"/>
                      <a:pt x="3782786" y="1379764"/>
                    </a:cubicBezTo>
                    <a:cubicBezTo>
                      <a:pt x="3782786" y="617741"/>
                      <a:pt x="2935981" y="0"/>
                      <a:pt x="1891393"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6" name="弧形 15"/>
              <p:cNvSpPr/>
              <p:nvPr/>
            </p:nvSpPr>
            <p:spPr>
              <a:xfrm flipH="1">
                <a:off x="10041451" y="4756180"/>
                <a:ext cx="3456145" cy="2282000"/>
              </a:xfrm>
              <a:prstGeom prst="arc">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95000"/>
                    </a:schemeClr>
                  </a:solidFill>
                </a:endParaRPr>
              </a:p>
            </p:txBody>
          </p:sp>
        </p:grpSp>
        <p:sp>
          <p:nvSpPr>
            <p:cNvPr id="21" name="矩形 20"/>
            <p:cNvSpPr/>
            <p:nvPr/>
          </p:nvSpPr>
          <p:spPr>
            <a:xfrm>
              <a:off x="4604141" y="3704990"/>
              <a:ext cx="2920398" cy="696254"/>
            </a:xfrm>
            <a:prstGeom prst="rect">
              <a:avLst/>
            </a:prstGeom>
          </p:spPr>
          <p:txBody>
            <a:bodyPr wrap="none">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You want to know the </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en-US" altLang="zh-CN" sz="2400" dirty="0" smtClean="0">
                  <a:solidFill>
                    <a:schemeClr val="bg1"/>
                  </a:solidFill>
                  <a:latin typeface="微软雅黑" panose="020B0503020204020204" pitchFamily="34" charset="-122"/>
                  <a:ea typeface="微软雅黑" panose="020B0503020204020204" pitchFamily="34" charset="-122"/>
                </a:rPr>
                <a:t>contents </a:t>
              </a:r>
              <a:r>
                <a:rPr lang="en-US" altLang="zh-CN" sz="2400" dirty="0">
                  <a:solidFill>
                    <a:schemeClr val="bg1"/>
                  </a:solidFill>
                  <a:latin typeface="微软雅黑" panose="020B0503020204020204" pitchFamily="34" charset="-122"/>
                  <a:ea typeface="微软雅黑" panose="020B0503020204020204" pitchFamily="34" charset="-122"/>
                </a:rPr>
                <a:t>of the</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答辩时间</a:t>
            </a:r>
            <a:endParaRPr lang="zh-CN" altLang="en-US" sz="3600" dirty="0"/>
          </a:p>
        </p:txBody>
      </p:sp>
    </p:spTree>
    <p:extLst>
      <p:ext uri="{BB962C8B-B14F-4D97-AF65-F5344CB8AC3E}">
        <p14:creationId xmlns:p14="http://schemas.microsoft.com/office/powerpoint/2010/main" val="127659564"/>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rot="1328266">
            <a:off x="972322" y="5487078"/>
            <a:ext cx="1589582" cy="1734355"/>
          </a:xfrm>
          <a:custGeom>
            <a:avLst/>
            <a:gdLst>
              <a:gd name="connsiteX0" fmla="*/ 0 w 1591125"/>
              <a:gd name="connsiteY0" fmla="*/ 0 h 1734355"/>
              <a:gd name="connsiteX1" fmla="*/ 1591125 w 1591125"/>
              <a:gd name="connsiteY1" fmla="*/ 0 h 1734355"/>
              <a:gd name="connsiteX2" fmla="*/ 1591125 w 1591125"/>
              <a:gd name="connsiteY2" fmla="*/ 1087045 h 1734355"/>
              <a:gd name="connsiteX3" fmla="*/ 0 w 1591125"/>
              <a:gd name="connsiteY3" fmla="*/ 1734355 h 1734355"/>
            </a:gdLst>
            <a:ahLst/>
            <a:cxnLst>
              <a:cxn ang="0">
                <a:pos x="connsiteX0" y="connsiteY0"/>
              </a:cxn>
              <a:cxn ang="0">
                <a:pos x="connsiteX1" y="connsiteY1"/>
              </a:cxn>
              <a:cxn ang="0">
                <a:pos x="connsiteX2" y="connsiteY2"/>
              </a:cxn>
              <a:cxn ang="0">
                <a:pos x="connsiteX3" y="connsiteY3"/>
              </a:cxn>
            </a:cxnLst>
            <a:rect l="l" t="t" r="r" b="b"/>
            <a:pathLst>
              <a:path w="1591125" h="1734355">
                <a:moveTo>
                  <a:pt x="0" y="0"/>
                </a:moveTo>
                <a:lnTo>
                  <a:pt x="1591125" y="0"/>
                </a:lnTo>
                <a:lnTo>
                  <a:pt x="1591125" y="1087045"/>
                </a:lnTo>
                <a:lnTo>
                  <a:pt x="0" y="1734355"/>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58"/>
          <p:cNvSpPr/>
          <p:nvPr/>
        </p:nvSpPr>
        <p:spPr>
          <a:xfrm rot="1328266">
            <a:off x="2759353" y="5120221"/>
            <a:ext cx="1309286" cy="2060997"/>
          </a:xfrm>
          <a:custGeom>
            <a:avLst/>
            <a:gdLst>
              <a:gd name="connsiteX0" fmla="*/ 0 w 1241869"/>
              <a:gd name="connsiteY0" fmla="*/ 0 h 2060997"/>
              <a:gd name="connsiteX1" fmla="*/ 1241869 w 1241869"/>
              <a:gd name="connsiteY1" fmla="*/ 0 h 2060997"/>
              <a:gd name="connsiteX2" fmla="*/ 1241868 w 1241869"/>
              <a:gd name="connsiteY2" fmla="*/ 1555773 h 2060997"/>
              <a:gd name="connsiteX3" fmla="*/ 0 w 1241869"/>
              <a:gd name="connsiteY3" fmla="*/ 2060997 h 2060997"/>
            </a:gdLst>
            <a:ahLst/>
            <a:cxnLst>
              <a:cxn ang="0">
                <a:pos x="connsiteX0" y="connsiteY0"/>
              </a:cxn>
              <a:cxn ang="0">
                <a:pos x="connsiteX1" y="connsiteY1"/>
              </a:cxn>
              <a:cxn ang="0">
                <a:pos x="connsiteX2" y="connsiteY2"/>
              </a:cxn>
              <a:cxn ang="0">
                <a:pos x="connsiteX3" y="connsiteY3"/>
              </a:cxn>
            </a:cxnLst>
            <a:rect l="l" t="t" r="r" b="b"/>
            <a:pathLst>
              <a:path w="1241869" h="2060997">
                <a:moveTo>
                  <a:pt x="0" y="0"/>
                </a:moveTo>
                <a:lnTo>
                  <a:pt x="1241869" y="0"/>
                </a:lnTo>
                <a:lnTo>
                  <a:pt x="1241868" y="1555773"/>
                </a:lnTo>
                <a:lnTo>
                  <a:pt x="0" y="2060997"/>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328266">
            <a:off x="4105565" y="5430676"/>
            <a:ext cx="840527" cy="1675992"/>
          </a:xfrm>
          <a:custGeom>
            <a:avLst/>
            <a:gdLst>
              <a:gd name="connsiteX0" fmla="*/ 0 w 848676"/>
              <a:gd name="connsiteY0" fmla="*/ 0 h 1675992"/>
              <a:gd name="connsiteX1" fmla="*/ 848676 w 848676"/>
              <a:gd name="connsiteY1" fmla="*/ 0 h 1675992"/>
              <a:gd name="connsiteX2" fmla="*/ 848676 w 848676"/>
              <a:gd name="connsiteY2" fmla="*/ 1315824 h 1675992"/>
              <a:gd name="connsiteX3" fmla="*/ 631111 w 848676"/>
              <a:gd name="connsiteY3" fmla="*/ 1419240 h 1675992"/>
              <a:gd name="connsiteX4" fmla="*/ 0 w 848676"/>
              <a:gd name="connsiteY4" fmla="*/ 1675992 h 167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676" h="1675992">
                <a:moveTo>
                  <a:pt x="0" y="0"/>
                </a:moveTo>
                <a:lnTo>
                  <a:pt x="848676" y="0"/>
                </a:lnTo>
                <a:lnTo>
                  <a:pt x="848676" y="1315824"/>
                </a:lnTo>
                <a:lnTo>
                  <a:pt x="631111" y="1419240"/>
                </a:lnTo>
                <a:lnTo>
                  <a:pt x="0" y="1675992"/>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团队简讯</a:t>
            </a:r>
          </a:p>
        </p:txBody>
      </p:sp>
      <p:grpSp>
        <p:nvGrpSpPr>
          <p:cNvPr id="5" name="组合 4"/>
          <p:cNvGrpSpPr/>
          <p:nvPr/>
        </p:nvGrpSpPr>
        <p:grpSpPr>
          <a:xfrm>
            <a:off x="1023528" y="1250648"/>
            <a:ext cx="4222428" cy="4928049"/>
            <a:chOff x="1132499" y="1396775"/>
            <a:chExt cx="4222428" cy="4928049"/>
          </a:xfrm>
        </p:grpSpPr>
        <p:pic>
          <p:nvPicPr>
            <p:cNvPr id="25" name="图片 24"/>
            <p:cNvPicPr>
              <a:picLocks noChangeAspect="1"/>
            </p:cNvPicPr>
            <p:nvPr/>
          </p:nvPicPr>
          <p:blipFill>
            <a:blip r:embed="rId2"/>
            <a:stretch>
              <a:fillRect/>
            </a:stretch>
          </p:blipFill>
          <p:spPr>
            <a:xfrm>
              <a:off x="1215211" y="5199265"/>
              <a:ext cx="1286213" cy="1053305"/>
            </a:xfrm>
            <a:prstGeom prst="rect">
              <a:avLst/>
            </a:prstGeom>
          </p:spPr>
        </p:pic>
        <p:pic>
          <p:nvPicPr>
            <p:cNvPr id="20" name="图片 19"/>
            <p:cNvPicPr>
              <a:picLocks noChangeAspect="1"/>
            </p:cNvPicPr>
            <p:nvPr/>
          </p:nvPicPr>
          <p:blipFill>
            <a:blip r:embed="rId2"/>
            <a:stretch>
              <a:fillRect/>
            </a:stretch>
          </p:blipFill>
          <p:spPr>
            <a:xfrm>
              <a:off x="3064899" y="4663107"/>
              <a:ext cx="1588723" cy="1301036"/>
            </a:xfrm>
            <a:prstGeom prst="rect">
              <a:avLst/>
            </a:prstGeom>
          </p:spPr>
        </p:pic>
        <p:pic>
          <p:nvPicPr>
            <p:cNvPr id="21" name="图片 20"/>
            <p:cNvPicPr>
              <a:picLocks noChangeAspect="1"/>
            </p:cNvPicPr>
            <p:nvPr/>
          </p:nvPicPr>
          <p:blipFill>
            <a:blip r:embed="rId2"/>
            <a:stretch>
              <a:fillRect/>
            </a:stretch>
          </p:blipFill>
          <p:spPr>
            <a:xfrm>
              <a:off x="2842021" y="3871764"/>
              <a:ext cx="1588723" cy="1301036"/>
            </a:xfrm>
            <a:prstGeom prst="rect">
              <a:avLst/>
            </a:prstGeom>
          </p:spPr>
        </p:pic>
        <p:pic>
          <p:nvPicPr>
            <p:cNvPr id="22" name="图片 21"/>
            <p:cNvPicPr>
              <a:picLocks noChangeAspect="1"/>
            </p:cNvPicPr>
            <p:nvPr/>
          </p:nvPicPr>
          <p:blipFill>
            <a:blip r:embed="rId2"/>
            <a:stretch>
              <a:fillRect/>
            </a:stretch>
          </p:blipFill>
          <p:spPr>
            <a:xfrm>
              <a:off x="2926257" y="3004393"/>
              <a:ext cx="1588723" cy="1301036"/>
            </a:xfrm>
            <a:prstGeom prst="rect">
              <a:avLst/>
            </a:prstGeom>
          </p:spPr>
        </p:pic>
        <p:pic>
          <p:nvPicPr>
            <p:cNvPr id="23" name="图片 22"/>
            <p:cNvPicPr>
              <a:picLocks noChangeAspect="1"/>
            </p:cNvPicPr>
            <p:nvPr/>
          </p:nvPicPr>
          <p:blipFill>
            <a:blip r:embed="rId2"/>
            <a:stretch>
              <a:fillRect/>
            </a:stretch>
          </p:blipFill>
          <p:spPr>
            <a:xfrm>
              <a:off x="2649568" y="2191361"/>
              <a:ext cx="1588723" cy="1301036"/>
            </a:xfrm>
            <a:prstGeom prst="rect">
              <a:avLst/>
            </a:prstGeom>
          </p:spPr>
        </p:pic>
        <p:pic>
          <p:nvPicPr>
            <p:cNvPr id="4" name="图片 3"/>
            <p:cNvPicPr>
              <a:picLocks noChangeAspect="1"/>
            </p:cNvPicPr>
            <p:nvPr/>
          </p:nvPicPr>
          <p:blipFill>
            <a:blip r:embed="rId3"/>
            <a:stretch>
              <a:fillRect/>
            </a:stretch>
          </p:blipFill>
          <p:spPr>
            <a:xfrm>
              <a:off x="1132499" y="1396775"/>
              <a:ext cx="3142356" cy="4928049"/>
            </a:xfrm>
            <a:prstGeom prst="rect">
              <a:avLst/>
            </a:prstGeom>
          </p:spPr>
        </p:pic>
        <p:pic>
          <p:nvPicPr>
            <p:cNvPr id="24" name="图片 23"/>
            <p:cNvPicPr>
              <a:picLocks noChangeAspect="1"/>
            </p:cNvPicPr>
            <p:nvPr/>
          </p:nvPicPr>
          <p:blipFill>
            <a:blip r:embed="rId2"/>
            <a:stretch>
              <a:fillRect/>
            </a:stretch>
          </p:blipFill>
          <p:spPr>
            <a:xfrm>
              <a:off x="4421986" y="5219118"/>
              <a:ext cx="932941" cy="764004"/>
            </a:xfrm>
            <a:prstGeom prst="rect">
              <a:avLst/>
            </a:prstGeom>
          </p:spPr>
        </p:pic>
      </p:grpSp>
      <p:sp>
        <p:nvSpPr>
          <p:cNvPr id="61" name="矩形 60"/>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6672906" y="2741279"/>
            <a:ext cx="5148964" cy="3000821"/>
          </a:xfrm>
          <a:prstGeom prst="rect">
            <a:avLst/>
          </a:prstGeom>
          <a:noFill/>
        </p:spPr>
        <p:txBody>
          <a:bodyPr wrap="square" rtlCol="0">
            <a:spAutoFit/>
          </a:bodyPr>
          <a:lstStyle/>
          <a:p>
            <a:pPr>
              <a:lnSpc>
                <a:spcPct val="150000"/>
              </a:lnSpc>
            </a:pP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内容在此输入主要内容在此输入您要添加的内容</a:t>
            </a: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a:t>
            </a:r>
            <a:endPar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endParaRPr>
          </a:p>
        </p:txBody>
      </p:sp>
      <p:sp>
        <p:nvSpPr>
          <p:cNvPr id="64" name="任意多边形 63"/>
          <p:cNvSpPr/>
          <p:nvPr/>
        </p:nvSpPr>
        <p:spPr>
          <a:xfrm rot="13392488">
            <a:off x="11435666" y="544494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592488">
            <a:off x="6501905" y="2486889"/>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67" name="等腰三角形 66"/>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69" name="直接连接符 68"/>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70" name="等腰三角形 69"/>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8910682"/>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a:stretch>
            <a:fillRect/>
          </a:stretch>
        </p:blipFill>
        <p:spPr>
          <a:xfrm>
            <a:off x="6993219" y="5948408"/>
            <a:ext cx="3920113" cy="3210254"/>
          </a:xfrm>
          <a:prstGeom prst="rect">
            <a:avLst/>
          </a:prstGeom>
        </p:spPr>
      </p:pic>
      <p:pic>
        <p:nvPicPr>
          <p:cNvPr id="22" name="图片 21"/>
          <p:cNvPicPr>
            <a:picLocks noChangeAspect="1"/>
          </p:cNvPicPr>
          <p:nvPr/>
        </p:nvPicPr>
        <p:blipFill>
          <a:blip r:embed="rId2"/>
          <a:stretch>
            <a:fillRect/>
          </a:stretch>
        </p:blipFill>
        <p:spPr>
          <a:xfrm>
            <a:off x="2505548" y="4786870"/>
            <a:ext cx="3920113" cy="3210254"/>
          </a:xfrm>
          <a:prstGeom prst="rect">
            <a:avLst/>
          </a:prstGeom>
        </p:spPr>
      </p:pic>
      <p:sp>
        <p:nvSpPr>
          <p:cNvPr id="5" name="矩形 4"/>
          <p:cNvSpPr/>
          <p:nvPr/>
        </p:nvSpPr>
        <p:spPr>
          <a:xfrm>
            <a:off x="3900134" y="2041842"/>
            <a:ext cx="5004896" cy="1200329"/>
          </a:xfrm>
          <a:prstGeom prst="rect">
            <a:avLst/>
          </a:prstGeom>
        </p:spPr>
        <p:txBody>
          <a:bodyPr wrap="none">
            <a:spAutoFit/>
          </a:bodyPr>
          <a:lstStyle/>
          <a:p>
            <a:r>
              <a:rPr lang="en-US" altLang="zh-CN" sz="7200" dirty="0">
                <a:solidFill>
                  <a:schemeClr val="bg1"/>
                </a:solidFill>
                <a:latin typeface="张海山锐谐体" panose="02000000000000000000" pitchFamily="2" charset="-122"/>
                <a:ea typeface="张海山锐谐体" panose="02000000000000000000" pitchFamily="2" charset="-122"/>
              </a:rPr>
              <a:t>Thank you</a:t>
            </a:r>
            <a:endParaRPr lang="zh-CN" altLang="en-US" sz="7200" dirty="0">
              <a:solidFill>
                <a:schemeClr val="bg1"/>
              </a:solidFill>
              <a:latin typeface="张海山锐谐体" panose="02000000000000000000" pitchFamily="2" charset="-122"/>
              <a:ea typeface="张海山锐谐体" panose="02000000000000000000" pitchFamily="2" charset="-122"/>
            </a:endParaRPr>
          </a:p>
        </p:txBody>
      </p:sp>
      <p:sp>
        <p:nvSpPr>
          <p:cNvPr id="3" name="AutoShape 3"/>
          <p:cNvSpPr>
            <a:spLocks noChangeAspect="1" noChangeArrowheads="1" noTextEdit="1"/>
          </p:cNvSpPr>
          <p:nvPr/>
        </p:nvSpPr>
        <p:spPr bwMode="auto">
          <a:xfrm>
            <a:off x="3584575" y="4059238"/>
            <a:ext cx="5095875" cy="409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a:off x="4086225" y="5316538"/>
            <a:ext cx="4087813" cy="2833687"/>
          </a:xfrm>
          <a:custGeom>
            <a:avLst/>
            <a:gdLst>
              <a:gd name="T0" fmla="*/ 0 w 2575"/>
              <a:gd name="T1" fmla="*/ 0 h 1785"/>
              <a:gd name="T2" fmla="*/ 0 w 2575"/>
              <a:gd name="T3" fmla="*/ 1304 h 1785"/>
              <a:gd name="T4" fmla="*/ 1287 w 2575"/>
              <a:gd name="T5" fmla="*/ 1785 h 1785"/>
              <a:gd name="T6" fmla="*/ 2575 w 2575"/>
              <a:gd name="T7" fmla="*/ 1293 h 1785"/>
              <a:gd name="T8" fmla="*/ 2575 w 2575"/>
              <a:gd name="T9" fmla="*/ 0 h 1785"/>
              <a:gd name="T10" fmla="*/ 0 w 2575"/>
              <a:gd name="T11" fmla="*/ 0 h 1785"/>
            </a:gdLst>
            <a:ahLst/>
            <a:cxnLst>
              <a:cxn ang="0">
                <a:pos x="T0" y="T1"/>
              </a:cxn>
              <a:cxn ang="0">
                <a:pos x="T2" y="T3"/>
              </a:cxn>
              <a:cxn ang="0">
                <a:pos x="T4" y="T5"/>
              </a:cxn>
              <a:cxn ang="0">
                <a:pos x="T6" y="T7"/>
              </a:cxn>
              <a:cxn ang="0">
                <a:pos x="T8" y="T9"/>
              </a:cxn>
              <a:cxn ang="0">
                <a:pos x="T10" y="T11"/>
              </a:cxn>
            </a:cxnLst>
            <a:rect l="0" t="0" r="r" b="b"/>
            <a:pathLst>
              <a:path w="2575" h="1785">
                <a:moveTo>
                  <a:pt x="0" y="0"/>
                </a:moveTo>
                <a:lnTo>
                  <a:pt x="0" y="1304"/>
                </a:lnTo>
                <a:lnTo>
                  <a:pt x="1287" y="1785"/>
                </a:lnTo>
                <a:lnTo>
                  <a:pt x="2575" y="1293"/>
                </a:lnTo>
                <a:lnTo>
                  <a:pt x="2575" y="0"/>
                </a:lnTo>
                <a:lnTo>
                  <a:pt x="0" y="0"/>
                </a:lnTo>
                <a:close/>
              </a:path>
            </a:pathLst>
          </a:custGeom>
          <a:solidFill>
            <a:srgbClr val="EF4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
          <p:cNvSpPr>
            <a:spLocks/>
          </p:cNvSpPr>
          <p:nvPr/>
        </p:nvSpPr>
        <p:spPr bwMode="auto">
          <a:xfrm>
            <a:off x="3584575" y="4062413"/>
            <a:ext cx="2547938" cy="1254125"/>
          </a:xfrm>
          <a:custGeom>
            <a:avLst/>
            <a:gdLst>
              <a:gd name="T0" fmla="*/ 1605 w 1605"/>
              <a:gd name="T1" fmla="*/ 438 h 790"/>
              <a:gd name="T2" fmla="*/ 316 w 1605"/>
              <a:gd name="T3" fmla="*/ 790 h 790"/>
              <a:gd name="T4" fmla="*/ 0 w 1605"/>
              <a:gd name="T5" fmla="*/ 295 h 790"/>
              <a:gd name="T6" fmla="*/ 1339 w 1605"/>
              <a:gd name="T7" fmla="*/ 0 h 790"/>
              <a:gd name="T8" fmla="*/ 1605 w 1605"/>
              <a:gd name="T9" fmla="*/ 438 h 790"/>
            </a:gdLst>
            <a:ahLst/>
            <a:cxnLst>
              <a:cxn ang="0">
                <a:pos x="T0" y="T1"/>
              </a:cxn>
              <a:cxn ang="0">
                <a:pos x="T2" y="T3"/>
              </a:cxn>
              <a:cxn ang="0">
                <a:pos x="T4" y="T5"/>
              </a:cxn>
              <a:cxn ang="0">
                <a:pos x="T6" y="T7"/>
              </a:cxn>
              <a:cxn ang="0">
                <a:pos x="T8" y="T9"/>
              </a:cxn>
            </a:cxnLst>
            <a:rect l="0" t="0" r="r" b="b"/>
            <a:pathLst>
              <a:path w="1605" h="790">
                <a:moveTo>
                  <a:pt x="1605" y="438"/>
                </a:moveTo>
                <a:lnTo>
                  <a:pt x="316" y="790"/>
                </a:lnTo>
                <a:lnTo>
                  <a:pt x="0" y="295"/>
                </a:lnTo>
                <a:lnTo>
                  <a:pt x="1339" y="0"/>
                </a:lnTo>
                <a:lnTo>
                  <a:pt x="1605" y="438"/>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p:cNvSpPr>
          <p:nvPr/>
        </p:nvSpPr>
        <p:spPr bwMode="auto">
          <a:xfrm>
            <a:off x="6132513" y="4062413"/>
            <a:ext cx="2544763" cy="1254125"/>
          </a:xfrm>
          <a:custGeom>
            <a:avLst/>
            <a:gdLst>
              <a:gd name="T0" fmla="*/ 0 w 1603"/>
              <a:gd name="T1" fmla="*/ 438 h 790"/>
              <a:gd name="T2" fmla="*/ 1286 w 1603"/>
              <a:gd name="T3" fmla="*/ 790 h 790"/>
              <a:gd name="T4" fmla="*/ 1603 w 1603"/>
              <a:gd name="T5" fmla="*/ 295 h 790"/>
              <a:gd name="T6" fmla="*/ 266 w 1603"/>
              <a:gd name="T7" fmla="*/ 0 h 790"/>
              <a:gd name="T8" fmla="*/ 0 w 1603"/>
              <a:gd name="T9" fmla="*/ 438 h 790"/>
            </a:gdLst>
            <a:ahLst/>
            <a:cxnLst>
              <a:cxn ang="0">
                <a:pos x="T0" y="T1"/>
              </a:cxn>
              <a:cxn ang="0">
                <a:pos x="T2" y="T3"/>
              </a:cxn>
              <a:cxn ang="0">
                <a:pos x="T4" y="T5"/>
              </a:cxn>
              <a:cxn ang="0">
                <a:pos x="T6" y="T7"/>
              </a:cxn>
              <a:cxn ang="0">
                <a:pos x="T8" y="T9"/>
              </a:cxn>
            </a:cxnLst>
            <a:rect l="0" t="0" r="r" b="b"/>
            <a:pathLst>
              <a:path w="1603" h="790">
                <a:moveTo>
                  <a:pt x="0" y="438"/>
                </a:moveTo>
                <a:lnTo>
                  <a:pt x="1286" y="790"/>
                </a:lnTo>
                <a:lnTo>
                  <a:pt x="1603" y="295"/>
                </a:lnTo>
                <a:lnTo>
                  <a:pt x="266" y="0"/>
                </a:lnTo>
                <a:lnTo>
                  <a:pt x="0" y="438"/>
                </a:lnTo>
                <a:close/>
              </a:path>
            </a:pathLst>
          </a:custGeom>
          <a:solidFill>
            <a:srgbClr val="E53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p:cNvSpPr>
          <p:nvPr/>
        </p:nvSpPr>
        <p:spPr bwMode="auto">
          <a:xfrm>
            <a:off x="3652838" y="5316538"/>
            <a:ext cx="2476500" cy="1522412"/>
          </a:xfrm>
          <a:custGeom>
            <a:avLst/>
            <a:gdLst>
              <a:gd name="T0" fmla="*/ 273 w 1560"/>
              <a:gd name="T1" fmla="*/ 0 h 959"/>
              <a:gd name="T2" fmla="*/ 1560 w 1560"/>
              <a:gd name="T3" fmla="*/ 429 h 959"/>
              <a:gd name="T4" fmla="*/ 1293 w 1560"/>
              <a:gd name="T5" fmla="*/ 959 h 959"/>
              <a:gd name="T6" fmla="*/ 0 w 1560"/>
              <a:gd name="T7" fmla="*/ 460 h 959"/>
              <a:gd name="T8" fmla="*/ 273 w 1560"/>
              <a:gd name="T9" fmla="*/ 0 h 959"/>
            </a:gdLst>
            <a:ahLst/>
            <a:cxnLst>
              <a:cxn ang="0">
                <a:pos x="T0" y="T1"/>
              </a:cxn>
              <a:cxn ang="0">
                <a:pos x="T2" y="T3"/>
              </a:cxn>
              <a:cxn ang="0">
                <a:pos x="T4" y="T5"/>
              </a:cxn>
              <a:cxn ang="0">
                <a:pos x="T6" y="T7"/>
              </a:cxn>
              <a:cxn ang="0">
                <a:pos x="T8" y="T9"/>
              </a:cxn>
            </a:cxnLst>
            <a:rect l="0" t="0" r="r" b="b"/>
            <a:pathLst>
              <a:path w="1560" h="959">
                <a:moveTo>
                  <a:pt x="273" y="0"/>
                </a:moveTo>
                <a:lnTo>
                  <a:pt x="1560" y="429"/>
                </a:lnTo>
                <a:lnTo>
                  <a:pt x="1293" y="959"/>
                </a:lnTo>
                <a:lnTo>
                  <a:pt x="0" y="460"/>
                </a:lnTo>
                <a:lnTo>
                  <a:pt x="273"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p:cNvSpPr>
          <p:nvPr/>
        </p:nvSpPr>
        <p:spPr bwMode="auto">
          <a:xfrm>
            <a:off x="4086225" y="4757738"/>
            <a:ext cx="4087813" cy="1239837"/>
          </a:xfrm>
          <a:custGeom>
            <a:avLst/>
            <a:gdLst>
              <a:gd name="T0" fmla="*/ 2575 w 2575"/>
              <a:gd name="T1" fmla="*/ 352 h 781"/>
              <a:gd name="T2" fmla="*/ 1287 w 2575"/>
              <a:gd name="T3" fmla="*/ 781 h 781"/>
              <a:gd name="T4" fmla="*/ 0 w 2575"/>
              <a:gd name="T5" fmla="*/ 352 h 781"/>
              <a:gd name="T6" fmla="*/ 1289 w 2575"/>
              <a:gd name="T7" fmla="*/ 0 h 781"/>
              <a:gd name="T8" fmla="*/ 2575 w 2575"/>
              <a:gd name="T9" fmla="*/ 352 h 781"/>
            </a:gdLst>
            <a:ahLst/>
            <a:cxnLst>
              <a:cxn ang="0">
                <a:pos x="T0" y="T1"/>
              </a:cxn>
              <a:cxn ang="0">
                <a:pos x="T2" y="T3"/>
              </a:cxn>
              <a:cxn ang="0">
                <a:pos x="T4" y="T5"/>
              </a:cxn>
              <a:cxn ang="0">
                <a:pos x="T6" y="T7"/>
              </a:cxn>
              <a:cxn ang="0">
                <a:pos x="T8" y="T9"/>
              </a:cxn>
            </a:cxnLst>
            <a:rect l="0" t="0" r="r" b="b"/>
            <a:pathLst>
              <a:path w="2575" h="781">
                <a:moveTo>
                  <a:pt x="2575" y="352"/>
                </a:moveTo>
                <a:lnTo>
                  <a:pt x="1287" y="781"/>
                </a:lnTo>
                <a:lnTo>
                  <a:pt x="0" y="352"/>
                </a:lnTo>
                <a:lnTo>
                  <a:pt x="1289" y="0"/>
                </a:lnTo>
                <a:lnTo>
                  <a:pt x="2575" y="352"/>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p:nvSpPr>
        <p:spPr bwMode="auto">
          <a:xfrm>
            <a:off x="6151831" y="5329824"/>
            <a:ext cx="2044700" cy="2830512"/>
          </a:xfrm>
          <a:custGeom>
            <a:avLst/>
            <a:gdLst>
              <a:gd name="T0" fmla="*/ 0 w 1288"/>
              <a:gd name="T1" fmla="*/ 429 h 1783"/>
              <a:gd name="T2" fmla="*/ 0 w 1288"/>
              <a:gd name="T3" fmla="*/ 1783 h 1783"/>
              <a:gd name="T4" fmla="*/ 1288 w 1288"/>
              <a:gd name="T5" fmla="*/ 1293 h 1783"/>
              <a:gd name="T6" fmla="*/ 1288 w 1288"/>
              <a:gd name="T7" fmla="*/ 0 h 1783"/>
              <a:gd name="T8" fmla="*/ 0 w 1288"/>
              <a:gd name="T9" fmla="*/ 429 h 1783"/>
            </a:gdLst>
            <a:ahLst/>
            <a:cxnLst>
              <a:cxn ang="0">
                <a:pos x="T0" y="T1"/>
              </a:cxn>
              <a:cxn ang="0">
                <a:pos x="T2" y="T3"/>
              </a:cxn>
              <a:cxn ang="0">
                <a:pos x="T4" y="T5"/>
              </a:cxn>
              <a:cxn ang="0">
                <a:pos x="T6" y="T7"/>
              </a:cxn>
              <a:cxn ang="0">
                <a:pos x="T8" y="T9"/>
              </a:cxn>
            </a:cxnLst>
            <a:rect l="0" t="0" r="r" b="b"/>
            <a:pathLst>
              <a:path w="1288" h="1783">
                <a:moveTo>
                  <a:pt x="0" y="429"/>
                </a:moveTo>
                <a:lnTo>
                  <a:pt x="0" y="1783"/>
                </a:lnTo>
                <a:lnTo>
                  <a:pt x="1288" y="1293"/>
                </a:lnTo>
                <a:lnTo>
                  <a:pt x="1288" y="0"/>
                </a:lnTo>
                <a:lnTo>
                  <a:pt x="0" y="429"/>
                </a:lnTo>
                <a:close/>
              </a:path>
            </a:pathLst>
          </a:custGeom>
          <a:solidFill>
            <a:srgbClr val="CE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
          <p:cNvSpPr>
            <a:spLocks/>
          </p:cNvSpPr>
          <p:nvPr/>
        </p:nvSpPr>
        <p:spPr bwMode="auto">
          <a:xfrm>
            <a:off x="6096000" y="5336760"/>
            <a:ext cx="2474913" cy="1522412"/>
          </a:xfrm>
          <a:custGeom>
            <a:avLst/>
            <a:gdLst>
              <a:gd name="T0" fmla="*/ 1288 w 1559"/>
              <a:gd name="T1" fmla="*/ 0 h 959"/>
              <a:gd name="T2" fmla="*/ 0 w 1559"/>
              <a:gd name="T3" fmla="*/ 429 h 959"/>
              <a:gd name="T4" fmla="*/ 268 w 1559"/>
              <a:gd name="T5" fmla="*/ 959 h 959"/>
              <a:gd name="T6" fmla="*/ 1559 w 1559"/>
              <a:gd name="T7" fmla="*/ 460 h 959"/>
              <a:gd name="T8" fmla="*/ 1288 w 1559"/>
              <a:gd name="T9" fmla="*/ 0 h 959"/>
            </a:gdLst>
            <a:ahLst/>
            <a:cxnLst>
              <a:cxn ang="0">
                <a:pos x="T0" y="T1"/>
              </a:cxn>
              <a:cxn ang="0">
                <a:pos x="T2" y="T3"/>
              </a:cxn>
              <a:cxn ang="0">
                <a:pos x="T4" y="T5"/>
              </a:cxn>
              <a:cxn ang="0">
                <a:pos x="T6" y="T7"/>
              </a:cxn>
              <a:cxn ang="0">
                <a:pos x="T8" y="T9"/>
              </a:cxn>
            </a:cxnLst>
            <a:rect l="0" t="0" r="r" b="b"/>
            <a:pathLst>
              <a:path w="1559" h="959">
                <a:moveTo>
                  <a:pt x="1288" y="0"/>
                </a:moveTo>
                <a:lnTo>
                  <a:pt x="0" y="429"/>
                </a:lnTo>
                <a:lnTo>
                  <a:pt x="268" y="959"/>
                </a:lnTo>
                <a:lnTo>
                  <a:pt x="1559" y="460"/>
                </a:lnTo>
                <a:lnTo>
                  <a:pt x="1288" y="0"/>
                </a:lnTo>
                <a:close/>
              </a:path>
            </a:pathLst>
          </a:custGeom>
          <a:solidFill>
            <a:srgbClr val="F44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泪滴形 18"/>
          <p:cNvSpPr/>
          <p:nvPr/>
        </p:nvSpPr>
        <p:spPr>
          <a:xfrm rot="8135921" flipH="1" flipV="1">
            <a:off x="5654367" y="4745867"/>
            <a:ext cx="883266" cy="888990"/>
          </a:xfrm>
          <a:prstGeom prst="teardrop">
            <a:avLst/>
          </a:prstGeom>
          <a:solidFill>
            <a:srgbClr val="FA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C0F3"/>
              </a:solidFill>
            </a:endParaRPr>
          </a:p>
        </p:txBody>
      </p:sp>
      <p:sp>
        <p:nvSpPr>
          <p:cNvPr id="31" name="文本框 30"/>
          <p:cNvSpPr txBox="1"/>
          <p:nvPr/>
        </p:nvSpPr>
        <p:spPr>
          <a:xfrm>
            <a:off x="5679058" y="5073020"/>
            <a:ext cx="833883" cy="369332"/>
          </a:xfrm>
          <a:prstGeom prst="rect">
            <a:avLst/>
          </a:prstGeom>
          <a:noFill/>
        </p:spPr>
        <p:txBody>
          <a:bodyPr wrap="none" rtlCol="0">
            <a:spAutoFit/>
          </a:bodyPr>
          <a:lstStyle/>
          <a:p>
            <a:r>
              <a:rPr lang="zh-CN" altLang="en-US" b="1" dirty="0" smtClean="0">
                <a:solidFill>
                  <a:schemeClr val="bg1"/>
                </a:solidFill>
                <a:latin typeface="造字工房悦黑体验版常规体" pitchFamily="50" charset="-122"/>
                <a:ea typeface="造字工房悦黑体验版常规体" pitchFamily="50" charset="-122"/>
              </a:rPr>
              <a:t>淡</a:t>
            </a:r>
            <a:r>
              <a:rPr lang="en-US" altLang="zh-CN" b="1" dirty="0" smtClean="0">
                <a:solidFill>
                  <a:schemeClr val="bg1"/>
                </a:solidFill>
                <a:latin typeface="造字工房悦黑体验版常规体" pitchFamily="50" charset="-122"/>
                <a:ea typeface="造字工房悦黑体验版常规体" pitchFamily="50" charset="-122"/>
              </a:rPr>
              <a:t>&amp;</a:t>
            </a:r>
            <a:r>
              <a:rPr lang="zh-CN" altLang="en-US" b="1" dirty="0" smtClean="0">
                <a:solidFill>
                  <a:schemeClr val="bg1"/>
                </a:solidFill>
                <a:latin typeface="造字工房悦黑体验版常规体" pitchFamily="50" charset="-122"/>
                <a:ea typeface="造字工房悦黑体验版常规体" pitchFamily="50" charset="-122"/>
              </a:rPr>
              <a:t>忘</a:t>
            </a:r>
            <a:endParaRPr lang="zh-CN" altLang="en-US" b="1" dirty="0">
              <a:solidFill>
                <a:schemeClr val="bg1"/>
              </a:solidFill>
              <a:latin typeface="造字工房悦黑体验版常规体" pitchFamily="50" charset="-122"/>
              <a:ea typeface="造字工房悦黑体验版常规体" pitchFamily="50" charset="-122"/>
            </a:endParaRPr>
          </a:p>
        </p:txBody>
      </p:sp>
      <p:sp>
        <p:nvSpPr>
          <p:cNvPr id="17" name="文本框 16"/>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尾页</a:t>
            </a:r>
          </a:p>
        </p:txBody>
      </p:sp>
    </p:spTree>
    <p:extLst>
      <p:ext uri="{BB962C8B-B14F-4D97-AF65-F5344CB8AC3E}">
        <p14:creationId xmlns:p14="http://schemas.microsoft.com/office/powerpoint/2010/main" val="334259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910" y="4635090"/>
            <a:ext cx="6096000" cy="2031325"/>
          </a:xfrm>
          <a:prstGeom prst="rect">
            <a:avLst/>
          </a:prstGeom>
        </p:spPr>
        <p:txBody>
          <a:bodyPr>
            <a:spAutoFit/>
          </a:bodyPr>
          <a:lstStyle/>
          <a:p>
            <a:r>
              <a:rPr lang="zh-CN" altLang="en-US" dirty="0"/>
              <a:t>淡忘小店（创设意象）</a:t>
            </a:r>
          </a:p>
          <a:p>
            <a:r>
              <a:rPr lang="zh-CN" altLang="en-US" dirty="0">
                <a:hlinkClick r:id="rId2"/>
              </a:rPr>
              <a:t>http://</a:t>
            </a:r>
            <a:r>
              <a:rPr lang="zh-CN" altLang="en-US" dirty="0" smtClean="0">
                <a:hlinkClick r:id="rId2"/>
              </a:rPr>
              <a:t>www.yanj.cn/store-504.html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150384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任意多边形 61"/>
          <p:cNvSpPr/>
          <p:nvPr/>
        </p:nvSpPr>
        <p:spPr>
          <a:xfrm rot="1328266">
            <a:off x="11375263" y="5823877"/>
            <a:ext cx="991587" cy="1279939"/>
          </a:xfrm>
          <a:custGeom>
            <a:avLst/>
            <a:gdLst>
              <a:gd name="connsiteX0" fmla="*/ 0 w 991587"/>
              <a:gd name="connsiteY0" fmla="*/ 0 h 1261831"/>
              <a:gd name="connsiteX1" fmla="*/ 991587 w 991587"/>
              <a:gd name="connsiteY1" fmla="*/ 0 h 1261831"/>
              <a:gd name="connsiteX2" fmla="*/ 991587 w 991587"/>
              <a:gd name="connsiteY2" fmla="*/ 858427 h 1261831"/>
              <a:gd name="connsiteX3" fmla="*/ 0 w 991587"/>
              <a:gd name="connsiteY3" fmla="*/ 1261831 h 1261831"/>
            </a:gdLst>
            <a:ahLst/>
            <a:cxnLst>
              <a:cxn ang="0">
                <a:pos x="connsiteX0" y="connsiteY0"/>
              </a:cxn>
              <a:cxn ang="0">
                <a:pos x="connsiteX1" y="connsiteY1"/>
              </a:cxn>
              <a:cxn ang="0">
                <a:pos x="connsiteX2" y="connsiteY2"/>
              </a:cxn>
              <a:cxn ang="0">
                <a:pos x="connsiteX3" y="connsiteY3"/>
              </a:cxn>
            </a:cxnLst>
            <a:rect l="l" t="t" r="r" b="b"/>
            <a:pathLst>
              <a:path w="991587" h="1261831">
                <a:moveTo>
                  <a:pt x="0" y="0"/>
                </a:moveTo>
                <a:lnTo>
                  <a:pt x="991587" y="0"/>
                </a:lnTo>
                <a:lnTo>
                  <a:pt x="991587" y="858427"/>
                </a:lnTo>
                <a:lnTo>
                  <a:pt x="0" y="1261831"/>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1328266">
            <a:off x="10992300" y="6004062"/>
            <a:ext cx="324744" cy="950148"/>
          </a:xfrm>
          <a:custGeom>
            <a:avLst/>
            <a:gdLst>
              <a:gd name="connsiteX0" fmla="*/ 1 w 324744"/>
              <a:gd name="connsiteY0" fmla="*/ 0 h 950148"/>
              <a:gd name="connsiteX1" fmla="*/ 324743 w 324744"/>
              <a:gd name="connsiteY1" fmla="*/ 0 h 950148"/>
              <a:gd name="connsiteX2" fmla="*/ 324744 w 324744"/>
              <a:gd name="connsiteY2" fmla="*/ 818034 h 950148"/>
              <a:gd name="connsiteX3" fmla="*/ 0 w 324744"/>
              <a:gd name="connsiteY3" fmla="*/ 950148 h 950148"/>
            </a:gdLst>
            <a:ahLst/>
            <a:cxnLst>
              <a:cxn ang="0">
                <a:pos x="connsiteX0" y="connsiteY0"/>
              </a:cxn>
              <a:cxn ang="0">
                <a:pos x="connsiteX1" y="connsiteY1"/>
              </a:cxn>
              <a:cxn ang="0">
                <a:pos x="connsiteX2" y="connsiteY2"/>
              </a:cxn>
              <a:cxn ang="0">
                <a:pos x="connsiteX3" y="connsiteY3"/>
              </a:cxn>
            </a:cxnLst>
            <a:rect l="l" t="t" r="r" b="b"/>
            <a:pathLst>
              <a:path w="324744" h="950148">
                <a:moveTo>
                  <a:pt x="1" y="0"/>
                </a:moveTo>
                <a:lnTo>
                  <a:pt x="324743" y="0"/>
                </a:lnTo>
                <a:lnTo>
                  <a:pt x="324744" y="818034"/>
                </a:lnTo>
                <a:lnTo>
                  <a:pt x="0" y="950148"/>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rot="1328266">
            <a:off x="-401434" y="5486534"/>
            <a:ext cx="871744" cy="1351011"/>
          </a:xfrm>
          <a:custGeom>
            <a:avLst/>
            <a:gdLst>
              <a:gd name="connsiteX0" fmla="*/ 0 w 871744"/>
              <a:gd name="connsiteY0" fmla="*/ 0 h 1351011"/>
              <a:gd name="connsiteX1" fmla="*/ 871744 w 871744"/>
              <a:gd name="connsiteY1" fmla="*/ 0 h 1351011"/>
              <a:gd name="connsiteX2" fmla="*/ 871744 w 871744"/>
              <a:gd name="connsiteY2" fmla="*/ 1261887 h 1351011"/>
              <a:gd name="connsiteX3" fmla="*/ 652673 w 871744"/>
              <a:gd name="connsiteY3" fmla="*/ 1351011 h 1351011"/>
              <a:gd name="connsiteX4" fmla="*/ 370210 w 871744"/>
              <a:gd name="connsiteY4" fmla="*/ 656701 h 1351011"/>
              <a:gd name="connsiteX5" fmla="*/ 0 w 871744"/>
              <a:gd name="connsiteY5" fmla="*/ 807312 h 1351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744" h="1351011">
                <a:moveTo>
                  <a:pt x="0" y="0"/>
                </a:moveTo>
                <a:lnTo>
                  <a:pt x="871744" y="0"/>
                </a:lnTo>
                <a:lnTo>
                  <a:pt x="871744" y="1261887"/>
                </a:lnTo>
                <a:lnTo>
                  <a:pt x="652673" y="1351011"/>
                </a:lnTo>
                <a:lnTo>
                  <a:pt x="370210" y="656701"/>
                </a:lnTo>
                <a:lnTo>
                  <a:pt x="0" y="807312"/>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任意多边形 69"/>
          <p:cNvSpPr/>
          <p:nvPr/>
        </p:nvSpPr>
        <p:spPr>
          <a:xfrm rot="1328266">
            <a:off x="549693" y="5144759"/>
            <a:ext cx="707422" cy="1950239"/>
          </a:xfrm>
          <a:custGeom>
            <a:avLst/>
            <a:gdLst>
              <a:gd name="connsiteX0" fmla="*/ 0 w 757116"/>
              <a:gd name="connsiteY0" fmla="*/ 0 h 1950239"/>
              <a:gd name="connsiteX1" fmla="*/ 757116 w 757116"/>
              <a:gd name="connsiteY1" fmla="*/ 0 h 1950239"/>
              <a:gd name="connsiteX2" fmla="*/ 757116 w 757116"/>
              <a:gd name="connsiteY2" fmla="*/ 1642225 h 1950239"/>
              <a:gd name="connsiteX3" fmla="*/ 0 w 757116"/>
              <a:gd name="connsiteY3" fmla="*/ 1950239 h 1950239"/>
            </a:gdLst>
            <a:ahLst/>
            <a:cxnLst>
              <a:cxn ang="0">
                <a:pos x="connsiteX0" y="connsiteY0"/>
              </a:cxn>
              <a:cxn ang="0">
                <a:pos x="connsiteX1" y="connsiteY1"/>
              </a:cxn>
              <a:cxn ang="0">
                <a:pos x="connsiteX2" y="connsiteY2"/>
              </a:cxn>
              <a:cxn ang="0">
                <a:pos x="connsiteX3" y="connsiteY3"/>
              </a:cxn>
            </a:cxnLst>
            <a:rect l="l" t="t" r="r" b="b"/>
            <a:pathLst>
              <a:path w="757116" h="1950239">
                <a:moveTo>
                  <a:pt x="0" y="0"/>
                </a:moveTo>
                <a:lnTo>
                  <a:pt x="757116" y="0"/>
                </a:lnTo>
                <a:lnTo>
                  <a:pt x="757116" y="1642225"/>
                </a:lnTo>
                <a:lnTo>
                  <a:pt x="0" y="1950239"/>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12153429">
            <a:off x="692232" y="5359912"/>
            <a:ext cx="106137" cy="137914"/>
          </a:xfrm>
          <a:custGeom>
            <a:avLst/>
            <a:gdLst>
              <a:gd name="connsiteX0" fmla="*/ 0 w 545215"/>
              <a:gd name="connsiteY0" fmla="*/ 0 h 984336"/>
              <a:gd name="connsiteX1" fmla="*/ 545215 w 545215"/>
              <a:gd name="connsiteY1" fmla="*/ 0 h 984336"/>
              <a:gd name="connsiteX2" fmla="*/ 545215 w 545215"/>
              <a:gd name="connsiteY2" fmla="*/ 762528 h 984336"/>
              <a:gd name="connsiteX3" fmla="*/ 0 w 545215"/>
              <a:gd name="connsiteY3" fmla="*/ 984336 h 984336"/>
            </a:gdLst>
            <a:ahLst/>
            <a:cxnLst>
              <a:cxn ang="0">
                <a:pos x="connsiteX0" y="connsiteY0"/>
              </a:cxn>
              <a:cxn ang="0">
                <a:pos x="connsiteX1" y="connsiteY1"/>
              </a:cxn>
              <a:cxn ang="0">
                <a:pos x="connsiteX2" y="connsiteY2"/>
              </a:cxn>
              <a:cxn ang="0">
                <a:pos x="connsiteX3" y="connsiteY3"/>
              </a:cxn>
            </a:cxnLst>
            <a:rect l="l" t="t" r="r" b="b"/>
            <a:pathLst>
              <a:path w="545215" h="984336">
                <a:moveTo>
                  <a:pt x="0" y="0"/>
                </a:moveTo>
                <a:lnTo>
                  <a:pt x="545215" y="0"/>
                </a:lnTo>
                <a:lnTo>
                  <a:pt x="545215" y="762528"/>
                </a:lnTo>
                <a:lnTo>
                  <a:pt x="0" y="984336"/>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a:blip r:embed="rId3"/>
          <a:stretch>
            <a:fillRect/>
          </a:stretch>
        </p:blipFill>
        <p:spPr>
          <a:xfrm>
            <a:off x="722749" y="4816101"/>
            <a:ext cx="890433" cy="729193"/>
          </a:xfrm>
          <a:prstGeom prst="rect">
            <a:avLst/>
          </a:prstGeom>
        </p:spPr>
      </p:pic>
      <p:pic>
        <p:nvPicPr>
          <p:cNvPr id="46" name="图片 45"/>
          <p:cNvPicPr>
            <a:picLocks noChangeAspect="1"/>
          </p:cNvPicPr>
          <p:nvPr/>
        </p:nvPicPr>
        <p:blipFill>
          <a:blip r:embed="rId3"/>
          <a:stretch>
            <a:fillRect/>
          </a:stretch>
        </p:blipFill>
        <p:spPr>
          <a:xfrm>
            <a:off x="-785448" y="4822638"/>
            <a:ext cx="1588723" cy="1301036"/>
          </a:xfrm>
          <a:prstGeom prst="rect">
            <a:avLst/>
          </a:prstGeom>
        </p:spPr>
      </p:pic>
      <p:pic>
        <p:nvPicPr>
          <p:cNvPr id="47" name="图片 46"/>
          <p:cNvPicPr>
            <a:picLocks noChangeAspect="1"/>
          </p:cNvPicPr>
          <p:nvPr/>
        </p:nvPicPr>
        <p:blipFill>
          <a:blip r:embed="rId3"/>
          <a:stretch>
            <a:fillRect/>
          </a:stretch>
        </p:blipFill>
        <p:spPr>
          <a:xfrm>
            <a:off x="423468" y="5794735"/>
            <a:ext cx="693298" cy="567755"/>
          </a:xfrm>
          <a:prstGeom prst="rect">
            <a:avLst/>
          </a:prstGeom>
        </p:spPr>
      </p:pic>
      <p:pic>
        <p:nvPicPr>
          <p:cNvPr id="43" name="图片 42"/>
          <p:cNvPicPr>
            <a:picLocks noChangeAspect="1"/>
          </p:cNvPicPr>
          <p:nvPr/>
        </p:nvPicPr>
        <p:blipFill>
          <a:blip r:embed="rId3"/>
          <a:stretch>
            <a:fillRect/>
          </a:stretch>
        </p:blipFill>
        <p:spPr>
          <a:xfrm>
            <a:off x="11483688" y="5372080"/>
            <a:ext cx="1108954" cy="908143"/>
          </a:xfrm>
          <a:prstGeom prst="rect">
            <a:avLst/>
          </a:prstGeom>
        </p:spPr>
      </p:pic>
      <p:pic>
        <p:nvPicPr>
          <p:cNvPr id="49" name="图片 48"/>
          <p:cNvPicPr>
            <a:picLocks noChangeAspect="1"/>
          </p:cNvPicPr>
          <p:nvPr/>
        </p:nvPicPr>
        <p:blipFill>
          <a:blip r:embed="rId3"/>
          <a:stretch>
            <a:fillRect/>
          </a:stretch>
        </p:blipFill>
        <p:spPr>
          <a:xfrm>
            <a:off x="11091883" y="5860094"/>
            <a:ext cx="533674" cy="437036"/>
          </a:xfrm>
          <a:prstGeom prst="rect">
            <a:avLst/>
          </a:prstGeom>
        </p:spPr>
      </p:pic>
      <p:grpSp>
        <p:nvGrpSpPr>
          <p:cNvPr id="16" name="组合 15"/>
          <p:cNvGrpSpPr/>
          <p:nvPr/>
        </p:nvGrpSpPr>
        <p:grpSpPr>
          <a:xfrm>
            <a:off x="4258292" y="1156829"/>
            <a:ext cx="3675417" cy="6218245"/>
            <a:chOff x="4800782" y="1156829"/>
            <a:chExt cx="3675417" cy="6218245"/>
          </a:xfrm>
        </p:grpSpPr>
        <p:sp>
          <p:nvSpPr>
            <p:cNvPr id="64" name="任意多边形 63"/>
            <p:cNvSpPr/>
            <p:nvPr/>
          </p:nvSpPr>
          <p:spPr>
            <a:xfrm rot="1105378">
              <a:off x="5302085" y="4908308"/>
              <a:ext cx="2826549" cy="2466766"/>
            </a:xfrm>
            <a:custGeom>
              <a:avLst/>
              <a:gdLst>
                <a:gd name="connsiteX0" fmla="*/ 0 w 2826549"/>
                <a:gd name="connsiteY0" fmla="*/ 0 h 2466766"/>
                <a:gd name="connsiteX1" fmla="*/ 2826549 w 2826549"/>
                <a:gd name="connsiteY1" fmla="*/ 0 h 2466766"/>
                <a:gd name="connsiteX2" fmla="*/ 2826549 w 2826549"/>
                <a:gd name="connsiteY2" fmla="*/ 1525239 h 2466766"/>
                <a:gd name="connsiteX3" fmla="*/ 0 w 2826549"/>
                <a:gd name="connsiteY3" fmla="*/ 2466766 h 2466766"/>
              </a:gdLst>
              <a:ahLst/>
              <a:cxnLst>
                <a:cxn ang="0">
                  <a:pos x="connsiteX0" y="connsiteY0"/>
                </a:cxn>
                <a:cxn ang="0">
                  <a:pos x="connsiteX1" y="connsiteY1"/>
                </a:cxn>
                <a:cxn ang="0">
                  <a:pos x="connsiteX2" y="connsiteY2"/>
                </a:cxn>
                <a:cxn ang="0">
                  <a:pos x="connsiteX3" y="connsiteY3"/>
                </a:cxn>
              </a:cxnLst>
              <a:rect l="l" t="t" r="r" b="b"/>
              <a:pathLst>
                <a:path w="2826549" h="2466766">
                  <a:moveTo>
                    <a:pt x="0" y="0"/>
                  </a:moveTo>
                  <a:lnTo>
                    <a:pt x="2826549" y="0"/>
                  </a:lnTo>
                  <a:lnTo>
                    <a:pt x="2826549" y="1525239"/>
                  </a:lnTo>
                  <a:lnTo>
                    <a:pt x="0" y="2466766"/>
                  </a:lnTo>
                  <a:close/>
                </a:path>
              </a:pathLst>
            </a:custGeom>
            <a:solidFill>
              <a:schemeClr val="bg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800782" y="1156829"/>
              <a:ext cx="3675417" cy="5038974"/>
              <a:chOff x="4800782" y="1156829"/>
              <a:chExt cx="3675417" cy="5038974"/>
            </a:xfrm>
          </p:grpSpPr>
          <p:pic>
            <p:nvPicPr>
              <p:cNvPr id="42" name="图片 41"/>
              <p:cNvPicPr>
                <a:picLocks noChangeAspect="1"/>
              </p:cNvPicPr>
              <p:nvPr/>
            </p:nvPicPr>
            <p:blipFill>
              <a:blip r:embed="rId3"/>
              <a:stretch>
                <a:fillRect/>
              </a:stretch>
            </p:blipFill>
            <p:spPr>
              <a:xfrm>
                <a:off x="6569128" y="4223865"/>
                <a:ext cx="1907071" cy="1561736"/>
              </a:xfrm>
              <a:prstGeom prst="rect">
                <a:avLst/>
              </a:prstGeom>
            </p:spPr>
          </p:pic>
          <p:pic>
            <p:nvPicPr>
              <p:cNvPr id="2" name="图片 1"/>
              <p:cNvPicPr>
                <a:picLocks noChangeAspect="1"/>
              </p:cNvPicPr>
              <p:nvPr/>
            </p:nvPicPr>
            <p:blipFill>
              <a:blip r:embed="rId4"/>
              <a:stretch>
                <a:fillRect/>
              </a:stretch>
            </p:blipFill>
            <p:spPr>
              <a:xfrm>
                <a:off x="5059305" y="3700738"/>
                <a:ext cx="3108494" cy="2495065"/>
              </a:xfrm>
              <a:prstGeom prst="rect">
                <a:avLst/>
              </a:prstGeom>
            </p:spPr>
          </p:pic>
          <p:grpSp>
            <p:nvGrpSpPr>
              <p:cNvPr id="7" name="组合 6"/>
              <p:cNvGrpSpPr/>
              <p:nvPr/>
            </p:nvGrpSpPr>
            <p:grpSpPr>
              <a:xfrm>
                <a:off x="4800782" y="1156829"/>
                <a:ext cx="3571830" cy="3439928"/>
                <a:chOff x="4020850" y="1472926"/>
                <a:chExt cx="4149740" cy="3996497"/>
              </a:xfrm>
            </p:grpSpPr>
            <p:sp>
              <p:nvSpPr>
                <p:cNvPr id="36" name="泪滴形 35"/>
                <p:cNvSpPr/>
                <p:nvPr/>
              </p:nvSpPr>
              <p:spPr>
                <a:xfrm rot="18919114">
                  <a:off x="5478537" y="4208857"/>
                  <a:ext cx="1252451" cy="1260566"/>
                </a:xfrm>
                <a:prstGeom prst="teardrop">
                  <a:avLst/>
                </a:prstGeom>
                <a:solidFill>
                  <a:srgbClr val="EA4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020850" y="1472926"/>
                  <a:ext cx="4149740" cy="3860406"/>
                  <a:chOff x="4020850" y="1472926"/>
                  <a:chExt cx="4149740" cy="3860406"/>
                </a:xfrm>
              </p:grpSpPr>
              <p:sp>
                <p:nvSpPr>
                  <p:cNvPr id="171" name="矩形 170"/>
                  <p:cNvSpPr/>
                  <p:nvPr/>
                </p:nvSpPr>
                <p:spPr>
                  <a:xfrm rot="2686068">
                    <a:off x="5701016" y="3018858"/>
                    <a:ext cx="798876" cy="767777"/>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泪滴形 32"/>
                  <p:cNvSpPr/>
                  <p:nvPr/>
                </p:nvSpPr>
                <p:spPr>
                  <a:xfrm rot="18794718" flipH="1">
                    <a:off x="6914081" y="2758567"/>
                    <a:ext cx="1252451" cy="1260566"/>
                  </a:xfrm>
                  <a:prstGeom prst="teardrop">
                    <a:avLst/>
                  </a:prstGeom>
                  <a:solidFill>
                    <a:srgbClr val="5B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泪滴形 33"/>
                  <p:cNvSpPr/>
                  <p:nvPr/>
                </p:nvSpPr>
                <p:spPr>
                  <a:xfrm rot="18794718" flipV="1">
                    <a:off x="4024907" y="2787733"/>
                    <a:ext cx="1252451" cy="1260566"/>
                  </a:xfrm>
                  <a:prstGeom prst="teardrop">
                    <a:avLst/>
                  </a:prstGeom>
                  <a:solidFill>
                    <a:srgbClr val="F3C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8135921" flipH="1" flipV="1">
                    <a:off x="5688824" y="1472926"/>
                    <a:ext cx="883266" cy="888990"/>
                  </a:xfrm>
                  <a:prstGeom prst="teardrop">
                    <a:avLst/>
                  </a:prstGeom>
                  <a:solidFill>
                    <a:srgbClr val="1FC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C0F3"/>
                      </a:solidFill>
                    </a:endParaRPr>
                  </a:p>
                </p:txBody>
              </p:sp>
              <p:sp>
                <p:nvSpPr>
                  <p:cNvPr id="39" name="菱形 38"/>
                  <p:cNvSpPr/>
                  <p:nvPr/>
                </p:nvSpPr>
                <p:spPr>
                  <a:xfrm>
                    <a:off x="5675174" y="2977466"/>
                    <a:ext cx="850560" cy="850560"/>
                  </a:xfrm>
                  <a:prstGeom prst="diamond">
                    <a:avLst/>
                  </a:prstGeom>
                  <a:solidFill>
                    <a:srgbClr val="83F20C">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菱形 167"/>
                  <p:cNvSpPr/>
                  <p:nvPr/>
                </p:nvSpPr>
                <p:spPr>
                  <a:xfrm>
                    <a:off x="5784083" y="3079896"/>
                    <a:ext cx="632741" cy="632741"/>
                  </a:xfrm>
                  <a:prstGeom prst="diamond">
                    <a:avLst/>
                  </a:prstGeom>
                  <a:solidFill>
                    <a:srgbClr val="F511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菱形 168"/>
                  <p:cNvSpPr/>
                  <p:nvPr/>
                </p:nvSpPr>
                <p:spPr>
                  <a:xfrm>
                    <a:off x="5863887" y="3153685"/>
                    <a:ext cx="483308" cy="483308"/>
                  </a:xfrm>
                  <a:prstGeom prst="diamond">
                    <a:avLst/>
                  </a:prstGeom>
                  <a:solidFill>
                    <a:srgbClr val="FFCC1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菱形 169"/>
                  <p:cNvSpPr/>
                  <p:nvPr/>
                </p:nvSpPr>
                <p:spPr>
                  <a:xfrm>
                    <a:off x="5928022" y="3215443"/>
                    <a:ext cx="362617" cy="362617"/>
                  </a:xfrm>
                  <a:prstGeom prst="diamond">
                    <a:avLst/>
                  </a:prstGeom>
                  <a:solidFill>
                    <a:srgbClr val="0C7BF2">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18794718" flipV="1">
                    <a:off x="4082040" y="2923195"/>
                    <a:ext cx="1252452" cy="1103697"/>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F59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文本框 20"/>
                  <p:cNvSpPr txBox="1"/>
                  <p:nvPr/>
                </p:nvSpPr>
                <p:spPr>
                  <a:xfrm>
                    <a:off x="4111550" y="3250419"/>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产品分析</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37" name="任意多边形 36"/>
                  <p:cNvSpPr/>
                  <p:nvPr/>
                </p:nvSpPr>
                <p:spPr>
                  <a:xfrm rot="13394718" flipV="1">
                    <a:off x="5556694" y="4229635"/>
                    <a:ext cx="1252452" cy="1103697"/>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C439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37"/>
                  <p:cNvSpPr/>
                  <p:nvPr/>
                </p:nvSpPr>
                <p:spPr>
                  <a:xfrm rot="18794718" flipH="1">
                    <a:off x="6889352" y="2766939"/>
                    <a:ext cx="1252452" cy="1103697"/>
                  </a:xfrm>
                  <a:custGeom>
                    <a:avLst/>
                    <a:gdLst>
                      <a:gd name="connsiteX0" fmla="*/ 216818 w 1252452"/>
                      <a:gd name="connsiteY0" fmla="*/ 1103697 h 1103697"/>
                      <a:gd name="connsiteX1" fmla="*/ 1252452 w 1252452"/>
                      <a:gd name="connsiteY1" fmla="*/ 2605 h 1103697"/>
                      <a:gd name="connsiteX2" fmla="*/ 1252452 w 1252452"/>
                      <a:gd name="connsiteY2" fmla="*/ 0 h 1103697"/>
                      <a:gd name="connsiteX3" fmla="*/ 626227 w 1252452"/>
                      <a:gd name="connsiteY3" fmla="*/ 0 h 1103697"/>
                      <a:gd name="connsiteX4" fmla="*/ 1 w 1252452"/>
                      <a:gd name="connsiteY4" fmla="*/ 630283 h 1103697"/>
                      <a:gd name="connsiteX5" fmla="*/ 0 w 1252452"/>
                      <a:gd name="connsiteY5" fmla="*/ 630283 h 1103697"/>
                      <a:gd name="connsiteX6" fmla="*/ 183417 w 1252452"/>
                      <a:gd name="connsiteY6" fmla="*/ 1075961 h 110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452" h="1103697">
                        <a:moveTo>
                          <a:pt x="216818" y="1103697"/>
                        </a:moveTo>
                        <a:lnTo>
                          <a:pt x="1252452" y="2605"/>
                        </a:lnTo>
                        <a:lnTo>
                          <a:pt x="1252452" y="0"/>
                        </a:lnTo>
                        <a:lnTo>
                          <a:pt x="626227" y="0"/>
                        </a:lnTo>
                        <a:cubicBezTo>
                          <a:pt x="280372" y="0"/>
                          <a:pt x="1" y="282187"/>
                          <a:pt x="1" y="630283"/>
                        </a:cubicBezTo>
                        <a:lnTo>
                          <a:pt x="0" y="630283"/>
                        </a:lnTo>
                        <a:cubicBezTo>
                          <a:pt x="0" y="804331"/>
                          <a:pt x="70093" y="961902"/>
                          <a:pt x="183417" y="1075961"/>
                        </a:cubicBezTo>
                        <a:close/>
                      </a:path>
                    </a:pathLst>
                  </a:custGeom>
                  <a:solidFill>
                    <a:srgbClr val="217FB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p:cNvSpPr txBox="1"/>
                  <p:nvPr/>
                </p:nvSpPr>
                <p:spPr>
                  <a:xfrm>
                    <a:off x="6917269" y="3183942"/>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目标预期</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22" name="文本框 21"/>
                  <p:cNvSpPr txBox="1"/>
                  <p:nvPr/>
                </p:nvSpPr>
                <p:spPr>
                  <a:xfrm>
                    <a:off x="5553306" y="4760686"/>
                    <a:ext cx="1107996"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市场分析</a:t>
                    </a:r>
                    <a:endParaRPr lang="zh-CN" altLang="en-US" dirty="0">
                      <a:solidFill>
                        <a:schemeClr val="bg1"/>
                      </a:solidFill>
                      <a:latin typeface="造字工房悦黑体验版常规体" pitchFamily="50" charset="-122"/>
                      <a:ea typeface="造字工房悦黑体验版常规体" pitchFamily="50" charset="-122"/>
                    </a:endParaRPr>
                  </a:p>
                </p:txBody>
              </p:sp>
              <p:sp>
                <p:nvSpPr>
                  <p:cNvPr id="41" name="任意多边形 40"/>
                  <p:cNvSpPr/>
                  <p:nvPr/>
                </p:nvSpPr>
                <p:spPr>
                  <a:xfrm rot="8135921" flipH="1" flipV="1">
                    <a:off x="5648968" y="1487576"/>
                    <a:ext cx="883266" cy="775061"/>
                  </a:xfrm>
                  <a:custGeom>
                    <a:avLst/>
                    <a:gdLst>
                      <a:gd name="connsiteX0" fmla="*/ 883266 w 883266"/>
                      <a:gd name="connsiteY0" fmla="*/ 0 h 775061"/>
                      <a:gd name="connsiteX1" fmla="*/ 883266 w 883266"/>
                      <a:gd name="connsiteY1" fmla="*/ 25218 h 775061"/>
                      <a:gd name="connsiteX2" fmla="*/ 148932 w 883266"/>
                      <a:gd name="connsiteY2" fmla="*/ 775061 h 775061"/>
                      <a:gd name="connsiteX3" fmla="*/ 129351 w 883266"/>
                      <a:gd name="connsiteY3" fmla="*/ 758800 h 775061"/>
                      <a:gd name="connsiteX4" fmla="*/ 0 w 883266"/>
                      <a:gd name="connsiteY4" fmla="*/ 444495 h 775061"/>
                      <a:gd name="connsiteX5" fmla="*/ 441633 w 883266"/>
                      <a:gd name="connsiteY5" fmla="*/ 0 h 77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266" h="775061">
                        <a:moveTo>
                          <a:pt x="883266" y="0"/>
                        </a:moveTo>
                        <a:lnTo>
                          <a:pt x="883266" y="25218"/>
                        </a:lnTo>
                        <a:lnTo>
                          <a:pt x="148932" y="775061"/>
                        </a:lnTo>
                        <a:lnTo>
                          <a:pt x="129351" y="758800"/>
                        </a:lnTo>
                        <a:cubicBezTo>
                          <a:pt x="49431" y="678363"/>
                          <a:pt x="0" y="567239"/>
                          <a:pt x="0" y="444495"/>
                        </a:cubicBezTo>
                        <a:cubicBezTo>
                          <a:pt x="0" y="199007"/>
                          <a:pt x="197726" y="0"/>
                          <a:pt x="441633" y="0"/>
                        </a:cubicBezTo>
                        <a:close/>
                      </a:path>
                    </a:pathLst>
                  </a:custGeom>
                  <a:solidFill>
                    <a:srgbClr val="1BAE5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5C0F3"/>
                      </a:solidFill>
                    </a:endParaRPr>
                  </a:p>
                </p:txBody>
              </p:sp>
              <p:sp>
                <p:nvSpPr>
                  <p:cNvPr id="187" name="文本框 186"/>
                  <p:cNvSpPr txBox="1"/>
                  <p:nvPr/>
                </p:nvSpPr>
                <p:spPr>
                  <a:xfrm>
                    <a:off x="5665897" y="1747227"/>
                    <a:ext cx="922047" cy="307777"/>
                  </a:xfrm>
                  <a:prstGeom prst="rect">
                    <a:avLst/>
                  </a:prstGeom>
                  <a:noFill/>
                </p:spPr>
                <p:txBody>
                  <a:bodyPr wrap="none" rtlCol="0">
                    <a:spAutoFit/>
                  </a:bodyPr>
                  <a:lstStyle/>
                  <a:p>
                    <a:r>
                      <a:rPr lang="zh-CN" altLang="en-US" sz="1400" b="1" dirty="0" smtClean="0">
                        <a:solidFill>
                          <a:schemeClr val="bg1"/>
                        </a:solidFill>
                        <a:latin typeface="造字工房悦黑体验版常规体" pitchFamily="50" charset="-122"/>
                        <a:ea typeface="造字工房悦黑体验版常规体" pitchFamily="50" charset="-122"/>
                      </a:rPr>
                      <a:t>战略方案</a:t>
                    </a:r>
                    <a:endParaRPr lang="zh-CN" altLang="en-US" sz="1400" b="1" dirty="0">
                      <a:solidFill>
                        <a:schemeClr val="bg1"/>
                      </a:solidFill>
                      <a:latin typeface="造字工房悦黑体验版常规体" pitchFamily="50" charset="-122"/>
                      <a:ea typeface="造字工房悦黑体验版常规体" pitchFamily="50" charset="-122"/>
                    </a:endParaRPr>
                  </a:p>
                </p:txBody>
              </p:sp>
            </p:grpSp>
          </p:grpSp>
        </p:grpSp>
      </p:grpSp>
      <p:grpSp>
        <p:nvGrpSpPr>
          <p:cNvPr id="44" name="组合 43"/>
          <p:cNvGrpSpPr/>
          <p:nvPr/>
        </p:nvGrpSpPr>
        <p:grpSpPr>
          <a:xfrm>
            <a:off x="188163" y="131189"/>
            <a:ext cx="2370698" cy="572424"/>
            <a:chOff x="96263" y="115258"/>
            <a:chExt cx="2370698" cy="572424"/>
          </a:xfrm>
        </p:grpSpPr>
        <p:sp>
          <p:nvSpPr>
            <p:cNvPr id="45" name="文本框 8"/>
            <p:cNvSpPr txBox="1"/>
            <p:nvPr/>
          </p:nvSpPr>
          <p:spPr>
            <a:xfrm>
              <a:off x="501358" y="128674"/>
              <a:ext cx="1965603" cy="369332"/>
            </a:xfrm>
            <a:prstGeom prst="rect">
              <a:avLst/>
            </a:prstGeom>
            <a:noFill/>
          </p:spPr>
          <p:txBody>
            <a:bodyPr wrap="none" rtlCol="0">
              <a:spAutoFit/>
            </a:bodyPr>
            <a:lstStyle/>
            <a:p>
              <a:r>
                <a:rPr lang="zh-CN" altLang="en-US" dirty="0" smtClean="0">
                  <a:solidFill>
                    <a:schemeClr val="bg1"/>
                  </a:solidFill>
                  <a:latin typeface="造字工房悦黑体验版常规体" pitchFamily="50" charset="-122"/>
                  <a:ea typeface="造字工房悦黑体验版常规体" pitchFamily="50" charset="-122"/>
                </a:rPr>
                <a:t>淡忘</a:t>
              </a:r>
              <a:r>
                <a:rPr lang="en-US" altLang="zh-CN" dirty="0" smtClean="0">
                  <a:solidFill>
                    <a:schemeClr val="bg1"/>
                  </a:solidFill>
                  <a:latin typeface="造字工房悦黑体验版常规体" pitchFamily="50" charset="-122"/>
                  <a:ea typeface="造字工房悦黑体验版常规体" pitchFamily="50" charset="-122"/>
                </a:rPr>
                <a:t>PPT</a:t>
              </a:r>
              <a:r>
                <a:rPr lang="zh-CN" altLang="en-US" dirty="0" smtClean="0">
                  <a:solidFill>
                    <a:schemeClr val="bg1"/>
                  </a:solidFill>
                  <a:latin typeface="造字工房悦黑体验版常规体" pitchFamily="50" charset="-122"/>
                  <a:ea typeface="造字工房悦黑体验版常规体" pitchFamily="50" charset="-122"/>
                </a:rPr>
                <a:t>模板设计</a:t>
              </a:r>
              <a:endParaRPr lang="zh-CN" altLang="en-US" dirty="0">
                <a:solidFill>
                  <a:schemeClr val="bg1"/>
                </a:solidFill>
                <a:latin typeface="造字工房悦黑体验版常规体" pitchFamily="50" charset="-122"/>
                <a:ea typeface="造字工房悦黑体验版常规体" pitchFamily="50" charset="-122"/>
              </a:endParaRPr>
            </a:p>
          </p:txBody>
        </p:sp>
        <p:pic>
          <p:nvPicPr>
            <p:cNvPr id="51" name="图片 50"/>
            <p:cNvPicPr>
              <a:picLocks noChangeAspect="1"/>
            </p:cNvPicPr>
            <p:nvPr/>
          </p:nvPicPr>
          <p:blipFill>
            <a:blip r:embed="rId5"/>
            <a:stretch>
              <a:fillRect/>
            </a:stretch>
          </p:blipFill>
          <p:spPr>
            <a:xfrm>
              <a:off x="96263" y="115258"/>
              <a:ext cx="497821" cy="495145"/>
            </a:xfrm>
            <a:prstGeom prst="rect">
              <a:avLst/>
            </a:prstGeom>
          </p:spPr>
        </p:pic>
        <p:sp>
          <p:nvSpPr>
            <p:cNvPr id="52" name="矩形 51"/>
            <p:cNvSpPr/>
            <p:nvPr/>
          </p:nvSpPr>
          <p:spPr>
            <a:xfrm>
              <a:off x="540683" y="287572"/>
              <a:ext cx="1774715" cy="400110"/>
            </a:xfrm>
            <a:prstGeom prst="rect">
              <a:avLst/>
            </a:prstGeom>
          </p:spPr>
          <p:txBody>
            <a:bodyPr wrap="square">
              <a:spAutoFit/>
            </a:bodyPr>
            <a:lstStyle/>
            <a:p>
              <a:pPr algn="dist"/>
              <a:r>
                <a:rPr lang="zh-CN" altLang="en-US" sz="2000" dirty="0" smtClean="0">
                  <a:solidFill>
                    <a:schemeClr val="bg1"/>
                  </a:solidFill>
                  <a:latin typeface="Edwardian Script ITC" panose="030303020407070D0804" pitchFamily="66" charset="0"/>
                  <a:ea typeface="方正喵呜体" panose="02010600010101010101" pitchFamily="2" charset="-122"/>
                </a:rPr>
                <a:t>www.yanj.cn</a:t>
              </a:r>
              <a:endParaRPr lang="zh-CN" altLang="en-US" sz="2000" dirty="0">
                <a:solidFill>
                  <a:schemeClr val="bg1"/>
                </a:solidFill>
                <a:latin typeface="Edwardian Script ITC" panose="030303020407070D0804" pitchFamily="66" charset="0"/>
                <a:ea typeface="方正喵呜体" panose="02010600010101010101" pitchFamily="2" charset="-122"/>
              </a:endParaRPr>
            </a:p>
          </p:txBody>
        </p:sp>
      </p:grpSp>
      <p:sp>
        <p:nvSpPr>
          <p:cNvPr id="53" name="文本框 52"/>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smtClean="0"/>
              <a:t>目录页</a:t>
            </a:r>
            <a:endParaRPr lang="zh-CN" altLang="en-US" sz="3600" dirty="0"/>
          </a:p>
        </p:txBody>
      </p:sp>
    </p:spTree>
    <p:extLst>
      <p:ext uri="{BB962C8B-B14F-4D97-AF65-F5344CB8AC3E}">
        <p14:creationId xmlns:p14="http://schemas.microsoft.com/office/powerpoint/2010/main" val="2693228577"/>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914255" y="1020783"/>
            <a:ext cx="8403245" cy="3425331"/>
            <a:chOff x="2053638" y="1227632"/>
            <a:chExt cx="8403245" cy="3425331"/>
          </a:xfrm>
        </p:grpSpPr>
        <p:grpSp>
          <p:nvGrpSpPr>
            <p:cNvPr id="77" name="组合 76"/>
            <p:cNvGrpSpPr/>
            <p:nvPr/>
          </p:nvGrpSpPr>
          <p:grpSpPr>
            <a:xfrm>
              <a:off x="2053638" y="1590255"/>
              <a:ext cx="3448518" cy="2530979"/>
              <a:chOff x="3544764" y="873125"/>
              <a:chExt cx="3637482" cy="2685297"/>
            </a:xfrm>
          </p:grpSpPr>
          <p:pic>
            <p:nvPicPr>
              <p:cNvPr id="78" name="图片 77"/>
              <p:cNvPicPr>
                <a:picLocks noChangeAspect="1"/>
              </p:cNvPicPr>
              <p:nvPr/>
            </p:nvPicPr>
            <p:blipFill>
              <a:blip r:embed="rId2"/>
              <a:stretch>
                <a:fillRect/>
              </a:stretch>
            </p:blipFill>
            <p:spPr>
              <a:xfrm>
                <a:off x="3544764" y="873125"/>
                <a:ext cx="3637482" cy="2685297"/>
              </a:xfrm>
              <a:prstGeom prst="rect">
                <a:avLst/>
              </a:prstGeom>
            </p:spPr>
          </p:pic>
          <p:sp>
            <p:nvSpPr>
              <p:cNvPr id="79" name="圆角矩形 78"/>
              <p:cNvSpPr/>
              <p:nvPr/>
            </p:nvSpPr>
            <p:spPr>
              <a:xfrm>
                <a:off x="3999590" y="977624"/>
                <a:ext cx="2721721" cy="1925832"/>
              </a:xfrm>
              <a:prstGeom prst="roundRect">
                <a:avLst>
                  <a:gd name="adj" fmla="val 376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6702140" y="1398006"/>
              <a:ext cx="3754743" cy="2771862"/>
              <a:chOff x="3544765" y="873125"/>
              <a:chExt cx="3637482" cy="2685297"/>
            </a:xfrm>
          </p:grpSpPr>
          <p:pic>
            <p:nvPicPr>
              <p:cNvPr id="3" name="图片 2"/>
              <p:cNvPicPr>
                <a:picLocks noChangeAspect="1"/>
              </p:cNvPicPr>
              <p:nvPr/>
            </p:nvPicPr>
            <p:blipFill>
              <a:blip r:embed="rId2"/>
              <a:stretch>
                <a:fillRect/>
              </a:stretch>
            </p:blipFill>
            <p:spPr>
              <a:xfrm>
                <a:off x="3544765" y="873125"/>
                <a:ext cx="3637482" cy="2685297"/>
              </a:xfrm>
              <a:prstGeom prst="rect">
                <a:avLst/>
              </a:prstGeom>
            </p:spPr>
          </p:pic>
          <p:sp>
            <p:nvSpPr>
              <p:cNvPr id="61" name="圆角矩形 60"/>
              <p:cNvSpPr/>
              <p:nvPr/>
            </p:nvSpPr>
            <p:spPr>
              <a:xfrm>
                <a:off x="3999590" y="977624"/>
                <a:ext cx="2721721" cy="1925832"/>
              </a:xfrm>
              <a:prstGeom prst="roundRect">
                <a:avLst>
                  <a:gd name="adj" fmla="val 3764"/>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3777897" y="1227632"/>
              <a:ext cx="4639926" cy="3425331"/>
              <a:chOff x="3544765" y="873125"/>
              <a:chExt cx="3637482" cy="2685297"/>
            </a:xfrm>
          </p:grpSpPr>
          <p:pic>
            <p:nvPicPr>
              <p:cNvPr id="71" name="图片 70"/>
              <p:cNvPicPr>
                <a:picLocks noChangeAspect="1"/>
              </p:cNvPicPr>
              <p:nvPr/>
            </p:nvPicPr>
            <p:blipFill>
              <a:blip r:embed="rId2"/>
              <a:stretch>
                <a:fillRect/>
              </a:stretch>
            </p:blipFill>
            <p:spPr>
              <a:xfrm>
                <a:off x="3544765" y="873125"/>
                <a:ext cx="3637482" cy="2685297"/>
              </a:xfrm>
              <a:prstGeom prst="rect">
                <a:avLst/>
              </a:prstGeom>
            </p:spPr>
          </p:pic>
          <p:sp>
            <p:nvSpPr>
              <p:cNvPr id="72" name="圆角矩形 71"/>
              <p:cNvSpPr/>
              <p:nvPr/>
            </p:nvSpPr>
            <p:spPr>
              <a:xfrm>
                <a:off x="3999590" y="977624"/>
                <a:ext cx="2721721" cy="1925832"/>
              </a:xfrm>
              <a:prstGeom prst="roundRect">
                <a:avLst>
                  <a:gd name="adj" fmla="val 3764"/>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5" name="矩形 84"/>
          <p:cNvSpPr/>
          <p:nvPr/>
        </p:nvSpPr>
        <p:spPr>
          <a:xfrm>
            <a:off x="995886" y="5301525"/>
            <a:ext cx="10200228" cy="646331"/>
          </a:xfrm>
          <a:prstGeom prst="rect">
            <a:avLst/>
          </a:prstGeom>
        </p:spPr>
        <p:txBody>
          <a:bodyPr wrap="none">
            <a:spAutoFit/>
          </a:bodyPr>
          <a:lstStyle/>
          <a:p>
            <a:r>
              <a:rPr lang="en-US" altLang="zh-CN" sz="3600" dirty="0">
                <a:solidFill>
                  <a:schemeClr val="bg1"/>
                </a:solidFill>
                <a:latin typeface="张海山锐谐体" panose="02000000000000000000" pitchFamily="2" charset="-122"/>
                <a:ea typeface="张海山锐谐体" panose="02000000000000000000" pitchFamily="2" charset="-122"/>
              </a:rPr>
              <a:t>2011</a:t>
            </a:r>
            <a:r>
              <a:rPr lang="zh-CN" altLang="en-US" sz="3600" dirty="0">
                <a:solidFill>
                  <a:schemeClr val="bg1"/>
                </a:solidFill>
                <a:latin typeface="张海山锐谐体" panose="02000000000000000000" pitchFamily="2" charset="-122"/>
                <a:ea typeface="张海山锐谐体" panose="02000000000000000000" pitchFamily="2" charset="-122"/>
              </a:rPr>
              <a:t>年我国电子商务交易</a:t>
            </a:r>
            <a:r>
              <a:rPr lang="zh-CN" altLang="en-US" sz="3600" dirty="0" smtClean="0">
                <a:solidFill>
                  <a:schemeClr val="bg1"/>
                </a:solidFill>
                <a:latin typeface="张海山锐谐体" panose="02000000000000000000" pitchFamily="2" charset="-122"/>
                <a:ea typeface="张海山锐谐体" panose="02000000000000000000" pitchFamily="2" charset="-122"/>
              </a:rPr>
              <a:t>总额达到</a:t>
            </a:r>
            <a:r>
              <a:rPr lang="en-US" altLang="zh-CN" sz="3600" dirty="0">
                <a:solidFill>
                  <a:schemeClr val="bg1"/>
                </a:solidFill>
                <a:latin typeface="张海山锐谐体" panose="02000000000000000000" pitchFamily="2" charset="-122"/>
                <a:ea typeface="张海山锐谐体" panose="02000000000000000000" pitchFamily="2" charset="-122"/>
              </a:rPr>
              <a:t>5.88</a:t>
            </a:r>
            <a:r>
              <a:rPr lang="zh-CN" altLang="en-US" sz="3600" dirty="0">
                <a:solidFill>
                  <a:schemeClr val="bg1"/>
                </a:solidFill>
                <a:latin typeface="张海山锐谐体" panose="02000000000000000000" pitchFamily="2" charset="-122"/>
                <a:ea typeface="张海山锐谐体" panose="02000000000000000000" pitchFamily="2" charset="-122"/>
              </a:rPr>
              <a:t>万亿元</a:t>
            </a:r>
          </a:p>
        </p:txBody>
      </p:sp>
      <p:sp>
        <p:nvSpPr>
          <p:cNvPr id="86" name="任意多边形 85"/>
          <p:cNvSpPr/>
          <p:nvPr/>
        </p:nvSpPr>
        <p:spPr>
          <a:xfrm rot="13392488">
            <a:off x="11296137" y="5653098"/>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2592488">
            <a:off x="629431" y="5133037"/>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过渡</a:t>
            </a:r>
            <a:r>
              <a:rPr lang="zh-CN" altLang="en-US" sz="3600" dirty="0" smtClean="0"/>
              <a:t>页</a:t>
            </a:r>
            <a:endParaRPr lang="zh-CN" altLang="en-US" sz="3600" dirty="0"/>
          </a:p>
        </p:txBody>
      </p:sp>
      <p:cxnSp>
        <p:nvCxnSpPr>
          <p:cNvPr id="17" name="直接连接符 16"/>
          <p:cNvCxnSpPr/>
          <p:nvPr/>
        </p:nvCxnSpPr>
        <p:spPr>
          <a:xfrm>
            <a:off x="0" y="4543296"/>
            <a:ext cx="1221187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6250286"/>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a:spLocks/>
          </p:cNvSpPr>
          <p:nvPr/>
        </p:nvSpPr>
        <p:spPr bwMode="auto">
          <a:xfrm rot="5400000">
            <a:off x="2670314" y="2567492"/>
            <a:ext cx="880429" cy="1909701"/>
          </a:xfrm>
          <a:custGeom>
            <a:avLst/>
            <a:gdLst>
              <a:gd name="connsiteX0" fmla="*/ 0 w 6078229"/>
              <a:gd name="connsiteY0" fmla="*/ 4649605 h 5474072"/>
              <a:gd name="connsiteX1" fmla="*/ 378586 w 6078229"/>
              <a:gd name="connsiteY1" fmla="*/ 4300974 h 5474072"/>
              <a:gd name="connsiteX2" fmla="*/ 762358 w 6078229"/>
              <a:gd name="connsiteY2" fmla="*/ 3952342 h 5474072"/>
              <a:gd name="connsiteX3" fmla="*/ 767544 w 6078229"/>
              <a:gd name="connsiteY3" fmla="*/ 3952342 h 5474072"/>
              <a:gd name="connsiteX4" fmla="*/ 974988 w 6078229"/>
              <a:gd name="connsiteY4" fmla="*/ 4008877 h 5474072"/>
              <a:gd name="connsiteX5" fmla="*/ 1182432 w 6078229"/>
              <a:gd name="connsiteY5" fmla="*/ 3947631 h 5474072"/>
              <a:gd name="connsiteX6" fmla="*/ 1187618 w 6078229"/>
              <a:gd name="connsiteY6" fmla="*/ 3947631 h 5474072"/>
              <a:gd name="connsiteX7" fmla="*/ 1317271 w 6078229"/>
              <a:gd name="connsiteY7" fmla="*/ 3971187 h 5474072"/>
              <a:gd name="connsiteX8" fmla="*/ 1675112 w 6078229"/>
              <a:gd name="connsiteY8" fmla="*/ 3740336 h 5474072"/>
              <a:gd name="connsiteX9" fmla="*/ 1701043 w 6078229"/>
              <a:gd name="connsiteY9" fmla="*/ 3740336 h 5474072"/>
              <a:gd name="connsiteX10" fmla="*/ 2601595 w 6078229"/>
              <a:gd name="connsiteY10" fmla="*/ 98115 h 5474072"/>
              <a:gd name="connsiteX11" fmla="*/ 2594678 w 6078229"/>
              <a:gd name="connsiteY11" fmla="*/ 42710 h 5474072"/>
              <a:gd name="connsiteX12" fmla="*/ 3052896 w 6078229"/>
              <a:gd name="connsiteY12" fmla="*/ 0 h 5474072"/>
              <a:gd name="connsiteX13" fmla="*/ 3116849 w 6078229"/>
              <a:gd name="connsiteY13" fmla="*/ 301132 h 5474072"/>
              <a:gd name="connsiteX14" fmla="*/ 3329479 w 6078229"/>
              <a:gd name="connsiteY14" fmla="*/ 1568456 h 5474072"/>
              <a:gd name="connsiteX15" fmla="*/ 3604343 w 6078229"/>
              <a:gd name="connsiteY15" fmla="*/ 2793378 h 5474072"/>
              <a:gd name="connsiteX16" fmla="*/ 4148884 w 6078229"/>
              <a:gd name="connsiteY16" fmla="*/ 3608422 h 5474072"/>
              <a:gd name="connsiteX17" fmla="*/ 4288909 w 6078229"/>
              <a:gd name="connsiteY17" fmla="*/ 3580154 h 5474072"/>
              <a:gd name="connsiteX18" fmla="*/ 4294095 w 6078229"/>
              <a:gd name="connsiteY18" fmla="*/ 3580154 h 5474072"/>
              <a:gd name="connsiteX19" fmla="*/ 4677867 w 6078229"/>
              <a:gd name="connsiteY19" fmla="*/ 3928786 h 5474072"/>
              <a:gd name="connsiteX20" fmla="*/ 4677867 w 6078229"/>
              <a:gd name="connsiteY20" fmla="*/ 3938208 h 5474072"/>
              <a:gd name="connsiteX21" fmla="*/ 4797147 w 6078229"/>
              <a:gd name="connsiteY21" fmla="*/ 3919364 h 5474072"/>
              <a:gd name="connsiteX22" fmla="*/ 5056452 w 6078229"/>
              <a:gd name="connsiteY22" fmla="*/ 4008877 h 5474072"/>
              <a:gd name="connsiteX23" fmla="*/ 5315758 w 6078229"/>
              <a:gd name="connsiteY23" fmla="*/ 3914652 h 5474072"/>
              <a:gd name="connsiteX24" fmla="*/ 5699529 w 6078229"/>
              <a:gd name="connsiteY24" fmla="*/ 4258573 h 5474072"/>
              <a:gd name="connsiteX25" fmla="*/ 5699529 w 6078229"/>
              <a:gd name="connsiteY25" fmla="*/ 4263284 h 5474072"/>
              <a:gd name="connsiteX26" fmla="*/ 6078115 w 6078229"/>
              <a:gd name="connsiteY26" fmla="*/ 4607204 h 5474072"/>
              <a:gd name="connsiteX27" fmla="*/ 5699529 w 6078229"/>
              <a:gd name="connsiteY27" fmla="*/ 4955836 h 5474072"/>
              <a:gd name="connsiteX28" fmla="*/ 5694343 w 6078229"/>
              <a:gd name="connsiteY28" fmla="*/ 4955836 h 5474072"/>
              <a:gd name="connsiteX29" fmla="*/ 5440224 w 6078229"/>
              <a:gd name="connsiteY29" fmla="*/ 4871033 h 5474072"/>
              <a:gd name="connsiteX30" fmla="*/ 5186105 w 6078229"/>
              <a:gd name="connsiteY30" fmla="*/ 4960547 h 5474072"/>
              <a:gd name="connsiteX31" fmla="*/ 5175733 w 6078229"/>
              <a:gd name="connsiteY31" fmla="*/ 4960547 h 5474072"/>
              <a:gd name="connsiteX32" fmla="*/ 4802333 w 6078229"/>
              <a:gd name="connsiteY32" fmla="*/ 5229088 h 5474072"/>
              <a:gd name="connsiteX33" fmla="*/ 4485981 w 6078229"/>
              <a:gd name="connsiteY33" fmla="*/ 5073617 h 5474072"/>
              <a:gd name="connsiteX34" fmla="*/ 4299281 w 6078229"/>
              <a:gd name="connsiteY34" fmla="*/ 5116018 h 5474072"/>
              <a:gd name="connsiteX35" fmla="*/ 4174814 w 6078229"/>
              <a:gd name="connsiteY35" fmla="*/ 5097173 h 5474072"/>
              <a:gd name="connsiteX36" fmla="*/ 3822159 w 6078229"/>
              <a:gd name="connsiteY36" fmla="*/ 5318601 h 5474072"/>
              <a:gd name="connsiteX37" fmla="*/ 3816973 w 6078229"/>
              <a:gd name="connsiteY37" fmla="*/ 5318601 h 5474072"/>
              <a:gd name="connsiteX38" fmla="*/ 3759926 w 6078229"/>
              <a:gd name="connsiteY38" fmla="*/ 5313890 h 5474072"/>
              <a:gd name="connsiteX39" fmla="*/ 3438388 w 6078229"/>
              <a:gd name="connsiteY39" fmla="*/ 5469361 h 5474072"/>
              <a:gd name="connsiteX40" fmla="*/ 3179082 w 6078229"/>
              <a:gd name="connsiteY40" fmla="*/ 5384558 h 5474072"/>
              <a:gd name="connsiteX41" fmla="*/ 2893847 w 6078229"/>
              <a:gd name="connsiteY41" fmla="*/ 5469361 h 5474072"/>
              <a:gd name="connsiteX42" fmla="*/ 2821241 w 6078229"/>
              <a:gd name="connsiteY42" fmla="*/ 5445805 h 5474072"/>
              <a:gd name="connsiteX43" fmla="*/ 2670844 w 6078229"/>
              <a:gd name="connsiteY43" fmla="*/ 5474072 h 5474072"/>
              <a:gd name="connsiteX44" fmla="*/ 2338933 w 6078229"/>
              <a:gd name="connsiteY44" fmla="*/ 5304467 h 5474072"/>
              <a:gd name="connsiteX45" fmla="*/ 2318189 w 6078229"/>
              <a:gd name="connsiteY45" fmla="*/ 5299756 h 5474072"/>
              <a:gd name="connsiteX46" fmla="*/ 2172978 w 6078229"/>
              <a:gd name="connsiteY46" fmla="*/ 5328024 h 5474072"/>
              <a:gd name="connsiteX47" fmla="*/ 2167792 w 6078229"/>
              <a:gd name="connsiteY47" fmla="*/ 5328024 h 5474072"/>
              <a:gd name="connsiteX48" fmla="*/ 2048511 w 6078229"/>
              <a:gd name="connsiteY48" fmla="*/ 5309179 h 5474072"/>
              <a:gd name="connsiteX49" fmla="*/ 1789206 w 6078229"/>
              <a:gd name="connsiteY49" fmla="*/ 5398692 h 5474072"/>
              <a:gd name="connsiteX50" fmla="*/ 1784020 w 6078229"/>
              <a:gd name="connsiteY50" fmla="*/ 5398692 h 5474072"/>
              <a:gd name="connsiteX51" fmla="*/ 1405435 w 6078229"/>
              <a:gd name="connsiteY51" fmla="*/ 5059483 h 5474072"/>
              <a:gd name="connsiteX52" fmla="*/ 1400248 w 6078229"/>
              <a:gd name="connsiteY52" fmla="*/ 5059483 h 5474072"/>
              <a:gd name="connsiteX53" fmla="*/ 1208363 w 6078229"/>
              <a:gd name="connsiteY53" fmla="*/ 5012371 h 5474072"/>
              <a:gd name="connsiteX54" fmla="*/ 917941 w 6078229"/>
              <a:gd name="connsiteY54" fmla="*/ 5139574 h 5474072"/>
              <a:gd name="connsiteX55" fmla="*/ 575658 w 6078229"/>
              <a:gd name="connsiteY55" fmla="*/ 4951125 h 5474072"/>
              <a:gd name="connsiteX56" fmla="*/ 383772 w 6078229"/>
              <a:gd name="connsiteY56" fmla="*/ 4998237 h 5474072"/>
              <a:gd name="connsiteX57" fmla="*/ 0 w 6078229"/>
              <a:gd name="connsiteY57" fmla="*/ 4649605 h 547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8229" h="5474072">
                <a:moveTo>
                  <a:pt x="0" y="4649605"/>
                </a:moveTo>
                <a:cubicBezTo>
                  <a:pt x="0" y="4461156"/>
                  <a:pt x="171141" y="4300974"/>
                  <a:pt x="378586" y="4300974"/>
                </a:cubicBezTo>
                <a:cubicBezTo>
                  <a:pt x="378586" y="4107813"/>
                  <a:pt x="549727" y="3952342"/>
                  <a:pt x="762358" y="3952342"/>
                </a:cubicBezTo>
                <a:cubicBezTo>
                  <a:pt x="762358" y="3952342"/>
                  <a:pt x="762358" y="3952342"/>
                  <a:pt x="767544" y="3952342"/>
                </a:cubicBezTo>
                <a:cubicBezTo>
                  <a:pt x="840149" y="3952342"/>
                  <a:pt x="912755" y="3971187"/>
                  <a:pt x="974988" y="4008877"/>
                </a:cubicBezTo>
                <a:cubicBezTo>
                  <a:pt x="1032035" y="3971187"/>
                  <a:pt x="1104640" y="3947631"/>
                  <a:pt x="1182432" y="3947631"/>
                </a:cubicBezTo>
                <a:cubicBezTo>
                  <a:pt x="1187618" y="3947631"/>
                  <a:pt x="1187618" y="3947631"/>
                  <a:pt x="1187618" y="3947631"/>
                </a:cubicBezTo>
                <a:cubicBezTo>
                  <a:pt x="1234293" y="3947631"/>
                  <a:pt x="1275782" y="3957053"/>
                  <a:pt x="1317271" y="3971187"/>
                </a:cubicBezTo>
                <a:cubicBezTo>
                  <a:pt x="1369132" y="3834561"/>
                  <a:pt x="1509157" y="3740336"/>
                  <a:pt x="1675112" y="3740336"/>
                </a:cubicBezTo>
                <a:cubicBezTo>
                  <a:pt x="1685484" y="3740336"/>
                  <a:pt x="1690670" y="3740336"/>
                  <a:pt x="1701043" y="3740336"/>
                </a:cubicBezTo>
                <a:cubicBezTo>
                  <a:pt x="2598563" y="2810161"/>
                  <a:pt x="2744594" y="1420461"/>
                  <a:pt x="2601595" y="98115"/>
                </a:cubicBezTo>
                <a:lnTo>
                  <a:pt x="2594678" y="42710"/>
                </a:lnTo>
                <a:lnTo>
                  <a:pt x="3052896" y="0"/>
                </a:lnTo>
                <a:lnTo>
                  <a:pt x="3116849" y="301132"/>
                </a:lnTo>
                <a:cubicBezTo>
                  <a:pt x="3199827" y="720433"/>
                  <a:pt x="3256874" y="1149155"/>
                  <a:pt x="3329479" y="1568456"/>
                </a:cubicBezTo>
                <a:cubicBezTo>
                  <a:pt x="3407271" y="1987755"/>
                  <a:pt x="3448760" y="2392922"/>
                  <a:pt x="3604343" y="2793378"/>
                </a:cubicBezTo>
                <a:cubicBezTo>
                  <a:pt x="3728810" y="3099608"/>
                  <a:pt x="3915509" y="3368149"/>
                  <a:pt x="4148884" y="3608422"/>
                </a:cubicBezTo>
                <a:cubicBezTo>
                  <a:pt x="4195559" y="3589577"/>
                  <a:pt x="4242234" y="3580154"/>
                  <a:pt x="4288909" y="3580154"/>
                </a:cubicBezTo>
                <a:cubicBezTo>
                  <a:pt x="4288909" y="3580154"/>
                  <a:pt x="4288909" y="3580154"/>
                  <a:pt x="4294095" y="3580154"/>
                </a:cubicBezTo>
                <a:cubicBezTo>
                  <a:pt x="4501539" y="3580154"/>
                  <a:pt x="4672681" y="3735625"/>
                  <a:pt x="4677867" y="3928786"/>
                </a:cubicBezTo>
                <a:cubicBezTo>
                  <a:pt x="4677867" y="3928786"/>
                  <a:pt x="4677867" y="3933497"/>
                  <a:pt x="4677867" y="3938208"/>
                </a:cubicBezTo>
                <a:cubicBezTo>
                  <a:pt x="4714170" y="3924075"/>
                  <a:pt x="4755658" y="3919363"/>
                  <a:pt x="4797147" y="3919364"/>
                </a:cubicBezTo>
                <a:cubicBezTo>
                  <a:pt x="4895683" y="3919364"/>
                  <a:pt x="4989033" y="3952342"/>
                  <a:pt x="5056452" y="4008877"/>
                </a:cubicBezTo>
                <a:cubicBezTo>
                  <a:pt x="5123872" y="3952342"/>
                  <a:pt x="5212036" y="3914652"/>
                  <a:pt x="5315758" y="3914652"/>
                </a:cubicBezTo>
                <a:cubicBezTo>
                  <a:pt x="5528388" y="3914652"/>
                  <a:pt x="5699529" y="4070123"/>
                  <a:pt x="5699529" y="4258573"/>
                </a:cubicBezTo>
                <a:cubicBezTo>
                  <a:pt x="5699529" y="4258573"/>
                  <a:pt x="5699529" y="4258573"/>
                  <a:pt x="5699529" y="4263284"/>
                </a:cubicBezTo>
                <a:cubicBezTo>
                  <a:pt x="5912160" y="4263284"/>
                  <a:pt x="6078115" y="4418755"/>
                  <a:pt x="6078115" y="4607204"/>
                </a:cubicBezTo>
                <a:cubicBezTo>
                  <a:pt x="6083301" y="4800365"/>
                  <a:pt x="5912160" y="4955836"/>
                  <a:pt x="5699529" y="4955836"/>
                </a:cubicBezTo>
                <a:cubicBezTo>
                  <a:pt x="5699529" y="4955836"/>
                  <a:pt x="5699529" y="4955836"/>
                  <a:pt x="5694343" y="4955836"/>
                </a:cubicBezTo>
                <a:cubicBezTo>
                  <a:pt x="5600993" y="4955836"/>
                  <a:pt x="5507644" y="4922857"/>
                  <a:pt x="5440224" y="4871033"/>
                </a:cubicBezTo>
                <a:cubicBezTo>
                  <a:pt x="5372805" y="4927568"/>
                  <a:pt x="5284641" y="4960547"/>
                  <a:pt x="5186105" y="4960547"/>
                </a:cubicBezTo>
                <a:cubicBezTo>
                  <a:pt x="5180919" y="4960547"/>
                  <a:pt x="5180919" y="4960547"/>
                  <a:pt x="5175733" y="4960547"/>
                </a:cubicBezTo>
                <a:cubicBezTo>
                  <a:pt x="5134244" y="5111307"/>
                  <a:pt x="4983847" y="5229088"/>
                  <a:pt x="4802333" y="5229088"/>
                </a:cubicBezTo>
                <a:cubicBezTo>
                  <a:pt x="4667495" y="5229088"/>
                  <a:pt x="4553400" y="5167841"/>
                  <a:pt x="4485981" y="5073617"/>
                </a:cubicBezTo>
                <a:cubicBezTo>
                  <a:pt x="4428934" y="5101884"/>
                  <a:pt x="4366701" y="5116018"/>
                  <a:pt x="4299281" y="5116018"/>
                </a:cubicBezTo>
                <a:cubicBezTo>
                  <a:pt x="4252606" y="5116018"/>
                  <a:pt x="4211117" y="5111307"/>
                  <a:pt x="4174814" y="5097173"/>
                </a:cubicBezTo>
                <a:cubicBezTo>
                  <a:pt x="4117767" y="5224376"/>
                  <a:pt x="3982929" y="5318601"/>
                  <a:pt x="3822159" y="5318601"/>
                </a:cubicBezTo>
                <a:cubicBezTo>
                  <a:pt x="3822159" y="5318601"/>
                  <a:pt x="3822159" y="5318601"/>
                  <a:pt x="3816973" y="5318601"/>
                </a:cubicBezTo>
                <a:cubicBezTo>
                  <a:pt x="3796229" y="5318601"/>
                  <a:pt x="3775484" y="5313890"/>
                  <a:pt x="3759926" y="5313890"/>
                </a:cubicBezTo>
                <a:cubicBezTo>
                  <a:pt x="3692507" y="5408115"/>
                  <a:pt x="3573226" y="5469361"/>
                  <a:pt x="3438388" y="5469361"/>
                </a:cubicBezTo>
                <a:cubicBezTo>
                  <a:pt x="3339852" y="5469361"/>
                  <a:pt x="3251688" y="5436382"/>
                  <a:pt x="3179082" y="5384558"/>
                </a:cubicBezTo>
                <a:cubicBezTo>
                  <a:pt x="3179082" y="5384558"/>
                  <a:pt x="3179082" y="5384558"/>
                  <a:pt x="2893847" y="5469361"/>
                </a:cubicBezTo>
                <a:cubicBezTo>
                  <a:pt x="2893847" y="5469361"/>
                  <a:pt x="2867916" y="5464650"/>
                  <a:pt x="2821241" y="5445805"/>
                </a:cubicBezTo>
                <a:cubicBezTo>
                  <a:pt x="2774566" y="5464650"/>
                  <a:pt x="2722705" y="5474072"/>
                  <a:pt x="2670844" y="5474072"/>
                </a:cubicBezTo>
                <a:cubicBezTo>
                  <a:pt x="2530819" y="5474072"/>
                  <a:pt x="2406353" y="5408115"/>
                  <a:pt x="2338933" y="5304467"/>
                </a:cubicBezTo>
                <a:cubicBezTo>
                  <a:pt x="2333747" y="5304467"/>
                  <a:pt x="2323375" y="5304467"/>
                  <a:pt x="2318189" y="5299756"/>
                </a:cubicBezTo>
                <a:cubicBezTo>
                  <a:pt x="2271514" y="5318601"/>
                  <a:pt x="2224839" y="5328024"/>
                  <a:pt x="2172978" y="5328024"/>
                </a:cubicBezTo>
                <a:cubicBezTo>
                  <a:pt x="2172978" y="5328024"/>
                  <a:pt x="2172978" y="5328024"/>
                  <a:pt x="2167792" y="5328024"/>
                </a:cubicBezTo>
                <a:cubicBezTo>
                  <a:pt x="2126303" y="5328024"/>
                  <a:pt x="2084815" y="5318601"/>
                  <a:pt x="2048511" y="5309179"/>
                </a:cubicBezTo>
                <a:cubicBezTo>
                  <a:pt x="1975906" y="5365714"/>
                  <a:pt x="1887742" y="5398692"/>
                  <a:pt x="1789206" y="5398692"/>
                </a:cubicBezTo>
                <a:cubicBezTo>
                  <a:pt x="1789206" y="5398692"/>
                  <a:pt x="1789206" y="5398692"/>
                  <a:pt x="1784020" y="5398692"/>
                </a:cubicBezTo>
                <a:cubicBezTo>
                  <a:pt x="1576576" y="5398692"/>
                  <a:pt x="1410620" y="5247933"/>
                  <a:pt x="1405435" y="5059483"/>
                </a:cubicBezTo>
                <a:cubicBezTo>
                  <a:pt x="1400248" y="5059483"/>
                  <a:pt x="1400248" y="5059483"/>
                  <a:pt x="1400248" y="5059483"/>
                </a:cubicBezTo>
                <a:cubicBezTo>
                  <a:pt x="1332829" y="5059483"/>
                  <a:pt x="1265410" y="5045349"/>
                  <a:pt x="1208363" y="5012371"/>
                </a:cubicBezTo>
                <a:cubicBezTo>
                  <a:pt x="1140943" y="5087750"/>
                  <a:pt x="1037221" y="5134863"/>
                  <a:pt x="917941" y="5139574"/>
                </a:cubicBezTo>
                <a:cubicBezTo>
                  <a:pt x="767544" y="5139574"/>
                  <a:pt x="643077" y="5059483"/>
                  <a:pt x="575658" y="4951125"/>
                </a:cubicBezTo>
                <a:cubicBezTo>
                  <a:pt x="518610" y="4979392"/>
                  <a:pt x="456377" y="4998237"/>
                  <a:pt x="383772" y="4998237"/>
                </a:cubicBezTo>
                <a:cubicBezTo>
                  <a:pt x="171142" y="4998237"/>
                  <a:pt x="0" y="4842766"/>
                  <a:pt x="0" y="4649605"/>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 name="圆角矩形 6"/>
          <p:cNvSpPr/>
          <p:nvPr/>
        </p:nvSpPr>
        <p:spPr>
          <a:xfrm>
            <a:off x="3187464" y="3756577"/>
            <a:ext cx="5899179" cy="15780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pic>
        <p:nvPicPr>
          <p:cNvPr id="2" name="图片 1"/>
          <p:cNvPicPr>
            <a:picLocks noChangeAspect="1"/>
          </p:cNvPicPr>
          <p:nvPr/>
        </p:nvPicPr>
        <p:blipFill>
          <a:blip r:embed="rId3"/>
          <a:stretch>
            <a:fillRect/>
          </a:stretch>
        </p:blipFill>
        <p:spPr>
          <a:xfrm>
            <a:off x="2906625" y="1975169"/>
            <a:ext cx="6378751" cy="1901250"/>
          </a:xfrm>
          <a:prstGeom prst="rect">
            <a:avLst/>
          </a:prstGeom>
        </p:spPr>
      </p:pic>
      <p:cxnSp>
        <p:nvCxnSpPr>
          <p:cNvPr id="6" name="直接连接符 5"/>
          <p:cNvCxnSpPr/>
          <p:nvPr/>
        </p:nvCxnSpPr>
        <p:spPr>
          <a:xfrm>
            <a:off x="0" y="4543296"/>
            <a:ext cx="1221187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704037" y="5488070"/>
            <a:ext cx="8714245" cy="646331"/>
          </a:xfrm>
          <a:prstGeom prst="rect">
            <a:avLst/>
          </a:prstGeom>
        </p:spPr>
        <p:txBody>
          <a:bodyPr wrap="none">
            <a:spAutoFit/>
          </a:bodyPr>
          <a:lstStyle/>
          <a:p>
            <a:r>
              <a:rPr lang="en-US" altLang="zh-CN" sz="3600" dirty="0" smtClean="0">
                <a:solidFill>
                  <a:schemeClr val="bg1"/>
                </a:solidFill>
                <a:latin typeface="张海山锐谐体" panose="02000000000000000000" pitchFamily="2" charset="-122"/>
                <a:ea typeface="张海山锐谐体" panose="02000000000000000000" pitchFamily="2" charset="-122"/>
              </a:rPr>
              <a:t>2013</a:t>
            </a:r>
            <a:r>
              <a:rPr lang="zh-CN" altLang="en-US" sz="3600" dirty="0" smtClean="0">
                <a:solidFill>
                  <a:schemeClr val="bg1"/>
                </a:solidFill>
                <a:latin typeface="张海山锐谐体" panose="02000000000000000000" pitchFamily="2" charset="-122"/>
                <a:ea typeface="张海山锐谐体" panose="02000000000000000000" pitchFamily="2" charset="-122"/>
              </a:rPr>
              <a:t>年全国社会物流总额</a:t>
            </a:r>
            <a:r>
              <a:rPr lang="en-US" altLang="zh-CN" sz="3600" dirty="0" smtClean="0">
                <a:solidFill>
                  <a:schemeClr val="bg1"/>
                </a:solidFill>
                <a:latin typeface="张海山锐谐体" panose="02000000000000000000" pitchFamily="2" charset="-122"/>
                <a:ea typeface="张海山锐谐体" panose="02000000000000000000" pitchFamily="2" charset="-122"/>
              </a:rPr>
              <a:t>197.8</a:t>
            </a:r>
            <a:r>
              <a:rPr lang="zh-CN" altLang="en-US" sz="3600" dirty="0" smtClean="0">
                <a:solidFill>
                  <a:schemeClr val="bg1"/>
                </a:solidFill>
                <a:latin typeface="张海山锐谐体" panose="02000000000000000000" pitchFamily="2" charset="-122"/>
                <a:ea typeface="张海山锐谐体" panose="02000000000000000000" pitchFamily="2" charset="-122"/>
              </a:rPr>
              <a:t>万亿元</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14" name="文本框 13"/>
          <p:cNvSpPr txBox="1"/>
          <p:nvPr/>
        </p:nvSpPr>
        <p:spPr>
          <a:xfrm>
            <a:off x="781905" y="4836567"/>
            <a:ext cx="8032968" cy="646331"/>
          </a:xfrm>
          <a:prstGeom prst="rect">
            <a:avLst/>
          </a:prstGeom>
          <a:noFill/>
        </p:spPr>
        <p:txBody>
          <a:bodyPr wrap="none" rtlCol="0">
            <a:spAutoFit/>
          </a:bodyPr>
          <a:lstStyle/>
          <a:p>
            <a:r>
              <a:rPr lang="zh-CN" altLang="en-US" sz="3600" dirty="0" smtClean="0">
                <a:solidFill>
                  <a:schemeClr val="bg1"/>
                </a:solidFill>
                <a:latin typeface="张海山锐谐体" panose="02000000000000000000" pitchFamily="2" charset="-122"/>
                <a:ea typeface="张海山锐谐体" panose="02000000000000000000" pitchFamily="2" charset="-122"/>
              </a:rPr>
              <a:t>电子商务时代的到来使得我们开始忙碌</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17" name="任意多边形 16"/>
          <p:cNvSpPr/>
          <p:nvPr/>
        </p:nvSpPr>
        <p:spPr>
          <a:xfrm rot="13392488">
            <a:off x="11331538" y="583964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592488">
            <a:off x="648688" y="459977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a:stretch>
            <a:fillRect/>
          </a:stretch>
        </p:blipFill>
        <p:spPr>
          <a:xfrm>
            <a:off x="4816326" y="2023797"/>
            <a:ext cx="1210812" cy="1204303"/>
          </a:xfrm>
          <a:prstGeom prst="rect">
            <a:avLst/>
          </a:prstGeom>
        </p:spPr>
      </p:pic>
      <p:sp>
        <p:nvSpPr>
          <p:cNvPr id="16" name="文本框 15"/>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过渡</a:t>
            </a:r>
            <a:r>
              <a:rPr lang="zh-CN" altLang="en-US" sz="3600" dirty="0" smtClean="0"/>
              <a:t>页</a:t>
            </a:r>
            <a:endParaRPr lang="zh-CN" altLang="en-US" sz="3600" dirty="0"/>
          </a:p>
        </p:txBody>
      </p:sp>
    </p:spTree>
    <p:extLst>
      <p:ext uri="{BB962C8B-B14F-4D97-AF65-F5344CB8AC3E}">
        <p14:creationId xmlns:p14="http://schemas.microsoft.com/office/powerpoint/2010/main" val="276733834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656003" y="1197549"/>
            <a:ext cx="8879994" cy="3082435"/>
            <a:chOff x="1289264" y="1141869"/>
            <a:chExt cx="9622462" cy="3340161"/>
          </a:xfrm>
        </p:grpSpPr>
        <p:pic>
          <p:nvPicPr>
            <p:cNvPr id="8" name="图片 7"/>
            <p:cNvPicPr>
              <a:picLocks noChangeAspect="1"/>
            </p:cNvPicPr>
            <p:nvPr/>
          </p:nvPicPr>
          <p:blipFill>
            <a:blip r:embed="rId2"/>
            <a:stretch>
              <a:fillRect/>
            </a:stretch>
          </p:blipFill>
          <p:spPr>
            <a:xfrm>
              <a:off x="2359141" y="1376102"/>
              <a:ext cx="2233120" cy="1828744"/>
            </a:xfrm>
            <a:prstGeom prst="rect">
              <a:avLst/>
            </a:prstGeom>
          </p:spPr>
        </p:pic>
        <p:pic>
          <p:nvPicPr>
            <p:cNvPr id="6" name="图片 5"/>
            <p:cNvPicPr>
              <a:picLocks noChangeAspect="1"/>
            </p:cNvPicPr>
            <p:nvPr/>
          </p:nvPicPr>
          <p:blipFill>
            <a:blip r:embed="rId2"/>
            <a:stretch>
              <a:fillRect/>
            </a:stretch>
          </p:blipFill>
          <p:spPr>
            <a:xfrm>
              <a:off x="1289264" y="2544674"/>
              <a:ext cx="1585950" cy="1298764"/>
            </a:xfrm>
            <a:prstGeom prst="rect">
              <a:avLst/>
            </a:prstGeom>
          </p:spPr>
        </p:pic>
        <p:pic>
          <p:nvPicPr>
            <p:cNvPr id="7" name="图片 6"/>
            <p:cNvPicPr>
              <a:picLocks noChangeAspect="1"/>
            </p:cNvPicPr>
            <p:nvPr/>
          </p:nvPicPr>
          <p:blipFill>
            <a:blip r:embed="rId2"/>
            <a:stretch>
              <a:fillRect/>
            </a:stretch>
          </p:blipFill>
          <p:spPr>
            <a:xfrm>
              <a:off x="7830351" y="1585736"/>
              <a:ext cx="3081375" cy="2523396"/>
            </a:xfrm>
            <a:prstGeom prst="rect">
              <a:avLst/>
            </a:prstGeom>
          </p:spPr>
        </p:pic>
        <p:pic>
          <p:nvPicPr>
            <p:cNvPr id="5" name="图片 4"/>
            <p:cNvPicPr>
              <a:picLocks noChangeAspect="1"/>
            </p:cNvPicPr>
            <p:nvPr/>
          </p:nvPicPr>
          <p:blipFill>
            <a:blip r:embed="rId2"/>
            <a:stretch>
              <a:fillRect/>
            </a:stretch>
          </p:blipFill>
          <p:spPr>
            <a:xfrm>
              <a:off x="4922800" y="1141869"/>
              <a:ext cx="3081375" cy="2523396"/>
            </a:xfrm>
            <a:prstGeom prst="rect">
              <a:avLst/>
            </a:prstGeom>
          </p:spPr>
        </p:pic>
        <p:pic>
          <p:nvPicPr>
            <p:cNvPr id="3" name="图片 2"/>
            <p:cNvPicPr>
              <a:picLocks noChangeAspect="1"/>
            </p:cNvPicPr>
            <p:nvPr/>
          </p:nvPicPr>
          <p:blipFill>
            <a:blip r:embed="rId2"/>
            <a:stretch>
              <a:fillRect/>
            </a:stretch>
          </p:blipFill>
          <p:spPr>
            <a:xfrm>
              <a:off x="6619835" y="2644013"/>
              <a:ext cx="2007195" cy="1643730"/>
            </a:xfrm>
            <a:prstGeom prst="rect">
              <a:avLst/>
            </a:prstGeom>
          </p:spPr>
        </p:pic>
        <p:pic>
          <p:nvPicPr>
            <p:cNvPr id="4" name="图片 3"/>
            <p:cNvPicPr>
              <a:picLocks noChangeAspect="1"/>
            </p:cNvPicPr>
            <p:nvPr/>
          </p:nvPicPr>
          <p:blipFill>
            <a:blip r:embed="rId2"/>
            <a:stretch>
              <a:fillRect/>
            </a:stretch>
          </p:blipFill>
          <p:spPr>
            <a:xfrm>
              <a:off x="3410114" y="2261075"/>
              <a:ext cx="2442562" cy="2000260"/>
            </a:xfrm>
            <a:prstGeom prst="rect">
              <a:avLst/>
            </a:prstGeom>
          </p:spPr>
        </p:pic>
        <p:pic>
          <p:nvPicPr>
            <p:cNvPr id="9" name="图片 8"/>
            <p:cNvPicPr>
              <a:picLocks noChangeAspect="1"/>
            </p:cNvPicPr>
            <p:nvPr/>
          </p:nvPicPr>
          <p:blipFill>
            <a:blip r:embed="rId2"/>
            <a:stretch>
              <a:fillRect/>
            </a:stretch>
          </p:blipFill>
          <p:spPr>
            <a:xfrm>
              <a:off x="2369711" y="2902357"/>
              <a:ext cx="1928974" cy="1579673"/>
            </a:xfrm>
            <a:prstGeom prst="rect">
              <a:avLst/>
            </a:prstGeom>
          </p:spPr>
        </p:pic>
        <p:pic>
          <p:nvPicPr>
            <p:cNvPr id="2" name="图片 1"/>
            <p:cNvPicPr>
              <a:picLocks noChangeAspect="1"/>
            </p:cNvPicPr>
            <p:nvPr/>
          </p:nvPicPr>
          <p:blipFill>
            <a:blip r:embed="rId2"/>
            <a:stretch>
              <a:fillRect/>
            </a:stretch>
          </p:blipFill>
          <p:spPr>
            <a:xfrm>
              <a:off x="7154735" y="1905825"/>
              <a:ext cx="1802834" cy="1476375"/>
            </a:xfrm>
            <a:prstGeom prst="rect">
              <a:avLst/>
            </a:prstGeom>
          </p:spPr>
        </p:pic>
      </p:grpSp>
      <p:sp>
        <p:nvSpPr>
          <p:cNvPr id="12" name="文本框 11"/>
          <p:cNvSpPr txBox="1"/>
          <p:nvPr/>
        </p:nvSpPr>
        <p:spPr>
          <a:xfrm>
            <a:off x="3076025" y="5069920"/>
            <a:ext cx="6109365" cy="1107996"/>
          </a:xfrm>
          <a:prstGeom prst="rect">
            <a:avLst/>
          </a:prstGeom>
          <a:noFill/>
        </p:spPr>
        <p:txBody>
          <a:bodyPr wrap="none" rtlCol="0">
            <a:spAutoFit/>
          </a:bodyPr>
          <a:lstStyle/>
          <a:p>
            <a:r>
              <a:rPr lang="zh-CN" altLang="en-US" sz="6600" dirty="0" smtClean="0">
                <a:solidFill>
                  <a:schemeClr val="bg1"/>
                </a:solidFill>
                <a:latin typeface="张海山锐谐体" panose="02000000000000000000" pitchFamily="2" charset="-122"/>
                <a:ea typeface="张海山锐谐体" panose="02000000000000000000" pitchFamily="2" charset="-122"/>
              </a:rPr>
              <a:t>这是时代的机遇</a:t>
            </a:r>
            <a:endParaRPr lang="zh-CN" altLang="en-US" sz="6600" dirty="0">
              <a:solidFill>
                <a:schemeClr val="bg1"/>
              </a:solidFill>
              <a:latin typeface="张海山锐谐体" panose="02000000000000000000" pitchFamily="2" charset="-122"/>
              <a:ea typeface="张海山锐谐体" panose="02000000000000000000" pitchFamily="2" charset="-122"/>
            </a:endParaRPr>
          </a:p>
        </p:txBody>
      </p:sp>
      <p:pic>
        <p:nvPicPr>
          <p:cNvPr id="10" name="图片 9"/>
          <p:cNvPicPr>
            <a:picLocks noChangeAspect="1"/>
          </p:cNvPicPr>
          <p:nvPr/>
        </p:nvPicPr>
        <p:blipFill>
          <a:blip r:embed="rId2"/>
          <a:stretch>
            <a:fillRect/>
          </a:stretch>
        </p:blipFill>
        <p:spPr>
          <a:xfrm>
            <a:off x="4541182" y="2335431"/>
            <a:ext cx="3102142" cy="2202677"/>
          </a:xfrm>
          <a:prstGeom prst="rect">
            <a:avLst/>
          </a:prstGeom>
        </p:spPr>
      </p:pic>
      <p:sp>
        <p:nvSpPr>
          <p:cNvPr id="17" name="文本框 16"/>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过渡</a:t>
            </a:r>
            <a:r>
              <a:rPr lang="zh-CN" altLang="en-US" sz="3600" dirty="0" smtClean="0"/>
              <a:t>页</a:t>
            </a:r>
            <a:endParaRPr lang="zh-CN" altLang="en-US" sz="3600" dirty="0"/>
          </a:p>
        </p:txBody>
      </p:sp>
      <p:cxnSp>
        <p:nvCxnSpPr>
          <p:cNvPr id="18" name="直接连接符 17"/>
          <p:cNvCxnSpPr/>
          <p:nvPr/>
        </p:nvCxnSpPr>
        <p:spPr>
          <a:xfrm>
            <a:off x="0" y="4543296"/>
            <a:ext cx="1221187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27901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5156861" y="4748425"/>
            <a:ext cx="585258" cy="469766"/>
            <a:chOff x="-1546488" y="3901116"/>
            <a:chExt cx="2625110" cy="2107072"/>
          </a:xfrm>
        </p:grpSpPr>
        <p:pic>
          <p:nvPicPr>
            <p:cNvPr id="46" name="图片 45"/>
            <p:cNvPicPr>
              <a:picLocks noChangeAspect="1"/>
            </p:cNvPicPr>
            <p:nvPr/>
          </p:nvPicPr>
          <p:blipFill>
            <a:blip r:embed="rId2"/>
            <a:stretch>
              <a:fillRect/>
            </a:stretch>
          </p:blipFill>
          <p:spPr>
            <a:xfrm>
              <a:off x="-1546488" y="3901116"/>
              <a:ext cx="2625110" cy="2107072"/>
            </a:xfrm>
            <a:prstGeom prst="rect">
              <a:avLst/>
            </a:prstGeom>
          </p:spPr>
        </p:pic>
        <p:pic>
          <p:nvPicPr>
            <p:cNvPr id="47" name="图片 46"/>
            <p:cNvPicPr>
              <a:picLocks noChangeAspect="1"/>
            </p:cNvPicPr>
            <p:nvPr/>
          </p:nvPicPr>
          <p:blipFill>
            <a:blip r:embed="rId3"/>
            <a:stretch>
              <a:fillRect/>
            </a:stretch>
          </p:blipFill>
          <p:spPr>
            <a:xfrm>
              <a:off x="-1252823" y="4888475"/>
              <a:ext cx="1053536" cy="547140"/>
            </a:xfrm>
            <a:prstGeom prst="rect">
              <a:avLst/>
            </a:prstGeom>
          </p:spPr>
        </p:pic>
        <p:pic>
          <p:nvPicPr>
            <p:cNvPr id="48" name="图片 47"/>
            <p:cNvPicPr>
              <a:picLocks noChangeAspect="1"/>
            </p:cNvPicPr>
            <p:nvPr/>
          </p:nvPicPr>
          <p:blipFill>
            <a:blip r:embed="rId4"/>
            <a:stretch>
              <a:fillRect/>
            </a:stretch>
          </p:blipFill>
          <p:spPr>
            <a:xfrm>
              <a:off x="-233933" y="4868863"/>
              <a:ext cx="1059357" cy="541320"/>
            </a:xfrm>
            <a:prstGeom prst="rect">
              <a:avLst/>
            </a:prstGeom>
          </p:spPr>
        </p:pic>
      </p:grpSp>
      <p:pic>
        <p:nvPicPr>
          <p:cNvPr id="43" name="图片 42"/>
          <p:cNvPicPr>
            <a:picLocks noChangeAspect="1"/>
          </p:cNvPicPr>
          <p:nvPr/>
        </p:nvPicPr>
        <p:blipFill>
          <a:blip r:embed="rId5"/>
          <a:stretch>
            <a:fillRect/>
          </a:stretch>
        </p:blipFill>
        <p:spPr>
          <a:xfrm>
            <a:off x="5135062" y="4079049"/>
            <a:ext cx="563794" cy="462953"/>
          </a:xfrm>
          <a:prstGeom prst="rect">
            <a:avLst/>
          </a:prstGeom>
          <a:blipFill>
            <a:blip r:embed="rId6"/>
            <a:stretch>
              <a:fillRect/>
            </a:stretch>
          </a:blipFill>
        </p:spPr>
      </p:pic>
      <p:pic>
        <p:nvPicPr>
          <p:cNvPr id="40" name="图片 39"/>
          <p:cNvPicPr>
            <a:picLocks noChangeAspect="1"/>
          </p:cNvPicPr>
          <p:nvPr/>
        </p:nvPicPr>
        <p:blipFill>
          <a:blip r:embed="rId5"/>
          <a:stretch>
            <a:fillRect/>
          </a:stretch>
        </p:blipFill>
        <p:spPr>
          <a:xfrm>
            <a:off x="5135062" y="3361405"/>
            <a:ext cx="563794" cy="462953"/>
          </a:xfrm>
          <a:prstGeom prst="rect">
            <a:avLst/>
          </a:prstGeom>
          <a:blipFill>
            <a:blip r:embed="rId6"/>
            <a:stretch>
              <a:fillRect/>
            </a:stretch>
          </a:blipFill>
        </p:spPr>
      </p:pic>
      <p:sp>
        <p:nvSpPr>
          <p:cNvPr id="41" name="矩形 40"/>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extLst>
              <p:ext uri="{D42A27DB-BD31-4B8C-83A1-F6EECF244321}">
                <p14:modId xmlns:p14="http://schemas.microsoft.com/office/powerpoint/2010/main" val="2983021537"/>
              </p:ext>
            </p:extLst>
          </p:nvPr>
        </p:nvGraphicFramePr>
        <p:xfrm>
          <a:off x="361136" y="1878592"/>
          <a:ext cx="5499931" cy="3891532"/>
        </p:xfrm>
        <a:graphic>
          <a:graphicData uri="http://schemas.openxmlformats.org/drawingml/2006/chart">
            <c:chart xmlns:c="http://schemas.openxmlformats.org/drawingml/2006/chart" xmlns:r="http://schemas.openxmlformats.org/officeDocument/2006/relationships" r:id="rId7"/>
          </a:graphicData>
        </a:graphic>
      </p:graphicFrame>
      <p:sp>
        <p:nvSpPr>
          <p:cNvPr id="18" name="文本框 17"/>
          <p:cNvSpPr txBox="1"/>
          <p:nvPr/>
        </p:nvSpPr>
        <p:spPr>
          <a:xfrm>
            <a:off x="965748" y="2021517"/>
            <a:ext cx="4232249" cy="400110"/>
          </a:xfrm>
          <a:prstGeom prst="rect">
            <a:avLst/>
          </a:prstGeom>
          <a:noFill/>
          <a:ln>
            <a:noFill/>
          </a:ln>
        </p:spPr>
        <p:txBody>
          <a:bodyPr wrap="none" rtlCol="0">
            <a:spAutoFit/>
          </a:bodyPr>
          <a:lstStyle/>
          <a:p>
            <a:r>
              <a:rPr lang="zh-CN" altLang="en-US" sz="2000" dirty="0" smtClean="0">
                <a:solidFill>
                  <a:schemeClr val="bg1"/>
                </a:solidFill>
                <a:latin typeface="造字工房悦圆演示版常规体" pitchFamily="50" charset="-122"/>
                <a:ea typeface="造字工房悦圆演示版常规体" pitchFamily="50" charset="-122"/>
              </a:rPr>
              <a:t>成都</a:t>
            </a:r>
            <a:r>
              <a:rPr lang="en-US" altLang="zh-CN" sz="2000" dirty="0" smtClean="0">
                <a:solidFill>
                  <a:schemeClr val="bg1"/>
                </a:solidFill>
                <a:latin typeface="造字工房悦圆演示版常规体" pitchFamily="50" charset="-122"/>
                <a:ea typeface="造字工房悦圆演示版常规体" pitchFamily="50" charset="-122"/>
              </a:rPr>
              <a:t>2010—2012</a:t>
            </a:r>
            <a:r>
              <a:rPr lang="zh-CN" altLang="en-US" sz="2000" dirty="0" smtClean="0">
                <a:solidFill>
                  <a:schemeClr val="bg1"/>
                </a:solidFill>
                <a:latin typeface="造字工房悦圆演示版常规体" pitchFamily="50" charset="-122"/>
                <a:ea typeface="造字工房悦圆演示版常规体" pitchFamily="50" charset="-122"/>
              </a:rPr>
              <a:t>年物流需求情况表</a:t>
            </a:r>
            <a:endParaRPr lang="zh-CN" altLang="en-US" sz="2000" dirty="0">
              <a:solidFill>
                <a:schemeClr val="bg1"/>
              </a:solidFill>
              <a:latin typeface="造字工房悦圆演示版常规体" pitchFamily="50" charset="-122"/>
              <a:ea typeface="造字工房悦圆演示版常规体" pitchFamily="50" charset="-122"/>
            </a:endParaRPr>
          </a:p>
        </p:txBody>
      </p:sp>
      <p:sp>
        <p:nvSpPr>
          <p:cNvPr id="19" name="文本框 18"/>
          <p:cNvSpPr txBox="1"/>
          <p:nvPr/>
        </p:nvSpPr>
        <p:spPr>
          <a:xfrm>
            <a:off x="5092027" y="3198098"/>
            <a:ext cx="742511" cy="369332"/>
          </a:xfrm>
          <a:prstGeom prst="rect">
            <a:avLst/>
          </a:prstGeom>
          <a:noFill/>
        </p:spPr>
        <p:txBody>
          <a:bodyPr wrap="none" rtlCol="0">
            <a:spAutoFit/>
          </a:bodyPr>
          <a:lstStyle/>
          <a:p>
            <a:r>
              <a:rPr lang="en-US" altLang="zh-CN" dirty="0" smtClean="0">
                <a:solidFill>
                  <a:schemeClr val="bg1"/>
                </a:solidFill>
                <a:latin typeface="造字工房悦圆演示版常规体" pitchFamily="50" charset="-122"/>
                <a:ea typeface="造字工房悦圆演示版常规体" pitchFamily="50" charset="-122"/>
              </a:rPr>
              <a:t>2011</a:t>
            </a:r>
            <a:endParaRPr lang="zh-CN" altLang="en-US" dirty="0">
              <a:solidFill>
                <a:schemeClr val="bg1"/>
              </a:solidFill>
              <a:latin typeface="造字工房悦圆演示版常规体" pitchFamily="50" charset="-122"/>
              <a:ea typeface="造字工房悦圆演示版常规体" pitchFamily="50" charset="-122"/>
            </a:endParaRPr>
          </a:p>
        </p:txBody>
      </p:sp>
      <p:sp>
        <p:nvSpPr>
          <p:cNvPr id="22" name="文本框 21"/>
          <p:cNvSpPr txBox="1"/>
          <p:nvPr/>
        </p:nvSpPr>
        <p:spPr>
          <a:xfrm>
            <a:off x="5092027" y="3881089"/>
            <a:ext cx="742511" cy="369332"/>
          </a:xfrm>
          <a:prstGeom prst="rect">
            <a:avLst/>
          </a:prstGeom>
          <a:noFill/>
        </p:spPr>
        <p:txBody>
          <a:bodyPr wrap="none" rtlCol="0">
            <a:spAutoFit/>
          </a:bodyPr>
          <a:lstStyle/>
          <a:p>
            <a:r>
              <a:rPr lang="en-US" altLang="zh-CN" dirty="0" smtClean="0">
                <a:solidFill>
                  <a:schemeClr val="bg1"/>
                </a:solidFill>
                <a:latin typeface="造字工房悦圆演示版常规体" pitchFamily="50" charset="-122"/>
                <a:ea typeface="造字工房悦圆演示版常规体" pitchFamily="50" charset="-122"/>
              </a:rPr>
              <a:t>2012</a:t>
            </a:r>
            <a:endParaRPr lang="zh-CN" altLang="en-US" dirty="0">
              <a:solidFill>
                <a:schemeClr val="bg1"/>
              </a:solidFill>
              <a:latin typeface="造字工房悦圆演示版常规体" pitchFamily="50" charset="-122"/>
              <a:ea typeface="造字工房悦圆演示版常规体" pitchFamily="50" charset="-122"/>
            </a:endParaRPr>
          </a:p>
        </p:txBody>
      </p:sp>
      <p:sp>
        <p:nvSpPr>
          <p:cNvPr id="25" name="文本框 24"/>
          <p:cNvSpPr txBox="1"/>
          <p:nvPr/>
        </p:nvSpPr>
        <p:spPr>
          <a:xfrm>
            <a:off x="5092027" y="4576655"/>
            <a:ext cx="742511" cy="369332"/>
          </a:xfrm>
          <a:prstGeom prst="rect">
            <a:avLst/>
          </a:prstGeom>
          <a:noFill/>
        </p:spPr>
        <p:txBody>
          <a:bodyPr wrap="none" rtlCol="0">
            <a:spAutoFit/>
          </a:bodyPr>
          <a:lstStyle/>
          <a:p>
            <a:r>
              <a:rPr lang="en-US" altLang="zh-CN" dirty="0" smtClean="0">
                <a:solidFill>
                  <a:schemeClr val="bg1"/>
                </a:solidFill>
                <a:latin typeface="造字工房悦圆演示版常规体" pitchFamily="50" charset="-122"/>
                <a:ea typeface="造字工房悦圆演示版常规体" pitchFamily="50" charset="-122"/>
              </a:rPr>
              <a:t>2014</a:t>
            </a:r>
            <a:endParaRPr lang="zh-CN" altLang="en-US" dirty="0">
              <a:solidFill>
                <a:schemeClr val="bg1"/>
              </a:solidFill>
              <a:latin typeface="造字工房悦圆演示版常规体" pitchFamily="50" charset="-122"/>
              <a:ea typeface="造字工房悦圆演示版常规体" pitchFamily="50" charset="-122"/>
            </a:endParaRPr>
          </a:p>
        </p:txBody>
      </p:sp>
      <p:grpSp>
        <p:nvGrpSpPr>
          <p:cNvPr id="36" name="组合 35"/>
          <p:cNvGrpSpPr/>
          <p:nvPr/>
        </p:nvGrpSpPr>
        <p:grpSpPr>
          <a:xfrm>
            <a:off x="188163" y="131189"/>
            <a:ext cx="2370698" cy="540674"/>
            <a:chOff x="96263" y="115258"/>
            <a:chExt cx="2370698" cy="540674"/>
          </a:xfrm>
        </p:grpSpPr>
        <p:sp>
          <p:nvSpPr>
            <p:cNvPr id="37" name="文本框 36"/>
            <p:cNvSpPr txBox="1"/>
            <p:nvPr/>
          </p:nvSpPr>
          <p:spPr>
            <a:xfrm>
              <a:off x="501358" y="128674"/>
              <a:ext cx="1965603" cy="369332"/>
            </a:xfrm>
            <a:prstGeom prst="rect">
              <a:avLst/>
            </a:prstGeom>
            <a:noFill/>
          </p:spPr>
          <p:txBody>
            <a:bodyPr wrap="none" rtlCol="0">
              <a:spAutoFit/>
            </a:bodyPr>
            <a:lstStyle/>
            <a:p>
              <a:r>
                <a:rPr lang="zh-CN" altLang="en-US" dirty="0" smtClean="0">
                  <a:solidFill>
                    <a:schemeClr val="bg1">
                      <a:lumMod val="85000"/>
                    </a:schemeClr>
                  </a:solidFill>
                  <a:latin typeface="造字工房悦黑体验版常规体" pitchFamily="50" charset="-122"/>
                  <a:ea typeface="造字工房悦黑体验版常规体" pitchFamily="50" charset="-122"/>
                </a:rPr>
                <a:t>淡忘</a:t>
              </a:r>
              <a:r>
                <a:rPr lang="en-US" altLang="zh-CN" dirty="0" smtClean="0">
                  <a:solidFill>
                    <a:schemeClr val="bg1">
                      <a:lumMod val="85000"/>
                    </a:schemeClr>
                  </a:solidFill>
                  <a:latin typeface="造字工房悦黑体验版常规体" pitchFamily="50" charset="-122"/>
                  <a:ea typeface="造字工房悦黑体验版常规体" pitchFamily="50" charset="-122"/>
                </a:rPr>
                <a:t>PPT</a:t>
              </a:r>
              <a:r>
                <a:rPr lang="zh-CN" altLang="en-US" dirty="0" smtClean="0">
                  <a:solidFill>
                    <a:schemeClr val="bg1">
                      <a:lumMod val="85000"/>
                    </a:schemeClr>
                  </a:solidFill>
                  <a:latin typeface="造字工房悦黑体验版常规体" pitchFamily="50" charset="-122"/>
                  <a:ea typeface="造字工房悦黑体验版常规体" pitchFamily="50" charset="-122"/>
                </a:rPr>
                <a:t>模板设计</a:t>
              </a:r>
              <a:endParaRPr lang="zh-CN" altLang="en-US" dirty="0">
                <a:solidFill>
                  <a:schemeClr val="bg1">
                    <a:lumMod val="85000"/>
                  </a:schemeClr>
                </a:solidFill>
                <a:latin typeface="造字工房悦黑体验版常规体" pitchFamily="50" charset="-122"/>
                <a:ea typeface="造字工房悦黑体验版常规体" pitchFamily="50" charset="-122"/>
              </a:endParaRPr>
            </a:p>
          </p:txBody>
        </p:sp>
        <p:pic>
          <p:nvPicPr>
            <p:cNvPr id="38" name="图片 37"/>
            <p:cNvPicPr>
              <a:picLocks noChangeAspect="1"/>
            </p:cNvPicPr>
            <p:nvPr/>
          </p:nvPicPr>
          <p:blipFill>
            <a:blip r:embed="rId8"/>
            <a:stretch>
              <a:fillRect/>
            </a:stretch>
          </p:blipFill>
          <p:spPr>
            <a:xfrm>
              <a:off x="96263" y="115258"/>
              <a:ext cx="497821" cy="495145"/>
            </a:xfrm>
            <a:prstGeom prst="rect">
              <a:avLst/>
            </a:prstGeom>
          </p:spPr>
        </p:pic>
        <p:sp>
          <p:nvSpPr>
            <p:cNvPr id="39" name="矩形 38"/>
            <p:cNvSpPr/>
            <p:nvPr/>
          </p:nvSpPr>
          <p:spPr>
            <a:xfrm>
              <a:off x="540683" y="255822"/>
              <a:ext cx="1774715" cy="400110"/>
            </a:xfrm>
            <a:prstGeom prst="rect">
              <a:avLst/>
            </a:prstGeom>
          </p:spPr>
          <p:txBody>
            <a:bodyPr wrap="square">
              <a:spAutoFit/>
            </a:bodyPr>
            <a:lstStyle/>
            <a:p>
              <a:pPr algn="dist"/>
              <a:r>
                <a:rPr lang="zh-CN" altLang="en-US" sz="2000" dirty="0" smtClean="0">
                  <a:solidFill>
                    <a:schemeClr val="bg1">
                      <a:lumMod val="85000"/>
                    </a:schemeClr>
                  </a:solidFill>
                  <a:latin typeface="Edwardian Script ITC" panose="030303020407070D0804" pitchFamily="66" charset="0"/>
                  <a:ea typeface="方正喵呜体" panose="02010600010101010101" pitchFamily="2" charset="-122"/>
                </a:rPr>
                <a:t>www.yanj.cn</a:t>
              </a:r>
              <a:endParaRPr lang="zh-CN" altLang="en-US" sz="2000" dirty="0">
                <a:solidFill>
                  <a:schemeClr val="bg1">
                    <a:lumMod val="85000"/>
                  </a:schemeClr>
                </a:solidFill>
                <a:latin typeface="Edwardian Script ITC" panose="030303020407070D0804" pitchFamily="66" charset="0"/>
                <a:ea typeface="方正喵呜体" panose="02010600010101010101" pitchFamily="2" charset="-122"/>
              </a:endParaRPr>
            </a:p>
          </p:txBody>
        </p:sp>
      </p:grpSp>
      <p:pic>
        <p:nvPicPr>
          <p:cNvPr id="7" name="图片 6"/>
          <p:cNvPicPr>
            <a:picLocks noChangeAspect="1"/>
          </p:cNvPicPr>
          <p:nvPr/>
        </p:nvPicPr>
        <p:blipFill>
          <a:blip r:embed="rId5"/>
          <a:stretch>
            <a:fillRect/>
          </a:stretch>
        </p:blipFill>
        <p:spPr>
          <a:xfrm>
            <a:off x="5140847" y="2737840"/>
            <a:ext cx="563794" cy="462953"/>
          </a:xfrm>
          <a:prstGeom prst="rect">
            <a:avLst/>
          </a:prstGeom>
          <a:blipFill>
            <a:blip r:embed="rId6"/>
            <a:stretch>
              <a:fillRect/>
            </a:stretch>
          </a:blipFill>
        </p:spPr>
      </p:pic>
      <p:sp>
        <p:nvSpPr>
          <p:cNvPr id="21" name="文本框 20"/>
          <p:cNvSpPr txBox="1"/>
          <p:nvPr/>
        </p:nvSpPr>
        <p:spPr>
          <a:xfrm>
            <a:off x="5093398" y="2518331"/>
            <a:ext cx="742511" cy="369332"/>
          </a:xfrm>
          <a:prstGeom prst="rect">
            <a:avLst/>
          </a:prstGeom>
          <a:noFill/>
        </p:spPr>
        <p:txBody>
          <a:bodyPr wrap="none" rtlCol="0">
            <a:spAutoFit/>
          </a:bodyPr>
          <a:lstStyle/>
          <a:p>
            <a:r>
              <a:rPr lang="en-US" altLang="zh-CN" dirty="0" smtClean="0">
                <a:solidFill>
                  <a:schemeClr val="bg1"/>
                </a:solidFill>
                <a:latin typeface="造字工房悦圆演示版常规体" pitchFamily="50" charset="-122"/>
                <a:ea typeface="造字工房悦圆演示版常规体" pitchFamily="50" charset="-122"/>
              </a:rPr>
              <a:t>2010</a:t>
            </a:r>
            <a:endParaRPr lang="zh-CN" altLang="en-US" dirty="0">
              <a:solidFill>
                <a:schemeClr val="bg1"/>
              </a:solidFill>
              <a:latin typeface="造字工房悦圆演示版常规体" pitchFamily="50" charset="-122"/>
              <a:ea typeface="造字工房悦圆演示版常规体" pitchFamily="50" charset="-122"/>
            </a:endParaRPr>
          </a:p>
        </p:txBody>
      </p:sp>
      <p:sp>
        <p:nvSpPr>
          <p:cNvPr id="42" name="文本框 41"/>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市场</a:t>
            </a:r>
            <a:r>
              <a:rPr lang="zh-CN" altLang="en-US" sz="3600" dirty="0" smtClean="0"/>
              <a:t>分析</a:t>
            </a:r>
            <a:endParaRPr lang="zh-CN" altLang="en-US" sz="3600" dirty="0"/>
          </a:p>
        </p:txBody>
      </p:sp>
      <p:sp>
        <p:nvSpPr>
          <p:cNvPr id="44" name="矩形 43"/>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6672906" y="2741279"/>
            <a:ext cx="5148964" cy="3000821"/>
          </a:xfrm>
          <a:prstGeom prst="rect">
            <a:avLst/>
          </a:prstGeom>
          <a:noFill/>
        </p:spPr>
        <p:txBody>
          <a:bodyPr wrap="square" rtlCol="0">
            <a:spAutoFit/>
          </a:bodyPr>
          <a:lstStyle/>
          <a:p>
            <a:pPr>
              <a:lnSpc>
                <a:spcPct val="150000"/>
              </a:lnSpc>
            </a:pP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内容在此输入主要内容在此输入您要添加的内容</a:t>
            </a: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a:t>
            </a:r>
            <a:endPar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endParaRPr>
          </a:p>
        </p:txBody>
      </p:sp>
      <p:sp>
        <p:nvSpPr>
          <p:cNvPr id="53" name="任意多边形 52"/>
          <p:cNvSpPr/>
          <p:nvPr/>
        </p:nvSpPr>
        <p:spPr>
          <a:xfrm rot="13392488">
            <a:off x="11435666" y="544494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592488">
            <a:off x="6501905" y="2486889"/>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57" name="等腰三角形 56"/>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59" name="直接连接符 58"/>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60" name="等腰三角形 59"/>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5812630"/>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64972" y="1506269"/>
            <a:ext cx="5816455" cy="4418214"/>
            <a:chOff x="196339" y="1449357"/>
            <a:chExt cx="6422642" cy="4078193"/>
          </a:xfrm>
        </p:grpSpPr>
        <p:graphicFrame>
          <p:nvGraphicFramePr>
            <p:cNvPr id="12" name="图表 11"/>
            <p:cNvGraphicFramePr/>
            <p:nvPr>
              <p:extLst>
                <p:ext uri="{D42A27DB-BD31-4B8C-83A1-F6EECF244321}">
                  <p14:modId xmlns:p14="http://schemas.microsoft.com/office/powerpoint/2010/main" val="197539414"/>
                </p:ext>
              </p:extLst>
            </p:nvPr>
          </p:nvGraphicFramePr>
          <p:xfrm>
            <a:off x="196339" y="1449357"/>
            <a:ext cx="6422642" cy="4078193"/>
          </p:xfrm>
          <a:graphic>
            <a:graphicData uri="http://schemas.openxmlformats.org/drawingml/2006/chart">
              <c:chart xmlns:c="http://schemas.openxmlformats.org/drawingml/2006/chart" xmlns:r="http://schemas.openxmlformats.org/officeDocument/2006/relationships" r:id="rId3"/>
            </a:graphicData>
          </a:graphic>
        </p:graphicFrame>
        <p:sp>
          <p:nvSpPr>
            <p:cNvPr id="19" name="矩形 18"/>
            <p:cNvSpPr/>
            <p:nvPr/>
          </p:nvSpPr>
          <p:spPr>
            <a:xfrm>
              <a:off x="334963" y="1646241"/>
              <a:ext cx="6003848" cy="427312"/>
            </a:xfrm>
            <a:prstGeom prst="rect">
              <a:avLst/>
            </a:prstGeom>
            <a:solidFill>
              <a:srgbClr val="01A185">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135613" y="1659240"/>
              <a:ext cx="5429213" cy="426136"/>
            </a:xfrm>
            <a:prstGeom prst="rect">
              <a:avLst/>
            </a:prstGeom>
            <a:noFill/>
            <a:ln>
              <a:noFill/>
            </a:ln>
          </p:spPr>
          <p:txBody>
            <a:bodyPr wrap="square" rtlCol="0">
              <a:spAutoFit/>
            </a:bodyPr>
            <a:lstStyle/>
            <a:p>
              <a:r>
                <a:rPr lang="en-US" altLang="zh-CN" sz="2400" dirty="0" smtClean="0">
                  <a:solidFill>
                    <a:schemeClr val="bg1"/>
                  </a:solidFill>
                  <a:latin typeface="造字工房悦圆演示版常规体" pitchFamily="50" charset="-122"/>
                  <a:ea typeface="造字工房悦圆演示版常规体" pitchFamily="50" charset="-122"/>
                </a:rPr>
                <a:t>2014</a:t>
              </a:r>
              <a:r>
                <a:rPr lang="zh-CN" altLang="en-US" sz="2400" dirty="0" smtClean="0">
                  <a:solidFill>
                    <a:schemeClr val="bg1"/>
                  </a:solidFill>
                  <a:latin typeface="造字工房悦圆演示版常规体" pitchFamily="50" charset="-122"/>
                  <a:ea typeface="造字工房悦圆演示版常规体" pitchFamily="50" charset="-122"/>
                </a:rPr>
                <a:t>产品公司销售情况表</a:t>
              </a:r>
              <a:endParaRPr lang="zh-CN" altLang="en-US" sz="2400" dirty="0">
                <a:solidFill>
                  <a:schemeClr val="bg1"/>
                </a:solidFill>
                <a:latin typeface="造字工房悦圆演示版常规体" pitchFamily="50" charset="-122"/>
                <a:ea typeface="造字工房悦圆演示版常规体" pitchFamily="50" charset="-122"/>
              </a:endParaRPr>
            </a:p>
          </p:txBody>
        </p:sp>
        <p:cxnSp>
          <p:nvCxnSpPr>
            <p:cNvPr id="23" name="直接连接符 22"/>
            <p:cNvCxnSpPr/>
            <p:nvPr/>
          </p:nvCxnSpPr>
          <p:spPr>
            <a:xfrm flipV="1">
              <a:off x="334963" y="2073552"/>
              <a:ext cx="6003848" cy="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11041380" y="0"/>
            <a:ext cx="634683" cy="694438"/>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8935083" y="45819"/>
            <a:ext cx="2705627" cy="646331"/>
          </a:xfrm>
          <a:prstGeom prst="rect">
            <a:avLst/>
          </a:prstGeom>
          <a:noFill/>
        </p:spPr>
        <p:txBody>
          <a:bodyPr wrap="square" rtlCol="0">
            <a:spAutoFit/>
          </a:bodyPr>
          <a:lstStyle>
            <a:defPPr>
              <a:defRPr lang="zh-CN"/>
            </a:defPPr>
            <a:lvl1pPr algn="ctr">
              <a:defRPr sz="6600">
                <a:solidFill>
                  <a:schemeClr val="bg1"/>
                </a:solidFill>
                <a:latin typeface="张海山锐谐体" panose="02000000000000000000" pitchFamily="2" charset="-122"/>
                <a:ea typeface="张海山锐谐体" panose="02000000000000000000" pitchFamily="2" charset="-122"/>
              </a:defRPr>
            </a:lvl1pPr>
          </a:lstStyle>
          <a:p>
            <a:pPr algn="r"/>
            <a:r>
              <a:rPr lang="zh-CN" altLang="en-US" sz="3600" dirty="0"/>
              <a:t>市场</a:t>
            </a:r>
            <a:r>
              <a:rPr lang="zh-CN" altLang="en-US" sz="3600" dirty="0" smtClean="0"/>
              <a:t>分析</a:t>
            </a:r>
            <a:endParaRPr lang="zh-CN" altLang="en-US" sz="3600" dirty="0"/>
          </a:p>
        </p:txBody>
      </p:sp>
      <p:sp>
        <p:nvSpPr>
          <p:cNvPr id="21" name="矩形 20"/>
          <p:cNvSpPr/>
          <p:nvPr/>
        </p:nvSpPr>
        <p:spPr>
          <a:xfrm>
            <a:off x="6079029" y="1541393"/>
            <a:ext cx="6112971" cy="4510990"/>
          </a:xfrm>
          <a:prstGeom prst="rect">
            <a:avLst/>
          </a:prstGeom>
          <a:solidFill>
            <a:srgbClr val="01A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029428" y="2073719"/>
            <a:ext cx="2467247" cy="379076"/>
          </a:xfrm>
          <a:prstGeom prst="rect">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672906" y="2741279"/>
            <a:ext cx="5148964" cy="3000821"/>
          </a:xfrm>
          <a:prstGeom prst="rect">
            <a:avLst/>
          </a:prstGeom>
          <a:noFill/>
        </p:spPr>
        <p:txBody>
          <a:bodyPr wrap="square" rtlCol="0">
            <a:spAutoFit/>
          </a:bodyPr>
          <a:lstStyle/>
          <a:p>
            <a:pPr>
              <a:lnSpc>
                <a:spcPct val="150000"/>
              </a:lnSpc>
            </a:pP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在此输入主要内容在此输入您要添加的内容您要添加的内容在此输入主要内容在此输入您要添加的内容在此输入主要内容在此输入您要添加的内容在此输入主要内容在此输入您要添加的</a:t>
            </a:r>
            <a:r>
              <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内容在此输入主要内容在此输入您要添加的内容</a:t>
            </a:r>
            <a:r>
              <a:rPr lang="zh-CN" altLang="en-US" sz="1400" dirty="0" smtClean="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rPr>
              <a:t>在此</a:t>
            </a:r>
            <a:endParaRPr lang="zh-CN" altLang="en-US" sz="1400" dirty="0">
              <a:ln>
                <a:solidFill>
                  <a:schemeClr val="bg1">
                    <a:lumMod val="95000"/>
                  </a:schemeClr>
                </a:solidFill>
              </a:ln>
              <a:solidFill>
                <a:schemeClr val="bg1">
                  <a:lumMod val="95000"/>
                </a:schemeClr>
              </a:solidFill>
              <a:latin typeface="造字工房悦黑体验版特细体" pitchFamily="50" charset="-122"/>
              <a:ea typeface="造字工房悦黑体验版特细体" pitchFamily="50" charset="-122"/>
            </a:endParaRPr>
          </a:p>
        </p:txBody>
      </p:sp>
      <p:sp>
        <p:nvSpPr>
          <p:cNvPr id="27" name="任意多边形 26"/>
          <p:cNvSpPr/>
          <p:nvPr/>
        </p:nvSpPr>
        <p:spPr>
          <a:xfrm rot="13392488">
            <a:off x="11435666" y="5444942"/>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592488">
            <a:off x="6501905" y="2486889"/>
            <a:ext cx="266433" cy="463246"/>
          </a:xfrm>
          <a:custGeom>
            <a:avLst/>
            <a:gdLst>
              <a:gd name="connsiteX0" fmla="*/ 1026543 w 1180820"/>
              <a:gd name="connsiteY0" fmla="*/ 0 h 2053086"/>
              <a:gd name="connsiteX1" fmla="*/ 1180820 w 1180820"/>
              <a:gd name="connsiteY1" fmla="*/ 154277 h 2053086"/>
              <a:gd name="connsiteX2" fmla="*/ 308553 w 1180820"/>
              <a:gd name="connsiteY2" fmla="*/ 1026543 h 2053086"/>
              <a:gd name="connsiteX3" fmla="*/ 1180820 w 1180820"/>
              <a:gd name="connsiteY3" fmla="*/ 1898810 h 2053086"/>
              <a:gd name="connsiteX4" fmla="*/ 1026543 w 1180820"/>
              <a:gd name="connsiteY4" fmla="*/ 2053086 h 2053086"/>
              <a:gd name="connsiteX5" fmla="*/ 0 w 1180820"/>
              <a:gd name="connsiteY5" fmla="*/ 1026543 h 205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0820" h="2053086">
                <a:moveTo>
                  <a:pt x="1026543" y="0"/>
                </a:moveTo>
                <a:lnTo>
                  <a:pt x="1180820" y="154277"/>
                </a:lnTo>
                <a:lnTo>
                  <a:pt x="308553" y="1026543"/>
                </a:lnTo>
                <a:lnTo>
                  <a:pt x="1180820" y="1898810"/>
                </a:lnTo>
                <a:lnTo>
                  <a:pt x="1026543" y="2053086"/>
                </a:lnTo>
                <a:lnTo>
                  <a:pt x="0" y="1026543"/>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247388" y="2102660"/>
            <a:ext cx="2031325" cy="369332"/>
          </a:xfrm>
          <a:prstGeom prst="rect">
            <a:avLst/>
          </a:prstGeom>
          <a:noFill/>
        </p:spPr>
        <p:txBody>
          <a:bodyPr wrap="none" rtlCol="0">
            <a:spAutoFit/>
          </a:bodyPr>
          <a:lstStyle/>
          <a:p>
            <a:r>
              <a:rPr lang="zh-CN" altLang="en-US" dirty="0" smtClean="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rPr>
              <a:t>在此输入主要内容</a:t>
            </a:r>
            <a:endParaRPr lang="zh-CN" altLang="en-US" dirty="0">
              <a:ln>
                <a:solidFill>
                  <a:schemeClr val="bg1">
                    <a:lumMod val="95000"/>
                  </a:schemeClr>
                </a:solidFill>
              </a:ln>
              <a:solidFill>
                <a:schemeClr val="bg1">
                  <a:lumMod val="95000"/>
                </a:schemeClr>
              </a:solidFill>
              <a:latin typeface="造字工房悦黑体验版常规体" pitchFamily="50" charset="-122"/>
              <a:ea typeface="造字工房悦黑体验版常规体" pitchFamily="50" charset="-122"/>
            </a:endParaRPr>
          </a:p>
        </p:txBody>
      </p:sp>
      <p:sp>
        <p:nvSpPr>
          <p:cNvPr id="30" name="等腰三角形 29"/>
          <p:cNvSpPr/>
          <p:nvPr/>
        </p:nvSpPr>
        <p:spPr>
          <a:xfrm rot="5400000">
            <a:off x="6061277" y="1762831"/>
            <a:ext cx="328640" cy="293136"/>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331253" y="1672096"/>
            <a:ext cx="2698175" cy="523220"/>
          </a:xfrm>
          <a:prstGeom prst="rect">
            <a:avLst/>
          </a:prstGeom>
          <a:noFill/>
        </p:spPr>
        <p:txBody>
          <a:bodyPr wrap="none" rtlCol="0">
            <a:spAutoFit/>
          </a:bodyPr>
          <a:lstStyle/>
          <a:p>
            <a:r>
              <a:rPr lang="zh-CN" altLang="en-US" sz="2800" dirty="0" smtClean="0">
                <a:ln>
                  <a:solidFill>
                    <a:schemeClr val="bg1"/>
                  </a:solidFill>
                </a:ln>
                <a:solidFill>
                  <a:schemeClr val="bg1"/>
                </a:solidFill>
                <a:latin typeface="张海山锐谐体" panose="02000000000000000000" pitchFamily="2" charset="-122"/>
                <a:ea typeface="张海山锐谐体" panose="02000000000000000000" pitchFamily="2" charset="-122"/>
              </a:rPr>
              <a:t>在此输入主</a:t>
            </a:r>
            <a:r>
              <a:rPr lang="zh-CN" altLang="en-US" sz="2800" dirty="0">
                <a:ln>
                  <a:solidFill>
                    <a:schemeClr val="bg1"/>
                  </a:solidFill>
                </a:ln>
                <a:solidFill>
                  <a:schemeClr val="bg1"/>
                </a:solidFill>
                <a:latin typeface="张海山锐谐体" panose="02000000000000000000" pitchFamily="2" charset="-122"/>
                <a:ea typeface="张海山锐谐体" panose="02000000000000000000" pitchFamily="2" charset="-122"/>
              </a:rPr>
              <a:t>标题</a:t>
            </a:r>
          </a:p>
        </p:txBody>
      </p:sp>
      <p:cxnSp>
        <p:nvCxnSpPr>
          <p:cNvPr id="32" name="直接连接符 31"/>
          <p:cNvCxnSpPr/>
          <p:nvPr/>
        </p:nvCxnSpPr>
        <p:spPr>
          <a:xfrm>
            <a:off x="6440884" y="2065365"/>
            <a:ext cx="5055791" cy="20908"/>
          </a:xfrm>
          <a:prstGeom prst="line">
            <a:avLst/>
          </a:prstGeom>
          <a:ln w="38100">
            <a:solidFill>
              <a:schemeClr val="bg1">
                <a:lumMod val="65000"/>
                <a:alpha val="32000"/>
              </a:schemeClr>
            </a:solidFill>
          </a:ln>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rot="1781789">
            <a:off x="12019467" y="5682994"/>
            <a:ext cx="247600" cy="220851"/>
          </a:xfrm>
          <a:prstGeom prst="triangle">
            <a:avLst>
              <a:gd name="adj" fmla="val 47528"/>
            </a:avLst>
          </a:prstGeom>
          <a:solidFill>
            <a:srgbClr val="01B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4413074"/>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快乐，星期天的海滩">
      <a:dk1>
        <a:sysClr val="windowText" lastClr="000000"/>
      </a:dk1>
      <a:lt1>
        <a:sysClr val="window" lastClr="FFFFFF"/>
      </a:lt1>
      <a:dk2>
        <a:srgbClr val="44546A"/>
      </a:dk2>
      <a:lt2>
        <a:srgbClr val="E7E6E6"/>
      </a:lt2>
      <a:accent1>
        <a:srgbClr val="96CEB4"/>
      </a:accent1>
      <a:accent2>
        <a:srgbClr val="FFEEAD"/>
      </a:accent2>
      <a:accent3>
        <a:srgbClr val="FF6F69"/>
      </a:accent3>
      <a:accent4>
        <a:srgbClr val="FFCC5C"/>
      </a:accent4>
      <a:accent5>
        <a:srgbClr val="AAD8B0"/>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3898</TotalTime>
  <Words>4098</Words>
  <Application>Microsoft Office PowerPoint</Application>
  <PresentationFormat>宽屏</PresentationFormat>
  <Paragraphs>313</Paragraphs>
  <Slides>31</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方正喵呜体</vt:lpstr>
      <vt:lpstr>宋体</vt:lpstr>
      <vt:lpstr>微软雅黑</vt:lpstr>
      <vt:lpstr>造字工房悦黑体验版常规体</vt:lpstr>
      <vt:lpstr>造字工房悦黑体验版特细体</vt:lpstr>
      <vt:lpstr>造字工房悦圆演示版常规体</vt:lpstr>
      <vt:lpstr>张海山锐谐体</vt:lpstr>
      <vt:lpstr>Arial</vt:lpstr>
      <vt:lpstr>Calibri</vt:lpstr>
      <vt:lpstr>Calibri Light</vt:lpstr>
      <vt:lpstr>Edwardian Script ITC</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wangjie</dc:creator>
  <cp:lastModifiedBy>YANGS</cp:lastModifiedBy>
  <cp:revision>271</cp:revision>
  <dcterms:created xsi:type="dcterms:W3CDTF">2014-04-29T07:14:43Z</dcterms:created>
  <dcterms:modified xsi:type="dcterms:W3CDTF">2017-08-14T14:33:10Z</dcterms:modified>
</cp:coreProperties>
</file>