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3"/>
  </p:notesMasterIdLst>
  <p:sldIdLst>
    <p:sldId id="379" r:id="rId2"/>
    <p:sldId id="378" r:id="rId3"/>
    <p:sldId id="377" r:id="rId4"/>
    <p:sldId id="376" r:id="rId5"/>
    <p:sldId id="375" r:id="rId6"/>
    <p:sldId id="374" r:id="rId7"/>
    <p:sldId id="373" r:id="rId8"/>
    <p:sldId id="372" r:id="rId9"/>
    <p:sldId id="371" r:id="rId10"/>
    <p:sldId id="370" r:id="rId11"/>
    <p:sldId id="369" r:id="rId12"/>
    <p:sldId id="368" r:id="rId13"/>
    <p:sldId id="367" r:id="rId14"/>
    <p:sldId id="366" r:id="rId15"/>
    <p:sldId id="365" r:id="rId16"/>
    <p:sldId id="364" r:id="rId17"/>
    <p:sldId id="363" r:id="rId18"/>
    <p:sldId id="362" r:id="rId19"/>
    <p:sldId id="361" r:id="rId20"/>
    <p:sldId id="360" r:id="rId21"/>
    <p:sldId id="359" r:id="rId22"/>
    <p:sldId id="358" r:id="rId23"/>
    <p:sldId id="357" r:id="rId24"/>
    <p:sldId id="356" r:id="rId25"/>
    <p:sldId id="355" r:id="rId26"/>
    <p:sldId id="354" r:id="rId27"/>
    <p:sldId id="353" r:id="rId28"/>
    <p:sldId id="352" r:id="rId29"/>
    <p:sldId id="351" r:id="rId30"/>
    <p:sldId id="350" r:id="rId31"/>
    <p:sldId id="380" r:id="rId32"/>
  </p:sldIdLst>
  <p:sldSz cx="9144000" cy="5143500" type="screen16x9"/>
  <p:notesSz cx="6858000" cy="9144000"/>
  <p:custDataLst>
    <p:tags r:id="rId34"/>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pos="7333" userDrawn="1">
          <p15:clr>
            <a:srgbClr val="A4A3A4"/>
          </p15:clr>
        </p15:guide>
        <p15:guide id="2" orient="horz" pos="1888" userDrawn="1">
          <p15:clr>
            <a:srgbClr val="A4A3A4"/>
          </p15:clr>
        </p15:guide>
        <p15:guide id="3" orient="horz" pos="3906" userDrawn="1">
          <p15:clr>
            <a:srgbClr val="A4A3A4"/>
          </p15:clr>
        </p15:guide>
        <p15:guide id="4" orient="horz" pos="1416">
          <p15:clr>
            <a:srgbClr val="A4A3A4"/>
          </p15:clr>
        </p15:guide>
        <p15:guide id="5" orient="horz" pos="2940">
          <p15:clr>
            <a:srgbClr val="A4A3A4"/>
          </p15:clr>
        </p15:guide>
        <p15:guide id="6" pos="5500">
          <p15:clr>
            <a:srgbClr val="A4A3A4"/>
          </p15:clr>
        </p15:guide>
        <p15:guide id="7" pos="28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76C9A"/>
    <a:srgbClr val="FEA702"/>
    <a:srgbClr val="F7F8FA"/>
    <a:srgbClr val="CDCDCD"/>
    <a:srgbClr val="E2E2E2"/>
    <a:srgbClr val="EAEAEA"/>
    <a:srgbClr val="F7F7F9"/>
    <a:srgbClr val="E8E8E8"/>
    <a:srgbClr val="E0E0E0"/>
    <a:srgbClr val="ECEC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755" autoAdjust="0"/>
    <p:restoredTop sz="95334" autoAdjust="0"/>
  </p:normalViewPr>
  <p:slideViewPr>
    <p:cSldViewPr snapToGrid="0" showGuides="1">
      <p:cViewPr varScale="1">
        <p:scale>
          <a:sx n="92" d="100"/>
          <a:sy n="92" d="100"/>
        </p:scale>
        <p:origin x="912" y="66"/>
      </p:cViewPr>
      <p:guideLst>
        <p:guide pos="7333"/>
        <p:guide orient="horz" pos="1888"/>
        <p:guide orient="horz" pos="3906"/>
        <p:guide orient="horz" pos="1416"/>
        <p:guide orient="horz" pos="2940"/>
        <p:guide pos="5500"/>
        <p:guide pos="2835"/>
      </p:guideLst>
    </p:cSldViewPr>
  </p:slideViewPr>
  <p:notesTextViewPr>
    <p:cViewPr>
      <p:scale>
        <a:sx n="75" d="100"/>
        <a:sy n="75" d="100"/>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Sheet1!$A$2:$A$7</c:f>
              <c:strCache>
                <c:ptCount val="6"/>
                <c:pt idx="0">
                  <c:v>1月份</c:v>
                </c:pt>
                <c:pt idx="1">
                  <c:v>2月份</c:v>
                </c:pt>
                <c:pt idx="2">
                  <c:v>3月份</c:v>
                </c:pt>
                <c:pt idx="3">
                  <c:v>4月份</c:v>
                </c:pt>
                <c:pt idx="4">
                  <c:v>5月份</c:v>
                </c:pt>
                <c:pt idx="5">
                  <c:v>6月份</c:v>
                </c:pt>
              </c:strCache>
            </c:strRef>
          </c:cat>
          <c:val>
            <c:numRef>
              <c:f>Sheet1!$B$2:$B$7</c:f>
              <c:numCache>
                <c:formatCode>General</c:formatCode>
                <c:ptCount val="6"/>
                <c:pt idx="0">
                  <c:v>1.5</c:v>
                </c:pt>
                <c:pt idx="1">
                  <c:v>2.5</c:v>
                </c:pt>
                <c:pt idx="2">
                  <c:v>3.5</c:v>
                </c:pt>
                <c:pt idx="3">
                  <c:v>4.5</c:v>
                </c:pt>
                <c:pt idx="4">
                  <c:v>3.1</c:v>
                </c:pt>
                <c:pt idx="5">
                  <c:v>3.9</c:v>
                </c:pt>
              </c:numCache>
            </c:numRef>
          </c:val>
          <c:extLst xmlns:c16r2="http://schemas.microsoft.com/office/drawing/2015/06/chart">
            <c:ext xmlns:c16="http://schemas.microsoft.com/office/drawing/2014/chart" uri="{C3380CC4-5D6E-409C-BE32-E72D297353CC}">
              <c16:uniqueId val="{00000000-F4F2-4BED-86F8-268F9E2B389F}"/>
            </c:ext>
          </c:extLst>
        </c:ser>
        <c:dLbls>
          <c:showLegendKey val="0"/>
          <c:showVal val="0"/>
          <c:showCatName val="0"/>
          <c:showSerName val="0"/>
          <c:showPercent val="0"/>
          <c:showBubbleSize val="0"/>
        </c:dLbls>
        <c:gapWidth val="175"/>
        <c:overlap val="-27"/>
        <c:axId val="523214768"/>
        <c:axId val="523207696"/>
      </c:barChart>
      <c:catAx>
        <c:axId val="523214768"/>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ITC Avant Garde Std Bk" panose="020B0502020202020204" pitchFamily="34" charset="0"/>
                <a:ea typeface="方正正纤黑简体" panose="02000000000000000000" pitchFamily="2" charset="-122"/>
                <a:cs typeface="+mn-cs"/>
              </a:defRPr>
            </a:pPr>
            <a:endParaRPr lang="zh-CN"/>
          </a:p>
        </c:txPr>
        <c:crossAx val="523207696"/>
        <c:crosses val="autoZero"/>
        <c:auto val="1"/>
        <c:lblAlgn val="ctr"/>
        <c:lblOffset val="100"/>
        <c:noMultiLvlLbl val="0"/>
      </c:catAx>
      <c:valAx>
        <c:axId val="523207696"/>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ITC Avant Garde Std Bk" panose="020B0502020202020204" pitchFamily="34" charset="0"/>
                <a:ea typeface="+mn-ea"/>
                <a:cs typeface="+mn-cs"/>
              </a:defRPr>
            </a:pPr>
            <a:endParaRPr lang="zh-CN"/>
          </a:p>
        </c:txPr>
        <c:crossAx val="5232147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2"/>
            </a:solidFill>
            <a:ln>
              <a:noFill/>
            </a:ln>
            <a:effectLst/>
          </c:spPr>
          <c:invertIfNegative val="0"/>
          <c:dPt>
            <c:idx val="3"/>
            <c:invertIfNegative val="0"/>
            <c:bubble3D val="0"/>
            <c:extLst xmlns:c16r2="http://schemas.microsoft.com/office/drawing/2015/06/chart">
              <c:ext xmlns:c16="http://schemas.microsoft.com/office/drawing/2014/chart" uri="{C3380CC4-5D6E-409C-BE32-E72D297353CC}">
                <c16:uniqueId val="{00000001-D2BD-4FA8-9935-52A8D011680C}"/>
              </c:ext>
            </c:extLst>
          </c:dPt>
          <c:cat>
            <c:strRef>
              <c:f>Sheet1!$A$2:$A$7</c:f>
              <c:strCache>
                <c:ptCount val="6"/>
                <c:pt idx="0">
                  <c:v>7月份</c:v>
                </c:pt>
                <c:pt idx="1">
                  <c:v>8月份</c:v>
                </c:pt>
                <c:pt idx="2">
                  <c:v>9月份</c:v>
                </c:pt>
                <c:pt idx="3">
                  <c:v>10月份</c:v>
                </c:pt>
                <c:pt idx="4">
                  <c:v>11月份</c:v>
                </c:pt>
                <c:pt idx="5">
                  <c:v>12月份</c:v>
                </c:pt>
              </c:strCache>
            </c:strRef>
          </c:cat>
          <c:val>
            <c:numRef>
              <c:f>Sheet1!$B$2:$B$7</c:f>
              <c:numCache>
                <c:formatCode>General</c:formatCode>
                <c:ptCount val="6"/>
                <c:pt idx="0">
                  <c:v>1.5</c:v>
                </c:pt>
                <c:pt idx="1">
                  <c:v>2.5</c:v>
                </c:pt>
                <c:pt idx="2">
                  <c:v>3.5</c:v>
                </c:pt>
                <c:pt idx="3">
                  <c:v>4.5</c:v>
                </c:pt>
                <c:pt idx="4">
                  <c:v>3.1</c:v>
                </c:pt>
                <c:pt idx="5">
                  <c:v>3.9</c:v>
                </c:pt>
              </c:numCache>
            </c:numRef>
          </c:val>
          <c:extLst xmlns:c16r2="http://schemas.microsoft.com/office/drawing/2015/06/chart">
            <c:ext xmlns:c16="http://schemas.microsoft.com/office/drawing/2014/chart" uri="{C3380CC4-5D6E-409C-BE32-E72D297353CC}">
              <c16:uniqueId val="{00000002-D2BD-4FA8-9935-52A8D011680C}"/>
            </c:ext>
          </c:extLst>
        </c:ser>
        <c:dLbls>
          <c:showLegendKey val="0"/>
          <c:showVal val="0"/>
          <c:showCatName val="0"/>
          <c:showSerName val="0"/>
          <c:showPercent val="0"/>
          <c:showBubbleSize val="0"/>
        </c:dLbls>
        <c:gapWidth val="175"/>
        <c:overlap val="-27"/>
        <c:axId val="522718736"/>
        <c:axId val="956798688"/>
      </c:barChart>
      <c:catAx>
        <c:axId val="522718736"/>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ITC Avant Garde Std Bk" panose="020B0502020202020204" pitchFamily="34" charset="0"/>
                <a:ea typeface="方正正纤黑简体" panose="02000000000000000000" pitchFamily="2" charset="-122"/>
                <a:cs typeface="+mn-cs"/>
              </a:defRPr>
            </a:pPr>
            <a:endParaRPr lang="zh-CN"/>
          </a:p>
        </c:txPr>
        <c:crossAx val="956798688"/>
        <c:crosses val="autoZero"/>
        <c:auto val="1"/>
        <c:lblAlgn val="ctr"/>
        <c:lblOffset val="100"/>
        <c:noMultiLvlLbl val="0"/>
      </c:catAx>
      <c:valAx>
        <c:axId val="956798688"/>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ITC Avant Garde Std Bk" panose="020B0502020202020204" pitchFamily="34" charset="0"/>
                <a:ea typeface="+mn-ea"/>
                <a:cs typeface="+mn-cs"/>
              </a:defRPr>
            </a:pPr>
            <a:endParaRPr lang="zh-CN"/>
          </a:p>
        </c:txPr>
        <c:crossAx val="5227187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chemeClr val="accent1"/>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9C3F-4017-8A67-8B5768340F52}"/>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EFD6-47F8-B702-73B365F017C6}"/>
              </c:ext>
            </c:extLst>
          </c:dPt>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extLst xmlns:c16r2="http://schemas.microsoft.com/office/drawing/2015/06/chart">
            <c:ext xmlns:c16="http://schemas.microsoft.com/office/drawing/2014/chart" uri="{C3380CC4-5D6E-409C-BE32-E72D297353CC}">
              <c16:uniqueId val="{00000000-EFD6-47F8-B702-73B365F017C6}"/>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a:innerShdw blurRad="63500" dist="50800" dir="13500000">
        <a:prstClr val="black">
          <a:alpha val="50000"/>
        </a:prstClr>
      </a:innerShdw>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chemeClr val="accent2"/>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E47C-43A3-9C8D-96D65DEA273D}"/>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EFD6-47F8-B702-73B365F017C6}"/>
              </c:ext>
            </c:extLst>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0-EFD6-47F8-B702-73B365F017C6}"/>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a:innerShdw blurRad="63500" dist="50800" dir="13500000">
        <a:prstClr val="black">
          <a:alpha val="50000"/>
        </a:prstClr>
      </a:innerShdw>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chemeClr val="bg1">
                  <a:lumMod val="75000"/>
                </a:schemeClr>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BCDE-46DE-9ED0-246AA9C593D0}"/>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EFD6-47F8-B702-73B365F017C6}"/>
              </c:ext>
            </c:extLst>
          </c:dPt>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extLst xmlns:c16r2="http://schemas.microsoft.com/office/drawing/2015/06/chart">
            <c:ext xmlns:c16="http://schemas.microsoft.com/office/drawing/2014/chart" uri="{C3380CC4-5D6E-409C-BE32-E72D297353CC}">
              <c16:uniqueId val="{00000000-EFD6-47F8-B702-73B365F017C6}"/>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a:innerShdw blurRad="63500" dist="50800" dir="13500000">
        <a:prstClr val="black">
          <a:alpha val="50000"/>
        </a:prstClr>
      </a:innerShdw>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F28D13-26FC-4530-9D3A-9D0CA85A8CBA}" type="datetimeFigureOut">
              <a:rPr lang="zh-CN" altLang="en-US" smtClean="0"/>
              <a:t>2017/8/14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C9B631-81E8-4019-838E-748D95B68351}" type="slidenum">
              <a:rPr lang="zh-CN" altLang="en-US" smtClean="0"/>
              <a:t>‹#›</a:t>
            </a:fld>
            <a:endParaRPr lang="zh-CN" altLang="en-US"/>
          </a:p>
        </p:txBody>
      </p:sp>
    </p:spTree>
    <p:extLst>
      <p:ext uri="{BB962C8B-B14F-4D97-AF65-F5344CB8AC3E}">
        <p14:creationId xmlns:p14="http://schemas.microsoft.com/office/powerpoint/2010/main" val="3901793271"/>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9B631-81E8-4019-838E-748D95B68351}" type="slidenum">
              <a:rPr lang="zh-CN" altLang="en-US" smtClean="0"/>
              <a:t>1</a:t>
            </a:fld>
            <a:endParaRPr lang="zh-CN" altLang="en-US"/>
          </a:p>
        </p:txBody>
      </p:sp>
    </p:spTree>
    <p:extLst>
      <p:ext uri="{BB962C8B-B14F-4D97-AF65-F5344CB8AC3E}">
        <p14:creationId xmlns:p14="http://schemas.microsoft.com/office/powerpoint/2010/main" val="558055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9B631-81E8-4019-838E-748D95B68351}" type="slidenum">
              <a:rPr lang="zh-CN" altLang="en-US" smtClean="0"/>
              <a:t>10</a:t>
            </a:fld>
            <a:endParaRPr lang="zh-CN" altLang="en-US"/>
          </a:p>
        </p:txBody>
      </p:sp>
    </p:spTree>
    <p:extLst>
      <p:ext uri="{BB962C8B-B14F-4D97-AF65-F5344CB8AC3E}">
        <p14:creationId xmlns:p14="http://schemas.microsoft.com/office/powerpoint/2010/main" val="23832593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9B631-81E8-4019-838E-748D95B68351}" type="slidenum">
              <a:rPr lang="zh-CN" altLang="en-US" smtClean="0"/>
              <a:t>11</a:t>
            </a:fld>
            <a:endParaRPr lang="zh-CN" altLang="en-US"/>
          </a:p>
        </p:txBody>
      </p:sp>
    </p:spTree>
    <p:extLst>
      <p:ext uri="{BB962C8B-B14F-4D97-AF65-F5344CB8AC3E}">
        <p14:creationId xmlns:p14="http://schemas.microsoft.com/office/powerpoint/2010/main" val="35246772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9B631-81E8-4019-838E-748D95B68351}" type="slidenum">
              <a:rPr lang="zh-CN" altLang="en-US" smtClean="0"/>
              <a:t>12</a:t>
            </a:fld>
            <a:endParaRPr lang="zh-CN" altLang="en-US"/>
          </a:p>
        </p:txBody>
      </p:sp>
    </p:spTree>
    <p:extLst>
      <p:ext uri="{BB962C8B-B14F-4D97-AF65-F5344CB8AC3E}">
        <p14:creationId xmlns:p14="http://schemas.microsoft.com/office/powerpoint/2010/main" val="3643302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9B631-81E8-4019-838E-748D95B68351}" type="slidenum">
              <a:rPr lang="zh-CN" altLang="en-US" smtClean="0"/>
              <a:t>13</a:t>
            </a:fld>
            <a:endParaRPr lang="zh-CN" altLang="en-US"/>
          </a:p>
        </p:txBody>
      </p:sp>
    </p:spTree>
    <p:extLst>
      <p:ext uri="{BB962C8B-B14F-4D97-AF65-F5344CB8AC3E}">
        <p14:creationId xmlns:p14="http://schemas.microsoft.com/office/powerpoint/2010/main" val="28112478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9B631-81E8-4019-838E-748D95B68351}" type="slidenum">
              <a:rPr lang="zh-CN" altLang="en-US" smtClean="0"/>
              <a:t>14</a:t>
            </a:fld>
            <a:endParaRPr lang="zh-CN" altLang="en-US"/>
          </a:p>
        </p:txBody>
      </p:sp>
    </p:spTree>
    <p:extLst>
      <p:ext uri="{BB962C8B-B14F-4D97-AF65-F5344CB8AC3E}">
        <p14:creationId xmlns:p14="http://schemas.microsoft.com/office/powerpoint/2010/main" val="28671421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9B631-81E8-4019-838E-748D95B68351}" type="slidenum">
              <a:rPr lang="zh-CN" altLang="en-US" smtClean="0"/>
              <a:t>15</a:t>
            </a:fld>
            <a:endParaRPr lang="zh-CN" altLang="en-US"/>
          </a:p>
        </p:txBody>
      </p:sp>
    </p:spTree>
    <p:extLst>
      <p:ext uri="{BB962C8B-B14F-4D97-AF65-F5344CB8AC3E}">
        <p14:creationId xmlns:p14="http://schemas.microsoft.com/office/powerpoint/2010/main" val="31349587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9B631-81E8-4019-838E-748D95B68351}" type="slidenum">
              <a:rPr lang="zh-CN" altLang="en-US" smtClean="0"/>
              <a:t>16</a:t>
            </a:fld>
            <a:endParaRPr lang="zh-CN" altLang="en-US"/>
          </a:p>
        </p:txBody>
      </p:sp>
    </p:spTree>
    <p:extLst>
      <p:ext uri="{BB962C8B-B14F-4D97-AF65-F5344CB8AC3E}">
        <p14:creationId xmlns:p14="http://schemas.microsoft.com/office/powerpoint/2010/main" val="12925828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9B631-81E8-4019-838E-748D95B68351}" type="slidenum">
              <a:rPr lang="zh-CN" altLang="en-US" smtClean="0"/>
              <a:t>17</a:t>
            </a:fld>
            <a:endParaRPr lang="zh-CN" altLang="en-US"/>
          </a:p>
        </p:txBody>
      </p:sp>
    </p:spTree>
    <p:extLst>
      <p:ext uri="{BB962C8B-B14F-4D97-AF65-F5344CB8AC3E}">
        <p14:creationId xmlns:p14="http://schemas.microsoft.com/office/powerpoint/2010/main" val="13192748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9B631-81E8-4019-838E-748D95B68351}" type="slidenum">
              <a:rPr lang="zh-CN" altLang="en-US" smtClean="0"/>
              <a:t>18</a:t>
            </a:fld>
            <a:endParaRPr lang="zh-CN" altLang="en-US"/>
          </a:p>
        </p:txBody>
      </p:sp>
    </p:spTree>
    <p:extLst>
      <p:ext uri="{BB962C8B-B14F-4D97-AF65-F5344CB8AC3E}">
        <p14:creationId xmlns:p14="http://schemas.microsoft.com/office/powerpoint/2010/main" val="17321471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9B631-81E8-4019-838E-748D95B68351}" type="slidenum">
              <a:rPr lang="zh-CN" altLang="en-US" smtClean="0"/>
              <a:t>19</a:t>
            </a:fld>
            <a:endParaRPr lang="zh-CN" altLang="en-US"/>
          </a:p>
        </p:txBody>
      </p:sp>
    </p:spTree>
    <p:extLst>
      <p:ext uri="{BB962C8B-B14F-4D97-AF65-F5344CB8AC3E}">
        <p14:creationId xmlns:p14="http://schemas.microsoft.com/office/powerpoint/2010/main" val="16893576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9B631-81E8-4019-838E-748D95B68351}" type="slidenum">
              <a:rPr lang="zh-CN" altLang="en-US" smtClean="0"/>
              <a:t>2</a:t>
            </a:fld>
            <a:endParaRPr lang="zh-CN" altLang="en-US"/>
          </a:p>
        </p:txBody>
      </p:sp>
    </p:spTree>
    <p:extLst>
      <p:ext uri="{BB962C8B-B14F-4D97-AF65-F5344CB8AC3E}">
        <p14:creationId xmlns:p14="http://schemas.microsoft.com/office/powerpoint/2010/main" val="5631275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9B631-81E8-4019-838E-748D95B68351}" type="slidenum">
              <a:rPr lang="zh-CN" altLang="en-US" smtClean="0"/>
              <a:t>20</a:t>
            </a:fld>
            <a:endParaRPr lang="zh-CN" altLang="en-US"/>
          </a:p>
        </p:txBody>
      </p:sp>
    </p:spTree>
    <p:extLst>
      <p:ext uri="{BB962C8B-B14F-4D97-AF65-F5344CB8AC3E}">
        <p14:creationId xmlns:p14="http://schemas.microsoft.com/office/powerpoint/2010/main" val="13164918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9B631-81E8-4019-838E-748D95B68351}" type="slidenum">
              <a:rPr lang="zh-CN" altLang="en-US" smtClean="0"/>
              <a:t>21</a:t>
            </a:fld>
            <a:endParaRPr lang="zh-CN" altLang="en-US"/>
          </a:p>
        </p:txBody>
      </p:sp>
    </p:spTree>
    <p:extLst>
      <p:ext uri="{BB962C8B-B14F-4D97-AF65-F5344CB8AC3E}">
        <p14:creationId xmlns:p14="http://schemas.microsoft.com/office/powerpoint/2010/main" val="17861606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9B631-81E8-4019-838E-748D95B68351}" type="slidenum">
              <a:rPr lang="zh-CN" altLang="en-US" smtClean="0"/>
              <a:t>22</a:t>
            </a:fld>
            <a:endParaRPr lang="zh-CN" altLang="en-US"/>
          </a:p>
        </p:txBody>
      </p:sp>
    </p:spTree>
    <p:extLst>
      <p:ext uri="{BB962C8B-B14F-4D97-AF65-F5344CB8AC3E}">
        <p14:creationId xmlns:p14="http://schemas.microsoft.com/office/powerpoint/2010/main" val="27110023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9B631-81E8-4019-838E-748D95B68351}" type="slidenum">
              <a:rPr lang="zh-CN" altLang="en-US" smtClean="0"/>
              <a:t>23</a:t>
            </a:fld>
            <a:endParaRPr lang="zh-CN" altLang="en-US"/>
          </a:p>
        </p:txBody>
      </p:sp>
    </p:spTree>
    <p:extLst>
      <p:ext uri="{BB962C8B-B14F-4D97-AF65-F5344CB8AC3E}">
        <p14:creationId xmlns:p14="http://schemas.microsoft.com/office/powerpoint/2010/main" val="34057721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9B631-81E8-4019-838E-748D95B68351}" type="slidenum">
              <a:rPr lang="zh-CN" altLang="en-US" smtClean="0"/>
              <a:t>24</a:t>
            </a:fld>
            <a:endParaRPr lang="zh-CN" altLang="en-US"/>
          </a:p>
        </p:txBody>
      </p:sp>
    </p:spTree>
    <p:extLst>
      <p:ext uri="{BB962C8B-B14F-4D97-AF65-F5344CB8AC3E}">
        <p14:creationId xmlns:p14="http://schemas.microsoft.com/office/powerpoint/2010/main" val="20199074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9B631-81E8-4019-838E-748D95B68351}" type="slidenum">
              <a:rPr lang="zh-CN" altLang="en-US" smtClean="0"/>
              <a:t>25</a:t>
            </a:fld>
            <a:endParaRPr lang="zh-CN" altLang="en-US"/>
          </a:p>
        </p:txBody>
      </p:sp>
    </p:spTree>
    <p:extLst>
      <p:ext uri="{BB962C8B-B14F-4D97-AF65-F5344CB8AC3E}">
        <p14:creationId xmlns:p14="http://schemas.microsoft.com/office/powerpoint/2010/main" val="22353266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9B631-81E8-4019-838E-748D95B68351}" type="slidenum">
              <a:rPr lang="zh-CN" altLang="en-US" smtClean="0"/>
              <a:t>26</a:t>
            </a:fld>
            <a:endParaRPr lang="zh-CN" altLang="en-US"/>
          </a:p>
        </p:txBody>
      </p:sp>
    </p:spTree>
    <p:extLst>
      <p:ext uri="{BB962C8B-B14F-4D97-AF65-F5344CB8AC3E}">
        <p14:creationId xmlns:p14="http://schemas.microsoft.com/office/powerpoint/2010/main" val="36289840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9B631-81E8-4019-838E-748D95B68351}" type="slidenum">
              <a:rPr lang="zh-CN" altLang="en-US" smtClean="0"/>
              <a:t>27</a:t>
            </a:fld>
            <a:endParaRPr lang="zh-CN" altLang="en-US"/>
          </a:p>
        </p:txBody>
      </p:sp>
    </p:spTree>
    <p:extLst>
      <p:ext uri="{BB962C8B-B14F-4D97-AF65-F5344CB8AC3E}">
        <p14:creationId xmlns:p14="http://schemas.microsoft.com/office/powerpoint/2010/main" val="30069026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9B631-81E8-4019-838E-748D95B68351}" type="slidenum">
              <a:rPr lang="zh-CN" altLang="en-US" smtClean="0"/>
              <a:t>28</a:t>
            </a:fld>
            <a:endParaRPr lang="zh-CN" altLang="en-US"/>
          </a:p>
        </p:txBody>
      </p:sp>
    </p:spTree>
    <p:extLst>
      <p:ext uri="{BB962C8B-B14F-4D97-AF65-F5344CB8AC3E}">
        <p14:creationId xmlns:p14="http://schemas.microsoft.com/office/powerpoint/2010/main" val="4044437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9B631-81E8-4019-838E-748D95B68351}" type="slidenum">
              <a:rPr lang="zh-CN" altLang="en-US" smtClean="0"/>
              <a:t>29</a:t>
            </a:fld>
            <a:endParaRPr lang="zh-CN" altLang="en-US"/>
          </a:p>
        </p:txBody>
      </p:sp>
    </p:spTree>
    <p:extLst>
      <p:ext uri="{BB962C8B-B14F-4D97-AF65-F5344CB8AC3E}">
        <p14:creationId xmlns:p14="http://schemas.microsoft.com/office/powerpoint/2010/main" val="11225764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9B631-81E8-4019-838E-748D95B68351}" type="slidenum">
              <a:rPr lang="zh-CN" altLang="en-US" smtClean="0"/>
              <a:t>3</a:t>
            </a:fld>
            <a:endParaRPr lang="zh-CN" altLang="en-US"/>
          </a:p>
        </p:txBody>
      </p:sp>
    </p:spTree>
    <p:extLst>
      <p:ext uri="{BB962C8B-B14F-4D97-AF65-F5344CB8AC3E}">
        <p14:creationId xmlns:p14="http://schemas.microsoft.com/office/powerpoint/2010/main" val="32382649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9B631-81E8-4019-838E-748D95B68351}" type="slidenum">
              <a:rPr lang="zh-CN" altLang="en-US" smtClean="0"/>
              <a:t>30</a:t>
            </a:fld>
            <a:endParaRPr lang="zh-CN" altLang="en-US"/>
          </a:p>
        </p:txBody>
      </p:sp>
    </p:spTree>
    <p:extLst>
      <p:ext uri="{BB962C8B-B14F-4D97-AF65-F5344CB8AC3E}">
        <p14:creationId xmlns:p14="http://schemas.microsoft.com/office/powerpoint/2010/main" val="1500886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9B631-81E8-4019-838E-748D95B68351}" type="slidenum">
              <a:rPr lang="zh-CN" altLang="en-US" smtClean="0"/>
              <a:t>4</a:t>
            </a:fld>
            <a:endParaRPr lang="zh-CN" altLang="en-US"/>
          </a:p>
        </p:txBody>
      </p:sp>
    </p:spTree>
    <p:extLst>
      <p:ext uri="{BB962C8B-B14F-4D97-AF65-F5344CB8AC3E}">
        <p14:creationId xmlns:p14="http://schemas.microsoft.com/office/powerpoint/2010/main" val="41627261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9B631-81E8-4019-838E-748D95B68351}" type="slidenum">
              <a:rPr lang="zh-CN" altLang="en-US" smtClean="0"/>
              <a:t>5</a:t>
            </a:fld>
            <a:endParaRPr lang="zh-CN" altLang="en-US"/>
          </a:p>
        </p:txBody>
      </p:sp>
    </p:spTree>
    <p:extLst>
      <p:ext uri="{BB962C8B-B14F-4D97-AF65-F5344CB8AC3E}">
        <p14:creationId xmlns:p14="http://schemas.microsoft.com/office/powerpoint/2010/main" val="39793262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9B631-81E8-4019-838E-748D95B68351}" type="slidenum">
              <a:rPr lang="zh-CN" altLang="en-US" smtClean="0"/>
              <a:t>6</a:t>
            </a:fld>
            <a:endParaRPr lang="zh-CN" altLang="en-US"/>
          </a:p>
        </p:txBody>
      </p:sp>
    </p:spTree>
    <p:extLst>
      <p:ext uri="{BB962C8B-B14F-4D97-AF65-F5344CB8AC3E}">
        <p14:creationId xmlns:p14="http://schemas.microsoft.com/office/powerpoint/2010/main" val="28563647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9B631-81E8-4019-838E-748D95B68351}" type="slidenum">
              <a:rPr lang="zh-CN" altLang="en-US" smtClean="0"/>
              <a:t>7</a:t>
            </a:fld>
            <a:endParaRPr lang="zh-CN" altLang="en-US"/>
          </a:p>
        </p:txBody>
      </p:sp>
    </p:spTree>
    <p:extLst>
      <p:ext uri="{BB962C8B-B14F-4D97-AF65-F5344CB8AC3E}">
        <p14:creationId xmlns:p14="http://schemas.microsoft.com/office/powerpoint/2010/main" val="37589679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9B631-81E8-4019-838E-748D95B68351}" type="slidenum">
              <a:rPr lang="zh-CN" altLang="en-US" smtClean="0"/>
              <a:t>8</a:t>
            </a:fld>
            <a:endParaRPr lang="zh-CN" altLang="en-US"/>
          </a:p>
        </p:txBody>
      </p:sp>
    </p:spTree>
    <p:extLst>
      <p:ext uri="{BB962C8B-B14F-4D97-AF65-F5344CB8AC3E}">
        <p14:creationId xmlns:p14="http://schemas.microsoft.com/office/powerpoint/2010/main" val="41100098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9B631-81E8-4019-838E-748D95B68351}" type="slidenum">
              <a:rPr lang="zh-CN" altLang="en-US" smtClean="0"/>
              <a:t>9</a:t>
            </a:fld>
            <a:endParaRPr lang="zh-CN" altLang="en-US"/>
          </a:p>
        </p:txBody>
      </p:sp>
    </p:spTree>
    <p:extLst>
      <p:ext uri="{BB962C8B-B14F-4D97-AF65-F5344CB8AC3E}">
        <p14:creationId xmlns:p14="http://schemas.microsoft.com/office/powerpoint/2010/main" val="31803262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8/14/2017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9568851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1792288" y="4025505"/>
            <a:ext cx="5486400" cy="603647"/>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8/14/2017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712335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8/14/2017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2085289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8/14/2017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2162487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798101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8/14/2017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7662278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8"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2"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8/14/2017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1239966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8/14/2017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99171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9" y="1151335"/>
            <a:ext cx="4041775" cy="47982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9"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8/14/2017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9390210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8/14/2017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1812333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854725" y="773443"/>
            <a:ext cx="7434551"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4425042" y="4838923"/>
            <a:ext cx="293917" cy="1650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8/14/2017</a:t>
            </a:fld>
            <a:endParaRPr lang="en-US">
              <a:solidFill>
                <a:prstClr val="black">
                  <a:tint val="75000"/>
                </a:prstClr>
              </a:solidFill>
            </a:endParaRPr>
          </a:p>
        </p:txBody>
      </p:sp>
      <p:sp>
        <p:nvSpPr>
          <p:cNvPr id="9" name="灯片编号占位符 8"/>
          <p:cNvSpPr>
            <a:spLocks noGrp="1"/>
          </p:cNvSpPr>
          <p:nvPr>
            <p:ph type="sldNum" sz="quarter" idx="12"/>
          </p:nvPr>
        </p:nvSpPr>
        <p:spPr>
          <a:xfrm>
            <a:off x="3505200" y="4797170"/>
            <a:ext cx="2133600" cy="273844"/>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3221539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714637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076328"/>
            <a:ext cx="3008313" cy="3518297"/>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8/14/2017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62565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68580" tIns="34290" rIns="68580" bIns="34290" rtlCol="0" anchor="ctr">
            <a:normAutofit/>
          </a:bodyPr>
          <a:lstStyle/>
          <a:p>
            <a:r>
              <a:rPr lang="en-US" dirty="0"/>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68580" tIns="34290" rIns="68580" bIns="3429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4"/>
            <a:ext cx="2133600" cy="273844"/>
          </a:xfrm>
          <a:prstGeom prst="rect">
            <a:avLst/>
          </a:prstGeom>
        </p:spPr>
        <p:txBody>
          <a:bodyPr vert="horz" lIns="68580" tIns="34290" rIns="68580" bIns="34290" rtlCol="0" anchor="ctr"/>
          <a:lstStyle>
            <a:lvl1pPr algn="l">
              <a:defRPr sz="12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8/14/2017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68580" tIns="34290" rIns="68580" bIns="34290" rtlCol="0" anchor="ctr"/>
          <a:lstStyle>
            <a:lvl1pPr algn="ctr">
              <a:defRPr sz="1200">
                <a:solidFill>
                  <a:schemeClr val="tx1">
                    <a:tint val="75000"/>
                  </a:schemeClr>
                </a:solidFill>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68580" tIns="34290" rIns="68580" bIns="34290" rtlCol="0" anchor="ctr"/>
          <a:lstStyle>
            <a:lvl1pPr algn="r">
              <a:defRPr sz="12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3501332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3" r:id="rId8"/>
    <p:sldLayoutId id="2147483668" r:id="rId9"/>
    <p:sldLayoutId id="2147483669" r:id="rId10"/>
    <p:sldLayoutId id="2147483670" r:id="rId11"/>
    <p:sldLayoutId id="2147483671" r:id="rId12"/>
    <p:sldLayoutId id="2147483672" r:id="rId13"/>
  </p:sldLayoutIdLst>
  <p:hf hdr="0" ftr="0" dt="0"/>
  <p:txStyles>
    <p:titleStyle>
      <a:lvl1pPr algn="ctr" defTabSz="914378" rtl="0" eaLnBrk="1" latinLnBrk="0" hangingPunct="1">
        <a:spcBef>
          <a:spcPct val="0"/>
        </a:spcBef>
        <a:buNone/>
        <a:defRPr sz="4400" kern="1200">
          <a:solidFill>
            <a:schemeClr val="tx1"/>
          </a:solidFill>
          <a:latin typeface="+mj-lt"/>
          <a:ea typeface="+mj-ea"/>
          <a:cs typeface="+mj-cs"/>
        </a:defRPr>
      </a:lvl1pPr>
    </p:titleStyle>
    <p:bodyStyle>
      <a:lvl1pPr marL="342892" indent="-342892" algn="l" defTabSz="91437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31" indent="-285743" algn="l" defTabSz="91437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72" indent="-228594" algn="l" defTabSz="91437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60"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348"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notesSlide" Target="../notesSlides/notesSlide1.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slideLayout" Target="../slideLayouts/slideLayout13.xml"/><Relationship Id="rId2" Type="http://schemas.openxmlformats.org/officeDocument/2006/relationships/tags" Target="../tags/tag3.xml"/><Relationship Id="rId16" Type="http://schemas.openxmlformats.org/officeDocument/2006/relationships/tags" Target="../tags/tag1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image" Target="../media/image2.png"/><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chart" Target="../charts/char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chart" Target="../charts/chart5.xml"/><Relationship Id="rId4" Type="http://schemas.openxmlformats.org/officeDocument/2006/relationships/chart" Target="../charts/chart4.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8" Type="http://schemas.openxmlformats.org/officeDocument/2006/relationships/tags" Target="../tags/tag25.xml"/><Relationship Id="rId13" Type="http://schemas.openxmlformats.org/officeDocument/2006/relationships/tags" Target="../tags/tag30.xml"/><Relationship Id="rId18" Type="http://schemas.openxmlformats.org/officeDocument/2006/relationships/notesSlide" Target="../notesSlides/notesSlide30.xml"/><Relationship Id="rId3" Type="http://schemas.openxmlformats.org/officeDocument/2006/relationships/tags" Target="../tags/tag20.xml"/><Relationship Id="rId7" Type="http://schemas.openxmlformats.org/officeDocument/2006/relationships/tags" Target="../tags/tag24.xml"/><Relationship Id="rId12" Type="http://schemas.openxmlformats.org/officeDocument/2006/relationships/tags" Target="../tags/tag29.xml"/><Relationship Id="rId17" Type="http://schemas.openxmlformats.org/officeDocument/2006/relationships/slideLayout" Target="../slideLayouts/slideLayout13.xml"/><Relationship Id="rId2" Type="http://schemas.openxmlformats.org/officeDocument/2006/relationships/tags" Target="../tags/tag19.xml"/><Relationship Id="rId16" Type="http://schemas.openxmlformats.org/officeDocument/2006/relationships/tags" Target="../tags/tag33.xml"/><Relationship Id="rId1" Type="http://schemas.openxmlformats.org/officeDocument/2006/relationships/tags" Target="../tags/tag18.xml"/><Relationship Id="rId6" Type="http://schemas.openxmlformats.org/officeDocument/2006/relationships/tags" Target="../tags/tag23.xml"/><Relationship Id="rId11" Type="http://schemas.openxmlformats.org/officeDocument/2006/relationships/tags" Target="../tags/tag28.xml"/><Relationship Id="rId5" Type="http://schemas.openxmlformats.org/officeDocument/2006/relationships/tags" Target="../tags/tag22.xml"/><Relationship Id="rId15" Type="http://schemas.openxmlformats.org/officeDocument/2006/relationships/tags" Target="../tags/tag32.xml"/><Relationship Id="rId10" Type="http://schemas.openxmlformats.org/officeDocument/2006/relationships/tags" Target="../tags/tag27.xml"/><Relationship Id="rId19" Type="http://schemas.openxmlformats.org/officeDocument/2006/relationships/image" Target="../media/image2.png"/><Relationship Id="rId4" Type="http://schemas.openxmlformats.org/officeDocument/2006/relationships/tags" Target="../tags/tag21.xml"/><Relationship Id="rId9" Type="http://schemas.openxmlformats.org/officeDocument/2006/relationships/tags" Target="../tags/tag26.xml"/><Relationship Id="rId14" Type="http://schemas.openxmlformats.org/officeDocument/2006/relationships/tags" Target="../tags/tag31.xml"/></Relationships>
</file>

<file path=ppt/slides/_rels/slide3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原创设计师QQ598969553          _1"/>
          <p:cNvSpPr/>
          <p:nvPr>
            <p:custDataLst>
              <p:tags r:id="rId1"/>
            </p:custDataLst>
          </p:nvPr>
        </p:nvSpPr>
        <p:spPr>
          <a:xfrm>
            <a:off x="6808720" y="2095346"/>
            <a:ext cx="189834" cy="189834"/>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47" name="原创设计师QQ598969553          _2"/>
          <p:cNvSpPr/>
          <p:nvPr>
            <p:custDataLst>
              <p:tags r:id="rId2"/>
            </p:custDataLst>
          </p:nvPr>
        </p:nvSpPr>
        <p:spPr>
          <a:xfrm>
            <a:off x="6744360" y="1231748"/>
            <a:ext cx="189834" cy="189834"/>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48" name="原创设计师QQ598969553          _3"/>
          <p:cNvSpPr/>
          <p:nvPr>
            <p:custDataLst>
              <p:tags r:id="rId3"/>
            </p:custDataLst>
          </p:nvPr>
        </p:nvSpPr>
        <p:spPr>
          <a:xfrm>
            <a:off x="5418233" y="1240475"/>
            <a:ext cx="189834" cy="189834"/>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49" name="原创设计师QQ598969553          _4"/>
          <p:cNvSpPr/>
          <p:nvPr>
            <p:custDataLst>
              <p:tags r:id="rId4"/>
            </p:custDataLst>
          </p:nvPr>
        </p:nvSpPr>
        <p:spPr>
          <a:xfrm>
            <a:off x="4758344" y="2094065"/>
            <a:ext cx="189834" cy="189834"/>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50" name="原创设计师QQ598969553          _5"/>
          <p:cNvSpPr/>
          <p:nvPr>
            <p:custDataLst>
              <p:tags r:id="rId5"/>
            </p:custDataLst>
          </p:nvPr>
        </p:nvSpPr>
        <p:spPr>
          <a:xfrm>
            <a:off x="4109900" y="2034313"/>
            <a:ext cx="189834" cy="189834"/>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51" name="原创设计师QQ598969553          _6"/>
          <p:cNvSpPr/>
          <p:nvPr>
            <p:custDataLst>
              <p:tags r:id="rId6"/>
            </p:custDataLst>
          </p:nvPr>
        </p:nvSpPr>
        <p:spPr>
          <a:xfrm>
            <a:off x="3415968" y="1356360"/>
            <a:ext cx="189834" cy="189834"/>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52" name="原创设计师QQ598969553          _7"/>
          <p:cNvSpPr/>
          <p:nvPr>
            <p:custDataLst>
              <p:tags r:id="rId7"/>
            </p:custDataLst>
          </p:nvPr>
        </p:nvSpPr>
        <p:spPr>
          <a:xfrm>
            <a:off x="2777792" y="1356360"/>
            <a:ext cx="189834" cy="189834"/>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53" name="原创设计师QQ598969553          _8"/>
          <p:cNvSpPr/>
          <p:nvPr>
            <p:custDataLst>
              <p:tags r:id="rId8"/>
            </p:custDataLst>
          </p:nvPr>
        </p:nvSpPr>
        <p:spPr>
          <a:xfrm>
            <a:off x="2084880" y="2044901"/>
            <a:ext cx="189834" cy="189834"/>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grpSp>
        <p:nvGrpSpPr>
          <p:cNvPr id="20" name="原创设计师QQ598969553          _10"/>
          <p:cNvGrpSpPr/>
          <p:nvPr/>
        </p:nvGrpSpPr>
        <p:grpSpPr>
          <a:xfrm>
            <a:off x="1881605" y="1123053"/>
            <a:ext cx="1319292" cy="1319292"/>
            <a:chOff x="2380201" y="1546167"/>
            <a:chExt cx="1800343" cy="1800344"/>
          </a:xfrm>
        </p:grpSpPr>
        <p:sp>
          <p:nvSpPr>
            <p:cNvPr id="24" name="菱形 23"/>
            <p:cNvSpPr/>
            <p:nvPr>
              <p:custDataLst>
                <p:tags r:id="rId15"/>
              </p:custDataLst>
            </p:nvPr>
          </p:nvSpPr>
          <p:spPr>
            <a:xfrm>
              <a:off x="2380201" y="1546167"/>
              <a:ext cx="1800343" cy="1800344"/>
            </a:xfrm>
            <a:prstGeom prst="diamond">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25" name="菱形 24"/>
            <p:cNvSpPr/>
            <p:nvPr>
              <p:custDataLst>
                <p:tags r:id="rId16"/>
              </p:custDataLst>
            </p:nvPr>
          </p:nvSpPr>
          <p:spPr>
            <a:xfrm>
              <a:off x="2668216" y="1834183"/>
              <a:ext cx="1223439" cy="1223439"/>
            </a:xfrm>
            <a:prstGeom prst="diamond">
              <a:avLst/>
            </a:prstGeom>
            <a:solidFill>
              <a:schemeClr val="accent1"/>
            </a:solidFill>
            <a:ln>
              <a:noFill/>
            </a:ln>
            <a:effectLst>
              <a:innerShdw blurRad="63500" dist="254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000" dirty="0">
                  <a:solidFill>
                    <a:srgbClr val="FFFFFF"/>
                  </a:solidFill>
                  <a:latin typeface="Agency FB Bold" panose="020B0804020202020204" pitchFamily="34" charset="0"/>
                  <a:ea typeface="微软雅黑" panose="020B0503020204020204" pitchFamily="34" charset="-122"/>
                </a:rPr>
                <a:t>2</a:t>
              </a:r>
              <a:endParaRPr lang="zh-CN" altLang="en-US" sz="4000" dirty="0">
                <a:solidFill>
                  <a:srgbClr val="FFFFFF"/>
                </a:solidFill>
                <a:latin typeface="Agency FB Bold" panose="020B0804020202020204" pitchFamily="34" charset="0"/>
                <a:ea typeface="微软雅黑" panose="020B0503020204020204" pitchFamily="34" charset="-122"/>
              </a:endParaRPr>
            </a:p>
          </p:txBody>
        </p:sp>
      </p:grpSp>
      <p:grpSp>
        <p:nvGrpSpPr>
          <p:cNvPr id="26" name="原创设计师QQ598969553          _11"/>
          <p:cNvGrpSpPr/>
          <p:nvPr/>
        </p:nvGrpSpPr>
        <p:grpSpPr>
          <a:xfrm>
            <a:off x="3198747" y="1123053"/>
            <a:ext cx="1317694" cy="1319292"/>
            <a:chOff x="4261190" y="1546167"/>
            <a:chExt cx="1798163" cy="1800344"/>
          </a:xfrm>
        </p:grpSpPr>
        <p:sp>
          <p:nvSpPr>
            <p:cNvPr id="27" name="菱形 26"/>
            <p:cNvSpPr/>
            <p:nvPr>
              <p:custDataLst>
                <p:tags r:id="rId13"/>
              </p:custDataLst>
            </p:nvPr>
          </p:nvSpPr>
          <p:spPr>
            <a:xfrm>
              <a:off x="4261190" y="1546167"/>
              <a:ext cx="1798163" cy="1800344"/>
            </a:xfrm>
            <a:prstGeom prst="diamond">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28" name="菱形 27"/>
            <p:cNvSpPr/>
            <p:nvPr>
              <p:custDataLst>
                <p:tags r:id="rId14"/>
              </p:custDataLst>
            </p:nvPr>
          </p:nvSpPr>
          <p:spPr>
            <a:xfrm>
              <a:off x="4548548" y="1834183"/>
              <a:ext cx="1223439" cy="1223439"/>
            </a:xfrm>
            <a:prstGeom prst="diamond">
              <a:avLst/>
            </a:prstGeom>
            <a:solidFill>
              <a:schemeClr val="accent2"/>
            </a:solidFill>
            <a:ln>
              <a:noFill/>
            </a:ln>
            <a:effectLst>
              <a:innerShdw blurRad="63500" dist="254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000" dirty="0">
                  <a:solidFill>
                    <a:srgbClr val="FFFFFF"/>
                  </a:solidFill>
                  <a:latin typeface="Agency FB Bold" panose="020B0804020202020204" pitchFamily="34" charset="0"/>
                  <a:ea typeface="微软雅黑" panose="020B0503020204020204" pitchFamily="34" charset="-122"/>
                </a:rPr>
                <a:t>0</a:t>
              </a:r>
              <a:endParaRPr lang="zh-CN" altLang="en-US" sz="4000" dirty="0">
                <a:solidFill>
                  <a:srgbClr val="FFFFFF"/>
                </a:solidFill>
                <a:latin typeface="Agency FB Bold" panose="020B0804020202020204" pitchFamily="34" charset="0"/>
                <a:ea typeface="微软雅黑" panose="020B0503020204020204" pitchFamily="34" charset="-122"/>
              </a:endParaRPr>
            </a:p>
          </p:txBody>
        </p:sp>
      </p:grpSp>
      <p:grpSp>
        <p:nvGrpSpPr>
          <p:cNvPr id="30" name="原创设计师QQ598969553          _12"/>
          <p:cNvGrpSpPr/>
          <p:nvPr/>
        </p:nvGrpSpPr>
        <p:grpSpPr>
          <a:xfrm>
            <a:off x="4514285" y="1123053"/>
            <a:ext cx="1319292" cy="1319292"/>
            <a:chOff x="6139997" y="1546167"/>
            <a:chExt cx="1800343" cy="1800344"/>
          </a:xfrm>
        </p:grpSpPr>
        <p:sp>
          <p:nvSpPr>
            <p:cNvPr id="31" name="菱形 30"/>
            <p:cNvSpPr/>
            <p:nvPr>
              <p:custDataLst>
                <p:tags r:id="rId11"/>
              </p:custDataLst>
            </p:nvPr>
          </p:nvSpPr>
          <p:spPr>
            <a:xfrm>
              <a:off x="6139997" y="1546167"/>
              <a:ext cx="1800343" cy="1800344"/>
            </a:xfrm>
            <a:prstGeom prst="diamond">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35" name="菱形 34"/>
            <p:cNvSpPr/>
            <p:nvPr>
              <p:custDataLst>
                <p:tags r:id="rId12"/>
              </p:custDataLst>
            </p:nvPr>
          </p:nvSpPr>
          <p:spPr>
            <a:xfrm>
              <a:off x="6428880" y="1834183"/>
              <a:ext cx="1223439" cy="1223439"/>
            </a:xfrm>
            <a:prstGeom prst="diamond">
              <a:avLst/>
            </a:prstGeom>
            <a:solidFill>
              <a:schemeClr val="accent3"/>
            </a:solidFill>
            <a:ln>
              <a:noFill/>
            </a:ln>
            <a:effectLst>
              <a:innerShdw blurRad="63500" dist="254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000" dirty="0">
                  <a:solidFill>
                    <a:srgbClr val="FFFFFF"/>
                  </a:solidFill>
                  <a:latin typeface="Agency FB Bold" panose="020B0804020202020204" pitchFamily="34" charset="0"/>
                  <a:ea typeface="微软雅黑" panose="020B0503020204020204" pitchFamily="34" charset="-122"/>
                </a:rPr>
                <a:t>1</a:t>
              </a:r>
              <a:endParaRPr lang="zh-CN" altLang="en-US" sz="4000" dirty="0">
                <a:solidFill>
                  <a:srgbClr val="FFFFFF"/>
                </a:solidFill>
                <a:latin typeface="Agency FB Bold" panose="020B0804020202020204" pitchFamily="34" charset="0"/>
                <a:ea typeface="微软雅黑" panose="020B0503020204020204" pitchFamily="34" charset="-122"/>
              </a:endParaRPr>
            </a:p>
          </p:txBody>
        </p:sp>
      </p:grpSp>
      <p:grpSp>
        <p:nvGrpSpPr>
          <p:cNvPr id="36" name="原创设计师QQ598969553          _13"/>
          <p:cNvGrpSpPr/>
          <p:nvPr/>
        </p:nvGrpSpPr>
        <p:grpSpPr>
          <a:xfrm>
            <a:off x="5883021" y="1123053"/>
            <a:ext cx="1319292" cy="1319292"/>
            <a:chOff x="8020984" y="1546167"/>
            <a:chExt cx="1800343" cy="1800344"/>
          </a:xfrm>
        </p:grpSpPr>
        <p:sp>
          <p:nvSpPr>
            <p:cNvPr id="37" name="菱形 36"/>
            <p:cNvSpPr/>
            <p:nvPr>
              <p:custDataLst>
                <p:tags r:id="rId9"/>
              </p:custDataLst>
            </p:nvPr>
          </p:nvSpPr>
          <p:spPr>
            <a:xfrm>
              <a:off x="8020984" y="1546167"/>
              <a:ext cx="1800343" cy="1800344"/>
            </a:xfrm>
            <a:prstGeom prst="diamond">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38" name="菱形 37"/>
            <p:cNvSpPr/>
            <p:nvPr>
              <p:custDataLst>
                <p:tags r:id="rId10"/>
              </p:custDataLst>
            </p:nvPr>
          </p:nvSpPr>
          <p:spPr>
            <a:xfrm>
              <a:off x="8309212" y="1834183"/>
              <a:ext cx="1223439" cy="1223439"/>
            </a:xfrm>
            <a:prstGeom prst="diamond">
              <a:avLst/>
            </a:prstGeom>
            <a:solidFill>
              <a:schemeClr val="accent4"/>
            </a:solidFill>
            <a:ln>
              <a:noFill/>
            </a:ln>
            <a:effectLst>
              <a:innerShdw blurRad="63500" dist="254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000" dirty="0" smtClean="0">
                  <a:solidFill>
                    <a:srgbClr val="FFFFFF"/>
                  </a:solidFill>
                  <a:latin typeface="Agency FB Bold" panose="020B0804020202020204" pitchFamily="34" charset="0"/>
                  <a:ea typeface="微软雅黑" panose="020B0503020204020204" pitchFamily="34" charset="-122"/>
                </a:rPr>
                <a:t>9</a:t>
              </a:r>
              <a:endParaRPr lang="zh-CN" altLang="en-US" sz="4000" dirty="0">
                <a:solidFill>
                  <a:srgbClr val="FFFFFF"/>
                </a:solidFill>
                <a:latin typeface="Agency FB Bold" panose="020B0804020202020204" pitchFamily="34" charset="0"/>
                <a:ea typeface="微软雅黑" panose="020B0503020204020204" pitchFamily="34" charset="-122"/>
              </a:endParaRPr>
            </a:p>
          </p:txBody>
        </p:sp>
      </p:grpSp>
      <p:sp>
        <p:nvSpPr>
          <p:cNvPr id="43" name="原创设计师QQ598969553          _14"/>
          <p:cNvSpPr txBox="1">
            <a:spLocks noChangeArrowheads="1"/>
          </p:cNvSpPr>
          <p:nvPr/>
        </p:nvSpPr>
        <p:spPr bwMode="auto">
          <a:xfrm>
            <a:off x="1040303" y="3116100"/>
            <a:ext cx="6947963" cy="642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000" b="1" dirty="0">
                <a:solidFill>
                  <a:schemeClr val="accent1"/>
                </a:solidFill>
                <a:latin typeface="微软雅黑" panose="020B0503020204020204" pitchFamily="34" charset="-122"/>
              </a:rPr>
              <a:t>个人工作总结报告与计划</a:t>
            </a:r>
            <a:endParaRPr lang="zh-CN" sz="4000" b="1" dirty="0">
              <a:latin typeface="微软雅黑" panose="020B0503020204020204" pitchFamily="34" charset="-122"/>
              <a:ea typeface="微软雅黑" panose="020B0503020204020204" pitchFamily="34" charset="-122"/>
            </a:endParaRPr>
          </a:p>
        </p:txBody>
      </p:sp>
      <p:sp>
        <p:nvSpPr>
          <p:cNvPr id="44" name="原创设计师QQ598969553          _15"/>
          <p:cNvSpPr txBox="1">
            <a:spLocks noChangeArrowheads="1"/>
          </p:cNvSpPr>
          <p:nvPr/>
        </p:nvSpPr>
        <p:spPr bwMode="auto">
          <a:xfrm>
            <a:off x="2005108" y="3854251"/>
            <a:ext cx="5133785" cy="4870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000" b="0" dirty="0">
                <a:solidFill>
                  <a:schemeClr val="tx1">
                    <a:lumMod val="50000"/>
                    <a:lumOff val="50000"/>
                  </a:schemeClr>
                </a:solidFill>
                <a:latin typeface="华文细黑" panose="02010600040101010101" pitchFamily="2" charset="-122"/>
                <a:ea typeface="华文细黑" panose="02010600040101010101" pitchFamily="2" charset="-122"/>
              </a:rPr>
              <a:t>Introduction Of Atmospheric</a:t>
            </a:r>
          </a:p>
          <a:p>
            <a:r>
              <a:rPr lang="en-US" altLang="zh-CN" sz="1000" b="0" dirty="0">
                <a:solidFill>
                  <a:schemeClr val="tx1">
                    <a:lumMod val="50000"/>
                    <a:lumOff val="50000"/>
                  </a:schemeClr>
                </a:solidFill>
                <a:latin typeface="华文细黑" panose="02010600040101010101" pitchFamily="2" charset="-122"/>
                <a:ea typeface="华文细黑" panose="02010600040101010101" pitchFamily="2" charset="-122"/>
              </a:rPr>
              <a:t>Business Plan Startup Plan PPT Template, Complete Framework</a:t>
            </a:r>
            <a:endParaRPr lang="zh-CN" sz="1000" b="0" dirty="0">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45" name="原创设计师QQ598969553          _16"/>
          <p:cNvSpPr txBox="1">
            <a:spLocks noChangeArrowheads="1"/>
          </p:cNvSpPr>
          <p:nvPr/>
        </p:nvSpPr>
        <p:spPr bwMode="auto">
          <a:xfrm>
            <a:off x="2480337" y="2787535"/>
            <a:ext cx="4183327" cy="2327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400" b="0" dirty="0">
                <a:solidFill>
                  <a:schemeClr val="tx1">
                    <a:lumMod val="50000"/>
                    <a:lumOff val="50000"/>
                  </a:schemeClr>
                </a:solidFill>
                <a:latin typeface="微软雅黑" panose="020B0503020204020204" pitchFamily="34" charset="-122"/>
                <a:ea typeface="微软雅黑" panose="020B0503020204020204" pitchFamily="34" charset="-122"/>
              </a:rPr>
              <a:t>这里可以简要的描述您的项目</a:t>
            </a:r>
            <a:endParaRPr lang="zh-CN" altLang="zh-CN" sz="1400" b="0"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29" name="Picture 64"/>
          <p:cNvPicPr>
            <a:picLocks noGrp="1" noSelect="1" noRot="1" noChangeAspect="1" noMove="1" noResize="1" noChangeShapeType="1"/>
          </p:cNvPicPr>
          <p:nvPr/>
        </p:nvPicPr>
        <p:blipFill>
          <a:blip r:embed="rId19" cstate="screen">
            <a:extLst>
              <a:ext uri="{28A0092B-C50C-407E-A947-70E740481C1C}">
                <a14:useLocalDpi xmlns:a14="http://schemas.microsoft.com/office/drawing/2010/main"/>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1552029876"/>
      </p:ext>
    </p:extLst>
  </p:cSld>
  <p:clrMapOvr>
    <a:masterClrMapping/>
  </p:clrMapOvr>
  <p:transition spd="slow" advClick="0" advTm="0">
    <p:fad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0000">
                                          <p:cBhvr additive="base">
                                            <p:cTn id="7"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2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14:bounceEnd="50000">
                                          <p:cBhvr additive="base">
                                            <p:cTn id="11" dur="500" fill="hold"/>
                                            <p:tgtEl>
                                              <p:spTgt spid="26"/>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300"/>
                                      </p:stCondLst>
                                      <p:childTnLst>
                                        <p:set>
                                          <p:cBhvr>
                                            <p:cTn id="14" dur="1" fill="hold">
                                              <p:stCondLst>
                                                <p:cond delay="0"/>
                                              </p:stCondLst>
                                            </p:cTn>
                                            <p:tgtEl>
                                              <p:spTgt spid="30"/>
                                            </p:tgtEl>
                                            <p:attrNameLst>
                                              <p:attrName>style.visibility</p:attrName>
                                            </p:attrNameLst>
                                          </p:cBhvr>
                                          <p:to>
                                            <p:strVal val="visible"/>
                                          </p:to>
                                        </p:set>
                                        <p:anim calcmode="lin" valueType="num" p14:bounceEnd="50000">
                                          <p:cBhvr additive="base">
                                            <p:cTn id="15" dur="500" fill="hold"/>
                                            <p:tgtEl>
                                              <p:spTgt spid="30"/>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30"/>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50000">
                                      <p:stCondLst>
                                        <p:cond delay="400"/>
                                      </p:stCondLst>
                                      <p:childTnLst>
                                        <p:set>
                                          <p:cBhvr>
                                            <p:cTn id="18" dur="1" fill="hold">
                                              <p:stCondLst>
                                                <p:cond delay="0"/>
                                              </p:stCondLst>
                                            </p:cTn>
                                            <p:tgtEl>
                                              <p:spTgt spid="36"/>
                                            </p:tgtEl>
                                            <p:attrNameLst>
                                              <p:attrName>style.visibility</p:attrName>
                                            </p:attrNameLst>
                                          </p:cBhvr>
                                          <p:to>
                                            <p:strVal val="visible"/>
                                          </p:to>
                                        </p:set>
                                        <p:anim calcmode="lin" valueType="num" p14:bounceEnd="50000">
                                          <p:cBhvr additive="base">
                                            <p:cTn id="19" dur="5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36"/>
                                            </p:tgtEl>
                                            <p:attrNameLst>
                                              <p:attrName>ppt_y</p:attrName>
                                            </p:attrNameLst>
                                          </p:cBhvr>
                                          <p:tavLst>
                                            <p:tav tm="0">
                                              <p:val>
                                                <p:strVal val="0-#ppt_h/2"/>
                                              </p:val>
                                            </p:tav>
                                            <p:tav tm="100000">
                                              <p:val>
                                                <p:strVal val="#ppt_y"/>
                                              </p:val>
                                            </p:tav>
                                          </p:tavLst>
                                        </p:anim>
                                      </p:childTnLst>
                                    </p:cTn>
                                  </p:par>
                                </p:childTnLst>
                              </p:cTn>
                            </p:par>
                            <p:par>
                              <p:cTn id="21" fill="hold">
                                <p:stCondLst>
                                  <p:cond delay="90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43"/>
                                            </p:tgtEl>
                                            <p:attrNameLst>
                                              <p:attrName>style.visibility</p:attrName>
                                            </p:attrNameLst>
                                          </p:cBhvr>
                                          <p:to>
                                            <p:strVal val="visible"/>
                                          </p:to>
                                        </p:set>
                                        <p:anim by="(-#ppt_w*2)" calcmode="lin" valueType="num">
                                          <p:cBhvr rctx="PPT">
                                            <p:cTn id="24" dur="500" autoRev="1" fill="hold">
                                              <p:stCondLst>
                                                <p:cond delay="0"/>
                                              </p:stCondLst>
                                            </p:cTn>
                                            <p:tgtEl>
                                              <p:spTgt spid="43"/>
                                            </p:tgtEl>
                                            <p:attrNameLst>
                                              <p:attrName>ppt_w</p:attrName>
                                            </p:attrNameLst>
                                          </p:cBhvr>
                                        </p:anim>
                                        <p:anim by="(#ppt_w*0.50)" calcmode="lin" valueType="num">
                                          <p:cBhvr>
                                            <p:cTn id="25" dur="500" decel="50000" autoRev="1" fill="hold">
                                              <p:stCondLst>
                                                <p:cond delay="0"/>
                                              </p:stCondLst>
                                            </p:cTn>
                                            <p:tgtEl>
                                              <p:spTgt spid="43"/>
                                            </p:tgtEl>
                                            <p:attrNameLst>
                                              <p:attrName>ppt_x</p:attrName>
                                            </p:attrNameLst>
                                          </p:cBhvr>
                                        </p:anim>
                                        <p:anim from="(-#ppt_h/2)" to="(#ppt_y)" calcmode="lin" valueType="num">
                                          <p:cBhvr>
                                            <p:cTn id="26" dur="1000" fill="hold">
                                              <p:stCondLst>
                                                <p:cond delay="0"/>
                                              </p:stCondLst>
                                            </p:cTn>
                                            <p:tgtEl>
                                              <p:spTgt spid="43"/>
                                            </p:tgtEl>
                                            <p:attrNameLst>
                                              <p:attrName>ppt_y</p:attrName>
                                            </p:attrNameLst>
                                          </p:cBhvr>
                                        </p:anim>
                                        <p:animRot by="21600000">
                                          <p:cBhvr>
                                            <p:cTn id="27" dur="1000" fill="hold">
                                              <p:stCondLst>
                                                <p:cond delay="0"/>
                                              </p:stCondLst>
                                            </p:cTn>
                                            <p:tgtEl>
                                              <p:spTgt spid="43"/>
                                            </p:tgtEl>
                                            <p:attrNameLst>
                                              <p:attrName>r</p:attrName>
                                            </p:attrNameLst>
                                          </p:cBhvr>
                                        </p:animRot>
                                      </p:childTnLst>
                                    </p:cTn>
                                  </p:par>
                                </p:childTnLst>
                              </p:cTn>
                            </p:par>
                            <p:par>
                              <p:cTn id="28" fill="hold">
                                <p:stCondLst>
                                  <p:cond delay="2900"/>
                                </p:stCondLst>
                                <p:childTnLst>
                                  <p:par>
                                    <p:cTn id="29" presetID="22" presetClass="entr" presetSubtype="8"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left)">
                                          <p:cBhvr>
                                            <p:cTn id="31" dur="500"/>
                                            <p:tgtEl>
                                              <p:spTgt spid="45"/>
                                            </p:tgtEl>
                                          </p:cBhvr>
                                        </p:animEffect>
                                      </p:childTnLst>
                                    </p:cTn>
                                  </p:par>
                                </p:childTnLst>
                              </p:cTn>
                            </p:par>
                            <p:par>
                              <p:cTn id="32" fill="hold">
                                <p:stCondLst>
                                  <p:cond delay="3400"/>
                                </p:stCondLst>
                                <p:childTnLst>
                                  <p:par>
                                    <p:cTn id="33" presetID="22" presetClass="entr" presetSubtype="8"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wipe(left)">
                                          <p:cBhvr>
                                            <p:cTn id="3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30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40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ppt_x"/>
                                              </p:val>
                                            </p:tav>
                                            <p:tav tm="100000">
                                              <p:val>
                                                <p:strVal val="#ppt_x"/>
                                              </p:val>
                                            </p:tav>
                                          </p:tavLst>
                                        </p:anim>
                                        <p:anim calcmode="lin" valueType="num">
                                          <p:cBhvr additive="base">
                                            <p:cTn id="20" dur="500" fill="hold"/>
                                            <p:tgtEl>
                                              <p:spTgt spid="36"/>
                                            </p:tgtEl>
                                            <p:attrNameLst>
                                              <p:attrName>ppt_y</p:attrName>
                                            </p:attrNameLst>
                                          </p:cBhvr>
                                          <p:tavLst>
                                            <p:tav tm="0">
                                              <p:val>
                                                <p:strVal val="0-#ppt_h/2"/>
                                              </p:val>
                                            </p:tav>
                                            <p:tav tm="100000">
                                              <p:val>
                                                <p:strVal val="#ppt_y"/>
                                              </p:val>
                                            </p:tav>
                                          </p:tavLst>
                                        </p:anim>
                                      </p:childTnLst>
                                    </p:cTn>
                                  </p:par>
                                </p:childTnLst>
                              </p:cTn>
                            </p:par>
                            <p:par>
                              <p:cTn id="21" fill="hold">
                                <p:stCondLst>
                                  <p:cond delay="90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43"/>
                                            </p:tgtEl>
                                            <p:attrNameLst>
                                              <p:attrName>style.visibility</p:attrName>
                                            </p:attrNameLst>
                                          </p:cBhvr>
                                          <p:to>
                                            <p:strVal val="visible"/>
                                          </p:to>
                                        </p:set>
                                        <p:anim by="(-#ppt_w*2)" calcmode="lin" valueType="num">
                                          <p:cBhvr rctx="PPT">
                                            <p:cTn id="24" dur="500" autoRev="1" fill="hold">
                                              <p:stCondLst>
                                                <p:cond delay="0"/>
                                              </p:stCondLst>
                                            </p:cTn>
                                            <p:tgtEl>
                                              <p:spTgt spid="43"/>
                                            </p:tgtEl>
                                            <p:attrNameLst>
                                              <p:attrName>ppt_w</p:attrName>
                                            </p:attrNameLst>
                                          </p:cBhvr>
                                        </p:anim>
                                        <p:anim by="(#ppt_w*0.50)" calcmode="lin" valueType="num">
                                          <p:cBhvr>
                                            <p:cTn id="25" dur="500" decel="50000" autoRev="1" fill="hold">
                                              <p:stCondLst>
                                                <p:cond delay="0"/>
                                              </p:stCondLst>
                                            </p:cTn>
                                            <p:tgtEl>
                                              <p:spTgt spid="43"/>
                                            </p:tgtEl>
                                            <p:attrNameLst>
                                              <p:attrName>ppt_x</p:attrName>
                                            </p:attrNameLst>
                                          </p:cBhvr>
                                        </p:anim>
                                        <p:anim from="(-#ppt_h/2)" to="(#ppt_y)" calcmode="lin" valueType="num">
                                          <p:cBhvr>
                                            <p:cTn id="26" dur="1000" fill="hold">
                                              <p:stCondLst>
                                                <p:cond delay="0"/>
                                              </p:stCondLst>
                                            </p:cTn>
                                            <p:tgtEl>
                                              <p:spTgt spid="43"/>
                                            </p:tgtEl>
                                            <p:attrNameLst>
                                              <p:attrName>ppt_y</p:attrName>
                                            </p:attrNameLst>
                                          </p:cBhvr>
                                        </p:anim>
                                        <p:animRot by="21600000">
                                          <p:cBhvr>
                                            <p:cTn id="27" dur="1000" fill="hold">
                                              <p:stCondLst>
                                                <p:cond delay="0"/>
                                              </p:stCondLst>
                                            </p:cTn>
                                            <p:tgtEl>
                                              <p:spTgt spid="43"/>
                                            </p:tgtEl>
                                            <p:attrNameLst>
                                              <p:attrName>r</p:attrName>
                                            </p:attrNameLst>
                                          </p:cBhvr>
                                        </p:animRot>
                                      </p:childTnLst>
                                    </p:cTn>
                                  </p:par>
                                </p:childTnLst>
                              </p:cTn>
                            </p:par>
                            <p:par>
                              <p:cTn id="28" fill="hold">
                                <p:stCondLst>
                                  <p:cond delay="2900"/>
                                </p:stCondLst>
                                <p:childTnLst>
                                  <p:par>
                                    <p:cTn id="29" presetID="22" presetClass="entr" presetSubtype="8"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left)">
                                          <p:cBhvr>
                                            <p:cTn id="31" dur="500"/>
                                            <p:tgtEl>
                                              <p:spTgt spid="45"/>
                                            </p:tgtEl>
                                          </p:cBhvr>
                                        </p:animEffect>
                                      </p:childTnLst>
                                    </p:cTn>
                                  </p:par>
                                </p:childTnLst>
                              </p:cTn>
                            </p:par>
                            <p:par>
                              <p:cTn id="32" fill="hold">
                                <p:stCondLst>
                                  <p:cond delay="3400"/>
                                </p:stCondLst>
                                <p:childTnLst>
                                  <p:par>
                                    <p:cTn id="33" presetID="22" presetClass="entr" presetSubtype="8"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wipe(left)">
                                          <p:cBhvr>
                                            <p:cTn id="3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原创设计师QQ598969553          _1"/>
          <p:cNvSpPr/>
          <p:nvPr/>
        </p:nvSpPr>
        <p:spPr>
          <a:xfrm>
            <a:off x="3984952" y="1901409"/>
            <a:ext cx="5159048" cy="13237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原创设计师QQ598969553          _2"/>
          <p:cNvGrpSpPr/>
          <p:nvPr/>
        </p:nvGrpSpPr>
        <p:grpSpPr>
          <a:xfrm>
            <a:off x="2926908" y="1901409"/>
            <a:ext cx="1497888" cy="1327566"/>
            <a:chOff x="2926908" y="1901409"/>
            <a:chExt cx="1497888" cy="1327566"/>
          </a:xfrm>
        </p:grpSpPr>
        <p:grpSp>
          <p:nvGrpSpPr>
            <p:cNvPr id="22" name="组合 21"/>
            <p:cNvGrpSpPr/>
            <p:nvPr/>
          </p:nvGrpSpPr>
          <p:grpSpPr>
            <a:xfrm rot="5400000">
              <a:off x="3012069" y="1816248"/>
              <a:ext cx="1327566" cy="1497888"/>
              <a:chOff x="4468733" y="2771468"/>
              <a:chExt cx="1487127" cy="1677919"/>
            </a:xfrm>
          </p:grpSpPr>
          <p:sp>
            <p:nvSpPr>
              <p:cNvPr id="25" name="Freeform 5"/>
              <p:cNvSpPr>
                <a:spLocks/>
              </p:cNvSpPr>
              <p:nvPr/>
            </p:nvSpPr>
            <p:spPr bwMode="auto">
              <a:xfrm rot="5400000">
                <a:off x="4373337" y="2866864"/>
                <a:ext cx="1677919" cy="1487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5"/>
              <p:cNvSpPr>
                <a:spLocks/>
              </p:cNvSpPr>
              <p:nvPr/>
            </p:nvSpPr>
            <p:spPr bwMode="auto">
              <a:xfrm rot="5400000">
                <a:off x="4600910" y="3068560"/>
                <a:ext cx="1222771" cy="10837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p>
            </p:txBody>
          </p:sp>
        </p:grpSp>
        <p:sp>
          <p:nvSpPr>
            <p:cNvPr id="23" name="TextBox 6"/>
            <p:cNvSpPr txBox="1"/>
            <p:nvPr/>
          </p:nvSpPr>
          <p:spPr>
            <a:xfrm>
              <a:off x="3366751" y="2272804"/>
              <a:ext cx="618201" cy="584775"/>
            </a:xfrm>
            <a:prstGeom prst="rect">
              <a:avLst/>
            </a:prstGeom>
            <a:noFill/>
          </p:spPr>
          <p:txBody>
            <a:bodyPr wrap="square" rtlCol="0">
              <a:spAutoFit/>
            </a:bodyPr>
            <a:lstStyle/>
            <a:p>
              <a:pPr algn="ctr"/>
              <a:r>
                <a:rPr lang="en-US" altLang="zh-CN" sz="3200" dirty="0">
                  <a:solidFill>
                    <a:schemeClr val="bg1"/>
                  </a:solidFill>
                  <a:latin typeface="Impact" panose="020B0806030902050204" pitchFamily="34" charset="0"/>
                  <a:ea typeface="微软雅黑" panose="020B0503020204020204" pitchFamily="34" charset="-122"/>
                </a:rPr>
                <a:t>02</a:t>
              </a:r>
              <a:endParaRPr lang="zh-CN" altLang="en-US" sz="3200" dirty="0">
                <a:solidFill>
                  <a:schemeClr val="bg1"/>
                </a:solidFill>
                <a:latin typeface="Impact" panose="020B0806030902050204" pitchFamily="34" charset="0"/>
                <a:ea typeface="微软雅黑" panose="020B0503020204020204" pitchFamily="34" charset="-122"/>
              </a:endParaRPr>
            </a:p>
          </p:txBody>
        </p:sp>
      </p:grpSp>
      <p:sp>
        <p:nvSpPr>
          <p:cNvPr id="27" name="原创设计师QQ598969553          _3"/>
          <p:cNvSpPr/>
          <p:nvPr/>
        </p:nvSpPr>
        <p:spPr>
          <a:xfrm>
            <a:off x="5668021" y="2245339"/>
            <a:ext cx="1124027" cy="369332"/>
          </a:xfrm>
          <a:prstGeom prst="rect">
            <a:avLst/>
          </a:prstGeom>
        </p:spPr>
        <p:txBody>
          <a:bodyPr wrap="none">
            <a:spAutoFit/>
          </a:bodyPr>
          <a:lstStyle/>
          <a:p>
            <a:pPr algn="ctr"/>
            <a:r>
              <a:rPr lang="zh-CN" altLang="en-US" b="1" dirty="0">
                <a:solidFill>
                  <a:schemeClr val="bg1"/>
                </a:solidFill>
                <a:latin typeface="华文细黑" panose="02010600040101010101" pitchFamily="2" charset="-122"/>
                <a:ea typeface="华文细黑" panose="02010600040101010101" pitchFamily="2" charset="-122"/>
              </a:rPr>
              <a:t>项目介绍</a:t>
            </a:r>
          </a:p>
        </p:txBody>
      </p:sp>
      <p:sp>
        <p:nvSpPr>
          <p:cNvPr id="28" name="原创设计师QQ598969553          _4"/>
          <p:cNvSpPr/>
          <p:nvPr/>
        </p:nvSpPr>
        <p:spPr>
          <a:xfrm>
            <a:off x="5580112" y="2682905"/>
            <a:ext cx="1340432" cy="276999"/>
          </a:xfrm>
          <a:prstGeom prst="rect">
            <a:avLst/>
          </a:prstGeom>
        </p:spPr>
        <p:txBody>
          <a:bodyPr wrap="none">
            <a:spAutoFit/>
          </a:bodyPr>
          <a:lstStyle/>
          <a:p>
            <a:pPr algn="ctr"/>
            <a:r>
              <a:rPr lang="en-US" altLang="zh-CN" sz="1200" b="1" dirty="0">
                <a:solidFill>
                  <a:schemeClr val="bg1"/>
                </a:solidFill>
                <a:latin typeface="华文细黑" panose="02010600040101010101" pitchFamily="2" charset="-122"/>
                <a:ea typeface="华文细黑" panose="02010600040101010101" pitchFamily="2" charset="-122"/>
              </a:rPr>
              <a:t>(</a:t>
            </a:r>
            <a:r>
              <a:rPr lang="zh-CN" altLang="en-US" sz="1200" b="1" dirty="0">
                <a:solidFill>
                  <a:schemeClr val="bg1"/>
                </a:solidFill>
                <a:latin typeface="华文细黑" panose="02010600040101010101" pitchFamily="2" charset="-122"/>
                <a:ea typeface="华文细黑" panose="02010600040101010101" pitchFamily="2" charset="-122"/>
              </a:rPr>
              <a:t>我们要做什么）</a:t>
            </a:r>
          </a:p>
        </p:txBody>
      </p:sp>
      <p:sp>
        <p:nvSpPr>
          <p:cNvPr id="36" name="原创设计师QQ598969553          _5"/>
          <p:cNvSpPr txBox="1"/>
          <p:nvPr/>
        </p:nvSpPr>
        <p:spPr>
          <a:xfrm>
            <a:off x="4920061" y="3486546"/>
            <a:ext cx="1608133"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年度计划完成</a:t>
            </a:r>
          </a:p>
        </p:txBody>
      </p:sp>
      <p:sp>
        <p:nvSpPr>
          <p:cNvPr id="37" name="原创设计师QQ598969553          _6"/>
          <p:cNvSpPr txBox="1"/>
          <p:nvPr/>
        </p:nvSpPr>
        <p:spPr>
          <a:xfrm>
            <a:off x="6528194" y="3486546"/>
            <a:ext cx="1428596"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存在的不足</a:t>
            </a:r>
          </a:p>
        </p:txBody>
      </p:sp>
      <p:sp>
        <p:nvSpPr>
          <p:cNvPr id="38" name="原创设计师QQ598969553          _7"/>
          <p:cNvSpPr txBox="1"/>
          <p:nvPr/>
        </p:nvSpPr>
        <p:spPr>
          <a:xfrm>
            <a:off x="4920061" y="3867100"/>
            <a:ext cx="1608133"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工作达标情况</a:t>
            </a:r>
          </a:p>
        </p:txBody>
      </p:sp>
      <p:sp>
        <p:nvSpPr>
          <p:cNvPr id="39" name="原创设计师QQ598969553          _8"/>
          <p:cNvSpPr txBox="1"/>
          <p:nvPr/>
        </p:nvSpPr>
        <p:spPr>
          <a:xfrm>
            <a:off x="6528195" y="3867100"/>
            <a:ext cx="1787669"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改善不足的对策</a:t>
            </a:r>
          </a:p>
        </p:txBody>
      </p:sp>
      <p:pic>
        <p:nvPicPr>
          <p:cNvPr id="14"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2087938209"/>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par>
                                    <p:cTn id="14" presetID="2" presetClass="entr" presetSubtype="4" fill="hold" grpId="0" nodeType="withEffect" p14:presetBounceEnd="60000">
                                      <p:stCondLst>
                                        <p:cond delay="1100"/>
                                      </p:stCondLst>
                                      <p:childTnLst>
                                        <p:set>
                                          <p:cBhvr>
                                            <p:cTn id="15" dur="1" fill="hold">
                                              <p:stCondLst>
                                                <p:cond delay="0"/>
                                              </p:stCondLst>
                                            </p:cTn>
                                            <p:tgtEl>
                                              <p:spTgt spid="36"/>
                                            </p:tgtEl>
                                            <p:attrNameLst>
                                              <p:attrName>style.visibility</p:attrName>
                                            </p:attrNameLst>
                                          </p:cBhvr>
                                          <p:to>
                                            <p:strVal val="visible"/>
                                          </p:to>
                                        </p:set>
                                        <p:anim calcmode="lin" valueType="num" p14:bounceEnd="60000">
                                          <p:cBhvr additive="base">
                                            <p:cTn id="16" dur="750" fill="hold"/>
                                            <p:tgtEl>
                                              <p:spTgt spid="36"/>
                                            </p:tgtEl>
                                            <p:attrNameLst>
                                              <p:attrName>ppt_x</p:attrName>
                                            </p:attrNameLst>
                                          </p:cBhvr>
                                          <p:tavLst>
                                            <p:tav tm="0">
                                              <p:val>
                                                <p:strVal val="#ppt_x"/>
                                              </p:val>
                                            </p:tav>
                                            <p:tav tm="100000">
                                              <p:val>
                                                <p:strVal val="#ppt_x"/>
                                              </p:val>
                                            </p:tav>
                                          </p:tavLst>
                                        </p:anim>
                                        <p:anim calcmode="lin" valueType="num" p14:bounceEnd="60000">
                                          <p:cBhvr additive="base">
                                            <p:cTn id="17" dur="750" fill="hold"/>
                                            <p:tgtEl>
                                              <p:spTgt spid="36"/>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14:presetBounceEnd="60000">
                                      <p:stCondLst>
                                        <p:cond delay="1300"/>
                                      </p:stCondLst>
                                      <p:childTnLst>
                                        <p:set>
                                          <p:cBhvr>
                                            <p:cTn id="19" dur="1" fill="hold">
                                              <p:stCondLst>
                                                <p:cond delay="0"/>
                                              </p:stCondLst>
                                            </p:cTn>
                                            <p:tgtEl>
                                              <p:spTgt spid="38"/>
                                            </p:tgtEl>
                                            <p:attrNameLst>
                                              <p:attrName>style.visibility</p:attrName>
                                            </p:attrNameLst>
                                          </p:cBhvr>
                                          <p:to>
                                            <p:strVal val="visible"/>
                                          </p:to>
                                        </p:set>
                                        <p:anim calcmode="lin" valueType="num" p14:bounceEnd="60000">
                                          <p:cBhvr additive="base">
                                            <p:cTn id="20" dur="750" fill="hold"/>
                                            <p:tgtEl>
                                              <p:spTgt spid="38"/>
                                            </p:tgtEl>
                                            <p:attrNameLst>
                                              <p:attrName>ppt_x</p:attrName>
                                            </p:attrNameLst>
                                          </p:cBhvr>
                                          <p:tavLst>
                                            <p:tav tm="0">
                                              <p:val>
                                                <p:strVal val="#ppt_x"/>
                                              </p:val>
                                            </p:tav>
                                            <p:tav tm="100000">
                                              <p:val>
                                                <p:strVal val="#ppt_x"/>
                                              </p:val>
                                            </p:tav>
                                          </p:tavLst>
                                        </p:anim>
                                        <p:anim calcmode="lin" valueType="num" p14:bounceEnd="60000">
                                          <p:cBhvr additive="base">
                                            <p:cTn id="21" dur="750" fill="hold"/>
                                            <p:tgtEl>
                                              <p:spTgt spid="38"/>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14:presetBounceEnd="60000">
                                      <p:stCondLst>
                                        <p:cond delay="1500"/>
                                      </p:stCondLst>
                                      <p:childTnLst>
                                        <p:set>
                                          <p:cBhvr>
                                            <p:cTn id="23" dur="1" fill="hold">
                                              <p:stCondLst>
                                                <p:cond delay="0"/>
                                              </p:stCondLst>
                                            </p:cTn>
                                            <p:tgtEl>
                                              <p:spTgt spid="37"/>
                                            </p:tgtEl>
                                            <p:attrNameLst>
                                              <p:attrName>style.visibility</p:attrName>
                                            </p:attrNameLst>
                                          </p:cBhvr>
                                          <p:to>
                                            <p:strVal val="visible"/>
                                          </p:to>
                                        </p:set>
                                        <p:anim calcmode="lin" valueType="num" p14:bounceEnd="60000">
                                          <p:cBhvr additive="base">
                                            <p:cTn id="24" dur="750" fill="hold"/>
                                            <p:tgtEl>
                                              <p:spTgt spid="37"/>
                                            </p:tgtEl>
                                            <p:attrNameLst>
                                              <p:attrName>ppt_x</p:attrName>
                                            </p:attrNameLst>
                                          </p:cBhvr>
                                          <p:tavLst>
                                            <p:tav tm="0">
                                              <p:val>
                                                <p:strVal val="#ppt_x"/>
                                              </p:val>
                                            </p:tav>
                                            <p:tav tm="100000">
                                              <p:val>
                                                <p:strVal val="#ppt_x"/>
                                              </p:val>
                                            </p:tav>
                                          </p:tavLst>
                                        </p:anim>
                                        <p:anim calcmode="lin" valueType="num" p14:bounceEnd="60000">
                                          <p:cBhvr additive="base">
                                            <p:cTn id="25" dur="750" fill="hold"/>
                                            <p:tgtEl>
                                              <p:spTgt spid="37"/>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60000">
                                      <p:stCondLst>
                                        <p:cond delay="1700"/>
                                      </p:stCondLst>
                                      <p:childTnLst>
                                        <p:set>
                                          <p:cBhvr>
                                            <p:cTn id="27" dur="1" fill="hold">
                                              <p:stCondLst>
                                                <p:cond delay="0"/>
                                              </p:stCondLst>
                                            </p:cTn>
                                            <p:tgtEl>
                                              <p:spTgt spid="39"/>
                                            </p:tgtEl>
                                            <p:attrNameLst>
                                              <p:attrName>style.visibility</p:attrName>
                                            </p:attrNameLst>
                                          </p:cBhvr>
                                          <p:to>
                                            <p:strVal val="visible"/>
                                          </p:to>
                                        </p:set>
                                        <p:anim calcmode="lin" valueType="num" p14:bounceEnd="60000">
                                          <p:cBhvr additive="base">
                                            <p:cTn id="28" dur="750" fill="hold"/>
                                            <p:tgtEl>
                                              <p:spTgt spid="39"/>
                                            </p:tgtEl>
                                            <p:attrNameLst>
                                              <p:attrName>ppt_x</p:attrName>
                                            </p:attrNameLst>
                                          </p:cBhvr>
                                          <p:tavLst>
                                            <p:tav tm="0">
                                              <p:val>
                                                <p:strVal val="#ppt_x"/>
                                              </p:val>
                                            </p:tav>
                                            <p:tav tm="100000">
                                              <p:val>
                                                <p:strVal val="#ppt_x"/>
                                              </p:val>
                                            </p:tav>
                                          </p:tavLst>
                                        </p:anim>
                                        <p:anim calcmode="lin" valueType="num" p14:bounceEnd="60000">
                                          <p:cBhvr additive="base">
                                            <p:cTn id="29" dur="75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6" grpId="0"/>
          <p:bldP spid="37" grpId="0"/>
          <p:bldP spid="38"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par>
                                    <p:cTn id="14" presetID="2" presetClass="entr" presetSubtype="4" fill="hold" grpId="0" nodeType="withEffect">
                                      <p:stCondLst>
                                        <p:cond delay="1100"/>
                                      </p:stCondLst>
                                      <p:childTnLst>
                                        <p:set>
                                          <p:cBhvr>
                                            <p:cTn id="15" dur="1" fill="hold">
                                              <p:stCondLst>
                                                <p:cond delay="0"/>
                                              </p:stCondLst>
                                            </p:cTn>
                                            <p:tgtEl>
                                              <p:spTgt spid="36"/>
                                            </p:tgtEl>
                                            <p:attrNameLst>
                                              <p:attrName>style.visibility</p:attrName>
                                            </p:attrNameLst>
                                          </p:cBhvr>
                                          <p:to>
                                            <p:strVal val="visible"/>
                                          </p:to>
                                        </p:set>
                                        <p:anim calcmode="lin" valueType="num">
                                          <p:cBhvr additive="base">
                                            <p:cTn id="16" dur="750" fill="hold"/>
                                            <p:tgtEl>
                                              <p:spTgt spid="36"/>
                                            </p:tgtEl>
                                            <p:attrNameLst>
                                              <p:attrName>ppt_x</p:attrName>
                                            </p:attrNameLst>
                                          </p:cBhvr>
                                          <p:tavLst>
                                            <p:tav tm="0">
                                              <p:val>
                                                <p:strVal val="#ppt_x"/>
                                              </p:val>
                                            </p:tav>
                                            <p:tav tm="100000">
                                              <p:val>
                                                <p:strVal val="#ppt_x"/>
                                              </p:val>
                                            </p:tav>
                                          </p:tavLst>
                                        </p:anim>
                                        <p:anim calcmode="lin" valueType="num">
                                          <p:cBhvr additive="base">
                                            <p:cTn id="17" dur="750" fill="hold"/>
                                            <p:tgtEl>
                                              <p:spTgt spid="36"/>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1300"/>
                                      </p:stCondLst>
                                      <p:childTnLst>
                                        <p:set>
                                          <p:cBhvr>
                                            <p:cTn id="19" dur="1" fill="hold">
                                              <p:stCondLst>
                                                <p:cond delay="0"/>
                                              </p:stCondLst>
                                            </p:cTn>
                                            <p:tgtEl>
                                              <p:spTgt spid="38"/>
                                            </p:tgtEl>
                                            <p:attrNameLst>
                                              <p:attrName>style.visibility</p:attrName>
                                            </p:attrNameLst>
                                          </p:cBhvr>
                                          <p:to>
                                            <p:strVal val="visible"/>
                                          </p:to>
                                        </p:set>
                                        <p:anim calcmode="lin" valueType="num">
                                          <p:cBhvr additive="base">
                                            <p:cTn id="20" dur="750" fill="hold"/>
                                            <p:tgtEl>
                                              <p:spTgt spid="38"/>
                                            </p:tgtEl>
                                            <p:attrNameLst>
                                              <p:attrName>ppt_x</p:attrName>
                                            </p:attrNameLst>
                                          </p:cBhvr>
                                          <p:tavLst>
                                            <p:tav tm="0">
                                              <p:val>
                                                <p:strVal val="#ppt_x"/>
                                              </p:val>
                                            </p:tav>
                                            <p:tav tm="100000">
                                              <p:val>
                                                <p:strVal val="#ppt_x"/>
                                              </p:val>
                                            </p:tav>
                                          </p:tavLst>
                                        </p:anim>
                                        <p:anim calcmode="lin" valueType="num">
                                          <p:cBhvr additive="base">
                                            <p:cTn id="21" dur="750" fill="hold"/>
                                            <p:tgtEl>
                                              <p:spTgt spid="38"/>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150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750" fill="hold"/>
                                            <p:tgtEl>
                                              <p:spTgt spid="37"/>
                                            </p:tgtEl>
                                            <p:attrNameLst>
                                              <p:attrName>ppt_x</p:attrName>
                                            </p:attrNameLst>
                                          </p:cBhvr>
                                          <p:tavLst>
                                            <p:tav tm="0">
                                              <p:val>
                                                <p:strVal val="#ppt_x"/>
                                              </p:val>
                                            </p:tav>
                                            <p:tav tm="100000">
                                              <p:val>
                                                <p:strVal val="#ppt_x"/>
                                              </p:val>
                                            </p:tav>
                                          </p:tavLst>
                                        </p:anim>
                                        <p:anim calcmode="lin" valueType="num">
                                          <p:cBhvr additive="base">
                                            <p:cTn id="25" dur="750" fill="hold"/>
                                            <p:tgtEl>
                                              <p:spTgt spid="37"/>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1700"/>
                                      </p:stCondLst>
                                      <p:childTnLst>
                                        <p:set>
                                          <p:cBhvr>
                                            <p:cTn id="27" dur="1" fill="hold">
                                              <p:stCondLst>
                                                <p:cond delay="0"/>
                                              </p:stCondLst>
                                            </p:cTn>
                                            <p:tgtEl>
                                              <p:spTgt spid="39"/>
                                            </p:tgtEl>
                                            <p:attrNameLst>
                                              <p:attrName>style.visibility</p:attrName>
                                            </p:attrNameLst>
                                          </p:cBhvr>
                                          <p:to>
                                            <p:strVal val="visible"/>
                                          </p:to>
                                        </p:set>
                                        <p:anim calcmode="lin" valueType="num">
                                          <p:cBhvr additive="base">
                                            <p:cTn id="28" dur="750" fill="hold"/>
                                            <p:tgtEl>
                                              <p:spTgt spid="39"/>
                                            </p:tgtEl>
                                            <p:attrNameLst>
                                              <p:attrName>ppt_x</p:attrName>
                                            </p:attrNameLst>
                                          </p:cBhvr>
                                          <p:tavLst>
                                            <p:tav tm="0">
                                              <p:val>
                                                <p:strVal val="#ppt_x"/>
                                              </p:val>
                                            </p:tav>
                                            <p:tav tm="100000">
                                              <p:val>
                                                <p:strVal val="#ppt_x"/>
                                              </p:val>
                                            </p:tav>
                                          </p:tavLst>
                                        </p:anim>
                                        <p:anim calcmode="lin" valueType="num">
                                          <p:cBhvr additive="base">
                                            <p:cTn id="29" dur="75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6" grpId="0"/>
          <p:bldP spid="37" grpId="0"/>
          <p:bldP spid="38" grpId="0"/>
          <p:bldP spid="39"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原创设计师QQ598969553          _1"/>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10" name="原创设计师QQ598969553          _2"/>
          <p:cNvSpPr>
            <a:spLocks/>
          </p:cNvSpPr>
          <p:nvPr/>
        </p:nvSpPr>
        <p:spPr bwMode="auto">
          <a:xfrm>
            <a:off x="2570280"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原创设计师QQ598969553          _3"/>
          <p:cNvSpPr>
            <a:spLocks/>
          </p:cNvSpPr>
          <p:nvPr/>
        </p:nvSpPr>
        <p:spPr bwMode="auto">
          <a:xfrm>
            <a:off x="904589" y="2216533"/>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2" name="原创设计师QQ598969553          _4"/>
          <p:cNvSpPr>
            <a:spLocks/>
          </p:cNvSpPr>
          <p:nvPr/>
        </p:nvSpPr>
        <p:spPr bwMode="auto">
          <a:xfrm>
            <a:off x="985458" y="2288208"/>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3" name="原创设计师QQ598969553          _5"/>
          <p:cNvSpPr/>
          <p:nvPr/>
        </p:nvSpPr>
        <p:spPr>
          <a:xfrm>
            <a:off x="1153774" y="2795362"/>
            <a:ext cx="959238" cy="315471"/>
          </a:xfrm>
          <a:prstGeom prst="rect">
            <a:avLst/>
          </a:prstGeom>
        </p:spPr>
        <p:txBody>
          <a:bodyPr wrap="none" lIns="68580" tIns="34290" rIns="68580" bIns="34290">
            <a:spAutoFit/>
          </a:bodyPr>
          <a:lstStyle/>
          <a:p>
            <a:pPr algn="ctr"/>
            <a:r>
              <a:rPr lang="zh-CN" altLang="en-US" sz="1600" b="1" dirty="0">
                <a:solidFill>
                  <a:schemeClr val="tx1">
                    <a:lumMod val="65000"/>
                    <a:lumOff val="35000"/>
                  </a:schemeClr>
                </a:solidFill>
                <a:latin typeface="ITC Avant Garde Std Bk" panose="020B0502020202020204" pitchFamily="34" charset="0"/>
              </a:rPr>
              <a:t>添加标题</a:t>
            </a:r>
            <a:endParaRPr lang="zh-CN" altLang="en-US" sz="300" b="1" dirty="0">
              <a:solidFill>
                <a:schemeClr val="tx1">
                  <a:lumMod val="65000"/>
                  <a:lumOff val="35000"/>
                </a:schemeClr>
              </a:solidFill>
              <a:latin typeface="ITC Avant Garde Std Bk" panose="020B0502020202020204" pitchFamily="34" charset="0"/>
            </a:endParaRPr>
          </a:p>
        </p:txBody>
      </p:sp>
      <p:grpSp>
        <p:nvGrpSpPr>
          <p:cNvPr id="14" name="原创设计师QQ598969553          _6"/>
          <p:cNvGrpSpPr/>
          <p:nvPr/>
        </p:nvGrpSpPr>
        <p:grpSpPr>
          <a:xfrm>
            <a:off x="1532258" y="2474655"/>
            <a:ext cx="230951" cy="229729"/>
            <a:chOff x="3856417" y="4248125"/>
            <a:chExt cx="409860" cy="407692"/>
          </a:xfrm>
          <a:solidFill>
            <a:schemeClr val="accent1"/>
          </a:solidFill>
        </p:grpSpPr>
        <p:sp>
          <p:nvSpPr>
            <p:cNvPr id="15"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6"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7"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8"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9"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0"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1"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2" name="原创设计师QQ598969553          _7"/>
          <p:cNvGrpSpPr/>
          <p:nvPr/>
        </p:nvGrpSpPr>
        <p:grpSpPr>
          <a:xfrm>
            <a:off x="3396917" y="1219553"/>
            <a:ext cx="4577272" cy="522222"/>
            <a:chOff x="8121872" y="2010009"/>
            <a:chExt cx="1739454" cy="1412819"/>
          </a:xfrm>
        </p:grpSpPr>
        <p:sp>
          <p:nvSpPr>
            <p:cNvPr id="23" name="圆角矩形 22"/>
            <p:cNvSpPr/>
            <p:nvPr/>
          </p:nvSpPr>
          <p:spPr>
            <a:xfrm>
              <a:off x="8121872" y="2010009"/>
              <a:ext cx="1739454" cy="1412819"/>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4" name="圆角矩形 23"/>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5" name="原创设计师QQ598969553          _8"/>
          <p:cNvGrpSpPr/>
          <p:nvPr/>
        </p:nvGrpSpPr>
        <p:grpSpPr>
          <a:xfrm>
            <a:off x="3396836" y="1880136"/>
            <a:ext cx="4577272" cy="522222"/>
            <a:chOff x="8121873" y="2010009"/>
            <a:chExt cx="1739454" cy="1412819"/>
          </a:xfrm>
        </p:grpSpPr>
        <p:sp>
          <p:nvSpPr>
            <p:cNvPr id="26" name="圆角矩形 25"/>
            <p:cNvSpPr/>
            <p:nvPr/>
          </p:nvSpPr>
          <p:spPr>
            <a:xfrm>
              <a:off x="8121873" y="2010009"/>
              <a:ext cx="1739454" cy="1412819"/>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mn-ea"/>
              </a:endParaRPr>
            </a:p>
          </p:txBody>
        </p:sp>
        <p:sp>
          <p:nvSpPr>
            <p:cNvPr id="27" name="圆角矩形 26"/>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8" name="原创设计师QQ598969553          _9"/>
          <p:cNvGrpSpPr/>
          <p:nvPr/>
        </p:nvGrpSpPr>
        <p:grpSpPr>
          <a:xfrm>
            <a:off x="3396836" y="2617699"/>
            <a:ext cx="4577272" cy="522222"/>
            <a:chOff x="8121873" y="2010009"/>
            <a:chExt cx="1739454" cy="1412819"/>
          </a:xfrm>
        </p:grpSpPr>
        <p:sp>
          <p:nvSpPr>
            <p:cNvPr id="29" name="圆角矩形 28"/>
            <p:cNvSpPr/>
            <p:nvPr/>
          </p:nvSpPr>
          <p:spPr>
            <a:xfrm>
              <a:off x="8121873" y="2010009"/>
              <a:ext cx="1739454" cy="1412819"/>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0" name="圆角矩形 29"/>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31" name="原创设计师QQ598969553          _10"/>
          <p:cNvGrpSpPr/>
          <p:nvPr/>
        </p:nvGrpSpPr>
        <p:grpSpPr>
          <a:xfrm>
            <a:off x="3359215" y="3342768"/>
            <a:ext cx="4577272" cy="522222"/>
            <a:chOff x="8121873" y="2010009"/>
            <a:chExt cx="1739454" cy="1412819"/>
          </a:xfrm>
        </p:grpSpPr>
        <p:sp>
          <p:nvSpPr>
            <p:cNvPr id="32" name="圆角矩形 31"/>
            <p:cNvSpPr/>
            <p:nvPr/>
          </p:nvSpPr>
          <p:spPr>
            <a:xfrm>
              <a:off x="8121873" y="2010009"/>
              <a:ext cx="1739454" cy="1412819"/>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3" name="圆角矩形 32"/>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34" name="原创设计师QQ598969553          _11"/>
          <p:cNvGrpSpPr/>
          <p:nvPr/>
        </p:nvGrpSpPr>
        <p:grpSpPr>
          <a:xfrm>
            <a:off x="3396919" y="4029012"/>
            <a:ext cx="4577272" cy="522222"/>
            <a:chOff x="8121873" y="2010009"/>
            <a:chExt cx="1739454" cy="1412819"/>
          </a:xfrm>
        </p:grpSpPr>
        <p:sp>
          <p:nvSpPr>
            <p:cNvPr id="35" name="圆角矩形 34"/>
            <p:cNvSpPr/>
            <p:nvPr/>
          </p:nvSpPr>
          <p:spPr>
            <a:xfrm>
              <a:off x="8121873" y="2010009"/>
              <a:ext cx="1739454" cy="1412819"/>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6" name="圆角矩形 35"/>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37" name="原创设计师QQ598969553          _12"/>
          <p:cNvSpPr txBox="1"/>
          <p:nvPr/>
        </p:nvSpPr>
        <p:spPr>
          <a:xfrm>
            <a:off x="3675004" y="1347046"/>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38" name="原创设计师QQ598969553          _13"/>
          <p:cNvSpPr txBox="1"/>
          <p:nvPr/>
        </p:nvSpPr>
        <p:spPr>
          <a:xfrm>
            <a:off x="3675004" y="2023491"/>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39" name="原创设计师QQ598969553          _14"/>
          <p:cNvSpPr txBox="1"/>
          <p:nvPr/>
        </p:nvSpPr>
        <p:spPr>
          <a:xfrm>
            <a:off x="3675004" y="275019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40" name="原创设计师QQ598969553          _15"/>
          <p:cNvSpPr txBox="1"/>
          <p:nvPr/>
        </p:nvSpPr>
        <p:spPr>
          <a:xfrm>
            <a:off x="3675004" y="347725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41" name="原创设计师QQ598969553          _16"/>
          <p:cNvSpPr txBox="1"/>
          <p:nvPr/>
        </p:nvSpPr>
        <p:spPr>
          <a:xfrm>
            <a:off x="3686493" y="416488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pic>
        <p:nvPicPr>
          <p:cNvPr id="42"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2045374628"/>
      </p:ext>
    </p:extLst>
  </p:cSld>
  <p:clrMapOvr>
    <a:masterClrMapping/>
  </p:clrMapOvr>
  <mc:AlternateContent xmlns:mc="http://schemas.openxmlformats.org/markup-compatibility/2006" xmlns:p14="http://schemas.microsoft.com/office/powerpoint/2010/main">
    <mc:Choice Requires="p14">
      <p:transition spd="slow" p14:dur="125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21" presetClass="entr" presetSubtype="1" fill="hold" grpId="0" nodeType="withEffect">
                                      <p:stCondLst>
                                        <p:cond delay="400"/>
                                      </p:stCondLst>
                                      <p:childTnLst>
                                        <p:set>
                                          <p:cBhvr>
                                            <p:cTn id="11" dur="1" fill="hold">
                                              <p:stCondLst>
                                                <p:cond delay="0"/>
                                              </p:stCondLst>
                                            </p:cTn>
                                            <p:tgtEl>
                                              <p:spTgt spid="12"/>
                                            </p:tgtEl>
                                            <p:attrNameLst>
                                              <p:attrName>style.visibility</p:attrName>
                                            </p:attrNameLst>
                                          </p:cBhvr>
                                          <p:to>
                                            <p:strVal val="visible"/>
                                          </p:to>
                                        </p:set>
                                        <p:animEffect transition="in" filter="wheel(1)">
                                          <p:cBhvr>
                                            <p:cTn id="12" dur="500"/>
                                            <p:tgtEl>
                                              <p:spTgt spid="12"/>
                                            </p:tgtEl>
                                          </p:cBhvr>
                                        </p:animEffect>
                                      </p:childTnLst>
                                    </p:cTn>
                                  </p:par>
                                </p:childTnLst>
                              </p:cTn>
                            </p:par>
                            <p:par>
                              <p:cTn id="13" fill="hold">
                                <p:stCondLst>
                                  <p:cond delay="900"/>
                                </p:stCondLst>
                                <p:childTnLst>
                                  <p:par>
                                    <p:cTn id="14" presetID="45"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anim calcmode="lin" valueType="num">
                                          <p:cBhvr>
                                            <p:cTn id="17" dur="500" fill="hold"/>
                                            <p:tgtEl>
                                              <p:spTgt spid="14"/>
                                            </p:tgtEl>
                                            <p:attrNameLst>
                                              <p:attrName>ppt_w</p:attrName>
                                            </p:attrNameLst>
                                          </p:cBhvr>
                                          <p:tavLst>
                                            <p:tav tm="0" fmla="#ppt_w*sin(2.5*pi*$)">
                                              <p:val>
                                                <p:fltVal val="0"/>
                                              </p:val>
                                            </p:tav>
                                            <p:tav tm="100000">
                                              <p:val>
                                                <p:fltVal val="1"/>
                                              </p:val>
                                            </p:tav>
                                          </p:tavLst>
                                        </p:anim>
                                        <p:anim calcmode="lin" valueType="num">
                                          <p:cBhvr>
                                            <p:cTn id="18" dur="500" fill="hold"/>
                                            <p:tgtEl>
                                              <p:spTgt spid="14"/>
                                            </p:tgtEl>
                                            <p:attrNameLst>
                                              <p:attrName>ppt_h</p:attrName>
                                            </p:attrNameLst>
                                          </p:cBhvr>
                                          <p:tavLst>
                                            <p:tav tm="0">
                                              <p:val>
                                                <p:strVal val="#ppt_h"/>
                                              </p:val>
                                            </p:tav>
                                            <p:tav tm="100000">
                                              <p:val>
                                                <p:strVal val="#ppt_h"/>
                                              </p:val>
                                            </p:tav>
                                          </p:tavLst>
                                        </p:anim>
                                      </p:childTnLst>
                                    </p:cTn>
                                  </p:par>
                                  <p:par>
                                    <p:cTn id="19" presetID="53" presetClass="entr" presetSubtype="16" fill="hold" grpId="0" nodeType="with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par>
                              <p:cTn id="24" fill="hold">
                                <p:stCondLst>
                                  <p:cond delay="1550"/>
                                </p:stCondLst>
                                <p:childTnLst>
                                  <p:par>
                                    <p:cTn id="25" presetID="16" presetClass="entr" presetSubtype="4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outHorizontal)">
                                          <p:cBhvr>
                                            <p:cTn id="27" dur="500"/>
                                            <p:tgtEl>
                                              <p:spTgt spid="10"/>
                                            </p:tgtEl>
                                          </p:cBhvr>
                                        </p:animEffect>
                                      </p:childTnLst>
                                    </p:cTn>
                                  </p:par>
                                </p:childTnLst>
                              </p:cTn>
                            </p:par>
                            <p:par>
                              <p:cTn id="28" fill="hold">
                                <p:stCondLst>
                                  <p:cond delay="2050"/>
                                </p:stCondLst>
                                <p:childTnLst>
                                  <p:par>
                                    <p:cTn id="29" presetID="2" presetClass="entr" presetSubtype="2" accel="60000" fill="hold" nodeType="afterEffect" p14:presetBounceEnd="40000">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14:bounceEnd="40000">
                                          <p:cBhvr additive="base">
                                            <p:cTn id="31" dur="500" fill="hold"/>
                                            <p:tgtEl>
                                              <p:spTgt spid="22"/>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22"/>
                                            </p:tgtEl>
                                            <p:attrNameLst>
                                              <p:attrName>ppt_y</p:attrName>
                                            </p:attrNameLst>
                                          </p:cBhvr>
                                          <p:tavLst>
                                            <p:tav tm="0">
                                              <p:val>
                                                <p:strVal val="#ppt_y"/>
                                              </p:val>
                                            </p:tav>
                                            <p:tav tm="100000">
                                              <p:val>
                                                <p:strVal val="#ppt_y"/>
                                              </p:val>
                                            </p:tav>
                                          </p:tavLst>
                                        </p:anim>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left)">
                                          <p:cBhvr>
                                            <p:cTn id="36" dur="500"/>
                                            <p:tgtEl>
                                              <p:spTgt spid="37"/>
                                            </p:tgtEl>
                                          </p:cBhvr>
                                        </p:animEffect>
                                      </p:childTnLst>
                                    </p:cTn>
                                  </p:par>
                                </p:childTnLst>
                              </p:cTn>
                            </p:par>
                            <p:par>
                              <p:cTn id="37" fill="hold">
                                <p:stCondLst>
                                  <p:cond delay="3050"/>
                                </p:stCondLst>
                                <p:childTnLst>
                                  <p:par>
                                    <p:cTn id="38" presetID="2" presetClass="entr" presetSubtype="2" accel="60000" fill="hold" nodeType="afterEffect" p14:presetBounceEnd="40000">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14:bounceEnd="40000">
                                          <p:cBhvr additive="base">
                                            <p:cTn id="40" dur="50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41" dur="500" fill="hold"/>
                                            <p:tgtEl>
                                              <p:spTgt spid="25"/>
                                            </p:tgtEl>
                                            <p:attrNameLst>
                                              <p:attrName>ppt_y</p:attrName>
                                            </p:attrNameLst>
                                          </p:cBhvr>
                                          <p:tavLst>
                                            <p:tav tm="0">
                                              <p:val>
                                                <p:strVal val="#ppt_y"/>
                                              </p:val>
                                            </p:tav>
                                            <p:tav tm="100000">
                                              <p:val>
                                                <p:strVal val="#ppt_y"/>
                                              </p:val>
                                            </p:tav>
                                          </p:tavLst>
                                        </p:anim>
                                      </p:childTnLst>
                                    </p:cTn>
                                  </p:par>
                                </p:childTnLst>
                              </p:cTn>
                            </p:par>
                            <p:par>
                              <p:cTn id="42" fill="hold">
                                <p:stCondLst>
                                  <p:cond delay="355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childTnLst>
                              </p:cTn>
                            </p:par>
                            <p:par>
                              <p:cTn id="46" fill="hold">
                                <p:stCondLst>
                                  <p:cond delay="4050"/>
                                </p:stCondLst>
                                <p:childTnLst>
                                  <p:par>
                                    <p:cTn id="47" presetID="2" presetClass="entr" presetSubtype="2" accel="60000" fill="hold" nodeType="afterEffect" p14:presetBounceEnd="40000">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14:bounceEnd="40000">
                                          <p:cBhvr additive="base">
                                            <p:cTn id="49" dur="500" fill="hold"/>
                                            <p:tgtEl>
                                              <p:spTgt spid="28"/>
                                            </p:tgtEl>
                                            <p:attrNameLst>
                                              <p:attrName>ppt_x</p:attrName>
                                            </p:attrNameLst>
                                          </p:cBhvr>
                                          <p:tavLst>
                                            <p:tav tm="0">
                                              <p:val>
                                                <p:strVal val="1+#ppt_w/2"/>
                                              </p:val>
                                            </p:tav>
                                            <p:tav tm="100000">
                                              <p:val>
                                                <p:strVal val="#ppt_x"/>
                                              </p:val>
                                            </p:tav>
                                          </p:tavLst>
                                        </p:anim>
                                        <p:anim calcmode="lin" valueType="num" p14:bounceEnd="40000">
                                          <p:cBhvr additive="base">
                                            <p:cTn id="50" dur="500" fill="hold"/>
                                            <p:tgtEl>
                                              <p:spTgt spid="28"/>
                                            </p:tgtEl>
                                            <p:attrNameLst>
                                              <p:attrName>ppt_y</p:attrName>
                                            </p:attrNameLst>
                                          </p:cBhvr>
                                          <p:tavLst>
                                            <p:tav tm="0">
                                              <p:val>
                                                <p:strVal val="#ppt_y"/>
                                              </p:val>
                                            </p:tav>
                                            <p:tav tm="100000">
                                              <p:val>
                                                <p:strVal val="#ppt_y"/>
                                              </p:val>
                                            </p:tav>
                                          </p:tavLst>
                                        </p:anim>
                                      </p:childTnLst>
                                    </p:cTn>
                                  </p:par>
                                </p:childTnLst>
                              </p:cTn>
                            </p:par>
                            <p:par>
                              <p:cTn id="51" fill="hold">
                                <p:stCondLst>
                                  <p:cond delay="4550"/>
                                </p:stCondLst>
                                <p:childTnLst>
                                  <p:par>
                                    <p:cTn id="52" presetID="22" presetClass="entr" presetSubtype="8"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wipe(left)">
                                          <p:cBhvr>
                                            <p:cTn id="54" dur="500"/>
                                            <p:tgtEl>
                                              <p:spTgt spid="39"/>
                                            </p:tgtEl>
                                          </p:cBhvr>
                                        </p:animEffect>
                                      </p:childTnLst>
                                    </p:cTn>
                                  </p:par>
                                </p:childTnLst>
                              </p:cTn>
                            </p:par>
                            <p:par>
                              <p:cTn id="55" fill="hold">
                                <p:stCondLst>
                                  <p:cond delay="5050"/>
                                </p:stCondLst>
                                <p:childTnLst>
                                  <p:par>
                                    <p:cTn id="56" presetID="2" presetClass="entr" presetSubtype="2" accel="60000" fill="hold" nodeType="afterEffect" p14:presetBounceEnd="40000">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14:bounceEnd="40000">
                                          <p:cBhvr additive="base">
                                            <p:cTn id="58" dur="500" fill="hold"/>
                                            <p:tgtEl>
                                              <p:spTgt spid="31"/>
                                            </p:tgtEl>
                                            <p:attrNameLst>
                                              <p:attrName>ppt_x</p:attrName>
                                            </p:attrNameLst>
                                          </p:cBhvr>
                                          <p:tavLst>
                                            <p:tav tm="0">
                                              <p:val>
                                                <p:strVal val="1+#ppt_w/2"/>
                                              </p:val>
                                            </p:tav>
                                            <p:tav tm="100000">
                                              <p:val>
                                                <p:strVal val="#ppt_x"/>
                                              </p:val>
                                            </p:tav>
                                          </p:tavLst>
                                        </p:anim>
                                        <p:anim calcmode="lin" valueType="num" p14:bounceEnd="40000">
                                          <p:cBhvr additive="base">
                                            <p:cTn id="59" dur="500" fill="hold"/>
                                            <p:tgtEl>
                                              <p:spTgt spid="31"/>
                                            </p:tgtEl>
                                            <p:attrNameLst>
                                              <p:attrName>ppt_y</p:attrName>
                                            </p:attrNameLst>
                                          </p:cBhvr>
                                          <p:tavLst>
                                            <p:tav tm="0">
                                              <p:val>
                                                <p:strVal val="#ppt_y"/>
                                              </p:val>
                                            </p:tav>
                                            <p:tav tm="100000">
                                              <p:val>
                                                <p:strVal val="#ppt_y"/>
                                              </p:val>
                                            </p:tav>
                                          </p:tavLst>
                                        </p:anim>
                                      </p:childTnLst>
                                    </p:cTn>
                                  </p:par>
                                </p:childTnLst>
                              </p:cTn>
                            </p:par>
                            <p:par>
                              <p:cTn id="60" fill="hold">
                                <p:stCondLst>
                                  <p:cond delay="5550"/>
                                </p:stCondLst>
                                <p:childTnLst>
                                  <p:par>
                                    <p:cTn id="61" presetID="22" presetClass="entr" presetSubtype="8"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6050"/>
                                </p:stCondLst>
                                <p:childTnLst>
                                  <p:par>
                                    <p:cTn id="65" presetID="2" presetClass="entr" presetSubtype="2" accel="60000" fill="hold" nodeType="afterEffect" p14:presetBounceEnd="40000">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14:bounceEnd="40000">
                                          <p:cBhvr additive="base">
                                            <p:cTn id="67" dur="500" fill="hold"/>
                                            <p:tgtEl>
                                              <p:spTgt spid="34"/>
                                            </p:tgtEl>
                                            <p:attrNameLst>
                                              <p:attrName>ppt_x</p:attrName>
                                            </p:attrNameLst>
                                          </p:cBhvr>
                                          <p:tavLst>
                                            <p:tav tm="0">
                                              <p:val>
                                                <p:strVal val="1+#ppt_w/2"/>
                                              </p:val>
                                            </p:tav>
                                            <p:tav tm="100000">
                                              <p:val>
                                                <p:strVal val="#ppt_x"/>
                                              </p:val>
                                            </p:tav>
                                          </p:tavLst>
                                        </p:anim>
                                        <p:anim calcmode="lin" valueType="num" p14:bounceEnd="40000">
                                          <p:cBhvr additive="base">
                                            <p:cTn id="68" dur="500" fill="hold"/>
                                            <p:tgtEl>
                                              <p:spTgt spid="34"/>
                                            </p:tgtEl>
                                            <p:attrNameLst>
                                              <p:attrName>ppt_y</p:attrName>
                                            </p:attrNameLst>
                                          </p:cBhvr>
                                          <p:tavLst>
                                            <p:tav tm="0">
                                              <p:val>
                                                <p:strVal val="#ppt_y"/>
                                              </p:val>
                                            </p:tav>
                                            <p:tav tm="100000">
                                              <p:val>
                                                <p:strVal val="#ppt_y"/>
                                              </p:val>
                                            </p:tav>
                                          </p:tavLst>
                                        </p:anim>
                                      </p:childTnLst>
                                    </p:cTn>
                                  </p:par>
                                </p:childTnLst>
                              </p:cTn>
                            </p:par>
                            <p:par>
                              <p:cTn id="69" fill="hold">
                                <p:stCondLst>
                                  <p:cond delay="6550"/>
                                </p:stCondLst>
                                <p:childTnLst>
                                  <p:par>
                                    <p:cTn id="70" presetID="22" presetClass="entr" presetSubtype="8" fill="hold" grpId="0" nodeType="after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p:bldP spid="37" grpId="0"/>
          <p:bldP spid="38" grpId="0"/>
          <p:bldP spid="39" grpId="0"/>
          <p:bldP spid="40"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21" presetClass="entr" presetSubtype="1" fill="hold" grpId="0" nodeType="withEffect">
                                      <p:stCondLst>
                                        <p:cond delay="400"/>
                                      </p:stCondLst>
                                      <p:childTnLst>
                                        <p:set>
                                          <p:cBhvr>
                                            <p:cTn id="11" dur="1" fill="hold">
                                              <p:stCondLst>
                                                <p:cond delay="0"/>
                                              </p:stCondLst>
                                            </p:cTn>
                                            <p:tgtEl>
                                              <p:spTgt spid="12"/>
                                            </p:tgtEl>
                                            <p:attrNameLst>
                                              <p:attrName>style.visibility</p:attrName>
                                            </p:attrNameLst>
                                          </p:cBhvr>
                                          <p:to>
                                            <p:strVal val="visible"/>
                                          </p:to>
                                        </p:set>
                                        <p:animEffect transition="in" filter="wheel(1)">
                                          <p:cBhvr>
                                            <p:cTn id="12" dur="500"/>
                                            <p:tgtEl>
                                              <p:spTgt spid="12"/>
                                            </p:tgtEl>
                                          </p:cBhvr>
                                        </p:animEffect>
                                      </p:childTnLst>
                                    </p:cTn>
                                  </p:par>
                                </p:childTnLst>
                              </p:cTn>
                            </p:par>
                            <p:par>
                              <p:cTn id="13" fill="hold">
                                <p:stCondLst>
                                  <p:cond delay="900"/>
                                </p:stCondLst>
                                <p:childTnLst>
                                  <p:par>
                                    <p:cTn id="14" presetID="45"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anim calcmode="lin" valueType="num">
                                          <p:cBhvr>
                                            <p:cTn id="17" dur="500" fill="hold"/>
                                            <p:tgtEl>
                                              <p:spTgt spid="14"/>
                                            </p:tgtEl>
                                            <p:attrNameLst>
                                              <p:attrName>ppt_w</p:attrName>
                                            </p:attrNameLst>
                                          </p:cBhvr>
                                          <p:tavLst>
                                            <p:tav tm="0" fmla="#ppt_w*sin(2.5*pi*$)">
                                              <p:val>
                                                <p:fltVal val="0"/>
                                              </p:val>
                                            </p:tav>
                                            <p:tav tm="100000">
                                              <p:val>
                                                <p:fltVal val="1"/>
                                              </p:val>
                                            </p:tav>
                                          </p:tavLst>
                                        </p:anim>
                                        <p:anim calcmode="lin" valueType="num">
                                          <p:cBhvr>
                                            <p:cTn id="18" dur="500" fill="hold"/>
                                            <p:tgtEl>
                                              <p:spTgt spid="14"/>
                                            </p:tgtEl>
                                            <p:attrNameLst>
                                              <p:attrName>ppt_h</p:attrName>
                                            </p:attrNameLst>
                                          </p:cBhvr>
                                          <p:tavLst>
                                            <p:tav tm="0">
                                              <p:val>
                                                <p:strVal val="#ppt_h"/>
                                              </p:val>
                                            </p:tav>
                                            <p:tav tm="100000">
                                              <p:val>
                                                <p:strVal val="#ppt_h"/>
                                              </p:val>
                                            </p:tav>
                                          </p:tavLst>
                                        </p:anim>
                                      </p:childTnLst>
                                    </p:cTn>
                                  </p:par>
                                  <p:par>
                                    <p:cTn id="19" presetID="53" presetClass="entr" presetSubtype="16" fill="hold" grpId="0" nodeType="with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par>
                              <p:cTn id="24" fill="hold">
                                <p:stCondLst>
                                  <p:cond delay="1550"/>
                                </p:stCondLst>
                                <p:childTnLst>
                                  <p:par>
                                    <p:cTn id="25" presetID="16" presetClass="entr" presetSubtype="4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outHorizontal)">
                                          <p:cBhvr>
                                            <p:cTn id="27" dur="500"/>
                                            <p:tgtEl>
                                              <p:spTgt spid="10"/>
                                            </p:tgtEl>
                                          </p:cBhvr>
                                        </p:animEffect>
                                      </p:childTnLst>
                                    </p:cTn>
                                  </p:par>
                                </p:childTnLst>
                              </p:cTn>
                            </p:par>
                            <p:par>
                              <p:cTn id="28" fill="hold">
                                <p:stCondLst>
                                  <p:cond delay="2050"/>
                                </p:stCondLst>
                                <p:childTnLst>
                                  <p:par>
                                    <p:cTn id="29" presetID="2" presetClass="entr" presetSubtype="2" accel="6000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1+#ppt_w/2"/>
                                              </p:val>
                                            </p:tav>
                                            <p:tav tm="100000">
                                              <p:val>
                                                <p:strVal val="#ppt_x"/>
                                              </p:val>
                                            </p:tav>
                                          </p:tavLst>
                                        </p:anim>
                                        <p:anim calcmode="lin" valueType="num">
                                          <p:cBhvr additive="base">
                                            <p:cTn id="32" dur="500" fill="hold"/>
                                            <p:tgtEl>
                                              <p:spTgt spid="22"/>
                                            </p:tgtEl>
                                            <p:attrNameLst>
                                              <p:attrName>ppt_y</p:attrName>
                                            </p:attrNameLst>
                                          </p:cBhvr>
                                          <p:tavLst>
                                            <p:tav tm="0">
                                              <p:val>
                                                <p:strVal val="#ppt_y"/>
                                              </p:val>
                                            </p:tav>
                                            <p:tav tm="100000">
                                              <p:val>
                                                <p:strVal val="#ppt_y"/>
                                              </p:val>
                                            </p:tav>
                                          </p:tavLst>
                                        </p:anim>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left)">
                                          <p:cBhvr>
                                            <p:cTn id="36" dur="500"/>
                                            <p:tgtEl>
                                              <p:spTgt spid="37"/>
                                            </p:tgtEl>
                                          </p:cBhvr>
                                        </p:animEffect>
                                      </p:childTnLst>
                                    </p:cTn>
                                  </p:par>
                                </p:childTnLst>
                              </p:cTn>
                            </p:par>
                            <p:par>
                              <p:cTn id="37" fill="hold">
                                <p:stCondLst>
                                  <p:cond delay="3050"/>
                                </p:stCondLst>
                                <p:childTnLst>
                                  <p:par>
                                    <p:cTn id="38" presetID="2" presetClass="entr" presetSubtype="2" accel="60000"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fill="hold"/>
                                            <p:tgtEl>
                                              <p:spTgt spid="25"/>
                                            </p:tgtEl>
                                            <p:attrNameLst>
                                              <p:attrName>ppt_x</p:attrName>
                                            </p:attrNameLst>
                                          </p:cBhvr>
                                          <p:tavLst>
                                            <p:tav tm="0">
                                              <p:val>
                                                <p:strVal val="1+#ppt_w/2"/>
                                              </p:val>
                                            </p:tav>
                                            <p:tav tm="100000">
                                              <p:val>
                                                <p:strVal val="#ppt_x"/>
                                              </p:val>
                                            </p:tav>
                                          </p:tavLst>
                                        </p:anim>
                                        <p:anim calcmode="lin" valueType="num">
                                          <p:cBhvr additive="base">
                                            <p:cTn id="41" dur="500" fill="hold"/>
                                            <p:tgtEl>
                                              <p:spTgt spid="25"/>
                                            </p:tgtEl>
                                            <p:attrNameLst>
                                              <p:attrName>ppt_y</p:attrName>
                                            </p:attrNameLst>
                                          </p:cBhvr>
                                          <p:tavLst>
                                            <p:tav tm="0">
                                              <p:val>
                                                <p:strVal val="#ppt_y"/>
                                              </p:val>
                                            </p:tav>
                                            <p:tav tm="100000">
                                              <p:val>
                                                <p:strVal val="#ppt_y"/>
                                              </p:val>
                                            </p:tav>
                                          </p:tavLst>
                                        </p:anim>
                                      </p:childTnLst>
                                    </p:cTn>
                                  </p:par>
                                </p:childTnLst>
                              </p:cTn>
                            </p:par>
                            <p:par>
                              <p:cTn id="42" fill="hold">
                                <p:stCondLst>
                                  <p:cond delay="355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childTnLst>
                              </p:cTn>
                            </p:par>
                            <p:par>
                              <p:cTn id="46" fill="hold">
                                <p:stCondLst>
                                  <p:cond delay="4050"/>
                                </p:stCondLst>
                                <p:childTnLst>
                                  <p:par>
                                    <p:cTn id="47" presetID="2" presetClass="entr" presetSubtype="2" accel="60000"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1+#ppt_w/2"/>
                                              </p:val>
                                            </p:tav>
                                            <p:tav tm="100000">
                                              <p:val>
                                                <p:strVal val="#ppt_x"/>
                                              </p:val>
                                            </p:tav>
                                          </p:tavLst>
                                        </p:anim>
                                        <p:anim calcmode="lin" valueType="num">
                                          <p:cBhvr additive="base">
                                            <p:cTn id="50" dur="500" fill="hold"/>
                                            <p:tgtEl>
                                              <p:spTgt spid="28"/>
                                            </p:tgtEl>
                                            <p:attrNameLst>
                                              <p:attrName>ppt_y</p:attrName>
                                            </p:attrNameLst>
                                          </p:cBhvr>
                                          <p:tavLst>
                                            <p:tav tm="0">
                                              <p:val>
                                                <p:strVal val="#ppt_y"/>
                                              </p:val>
                                            </p:tav>
                                            <p:tav tm="100000">
                                              <p:val>
                                                <p:strVal val="#ppt_y"/>
                                              </p:val>
                                            </p:tav>
                                          </p:tavLst>
                                        </p:anim>
                                      </p:childTnLst>
                                    </p:cTn>
                                  </p:par>
                                </p:childTnLst>
                              </p:cTn>
                            </p:par>
                            <p:par>
                              <p:cTn id="51" fill="hold">
                                <p:stCondLst>
                                  <p:cond delay="4550"/>
                                </p:stCondLst>
                                <p:childTnLst>
                                  <p:par>
                                    <p:cTn id="52" presetID="22" presetClass="entr" presetSubtype="8"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wipe(left)">
                                          <p:cBhvr>
                                            <p:cTn id="54" dur="500"/>
                                            <p:tgtEl>
                                              <p:spTgt spid="39"/>
                                            </p:tgtEl>
                                          </p:cBhvr>
                                        </p:animEffect>
                                      </p:childTnLst>
                                    </p:cTn>
                                  </p:par>
                                </p:childTnLst>
                              </p:cTn>
                            </p:par>
                            <p:par>
                              <p:cTn id="55" fill="hold">
                                <p:stCondLst>
                                  <p:cond delay="5050"/>
                                </p:stCondLst>
                                <p:childTnLst>
                                  <p:par>
                                    <p:cTn id="56" presetID="2" presetClass="entr" presetSubtype="2" accel="60000" fill="hold"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fill="hold"/>
                                            <p:tgtEl>
                                              <p:spTgt spid="31"/>
                                            </p:tgtEl>
                                            <p:attrNameLst>
                                              <p:attrName>ppt_x</p:attrName>
                                            </p:attrNameLst>
                                          </p:cBhvr>
                                          <p:tavLst>
                                            <p:tav tm="0">
                                              <p:val>
                                                <p:strVal val="1+#ppt_w/2"/>
                                              </p:val>
                                            </p:tav>
                                            <p:tav tm="100000">
                                              <p:val>
                                                <p:strVal val="#ppt_x"/>
                                              </p:val>
                                            </p:tav>
                                          </p:tavLst>
                                        </p:anim>
                                        <p:anim calcmode="lin" valueType="num">
                                          <p:cBhvr additive="base">
                                            <p:cTn id="59" dur="500" fill="hold"/>
                                            <p:tgtEl>
                                              <p:spTgt spid="31"/>
                                            </p:tgtEl>
                                            <p:attrNameLst>
                                              <p:attrName>ppt_y</p:attrName>
                                            </p:attrNameLst>
                                          </p:cBhvr>
                                          <p:tavLst>
                                            <p:tav tm="0">
                                              <p:val>
                                                <p:strVal val="#ppt_y"/>
                                              </p:val>
                                            </p:tav>
                                            <p:tav tm="100000">
                                              <p:val>
                                                <p:strVal val="#ppt_y"/>
                                              </p:val>
                                            </p:tav>
                                          </p:tavLst>
                                        </p:anim>
                                      </p:childTnLst>
                                    </p:cTn>
                                  </p:par>
                                </p:childTnLst>
                              </p:cTn>
                            </p:par>
                            <p:par>
                              <p:cTn id="60" fill="hold">
                                <p:stCondLst>
                                  <p:cond delay="5550"/>
                                </p:stCondLst>
                                <p:childTnLst>
                                  <p:par>
                                    <p:cTn id="61" presetID="22" presetClass="entr" presetSubtype="8"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6050"/>
                                </p:stCondLst>
                                <p:childTnLst>
                                  <p:par>
                                    <p:cTn id="65" presetID="2" presetClass="entr" presetSubtype="2" accel="60000" fill="hold" nodeType="after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additive="base">
                                            <p:cTn id="67" dur="500" fill="hold"/>
                                            <p:tgtEl>
                                              <p:spTgt spid="34"/>
                                            </p:tgtEl>
                                            <p:attrNameLst>
                                              <p:attrName>ppt_x</p:attrName>
                                            </p:attrNameLst>
                                          </p:cBhvr>
                                          <p:tavLst>
                                            <p:tav tm="0">
                                              <p:val>
                                                <p:strVal val="1+#ppt_w/2"/>
                                              </p:val>
                                            </p:tav>
                                            <p:tav tm="100000">
                                              <p:val>
                                                <p:strVal val="#ppt_x"/>
                                              </p:val>
                                            </p:tav>
                                          </p:tavLst>
                                        </p:anim>
                                        <p:anim calcmode="lin" valueType="num">
                                          <p:cBhvr additive="base">
                                            <p:cTn id="68" dur="500" fill="hold"/>
                                            <p:tgtEl>
                                              <p:spTgt spid="34"/>
                                            </p:tgtEl>
                                            <p:attrNameLst>
                                              <p:attrName>ppt_y</p:attrName>
                                            </p:attrNameLst>
                                          </p:cBhvr>
                                          <p:tavLst>
                                            <p:tav tm="0">
                                              <p:val>
                                                <p:strVal val="#ppt_y"/>
                                              </p:val>
                                            </p:tav>
                                            <p:tav tm="100000">
                                              <p:val>
                                                <p:strVal val="#ppt_y"/>
                                              </p:val>
                                            </p:tav>
                                          </p:tavLst>
                                        </p:anim>
                                      </p:childTnLst>
                                    </p:cTn>
                                  </p:par>
                                </p:childTnLst>
                              </p:cTn>
                            </p:par>
                            <p:par>
                              <p:cTn id="69" fill="hold">
                                <p:stCondLst>
                                  <p:cond delay="6550"/>
                                </p:stCondLst>
                                <p:childTnLst>
                                  <p:par>
                                    <p:cTn id="70" presetID="22" presetClass="entr" presetSubtype="8" fill="hold" grpId="0" nodeType="after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p:bldP spid="37" grpId="0"/>
          <p:bldP spid="38" grpId="0"/>
          <p:bldP spid="39" grpId="0"/>
          <p:bldP spid="40" grpId="0"/>
          <p:bldP spid="4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原创设计师QQ598969553          _1"/>
          <p:cNvSpPr/>
          <p:nvPr/>
        </p:nvSpPr>
        <p:spPr>
          <a:xfrm rot="5400000">
            <a:off x="4064958" y="5027049"/>
            <a:ext cx="1026239" cy="397895"/>
          </a:xfrm>
          <a:prstGeom prst="roundRect">
            <a:avLst>
              <a:gd name="adj" fmla="val 50000"/>
            </a:avLst>
          </a:prstGeom>
          <a:solidFill>
            <a:schemeClr val="accent1"/>
          </a:solidFill>
          <a:ln w="50800">
            <a:gradFill flip="none" rotWithShape="1">
              <a:gsLst>
                <a:gs pos="0">
                  <a:srgbClr val="CDCDCD"/>
                </a:gs>
                <a:gs pos="100000">
                  <a:schemeClr val="bg1"/>
                </a:gs>
              </a:gsLst>
              <a:lin ang="54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5" name="原创设计师QQ598969553          _2"/>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8" name="原创设计师QQ598969553          _3"/>
          <p:cNvGrpSpPr/>
          <p:nvPr/>
        </p:nvGrpSpPr>
        <p:grpSpPr>
          <a:xfrm>
            <a:off x="1425446" y="3234200"/>
            <a:ext cx="1458945" cy="1458945"/>
            <a:chOff x="4184106" y="2952206"/>
            <a:chExt cx="3823790" cy="3823790"/>
          </a:xfrm>
        </p:grpSpPr>
        <p:sp>
          <p:nvSpPr>
            <p:cNvPr id="9" name="椭圆 8"/>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0" name="组合 9"/>
            <p:cNvGrpSpPr/>
            <p:nvPr/>
          </p:nvGrpSpPr>
          <p:grpSpPr>
            <a:xfrm>
              <a:off x="4710169" y="3478269"/>
              <a:ext cx="2771663" cy="2771663"/>
              <a:chOff x="2193191" y="1899415"/>
              <a:chExt cx="2421376" cy="2421376"/>
            </a:xfrm>
            <a:effectLst/>
          </p:grpSpPr>
          <p:sp>
            <p:nvSpPr>
              <p:cNvPr id="11" name="椭圆 10"/>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12" name="椭圆 11"/>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13" name="原创设计师QQ598969553          _4"/>
          <p:cNvGrpSpPr/>
          <p:nvPr/>
        </p:nvGrpSpPr>
        <p:grpSpPr>
          <a:xfrm>
            <a:off x="2084663" y="1514640"/>
            <a:ext cx="1458945" cy="1458945"/>
            <a:chOff x="4184106" y="2952206"/>
            <a:chExt cx="3823790" cy="3823790"/>
          </a:xfrm>
        </p:grpSpPr>
        <p:sp>
          <p:nvSpPr>
            <p:cNvPr id="14" name="椭圆 13"/>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5" name="组合 14"/>
            <p:cNvGrpSpPr/>
            <p:nvPr/>
          </p:nvGrpSpPr>
          <p:grpSpPr>
            <a:xfrm>
              <a:off x="4710169" y="3478269"/>
              <a:ext cx="2771663" cy="2771663"/>
              <a:chOff x="2193191" y="1899415"/>
              <a:chExt cx="2421376" cy="2421376"/>
            </a:xfrm>
            <a:effectLst/>
          </p:grpSpPr>
          <p:sp>
            <p:nvSpPr>
              <p:cNvPr id="16" name="椭圆 15"/>
              <p:cNvSpPr/>
              <p:nvPr/>
            </p:nvSpPr>
            <p:spPr>
              <a:xfrm>
                <a:off x="2193191" y="1899415"/>
                <a:ext cx="2421376" cy="2421376"/>
              </a:xfrm>
              <a:prstGeom prst="ellipse">
                <a:avLst/>
              </a:pr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17" name="椭圆 16"/>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2">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18" name="原创设计师QQ598969553          _5"/>
          <p:cNvGrpSpPr/>
          <p:nvPr/>
        </p:nvGrpSpPr>
        <p:grpSpPr>
          <a:xfrm>
            <a:off x="3834470" y="868090"/>
            <a:ext cx="1458945" cy="1458945"/>
            <a:chOff x="4184106" y="2952206"/>
            <a:chExt cx="3823790" cy="3823790"/>
          </a:xfrm>
        </p:grpSpPr>
        <p:sp>
          <p:nvSpPr>
            <p:cNvPr id="19" name="椭圆 18"/>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20" name="组合 19"/>
            <p:cNvGrpSpPr/>
            <p:nvPr/>
          </p:nvGrpSpPr>
          <p:grpSpPr>
            <a:xfrm>
              <a:off x="4710169" y="3478269"/>
              <a:ext cx="2771663" cy="2771663"/>
              <a:chOff x="2193191" y="1899415"/>
              <a:chExt cx="2421376" cy="2421376"/>
            </a:xfrm>
            <a:effectLst/>
          </p:grpSpPr>
          <p:sp>
            <p:nvSpPr>
              <p:cNvPr id="21" name="椭圆 20"/>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22" name="椭圆 21"/>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23" name="原创设计师QQ598969553          _6"/>
          <p:cNvGrpSpPr/>
          <p:nvPr/>
        </p:nvGrpSpPr>
        <p:grpSpPr>
          <a:xfrm>
            <a:off x="5455018" y="1505034"/>
            <a:ext cx="1458945" cy="1458945"/>
            <a:chOff x="4184106" y="2952206"/>
            <a:chExt cx="3823790" cy="3823790"/>
          </a:xfrm>
        </p:grpSpPr>
        <p:sp>
          <p:nvSpPr>
            <p:cNvPr id="24" name="椭圆 23"/>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25" name="组合 24"/>
            <p:cNvGrpSpPr/>
            <p:nvPr/>
          </p:nvGrpSpPr>
          <p:grpSpPr>
            <a:xfrm>
              <a:off x="4710167" y="3478267"/>
              <a:ext cx="2771663" cy="2771663"/>
              <a:chOff x="2193190" y="1899413"/>
              <a:chExt cx="2421376" cy="2421376"/>
            </a:xfrm>
            <a:effectLst/>
          </p:grpSpPr>
          <p:sp>
            <p:nvSpPr>
              <p:cNvPr id="26" name="椭圆 25"/>
              <p:cNvSpPr/>
              <p:nvPr/>
            </p:nvSpPr>
            <p:spPr>
              <a:xfrm>
                <a:off x="2193190" y="1899413"/>
                <a:ext cx="2421376" cy="2421376"/>
              </a:xfrm>
              <a:prstGeom prst="ellipse">
                <a:avLst/>
              </a:pr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4">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27" name="椭圆 26"/>
              <p:cNvSpPr/>
              <p:nvPr/>
            </p:nvSpPr>
            <p:spPr>
              <a:xfrm>
                <a:off x="2386802" y="2093027"/>
                <a:ext cx="2034160" cy="2034159"/>
              </a:xfrm>
              <a:prstGeom prst="ellipse">
                <a:avLst/>
              </a:prstGeom>
              <a:solidFill>
                <a:schemeClr val="bg1">
                  <a:lumMod val="95000"/>
                </a:schemeClr>
              </a:solidFill>
              <a:ln w="50800">
                <a:noFill/>
              </a:ln>
              <a:effectLst>
                <a:outerShdw blurRad="76200" dist="38100" dir="2700000" algn="tl" rotWithShape="0">
                  <a:schemeClr val="accent4">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28" name="原创设计师QQ598969553          _7"/>
          <p:cNvGrpSpPr/>
          <p:nvPr/>
        </p:nvGrpSpPr>
        <p:grpSpPr>
          <a:xfrm>
            <a:off x="6246364" y="3227264"/>
            <a:ext cx="1458945" cy="1458945"/>
            <a:chOff x="4184106" y="2952206"/>
            <a:chExt cx="3823790" cy="3823790"/>
          </a:xfrm>
        </p:grpSpPr>
        <p:sp>
          <p:nvSpPr>
            <p:cNvPr id="29" name="椭圆 28"/>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30" name="组合 29"/>
            <p:cNvGrpSpPr/>
            <p:nvPr/>
          </p:nvGrpSpPr>
          <p:grpSpPr>
            <a:xfrm>
              <a:off x="4710169" y="3478269"/>
              <a:ext cx="2771663" cy="2771663"/>
              <a:chOff x="2193191" y="1899415"/>
              <a:chExt cx="2421376" cy="2421376"/>
            </a:xfrm>
            <a:effectLst/>
          </p:grpSpPr>
          <p:sp>
            <p:nvSpPr>
              <p:cNvPr id="31" name="椭圆 30"/>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5">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32" name="椭圆 31"/>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5">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cxnSp>
        <p:nvCxnSpPr>
          <p:cNvPr id="33" name="原创设计师QQ598969553          _8"/>
          <p:cNvCxnSpPr/>
          <p:nvPr/>
        </p:nvCxnSpPr>
        <p:spPr>
          <a:xfrm flipH="1">
            <a:off x="2822029"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4" name="原创设计师QQ598969553          _9"/>
          <p:cNvCxnSpPr/>
          <p:nvPr/>
        </p:nvCxnSpPr>
        <p:spPr>
          <a:xfrm>
            <a:off x="4578077"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5" name="原创设计师QQ598969553          _10"/>
          <p:cNvCxnSpPr/>
          <p:nvPr/>
        </p:nvCxnSpPr>
        <p:spPr>
          <a:xfrm rot="16200000" flipV="1">
            <a:off x="3700055" y="3094220"/>
            <a:ext cx="175604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6" name="原创设计师QQ598969553          _11"/>
          <p:cNvCxnSpPr/>
          <p:nvPr/>
        </p:nvCxnSpPr>
        <p:spPr>
          <a:xfrm rot="2700000" flipH="1">
            <a:off x="3079195"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7" name="原创设计师QQ598969553          _12"/>
          <p:cNvCxnSpPr/>
          <p:nvPr/>
        </p:nvCxnSpPr>
        <p:spPr>
          <a:xfrm rot="18900000">
            <a:off x="4320911"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38" name="原创设计师QQ598969553          _13"/>
          <p:cNvSpPr txBox="1"/>
          <p:nvPr/>
        </p:nvSpPr>
        <p:spPr>
          <a:xfrm>
            <a:off x="1689817" y="3630578"/>
            <a:ext cx="890944" cy="605811"/>
          </a:xfrm>
          <a:prstGeom prst="rect">
            <a:avLst/>
          </a:prstGeom>
          <a:noFill/>
        </p:spPr>
        <p:txBody>
          <a:bodyPr wrap="square" lIns="112274" tIns="56136" rIns="112274" bIns="56136"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39" name="原创设计师QQ598969553          _14"/>
          <p:cNvSpPr txBox="1"/>
          <p:nvPr/>
        </p:nvSpPr>
        <p:spPr>
          <a:xfrm>
            <a:off x="2384912" y="1923228"/>
            <a:ext cx="890944" cy="605811"/>
          </a:xfrm>
          <a:prstGeom prst="rect">
            <a:avLst/>
          </a:prstGeom>
          <a:noFill/>
        </p:spPr>
        <p:txBody>
          <a:bodyPr wrap="square" lIns="112274" tIns="56136" rIns="112274" bIns="56136"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40" name="原创设计师QQ598969553          _15"/>
          <p:cNvSpPr txBox="1"/>
          <p:nvPr/>
        </p:nvSpPr>
        <p:spPr>
          <a:xfrm>
            <a:off x="4132606" y="1275606"/>
            <a:ext cx="890944" cy="605811"/>
          </a:xfrm>
          <a:prstGeom prst="rect">
            <a:avLst/>
          </a:prstGeom>
          <a:noFill/>
        </p:spPr>
        <p:txBody>
          <a:bodyPr wrap="square" lIns="112274" tIns="56136" rIns="112274" bIns="56136"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41" name="原创设计师QQ598969553          _16"/>
          <p:cNvSpPr txBox="1"/>
          <p:nvPr/>
        </p:nvSpPr>
        <p:spPr>
          <a:xfrm>
            <a:off x="5724128" y="1941208"/>
            <a:ext cx="890944" cy="605811"/>
          </a:xfrm>
          <a:prstGeom prst="rect">
            <a:avLst/>
          </a:prstGeom>
          <a:noFill/>
        </p:spPr>
        <p:txBody>
          <a:bodyPr wrap="square" lIns="112274" tIns="56136" rIns="112274" bIns="56136"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42" name="原创设计师QQ598969553          _17"/>
          <p:cNvSpPr txBox="1"/>
          <p:nvPr/>
        </p:nvSpPr>
        <p:spPr>
          <a:xfrm>
            <a:off x="6548712" y="3631402"/>
            <a:ext cx="890944" cy="605811"/>
          </a:xfrm>
          <a:prstGeom prst="rect">
            <a:avLst/>
          </a:prstGeom>
          <a:noFill/>
        </p:spPr>
        <p:txBody>
          <a:bodyPr wrap="square" lIns="112274" tIns="56136" rIns="112274" bIns="56136"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grpSp>
        <p:nvGrpSpPr>
          <p:cNvPr id="3" name="原创设计师QQ598969553          _18"/>
          <p:cNvGrpSpPr/>
          <p:nvPr/>
        </p:nvGrpSpPr>
        <p:grpSpPr>
          <a:xfrm>
            <a:off x="3475768" y="2689177"/>
            <a:ext cx="2176351" cy="2176351"/>
            <a:chOff x="2193191" y="1899415"/>
            <a:chExt cx="2421376" cy="2421376"/>
          </a:xfrm>
          <a:effectLst/>
        </p:grpSpPr>
        <p:sp>
          <p:nvSpPr>
            <p:cNvPr id="4" name="椭圆 3"/>
            <p:cNvSpPr/>
            <p:nvPr/>
          </p:nvSpPr>
          <p:spPr>
            <a:xfrm>
              <a:off x="2193191" y="1899415"/>
              <a:ext cx="2421376" cy="2421376"/>
            </a:xfrm>
            <a:prstGeom prst="ellipse">
              <a:avLst/>
            </a:prstGeom>
            <a:solidFill>
              <a:schemeClr val="accent1"/>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65100" dist="88900" dir="2700000" algn="tl" rotWithShape="0">
                <a:schemeClr val="accent3">
                  <a:lumMod val="50000"/>
                  <a:alpha val="64000"/>
                </a:schemeClr>
              </a:outerShdw>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7" name="原创设计师QQ598969553          _19"/>
          <p:cNvSpPr/>
          <p:nvPr/>
        </p:nvSpPr>
        <p:spPr>
          <a:xfrm>
            <a:off x="3723290" y="3425136"/>
            <a:ext cx="1630868" cy="707886"/>
          </a:xfrm>
          <a:prstGeom prst="rect">
            <a:avLst/>
          </a:prstGeom>
        </p:spPr>
        <p:txBody>
          <a:bodyPr wrap="square">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年度工作</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内容概述</a:t>
            </a:r>
          </a:p>
        </p:txBody>
      </p:sp>
      <p:grpSp>
        <p:nvGrpSpPr>
          <p:cNvPr id="46" name="原创设计师QQ598969553          _20"/>
          <p:cNvGrpSpPr/>
          <p:nvPr/>
        </p:nvGrpSpPr>
        <p:grpSpPr>
          <a:xfrm>
            <a:off x="742128" y="1059582"/>
            <a:ext cx="2913592" cy="500137"/>
            <a:chOff x="539552" y="1182027"/>
            <a:chExt cx="2913592" cy="500137"/>
          </a:xfrm>
        </p:grpSpPr>
        <p:sp>
          <p:nvSpPr>
            <p:cNvPr id="47" name="TextBox 46"/>
            <p:cNvSpPr txBox="1"/>
            <p:nvPr/>
          </p:nvSpPr>
          <p:spPr>
            <a:xfrm>
              <a:off x="728900" y="1182027"/>
              <a:ext cx="272424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详写内容</a:t>
              </a:r>
              <a:r>
                <a:rPr lang="en-US" altLang="zh-CN" dirty="0">
                  <a:solidFill>
                    <a:schemeClr val="tx1">
                      <a:lumMod val="75000"/>
                      <a:lumOff val="25000"/>
                    </a:schemeClr>
                  </a:solidFill>
                </a:rPr>
                <a:t>……</a:t>
              </a:r>
              <a:r>
                <a:rPr lang="zh-CN" altLang="en-US" dirty="0">
                  <a:solidFill>
                    <a:schemeClr val="tx1">
                      <a:lumMod val="75000"/>
                      <a:lumOff val="25000"/>
                    </a:schemeClr>
                  </a:solidFill>
                </a:rPr>
                <a:t>点击输入本页需要详写的文字内容，简明扼要，此为概念图解，根据您的具体内容酌情修改。</a:t>
              </a:r>
              <a:endParaRPr lang="en-US" altLang="zh-CN" dirty="0">
                <a:solidFill>
                  <a:schemeClr val="tx1">
                    <a:lumMod val="75000"/>
                    <a:lumOff val="25000"/>
                  </a:schemeClr>
                </a:solidFill>
              </a:endParaRPr>
            </a:p>
          </p:txBody>
        </p:sp>
        <p:sp>
          <p:nvSpPr>
            <p:cNvPr id="48" name="矩形 47"/>
            <p:cNvSpPr/>
            <p:nvPr/>
          </p:nvSpPr>
          <p:spPr>
            <a:xfrm>
              <a:off x="539552" y="1203485"/>
              <a:ext cx="120566" cy="1205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197144049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500"/>
                                        <p:tgtEl>
                                          <p:spTgt spid="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par>
                                <p:cTn id="23" presetID="53" presetClass="entr" presetSubtype="16" fill="hold" nodeType="with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p:cTn id="25" dur="500" fill="hold"/>
                                        <p:tgtEl>
                                          <p:spTgt spid="34"/>
                                        </p:tgtEl>
                                        <p:attrNameLst>
                                          <p:attrName>ppt_w</p:attrName>
                                        </p:attrNameLst>
                                      </p:cBhvr>
                                      <p:tavLst>
                                        <p:tav tm="0">
                                          <p:val>
                                            <p:fltVal val="0"/>
                                          </p:val>
                                        </p:tav>
                                        <p:tav tm="100000">
                                          <p:val>
                                            <p:strVal val="#ppt_w"/>
                                          </p:val>
                                        </p:tav>
                                      </p:tavLst>
                                    </p:anim>
                                    <p:anim calcmode="lin" valueType="num">
                                      <p:cBhvr>
                                        <p:cTn id="26" dur="500" fill="hold"/>
                                        <p:tgtEl>
                                          <p:spTgt spid="34"/>
                                        </p:tgtEl>
                                        <p:attrNameLst>
                                          <p:attrName>ppt_h</p:attrName>
                                        </p:attrNameLst>
                                      </p:cBhvr>
                                      <p:tavLst>
                                        <p:tav tm="0">
                                          <p:val>
                                            <p:fltVal val="0"/>
                                          </p:val>
                                        </p:tav>
                                        <p:tav tm="100000">
                                          <p:val>
                                            <p:strVal val="#ppt_h"/>
                                          </p:val>
                                        </p:tav>
                                      </p:tavLst>
                                    </p:anim>
                                    <p:animEffect transition="in" filter="fade">
                                      <p:cBhvr>
                                        <p:cTn id="27" dur="500"/>
                                        <p:tgtEl>
                                          <p:spTgt spid="34"/>
                                        </p:tgtEl>
                                      </p:cBhvr>
                                    </p:animEffect>
                                  </p:childTnLst>
                                </p:cTn>
                              </p:par>
                              <p:par>
                                <p:cTn id="28" presetID="53" presetClass="entr" presetSubtype="16" fill="hold" nodeType="with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p:cTn id="30" dur="500" fill="hold"/>
                                        <p:tgtEl>
                                          <p:spTgt spid="35"/>
                                        </p:tgtEl>
                                        <p:attrNameLst>
                                          <p:attrName>ppt_w</p:attrName>
                                        </p:attrNameLst>
                                      </p:cBhvr>
                                      <p:tavLst>
                                        <p:tav tm="0">
                                          <p:val>
                                            <p:fltVal val="0"/>
                                          </p:val>
                                        </p:tav>
                                        <p:tav tm="100000">
                                          <p:val>
                                            <p:strVal val="#ppt_w"/>
                                          </p:val>
                                        </p:tav>
                                      </p:tavLst>
                                    </p:anim>
                                    <p:anim calcmode="lin" valueType="num">
                                      <p:cBhvr>
                                        <p:cTn id="31" dur="500" fill="hold"/>
                                        <p:tgtEl>
                                          <p:spTgt spid="35"/>
                                        </p:tgtEl>
                                        <p:attrNameLst>
                                          <p:attrName>ppt_h</p:attrName>
                                        </p:attrNameLst>
                                      </p:cBhvr>
                                      <p:tavLst>
                                        <p:tav tm="0">
                                          <p:val>
                                            <p:fltVal val="0"/>
                                          </p:val>
                                        </p:tav>
                                        <p:tav tm="100000">
                                          <p:val>
                                            <p:strVal val="#ppt_h"/>
                                          </p:val>
                                        </p:tav>
                                      </p:tavLst>
                                    </p:anim>
                                    <p:animEffect transition="in" filter="fade">
                                      <p:cBhvr>
                                        <p:cTn id="32" dur="500"/>
                                        <p:tgtEl>
                                          <p:spTgt spid="35"/>
                                        </p:tgtEl>
                                      </p:cBhvr>
                                    </p:animEffect>
                                  </p:childTnLst>
                                </p:cTn>
                              </p:par>
                              <p:par>
                                <p:cTn id="33" presetID="53" presetClass="entr" presetSubtype="16"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childTnLst>
                                </p:cTn>
                              </p:par>
                              <p:par>
                                <p:cTn id="38" presetID="53" presetClass="entr" presetSubtype="16" fill="hold" nodeType="withEffect">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cBhvr>
                                        <p:cTn id="40" dur="500" fill="hold"/>
                                        <p:tgtEl>
                                          <p:spTgt spid="37"/>
                                        </p:tgtEl>
                                        <p:attrNameLst>
                                          <p:attrName>ppt_w</p:attrName>
                                        </p:attrNameLst>
                                      </p:cBhvr>
                                      <p:tavLst>
                                        <p:tav tm="0">
                                          <p:val>
                                            <p:fltVal val="0"/>
                                          </p:val>
                                        </p:tav>
                                        <p:tav tm="100000">
                                          <p:val>
                                            <p:strVal val="#ppt_w"/>
                                          </p:val>
                                        </p:tav>
                                      </p:tavLst>
                                    </p:anim>
                                    <p:anim calcmode="lin" valueType="num">
                                      <p:cBhvr>
                                        <p:cTn id="41" dur="500" fill="hold"/>
                                        <p:tgtEl>
                                          <p:spTgt spid="37"/>
                                        </p:tgtEl>
                                        <p:attrNameLst>
                                          <p:attrName>ppt_h</p:attrName>
                                        </p:attrNameLst>
                                      </p:cBhvr>
                                      <p:tavLst>
                                        <p:tav tm="0">
                                          <p:val>
                                            <p:fltVal val="0"/>
                                          </p:val>
                                        </p:tav>
                                        <p:tav tm="100000">
                                          <p:val>
                                            <p:strVal val="#ppt_h"/>
                                          </p:val>
                                        </p:tav>
                                      </p:tavLst>
                                    </p:anim>
                                    <p:animEffect transition="in" filter="fade">
                                      <p:cBhvr>
                                        <p:cTn id="42" dur="500"/>
                                        <p:tgtEl>
                                          <p:spTgt spid="37"/>
                                        </p:tgtEl>
                                      </p:cBhvr>
                                    </p:animEffect>
                                  </p:childTnLst>
                                </p:cTn>
                              </p:par>
                            </p:childTnLst>
                          </p:cTn>
                        </p:par>
                        <p:par>
                          <p:cTn id="43" fill="hold">
                            <p:stCondLst>
                              <p:cond delay="2000"/>
                            </p:stCondLst>
                            <p:childTnLst>
                              <p:par>
                                <p:cTn id="44" presetID="53" presetClass="entr" presetSubtype="16"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500" fill="hold"/>
                                        <p:tgtEl>
                                          <p:spTgt spid="8"/>
                                        </p:tgtEl>
                                        <p:attrNameLst>
                                          <p:attrName>ppt_w</p:attrName>
                                        </p:attrNameLst>
                                      </p:cBhvr>
                                      <p:tavLst>
                                        <p:tav tm="0">
                                          <p:val>
                                            <p:fltVal val="0"/>
                                          </p:val>
                                        </p:tav>
                                        <p:tav tm="100000">
                                          <p:val>
                                            <p:strVal val="#ppt_w"/>
                                          </p:val>
                                        </p:tav>
                                      </p:tavLst>
                                    </p:anim>
                                    <p:anim calcmode="lin" valueType="num">
                                      <p:cBhvr>
                                        <p:cTn id="47" dur="500" fill="hold"/>
                                        <p:tgtEl>
                                          <p:spTgt spid="8"/>
                                        </p:tgtEl>
                                        <p:attrNameLst>
                                          <p:attrName>ppt_h</p:attrName>
                                        </p:attrNameLst>
                                      </p:cBhvr>
                                      <p:tavLst>
                                        <p:tav tm="0">
                                          <p:val>
                                            <p:fltVal val="0"/>
                                          </p:val>
                                        </p:tav>
                                        <p:tav tm="100000">
                                          <p:val>
                                            <p:strVal val="#ppt_h"/>
                                          </p:val>
                                        </p:tav>
                                      </p:tavLst>
                                    </p:anim>
                                    <p:animEffect transition="in" filter="fade">
                                      <p:cBhvr>
                                        <p:cTn id="48" dur="500"/>
                                        <p:tgtEl>
                                          <p:spTgt spid="8"/>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Effect transition="in" filter="fade">
                                      <p:cBhvr>
                                        <p:cTn id="53" dur="500"/>
                                        <p:tgtEl>
                                          <p:spTgt spid="38"/>
                                        </p:tgtEl>
                                      </p:cBhvr>
                                    </p:animEffect>
                                  </p:childTnLst>
                                </p:cTn>
                              </p:par>
                            </p:childTnLst>
                          </p:cTn>
                        </p:par>
                        <p:par>
                          <p:cTn id="54" fill="hold">
                            <p:stCondLst>
                              <p:cond delay="2500"/>
                            </p:stCondLst>
                            <p:childTnLst>
                              <p:par>
                                <p:cTn id="55" presetID="53" presetClass="entr" presetSubtype="16"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ppt_w</p:attrName>
                                        </p:attrNameLst>
                                      </p:cBhvr>
                                      <p:tavLst>
                                        <p:tav tm="0">
                                          <p:val>
                                            <p:fltVal val="0"/>
                                          </p:val>
                                        </p:tav>
                                        <p:tav tm="100000">
                                          <p:val>
                                            <p:strVal val="#ppt_w"/>
                                          </p:val>
                                        </p:tav>
                                      </p:tavLst>
                                    </p:anim>
                                    <p:anim calcmode="lin" valueType="num">
                                      <p:cBhvr>
                                        <p:cTn id="58" dur="500" fill="hold"/>
                                        <p:tgtEl>
                                          <p:spTgt spid="13"/>
                                        </p:tgtEl>
                                        <p:attrNameLst>
                                          <p:attrName>ppt_h</p:attrName>
                                        </p:attrNameLst>
                                      </p:cBhvr>
                                      <p:tavLst>
                                        <p:tav tm="0">
                                          <p:val>
                                            <p:fltVal val="0"/>
                                          </p:val>
                                        </p:tav>
                                        <p:tav tm="100000">
                                          <p:val>
                                            <p:strVal val="#ppt_h"/>
                                          </p:val>
                                        </p:tav>
                                      </p:tavLst>
                                    </p:anim>
                                    <p:animEffect transition="in" filter="fade">
                                      <p:cBhvr>
                                        <p:cTn id="59" dur="500"/>
                                        <p:tgtEl>
                                          <p:spTgt spid="13"/>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9"/>
                                        </p:tgtEl>
                                        <p:attrNameLst>
                                          <p:attrName>style.visibility</p:attrName>
                                        </p:attrNameLst>
                                      </p:cBhvr>
                                      <p:to>
                                        <p:strVal val="visible"/>
                                      </p:to>
                                    </p:set>
                                    <p:anim calcmode="lin" valueType="num">
                                      <p:cBhvr>
                                        <p:cTn id="62" dur="500" fill="hold"/>
                                        <p:tgtEl>
                                          <p:spTgt spid="39"/>
                                        </p:tgtEl>
                                        <p:attrNameLst>
                                          <p:attrName>ppt_w</p:attrName>
                                        </p:attrNameLst>
                                      </p:cBhvr>
                                      <p:tavLst>
                                        <p:tav tm="0">
                                          <p:val>
                                            <p:fltVal val="0"/>
                                          </p:val>
                                        </p:tav>
                                        <p:tav tm="100000">
                                          <p:val>
                                            <p:strVal val="#ppt_w"/>
                                          </p:val>
                                        </p:tav>
                                      </p:tavLst>
                                    </p:anim>
                                    <p:anim calcmode="lin" valueType="num">
                                      <p:cBhvr>
                                        <p:cTn id="63" dur="500" fill="hold"/>
                                        <p:tgtEl>
                                          <p:spTgt spid="39"/>
                                        </p:tgtEl>
                                        <p:attrNameLst>
                                          <p:attrName>ppt_h</p:attrName>
                                        </p:attrNameLst>
                                      </p:cBhvr>
                                      <p:tavLst>
                                        <p:tav tm="0">
                                          <p:val>
                                            <p:fltVal val="0"/>
                                          </p:val>
                                        </p:tav>
                                        <p:tav tm="100000">
                                          <p:val>
                                            <p:strVal val="#ppt_h"/>
                                          </p:val>
                                        </p:tav>
                                      </p:tavLst>
                                    </p:anim>
                                    <p:animEffect transition="in" filter="fade">
                                      <p:cBhvr>
                                        <p:cTn id="64" dur="500"/>
                                        <p:tgtEl>
                                          <p:spTgt spid="39"/>
                                        </p:tgtEl>
                                      </p:cBhvr>
                                    </p:animEffect>
                                  </p:childTnLst>
                                </p:cTn>
                              </p:par>
                            </p:childTnLst>
                          </p:cTn>
                        </p:par>
                        <p:par>
                          <p:cTn id="65" fill="hold">
                            <p:stCondLst>
                              <p:cond delay="3000"/>
                            </p:stCondLst>
                            <p:childTnLst>
                              <p:par>
                                <p:cTn id="66" presetID="53" presetClass="entr" presetSubtype="16" fill="hold"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ppt_w</p:attrName>
                                        </p:attrNameLst>
                                      </p:cBhvr>
                                      <p:tavLst>
                                        <p:tav tm="0">
                                          <p:val>
                                            <p:fltVal val="0"/>
                                          </p:val>
                                        </p:tav>
                                        <p:tav tm="100000">
                                          <p:val>
                                            <p:strVal val="#ppt_w"/>
                                          </p:val>
                                        </p:tav>
                                      </p:tavLst>
                                    </p:anim>
                                    <p:anim calcmode="lin" valueType="num">
                                      <p:cBhvr>
                                        <p:cTn id="69" dur="500" fill="hold"/>
                                        <p:tgtEl>
                                          <p:spTgt spid="18"/>
                                        </p:tgtEl>
                                        <p:attrNameLst>
                                          <p:attrName>ppt_h</p:attrName>
                                        </p:attrNameLst>
                                      </p:cBhvr>
                                      <p:tavLst>
                                        <p:tav tm="0">
                                          <p:val>
                                            <p:fltVal val="0"/>
                                          </p:val>
                                        </p:tav>
                                        <p:tav tm="100000">
                                          <p:val>
                                            <p:strVal val="#ppt_h"/>
                                          </p:val>
                                        </p:tav>
                                      </p:tavLst>
                                    </p:anim>
                                    <p:animEffect transition="in" filter="fade">
                                      <p:cBhvr>
                                        <p:cTn id="70" dur="500"/>
                                        <p:tgtEl>
                                          <p:spTgt spid="18"/>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p:cTn id="73" dur="500" fill="hold"/>
                                        <p:tgtEl>
                                          <p:spTgt spid="40"/>
                                        </p:tgtEl>
                                        <p:attrNameLst>
                                          <p:attrName>ppt_w</p:attrName>
                                        </p:attrNameLst>
                                      </p:cBhvr>
                                      <p:tavLst>
                                        <p:tav tm="0">
                                          <p:val>
                                            <p:fltVal val="0"/>
                                          </p:val>
                                        </p:tav>
                                        <p:tav tm="100000">
                                          <p:val>
                                            <p:strVal val="#ppt_w"/>
                                          </p:val>
                                        </p:tav>
                                      </p:tavLst>
                                    </p:anim>
                                    <p:anim calcmode="lin" valueType="num">
                                      <p:cBhvr>
                                        <p:cTn id="74" dur="500" fill="hold"/>
                                        <p:tgtEl>
                                          <p:spTgt spid="40"/>
                                        </p:tgtEl>
                                        <p:attrNameLst>
                                          <p:attrName>ppt_h</p:attrName>
                                        </p:attrNameLst>
                                      </p:cBhvr>
                                      <p:tavLst>
                                        <p:tav tm="0">
                                          <p:val>
                                            <p:fltVal val="0"/>
                                          </p:val>
                                        </p:tav>
                                        <p:tav tm="100000">
                                          <p:val>
                                            <p:strVal val="#ppt_h"/>
                                          </p:val>
                                        </p:tav>
                                      </p:tavLst>
                                    </p:anim>
                                    <p:animEffect transition="in" filter="fade">
                                      <p:cBhvr>
                                        <p:cTn id="75" dur="500"/>
                                        <p:tgtEl>
                                          <p:spTgt spid="40"/>
                                        </p:tgtEl>
                                      </p:cBhvr>
                                    </p:animEffect>
                                  </p:childTnLst>
                                </p:cTn>
                              </p:par>
                            </p:childTnLst>
                          </p:cTn>
                        </p:par>
                        <p:par>
                          <p:cTn id="76" fill="hold">
                            <p:stCondLst>
                              <p:cond delay="3500"/>
                            </p:stCondLst>
                            <p:childTnLst>
                              <p:par>
                                <p:cTn id="77" presetID="53" presetClass="entr" presetSubtype="16" fill="hold" nodeType="after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p:cTn id="79" dur="500" fill="hold"/>
                                        <p:tgtEl>
                                          <p:spTgt spid="23"/>
                                        </p:tgtEl>
                                        <p:attrNameLst>
                                          <p:attrName>ppt_w</p:attrName>
                                        </p:attrNameLst>
                                      </p:cBhvr>
                                      <p:tavLst>
                                        <p:tav tm="0">
                                          <p:val>
                                            <p:fltVal val="0"/>
                                          </p:val>
                                        </p:tav>
                                        <p:tav tm="100000">
                                          <p:val>
                                            <p:strVal val="#ppt_w"/>
                                          </p:val>
                                        </p:tav>
                                      </p:tavLst>
                                    </p:anim>
                                    <p:anim calcmode="lin" valueType="num">
                                      <p:cBhvr>
                                        <p:cTn id="80" dur="500" fill="hold"/>
                                        <p:tgtEl>
                                          <p:spTgt spid="23"/>
                                        </p:tgtEl>
                                        <p:attrNameLst>
                                          <p:attrName>ppt_h</p:attrName>
                                        </p:attrNameLst>
                                      </p:cBhvr>
                                      <p:tavLst>
                                        <p:tav tm="0">
                                          <p:val>
                                            <p:fltVal val="0"/>
                                          </p:val>
                                        </p:tav>
                                        <p:tav tm="100000">
                                          <p:val>
                                            <p:strVal val="#ppt_h"/>
                                          </p:val>
                                        </p:tav>
                                      </p:tavLst>
                                    </p:anim>
                                    <p:animEffect transition="in" filter="fade">
                                      <p:cBhvr>
                                        <p:cTn id="81" dur="500"/>
                                        <p:tgtEl>
                                          <p:spTgt spid="23"/>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41"/>
                                        </p:tgtEl>
                                        <p:attrNameLst>
                                          <p:attrName>style.visibility</p:attrName>
                                        </p:attrNameLst>
                                      </p:cBhvr>
                                      <p:to>
                                        <p:strVal val="visible"/>
                                      </p:to>
                                    </p:set>
                                    <p:anim calcmode="lin" valueType="num">
                                      <p:cBhvr>
                                        <p:cTn id="84" dur="500" fill="hold"/>
                                        <p:tgtEl>
                                          <p:spTgt spid="41"/>
                                        </p:tgtEl>
                                        <p:attrNameLst>
                                          <p:attrName>ppt_w</p:attrName>
                                        </p:attrNameLst>
                                      </p:cBhvr>
                                      <p:tavLst>
                                        <p:tav tm="0">
                                          <p:val>
                                            <p:fltVal val="0"/>
                                          </p:val>
                                        </p:tav>
                                        <p:tav tm="100000">
                                          <p:val>
                                            <p:strVal val="#ppt_w"/>
                                          </p:val>
                                        </p:tav>
                                      </p:tavLst>
                                    </p:anim>
                                    <p:anim calcmode="lin" valueType="num">
                                      <p:cBhvr>
                                        <p:cTn id="85" dur="500" fill="hold"/>
                                        <p:tgtEl>
                                          <p:spTgt spid="41"/>
                                        </p:tgtEl>
                                        <p:attrNameLst>
                                          <p:attrName>ppt_h</p:attrName>
                                        </p:attrNameLst>
                                      </p:cBhvr>
                                      <p:tavLst>
                                        <p:tav tm="0">
                                          <p:val>
                                            <p:fltVal val="0"/>
                                          </p:val>
                                        </p:tav>
                                        <p:tav tm="100000">
                                          <p:val>
                                            <p:strVal val="#ppt_h"/>
                                          </p:val>
                                        </p:tav>
                                      </p:tavLst>
                                    </p:anim>
                                    <p:animEffect transition="in" filter="fade">
                                      <p:cBhvr>
                                        <p:cTn id="86" dur="500"/>
                                        <p:tgtEl>
                                          <p:spTgt spid="41"/>
                                        </p:tgtEl>
                                      </p:cBhvr>
                                    </p:animEffect>
                                  </p:childTnLst>
                                </p:cTn>
                              </p:par>
                            </p:childTnLst>
                          </p:cTn>
                        </p:par>
                        <p:par>
                          <p:cTn id="87" fill="hold">
                            <p:stCondLst>
                              <p:cond delay="4000"/>
                            </p:stCondLst>
                            <p:childTnLst>
                              <p:par>
                                <p:cTn id="88" presetID="53" presetClass="entr" presetSubtype="16" fill="hold" nodeType="after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p:cTn id="90" dur="500" fill="hold"/>
                                        <p:tgtEl>
                                          <p:spTgt spid="28"/>
                                        </p:tgtEl>
                                        <p:attrNameLst>
                                          <p:attrName>ppt_w</p:attrName>
                                        </p:attrNameLst>
                                      </p:cBhvr>
                                      <p:tavLst>
                                        <p:tav tm="0">
                                          <p:val>
                                            <p:fltVal val="0"/>
                                          </p:val>
                                        </p:tav>
                                        <p:tav tm="100000">
                                          <p:val>
                                            <p:strVal val="#ppt_w"/>
                                          </p:val>
                                        </p:tav>
                                      </p:tavLst>
                                    </p:anim>
                                    <p:anim calcmode="lin" valueType="num">
                                      <p:cBhvr>
                                        <p:cTn id="91" dur="500" fill="hold"/>
                                        <p:tgtEl>
                                          <p:spTgt spid="28"/>
                                        </p:tgtEl>
                                        <p:attrNameLst>
                                          <p:attrName>ppt_h</p:attrName>
                                        </p:attrNameLst>
                                      </p:cBhvr>
                                      <p:tavLst>
                                        <p:tav tm="0">
                                          <p:val>
                                            <p:fltVal val="0"/>
                                          </p:val>
                                        </p:tav>
                                        <p:tav tm="100000">
                                          <p:val>
                                            <p:strVal val="#ppt_h"/>
                                          </p:val>
                                        </p:tav>
                                      </p:tavLst>
                                    </p:anim>
                                    <p:animEffect transition="in" filter="fade">
                                      <p:cBhvr>
                                        <p:cTn id="92" dur="500"/>
                                        <p:tgtEl>
                                          <p:spTgt spid="28"/>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42"/>
                                        </p:tgtEl>
                                        <p:attrNameLst>
                                          <p:attrName>style.visibility</p:attrName>
                                        </p:attrNameLst>
                                      </p:cBhvr>
                                      <p:to>
                                        <p:strVal val="visible"/>
                                      </p:to>
                                    </p:set>
                                    <p:anim calcmode="lin" valueType="num">
                                      <p:cBhvr>
                                        <p:cTn id="95" dur="500" fill="hold"/>
                                        <p:tgtEl>
                                          <p:spTgt spid="42"/>
                                        </p:tgtEl>
                                        <p:attrNameLst>
                                          <p:attrName>ppt_w</p:attrName>
                                        </p:attrNameLst>
                                      </p:cBhvr>
                                      <p:tavLst>
                                        <p:tav tm="0">
                                          <p:val>
                                            <p:fltVal val="0"/>
                                          </p:val>
                                        </p:tav>
                                        <p:tav tm="100000">
                                          <p:val>
                                            <p:strVal val="#ppt_w"/>
                                          </p:val>
                                        </p:tav>
                                      </p:tavLst>
                                    </p:anim>
                                    <p:anim calcmode="lin" valueType="num">
                                      <p:cBhvr>
                                        <p:cTn id="96" dur="500" fill="hold"/>
                                        <p:tgtEl>
                                          <p:spTgt spid="42"/>
                                        </p:tgtEl>
                                        <p:attrNameLst>
                                          <p:attrName>ppt_h</p:attrName>
                                        </p:attrNameLst>
                                      </p:cBhvr>
                                      <p:tavLst>
                                        <p:tav tm="0">
                                          <p:val>
                                            <p:fltVal val="0"/>
                                          </p:val>
                                        </p:tav>
                                        <p:tav tm="100000">
                                          <p:val>
                                            <p:strVal val="#ppt_h"/>
                                          </p:val>
                                        </p:tav>
                                      </p:tavLst>
                                    </p:anim>
                                    <p:animEffect transition="in" filter="fade">
                                      <p:cBhvr>
                                        <p:cTn id="97" dur="500"/>
                                        <p:tgtEl>
                                          <p:spTgt spid="42"/>
                                        </p:tgtEl>
                                      </p:cBhvr>
                                    </p:animEffect>
                                  </p:childTnLst>
                                </p:cTn>
                              </p:par>
                            </p:childTnLst>
                          </p:cTn>
                        </p:par>
                        <p:par>
                          <p:cTn id="98" fill="hold">
                            <p:stCondLst>
                              <p:cond delay="4500"/>
                            </p:stCondLst>
                            <p:childTnLst>
                              <p:par>
                                <p:cTn id="99" presetID="22" presetClass="entr" presetSubtype="8" fill="hold" nodeType="afterEffect">
                                  <p:stCondLst>
                                    <p:cond delay="0"/>
                                  </p:stCondLst>
                                  <p:childTnLst>
                                    <p:set>
                                      <p:cBhvr>
                                        <p:cTn id="100" dur="1" fill="hold">
                                          <p:stCondLst>
                                            <p:cond delay="0"/>
                                          </p:stCondLst>
                                        </p:cTn>
                                        <p:tgtEl>
                                          <p:spTgt spid="46"/>
                                        </p:tgtEl>
                                        <p:attrNameLst>
                                          <p:attrName>style.visibility</p:attrName>
                                        </p:attrNameLst>
                                      </p:cBhvr>
                                      <p:to>
                                        <p:strVal val="visible"/>
                                      </p:to>
                                    </p:set>
                                    <p:animEffect transition="in" filter="wipe(left)">
                                      <p:cBhvr>
                                        <p:cTn id="10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38" grpId="0"/>
      <p:bldP spid="39" grpId="0"/>
      <p:bldP spid="40" grpId="0"/>
      <p:bldP spid="41" grpId="0"/>
      <p:bldP spid="42"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原创设计师QQ598969553          _1"/>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3" name="原创设计师QQ598969553          _2"/>
          <p:cNvSpPr>
            <a:spLocks noChangeArrowheads="1"/>
          </p:cNvSpPr>
          <p:nvPr/>
        </p:nvSpPr>
        <p:spPr bwMode="auto">
          <a:xfrm rot="16200000">
            <a:off x="3851825" y="-1160148"/>
            <a:ext cx="1258728" cy="7940395"/>
          </a:xfrm>
          <a:prstGeom prst="downArrow">
            <a:avLst>
              <a:gd name="adj1" fmla="val 49074"/>
              <a:gd name="adj2" fmla="val 44819"/>
            </a:avLst>
          </a:prstGeom>
          <a:solidFill>
            <a:schemeClr val="bg1">
              <a:lumMod val="65000"/>
            </a:schemeClr>
          </a:solidFill>
          <a:ln>
            <a:noFill/>
          </a:ln>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spcBef>
                <a:spcPct val="0"/>
              </a:spcBef>
              <a:spcAft>
                <a:spcPct val="0"/>
              </a:spcAft>
              <a:buFont typeface="Arial" pitchFamily="34" charset="0"/>
              <a:buNone/>
            </a:pPr>
            <a:endParaRPr lang="zh-CN" altLang="zh-CN" sz="2000">
              <a:solidFill>
                <a:srgbClr val="000000"/>
              </a:solidFill>
              <a:latin typeface="微软雅黑" pitchFamily="34" charset="-122"/>
              <a:ea typeface="微软雅黑" pitchFamily="34" charset="-122"/>
              <a:sym typeface="微软雅黑" pitchFamily="34" charset="-122"/>
            </a:endParaRPr>
          </a:p>
        </p:txBody>
      </p:sp>
      <p:sp>
        <p:nvSpPr>
          <p:cNvPr id="4" name="原创设计师QQ598969553          _3"/>
          <p:cNvSpPr>
            <a:spLocks noChangeArrowheads="1"/>
          </p:cNvSpPr>
          <p:nvPr/>
        </p:nvSpPr>
        <p:spPr bwMode="auto">
          <a:xfrm>
            <a:off x="2894105" y="3785171"/>
            <a:ext cx="1477963" cy="41434"/>
          </a:xfrm>
          <a:prstGeom prst="wedgeRectCallout">
            <a:avLst>
              <a:gd name="adj1" fmla="val -17528"/>
              <a:gd name="adj2" fmla="val -509463"/>
            </a:avLst>
          </a:prstGeom>
          <a:solidFill>
            <a:schemeClr val="accent2"/>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a:solidFill>
                <a:prstClr val="black">
                  <a:lumMod val="75000"/>
                  <a:lumOff val="25000"/>
                </a:prstClr>
              </a:solidFill>
              <a:latin typeface="宋体" pitchFamily="2" charset="-122"/>
              <a:sym typeface="宋体" pitchFamily="2" charset="-122"/>
            </a:endParaRPr>
          </a:p>
        </p:txBody>
      </p:sp>
      <p:sp>
        <p:nvSpPr>
          <p:cNvPr id="6" name="原创设计师QQ598969553          _4"/>
          <p:cNvSpPr>
            <a:spLocks noChangeArrowheads="1"/>
          </p:cNvSpPr>
          <p:nvPr/>
        </p:nvSpPr>
        <p:spPr bwMode="auto">
          <a:xfrm>
            <a:off x="1196694" y="1837785"/>
            <a:ext cx="1584325" cy="57150"/>
          </a:xfrm>
          <a:prstGeom prst="wedgeRectCallout">
            <a:avLst>
              <a:gd name="adj1" fmla="val -23398"/>
              <a:gd name="adj2" fmla="val 403287"/>
            </a:avLst>
          </a:prstGeom>
          <a:solidFill>
            <a:schemeClr val="accent1"/>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a:solidFill>
                <a:prstClr val="black">
                  <a:lumMod val="75000"/>
                  <a:lumOff val="25000"/>
                </a:prstClr>
              </a:solidFill>
              <a:latin typeface="宋体" pitchFamily="2" charset="-122"/>
              <a:sym typeface="宋体" pitchFamily="2" charset="-122"/>
            </a:endParaRPr>
          </a:p>
        </p:txBody>
      </p:sp>
      <p:sp>
        <p:nvSpPr>
          <p:cNvPr id="7" name="原创设计师QQ598969553          _5"/>
          <p:cNvSpPr>
            <a:spLocks noChangeArrowheads="1"/>
          </p:cNvSpPr>
          <p:nvPr/>
        </p:nvSpPr>
        <p:spPr bwMode="auto">
          <a:xfrm>
            <a:off x="2727127" y="3846356"/>
            <a:ext cx="2275098"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点击输入本栏的具体文字，简明扼要的说明分项内容，此为概念图解，根据您的内容酌情修改。</a:t>
            </a:r>
            <a:endParaRPr lang="zh-CN" altLang="en-US" sz="1000" spc="75" dirty="0">
              <a:solidFill>
                <a:schemeClr val="tx1">
                  <a:lumMod val="65000"/>
                  <a:lumOff val="35000"/>
                </a:schemeClr>
              </a:solidFill>
              <a:latin typeface="+mn-ea"/>
            </a:endParaRPr>
          </a:p>
        </p:txBody>
      </p:sp>
      <p:sp>
        <p:nvSpPr>
          <p:cNvPr id="8" name="原创设计师QQ598969553          _6"/>
          <p:cNvSpPr>
            <a:spLocks noChangeArrowheads="1"/>
          </p:cNvSpPr>
          <p:nvPr/>
        </p:nvSpPr>
        <p:spPr bwMode="auto">
          <a:xfrm>
            <a:off x="1115442" y="1107089"/>
            <a:ext cx="2275096"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点击输入本栏的具体文字，简明扼要的说明分项内容，此为概念图解，根据您的内容酌情修改。</a:t>
            </a:r>
            <a:endParaRPr lang="zh-CN" altLang="en-US" sz="1000" spc="75" dirty="0">
              <a:solidFill>
                <a:schemeClr val="tx1">
                  <a:lumMod val="65000"/>
                  <a:lumOff val="35000"/>
                </a:schemeClr>
              </a:solidFill>
              <a:latin typeface="+mn-ea"/>
            </a:endParaRPr>
          </a:p>
        </p:txBody>
      </p:sp>
      <p:sp>
        <p:nvSpPr>
          <p:cNvPr id="9" name="原创设计师QQ598969553          _7"/>
          <p:cNvSpPr>
            <a:spLocks noChangeArrowheads="1"/>
          </p:cNvSpPr>
          <p:nvPr/>
        </p:nvSpPr>
        <p:spPr bwMode="auto">
          <a:xfrm>
            <a:off x="4603942" y="1837785"/>
            <a:ext cx="1584325" cy="57150"/>
          </a:xfrm>
          <a:prstGeom prst="wedgeRectCallout">
            <a:avLst>
              <a:gd name="adj1" fmla="val -23398"/>
              <a:gd name="adj2" fmla="val 403287"/>
            </a:avLst>
          </a:prstGeom>
          <a:solidFill>
            <a:schemeClr val="accent1"/>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a:solidFill>
                <a:prstClr val="black">
                  <a:lumMod val="75000"/>
                  <a:lumOff val="25000"/>
                </a:prstClr>
              </a:solidFill>
              <a:latin typeface="宋体" pitchFamily="2" charset="-122"/>
              <a:sym typeface="宋体" pitchFamily="2" charset="-122"/>
            </a:endParaRPr>
          </a:p>
        </p:txBody>
      </p:sp>
      <p:sp>
        <p:nvSpPr>
          <p:cNvPr id="10" name="原创设计师QQ598969553          _8"/>
          <p:cNvSpPr>
            <a:spLocks noChangeArrowheads="1"/>
          </p:cNvSpPr>
          <p:nvPr/>
        </p:nvSpPr>
        <p:spPr bwMode="auto">
          <a:xfrm>
            <a:off x="4522689" y="1107088"/>
            <a:ext cx="2275098"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点击输入本栏的具体文字，简明扼要的说明分项内容，此为概念图解，根据您的内容酌情修改。</a:t>
            </a:r>
            <a:endParaRPr lang="zh-CN" altLang="en-US" sz="1000" spc="75" dirty="0">
              <a:solidFill>
                <a:schemeClr val="tx1">
                  <a:lumMod val="65000"/>
                  <a:lumOff val="35000"/>
                </a:schemeClr>
              </a:solidFill>
              <a:latin typeface="+mn-ea"/>
            </a:endParaRPr>
          </a:p>
        </p:txBody>
      </p:sp>
      <p:sp>
        <p:nvSpPr>
          <p:cNvPr id="11" name="原创设计师QQ598969553          _9"/>
          <p:cNvSpPr>
            <a:spLocks noChangeArrowheads="1"/>
          </p:cNvSpPr>
          <p:nvPr/>
        </p:nvSpPr>
        <p:spPr bwMode="auto">
          <a:xfrm>
            <a:off x="6210476" y="3785171"/>
            <a:ext cx="1476375" cy="41434"/>
          </a:xfrm>
          <a:prstGeom prst="wedgeRectCallout">
            <a:avLst>
              <a:gd name="adj1" fmla="val -17528"/>
              <a:gd name="adj2" fmla="val -509463"/>
            </a:avLst>
          </a:prstGeom>
          <a:solidFill>
            <a:schemeClr val="accent2"/>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a:solidFill>
                <a:prstClr val="black">
                  <a:lumMod val="75000"/>
                  <a:lumOff val="25000"/>
                </a:prstClr>
              </a:solidFill>
              <a:latin typeface="宋体" pitchFamily="2" charset="-122"/>
              <a:sym typeface="宋体" pitchFamily="2" charset="-122"/>
            </a:endParaRPr>
          </a:p>
        </p:txBody>
      </p:sp>
      <p:sp>
        <p:nvSpPr>
          <p:cNvPr id="12" name="原创设计师QQ598969553          _10"/>
          <p:cNvSpPr>
            <a:spLocks noChangeArrowheads="1"/>
          </p:cNvSpPr>
          <p:nvPr/>
        </p:nvSpPr>
        <p:spPr bwMode="auto">
          <a:xfrm>
            <a:off x="6041912" y="3846356"/>
            <a:ext cx="2275096"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点击输入本栏的具体文字，简明扼要的说明分项内容，此为概念图解，根据您的内容酌情修改。</a:t>
            </a:r>
            <a:endParaRPr lang="zh-CN" altLang="en-US" sz="1000" spc="75" dirty="0">
              <a:solidFill>
                <a:schemeClr val="tx1">
                  <a:lumMod val="65000"/>
                  <a:lumOff val="35000"/>
                </a:schemeClr>
              </a:solidFill>
              <a:latin typeface="+mn-ea"/>
            </a:endParaRPr>
          </a:p>
        </p:txBody>
      </p:sp>
      <p:sp>
        <p:nvSpPr>
          <p:cNvPr id="13" name="原创设计师QQ598969553          _11"/>
          <p:cNvSpPr>
            <a:spLocks/>
          </p:cNvSpPr>
          <p:nvPr/>
        </p:nvSpPr>
        <p:spPr bwMode="auto">
          <a:xfrm>
            <a:off x="1002345" y="2216544"/>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4" name="原创设计师QQ598969553          _12"/>
          <p:cNvSpPr>
            <a:spLocks/>
          </p:cNvSpPr>
          <p:nvPr/>
        </p:nvSpPr>
        <p:spPr bwMode="auto">
          <a:xfrm>
            <a:off x="1083216" y="2273468"/>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1">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5" name="原创设计师QQ598969553          _13"/>
          <p:cNvSpPr>
            <a:spLocks/>
          </p:cNvSpPr>
          <p:nvPr/>
        </p:nvSpPr>
        <p:spPr bwMode="auto">
          <a:xfrm>
            <a:off x="2738052" y="2216544"/>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6" name="原创设计师QQ598969553          _14"/>
          <p:cNvSpPr>
            <a:spLocks/>
          </p:cNvSpPr>
          <p:nvPr/>
        </p:nvSpPr>
        <p:spPr bwMode="auto">
          <a:xfrm>
            <a:off x="2818923" y="2273468"/>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7" name="原创设计师QQ598969553          _15"/>
          <p:cNvSpPr>
            <a:spLocks/>
          </p:cNvSpPr>
          <p:nvPr/>
        </p:nvSpPr>
        <p:spPr bwMode="auto">
          <a:xfrm>
            <a:off x="4384536" y="2216544"/>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8" name="原创设计师QQ598969553          _16"/>
          <p:cNvSpPr>
            <a:spLocks/>
          </p:cNvSpPr>
          <p:nvPr/>
        </p:nvSpPr>
        <p:spPr bwMode="auto">
          <a:xfrm>
            <a:off x="4465406" y="2273468"/>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9" name="原创设计师QQ598969553          _17"/>
          <p:cNvSpPr/>
          <p:nvPr/>
        </p:nvSpPr>
        <p:spPr>
          <a:xfrm>
            <a:off x="1228551" y="2694236"/>
            <a:ext cx="929555" cy="500137"/>
          </a:xfrm>
          <a:prstGeom prst="rect">
            <a:avLst/>
          </a:prstGeom>
        </p:spPr>
        <p:txBody>
          <a:bodyPr wrap="squar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sp>
        <p:nvSpPr>
          <p:cNvPr id="20" name="原创设计师QQ598969553          _18"/>
          <p:cNvSpPr/>
          <p:nvPr/>
        </p:nvSpPr>
        <p:spPr>
          <a:xfrm>
            <a:off x="4610741" y="2694236"/>
            <a:ext cx="929555" cy="500137"/>
          </a:xfrm>
          <a:prstGeom prst="rect">
            <a:avLst/>
          </a:prstGeom>
        </p:spPr>
        <p:txBody>
          <a:bodyPr wrap="squar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sp>
        <p:nvSpPr>
          <p:cNvPr id="21" name="原创设计师QQ598969553          _19"/>
          <p:cNvSpPr/>
          <p:nvPr/>
        </p:nvSpPr>
        <p:spPr>
          <a:xfrm>
            <a:off x="2964258" y="2694236"/>
            <a:ext cx="929555" cy="500137"/>
          </a:xfrm>
          <a:prstGeom prst="rect">
            <a:avLst/>
          </a:prstGeom>
        </p:spPr>
        <p:txBody>
          <a:bodyPr wrap="squar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grpSp>
        <p:nvGrpSpPr>
          <p:cNvPr id="22" name="原创设计师QQ598969553          _20"/>
          <p:cNvGrpSpPr/>
          <p:nvPr/>
        </p:nvGrpSpPr>
        <p:grpSpPr>
          <a:xfrm>
            <a:off x="4897898" y="2398167"/>
            <a:ext cx="207186" cy="206089"/>
            <a:chOff x="3856417" y="4248125"/>
            <a:chExt cx="409860" cy="407692"/>
          </a:xfrm>
          <a:solidFill>
            <a:schemeClr val="accent1"/>
          </a:solidFill>
        </p:grpSpPr>
        <p:sp>
          <p:nvSpPr>
            <p:cNvPr id="23"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30" name="原创设计师QQ598969553          _21"/>
          <p:cNvGrpSpPr/>
          <p:nvPr/>
        </p:nvGrpSpPr>
        <p:grpSpPr>
          <a:xfrm>
            <a:off x="1561093" y="2364926"/>
            <a:ext cx="245005" cy="281181"/>
            <a:chOff x="2733098" y="4187405"/>
            <a:chExt cx="484675" cy="556238"/>
          </a:xfrm>
          <a:solidFill>
            <a:schemeClr val="accent1"/>
          </a:solidFill>
        </p:grpSpPr>
        <p:sp>
          <p:nvSpPr>
            <p:cNvPr id="31"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4"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8" name="原创设计师QQ598969553          _22"/>
          <p:cNvGrpSpPr/>
          <p:nvPr/>
        </p:nvGrpSpPr>
        <p:grpSpPr>
          <a:xfrm>
            <a:off x="3304445" y="2402292"/>
            <a:ext cx="288853" cy="196770"/>
            <a:chOff x="4895160" y="4287159"/>
            <a:chExt cx="571418" cy="389258"/>
          </a:xfrm>
          <a:solidFill>
            <a:schemeClr val="accent2"/>
          </a:solidFill>
        </p:grpSpPr>
        <p:sp>
          <p:nvSpPr>
            <p:cNvPr id="4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58" name="原创设计师QQ598969553          _23"/>
          <p:cNvSpPr>
            <a:spLocks/>
          </p:cNvSpPr>
          <p:nvPr/>
        </p:nvSpPr>
        <p:spPr bwMode="auto">
          <a:xfrm>
            <a:off x="6048012" y="2216543"/>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9" name="原创设计师QQ598969553          _24"/>
          <p:cNvSpPr>
            <a:spLocks/>
          </p:cNvSpPr>
          <p:nvPr/>
        </p:nvSpPr>
        <p:spPr bwMode="auto">
          <a:xfrm>
            <a:off x="6128882" y="2273467"/>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60" name="原创设计师QQ598969553          _25"/>
          <p:cNvSpPr/>
          <p:nvPr/>
        </p:nvSpPr>
        <p:spPr>
          <a:xfrm>
            <a:off x="6274217" y="2694235"/>
            <a:ext cx="929555" cy="500137"/>
          </a:xfrm>
          <a:prstGeom prst="rect">
            <a:avLst/>
          </a:prstGeom>
        </p:spPr>
        <p:txBody>
          <a:bodyPr wrap="squar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grpSp>
        <p:nvGrpSpPr>
          <p:cNvPr id="61" name="原创设计师QQ598969553          _26"/>
          <p:cNvGrpSpPr/>
          <p:nvPr/>
        </p:nvGrpSpPr>
        <p:grpSpPr>
          <a:xfrm>
            <a:off x="6593507" y="2402267"/>
            <a:ext cx="185723" cy="175428"/>
            <a:chOff x="4882149" y="3025052"/>
            <a:chExt cx="489013" cy="461905"/>
          </a:xfrm>
          <a:solidFill>
            <a:schemeClr val="accent2"/>
          </a:solidFill>
        </p:grpSpPr>
        <p:sp>
          <p:nvSpPr>
            <p:cNvPr id="62" name="Freeform 250"/>
            <p:cNvSpPr>
              <a:spLocks/>
            </p:cNvSpPr>
            <p:nvPr/>
          </p:nvSpPr>
          <p:spPr bwMode="auto">
            <a:xfrm>
              <a:off x="4882149" y="3161672"/>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3" name="Freeform 251"/>
            <p:cNvSpPr>
              <a:spLocks/>
            </p:cNvSpPr>
            <p:nvPr/>
          </p:nvSpPr>
          <p:spPr bwMode="auto">
            <a:xfrm>
              <a:off x="4942869" y="3028305"/>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4" name="Freeform 252"/>
            <p:cNvSpPr>
              <a:spLocks/>
            </p:cNvSpPr>
            <p:nvPr/>
          </p:nvSpPr>
          <p:spPr bwMode="auto">
            <a:xfrm>
              <a:off x="5284419" y="3276606"/>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5" name="Freeform 253"/>
            <p:cNvSpPr>
              <a:spLocks/>
            </p:cNvSpPr>
            <p:nvPr/>
          </p:nvSpPr>
          <p:spPr bwMode="auto">
            <a:xfrm>
              <a:off x="5143462" y="3025052"/>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6" name="Rectangle 254"/>
            <p:cNvSpPr>
              <a:spLocks noChangeArrowheads="1"/>
            </p:cNvSpPr>
            <p:nvPr/>
          </p:nvSpPr>
          <p:spPr bwMode="auto">
            <a:xfrm>
              <a:off x="5058888" y="3284196"/>
              <a:ext cx="43371" cy="542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7" name="Rectangle 255"/>
            <p:cNvSpPr>
              <a:spLocks noChangeArrowheads="1"/>
            </p:cNvSpPr>
            <p:nvPr/>
          </p:nvSpPr>
          <p:spPr bwMode="auto">
            <a:xfrm>
              <a:off x="5122860" y="3218054"/>
              <a:ext cx="41203" cy="120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8" name="Rectangle 256"/>
            <p:cNvSpPr>
              <a:spLocks noChangeArrowheads="1"/>
            </p:cNvSpPr>
            <p:nvPr/>
          </p:nvSpPr>
          <p:spPr bwMode="auto">
            <a:xfrm>
              <a:off x="5184664" y="3182273"/>
              <a:ext cx="41203" cy="156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pic>
        <p:nvPicPr>
          <p:cNvPr id="6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2025288287"/>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par>
                                <p:cTn id="20" presetID="53" presetClass="entr" presetSubtype="16" fill="hold" grpId="0" nodeType="withEffect">
                                  <p:stCondLst>
                                    <p:cond delay="40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par>
                                <p:cTn id="25" presetID="53" presetClass="entr" presetSubtype="16" fill="hold" grpId="0" nodeType="withEffect">
                                  <p:stCondLst>
                                    <p:cond delay="600"/>
                                  </p:stCondLst>
                                  <p:childTnLst>
                                    <p:set>
                                      <p:cBhvr>
                                        <p:cTn id="26" dur="1" fill="hold">
                                          <p:stCondLst>
                                            <p:cond delay="0"/>
                                          </p:stCondLst>
                                        </p:cTn>
                                        <p:tgtEl>
                                          <p:spTgt spid="58"/>
                                        </p:tgtEl>
                                        <p:attrNameLst>
                                          <p:attrName>style.visibility</p:attrName>
                                        </p:attrNameLst>
                                      </p:cBhvr>
                                      <p:to>
                                        <p:strVal val="visible"/>
                                      </p:to>
                                    </p:set>
                                    <p:anim calcmode="lin" valueType="num">
                                      <p:cBhvr>
                                        <p:cTn id="27" dur="500" fill="hold"/>
                                        <p:tgtEl>
                                          <p:spTgt spid="58"/>
                                        </p:tgtEl>
                                        <p:attrNameLst>
                                          <p:attrName>ppt_w</p:attrName>
                                        </p:attrNameLst>
                                      </p:cBhvr>
                                      <p:tavLst>
                                        <p:tav tm="0">
                                          <p:val>
                                            <p:fltVal val="0"/>
                                          </p:val>
                                        </p:tav>
                                        <p:tav tm="100000">
                                          <p:val>
                                            <p:strVal val="#ppt_w"/>
                                          </p:val>
                                        </p:tav>
                                      </p:tavLst>
                                    </p:anim>
                                    <p:anim calcmode="lin" valueType="num">
                                      <p:cBhvr>
                                        <p:cTn id="28" dur="500" fill="hold"/>
                                        <p:tgtEl>
                                          <p:spTgt spid="58"/>
                                        </p:tgtEl>
                                        <p:attrNameLst>
                                          <p:attrName>ppt_h</p:attrName>
                                        </p:attrNameLst>
                                      </p:cBhvr>
                                      <p:tavLst>
                                        <p:tav tm="0">
                                          <p:val>
                                            <p:fltVal val="0"/>
                                          </p:val>
                                        </p:tav>
                                        <p:tav tm="100000">
                                          <p:val>
                                            <p:strVal val="#ppt_h"/>
                                          </p:val>
                                        </p:tav>
                                      </p:tavLst>
                                    </p:anim>
                                    <p:animEffect transition="in" filter="fade">
                                      <p:cBhvr>
                                        <p:cTn id="29" dur="500"/>
                                        <p:tgtEl>
                                          <p:spTgt spid="58"/>
                                        </p:tgtEl>
                                      </p:cBhvr>
                                    </p:animEffect>
                                  </p:childTnLst>
                                </p:cTn>
                              </p:par>
                            </p:childTnLst>
                          </p:cTn>
                        </p:par>
                        <p:par>
                          <p:cTn id="30" fill="hold">
                            <p:stCondLst>
                              <p:cond delay="1600"/>
                            </p:stCondLst>
                            <p:childTnLst>
                              <p:par>
                                <p:cTn id="31" presetID="21" presetClass="entr" presetSubtype="1"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heel(1)">
                                      <p:cBhvr>
                                        <p:cTn id="33" dur="500"/>
                                        <p:tgtEl>
                                          <p:spTgt spid="14"/>
                                        </p:tgtEl>
                                      </p:cBhvr>
                                    </p:animEffect>
                                  </p:childTnLst>
                                </p:cTn>
                              </p:par>
                              <p:par>
                                <p:cTn id="34" presetID="21" presetClass="entr" presetSubtype="1" fill="hold" grpId="0" nodeType="withEffect">
                                  <p:stCondLst>
                                    <p:cond delay="200"/>
                                  </p:stCondLst>
                                  <p:childTnLst>
                                    <p:set>
                                      <p:cBhvr>
                                        <p:cTn id="35" dur="1" fill="hold">
                                          <p:stCondLst>
                                            <p:cond delay="0"/>
                                          </p:stCondLst>
                                        </p:cTn>
                                        <p:tgtEl>
                                          <p:spTgt spid="16"/>
                                        </p:tgtEl>
                                        <p:attrNameLst>
                                          <p:attrName>style.visibility</p:attrName>
                                        </p:attrNameLst>
                                      </p:cBhvr>
                                      <p:to>
                                        <p:strVal val="visible"/>
                                      </p:to>
                                    </p:set>
                                    <p:animEffect transition="in" filter="wheel(1)">
                                      <p:cBhvr>
                                        <p:cTn id="36" dur="500"/>
                                        <p:tgtEl>
                                          <p:spTgt spid="16"/>
                                        </p:tgtEl>
                                      </p:cBhvr>
                                    </p:animEffect>
                                  </p:childTnLst>
                                </p:cTn>
                              </p:par>
                              <p:par>
                                <p:cTn id="37" presetID="21" presetClass="entr" presetSubtype="1" fill="hold" grpId="0" nodeType="withEffect">
                                  <p:stCondLst>
                                    <p:cond delay="400"/>
                                  </p:stCondLst>
                                  <p:childTnLst>
                                    <p:set>
                                      <p:cBhvr>
                                        <p:cTn id="38" dur="1" fill="hold">
                                          <p:stCondLst>
                                            <p:cond delay="0"/>
                                          </p:stCondLst>
                                        </p:cTn>
                                        <p:tgtEl>
                                          <p:spTgt spid="18"/>
                                        </p:tgtEl>
                                        <p:attrNameLst>
                                          <p:attrName>style.visibility</p:attrName>
                                        </p:attrNameLst>
                                      </p:cBhvr>
                                      <p:to>
                                        <p:strVal val="visible"/>
                                      </p:to>
                                    </p:set>
                                    <p:animEffect transition="in" filter="wheel(1)">
                                      <p:cBhvr>
                                        <p:cTn id="39" dur="500"/>
                                        <p:tgtEl>
                                          <p:spTgt spid="18"/>
                                        </p:tgtEl>
                                      </p:cBhvr>
                                    </p:animEffect>
                                  </p:childTnLst>
                                </p:cTn>
                              </p:par>
                              <p:par>
                                <p:cTn id="40" presetID="21" presetClass="entr" presetSubtype="1" fill="hold" grpId="0" nodeType="withEffect">
                                  <p:stCondLst>
                                    <p:cond delay="600"/>
                                  </p:stCondLst>
                                  <p:childTnLst>
                                    <p:set>
                                      <p:cBhvr>
                                        <p:cTn id="41" dur="1" fill="hold">
                                          <p:stCondLst>
                                            <p:cond delay="0"/>
                                          </p:stCondLst>
                                        </p:cTn>
                                        <p:tgtEl>
                                          <p:spTgt spid="59"/>
                                        </p:tgtEl>
                                        <p:attrNameLst>
                                          <p:attrName>style.visibility</p:attrName>
                                        </p:attrNameLst>
                                      </p:cBhvr>
                                      <p:to>
                                        <p:strVal val="visible"/>
                                      </p:to>
                                    </p:set>
                                    <p:animEffect transition="in" filter="wheel(1)">
                                      <p:cBhvr>
                                        <p:cTn id="42" dur="500"/>
                                        <p:tgtEl>
                                          <p:spTgt spid="59"/>
                                        </p:tgtEl>
                                      </p:cBhvr>
                                    </p:animEffect>
                                  </p:childTnLst>
                                </p:cTn>
                              </p:par>
                            </p:childTnLst>
                          </p:cTn>
                        </p:par>
                        <p:par>
                          <p:cTn id="43" fill="hold">
                            <p:stCondLst>
                              <p:cond delay="2700"/>
                            </p:stCondLst>
                            <p:childTnLst>
                              <p:par>
                                <p:cTn id="44" presetID="45" presetClass="entr" presetSubtype="0" fill="hold"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anim calcmode="lin" valueType="num">
                                      <p:cBhvr>
                                        <p:cTn id="47" dur="500" fill="hold"/>
                                        <p:tgtEl>
                                          <p:spTgt spid="30"/>
                                        </p:tgtEl>
                                        <p:attrNameLst>
                                          <p:attrName>ppt_w</p:attrName>
                                        </p:attrNameLst>
                                      </p:cBhvr>
                                      <p:tavLst>
                                        <p:tav tm="0" fmla="#ppt_w*sin(2.5*pi*$)">
                                          <p:val>
                                            <p:fltVal val="0"/>
                                          </p:val>
                                        </p:tav>
                                        <p:tav tm="100000">
                                          <p:val>
                                            <p:fltVal val="1"/>
                                          </p:val>
                                        </p:tav>
                                      </p:tavLst>
                                    </p:anim>
                                    <p:anim calcmode="lin" valueType="num">
                                      <p:cBhvr>
                                        <p:cTn id="48" dur="500" fill="hold"/>
                                        <p:tgtEl>
                                          <p:spTgt spid="30"/>
                                        </p:tgtEl>
                                        <p:attrNameLst>
                                          <p:attrName>ppt_h</p:attrName>
                                        </p:attrNameLst>
                                      </p:cBhvr>
                                      <p:tavLst>
                                        <p:tav tm="0">
                                          <p:val>
                                            <p:strVal val="#ppt_h"/>
                                          </p:val>
                                        </p:tav>
                                        <p:tav tm="100000">
                                          <p:val>
                                            <p:strVal val="#ppt_h"/>
                                          </p:val>
                                        </p:tav>
                                      </p:tavLst>
                                    </p:anim>
                                  </p:childTnLst>
                                </p:cTn>
                              </p:par>
                              <p:par>
                                <p:cTn id="49" presetID="53" presetClass="entr" presetSubtype="16" fill="hold" grpId="0" nodeType="withEffect">
                                  <p:stCondLst>
                                    <p:cond delay="0"/>
                                  </p:stCondLst>
                                  <p:iterate type="lt">
                                    <p:tmPct val="10000"/>
                                  </p:iterate>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animEffect transition="in" filter="fade">
                                      <p:cBhvr>
                                        <p:cTn id="53" dur="500"/>
                                        <p:tgtEl>
                                          <p:spTgt spid="19"/>
                                        </p:tgtEl>
                                      </p:cBhvr>
                                    </p:animEffect>
                                  </p:childTnLst>
                                </p:cTn>
                              </p:par>
                            </p:childTnLst>
                          </p:cTn>
                        </p:par>
                        <p:par>
                          <p:cTn id="54" fill="hold">
                            <p:stCondLst>
                              <p:cond delay="3400"/>
                            </p:stCondLst>
                            <p:childTnLst>
                              <p:par>
                                <p:cTn id="55" presetID="2" presetClass="entr" presetSubtype="1"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additive="base">
                                        <p:cTn id="57" dur="500" fill="hold"/>
                                        <p:tgtEl>
                                          <p:spTgt spid="6"/>
                                        </p:tgtEl>
                                        <p:attrNameLst>
                                          <p:attrName>ppt_x</p:attrName>
                                        </p:attrNameLst>
                                      </p:cBhvr>
                                      <p:tavLst>
                                        <p:tav tm="0">
                                          <p:val>
                                            <p:strVal val="#ppt_x"/>
                                          </p:val>
                                        </p:tav>
                                        <p:tav tm="100000">
                                          <p:val>
                                            <p:strVal val="#ppt_x"/>
                                          </p:val>
                                        </p:tav>
                                      </p:tavLst>
                                    </p:anim>
                                    <p:anim calcmode="lin" valueType="num">
                                      <p:cBhvr additive="base">
                                        <p:cTn id="58" dur="500" fill="hold"/>
                                        <p:tgtEl>
                                          <p:spTgt spid="6"/>
                                        </p:tgtEl>
                                        <p:attrNameLst>
                                          <p:attrName>ppt_y</p:attrName>
                                        </p:attrNameLst>
                                      </p:cBhvr>
                                      <p:tavLst>
                                        <p:tav tm="0">
                                          <p:val>
                                            <p:strVal val="0-#ppt_h/2"/>
                                          </p:val>
                                        </p:tav>
                                        <p:tav tm="100000">
                                          <p:val>
                                            <p:strVal val="#ppt_y"/>
                                          </p:val>
                                        </p:tav>
                                      </p:tavLst>
                                    </p:anim>
                                  </p:childTnLst>
                                </p:cTn>
                              </p:par>
                            </p:childTnLst>
                          </p:cTn>
                        </p:par>
                        <p:par>
                          <p:cTn id="59" fill="hold">
                            <p:stCondLst>
                              <p:cond delay="3900"/>
                            </p:stCondLst>
                            <p:childTnLst>
                              <p:par>
                                <p:cTn id="60" presetID="14" presetClass="entr" presetSubtype="10" fill="hold" grpId="0" nodeType="after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randombar(horizontal)">
                                      <p:cBhvr>
                                        <p:cTn id="62" dur="500"/>
                                        <p:tgtEl>
                                          <p:spTgt spid="8"/>
                                        </p:tgtEl>
                                      </p:cBhvr>
                                    </p:animEffect>
                                  </p:childTnLst>
                                </p:cTn>
                              </p:par>
                            </p:childTnLst>
                          </p:cTn>
                        </p:par>
                        <p:par>
                          <p:cTn id="63" fill="hold">
                            <p:stCondLst>
                              <p:cond delay="4400"/>
                            </p:stCondLst>
                            <p:childTnLst>
                              <p:par>
                                <p:cTn id="64" presetID="45" presetClass="entr" presetSubtype="0"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fade">
                                      <p:cBhvr>
                                        <p:cTn id="66" dur="500"/>
                                        <p:tgtEl>
                                          <p:spTgt spid="48"/>
                                        </p:tgtEl>
                                      </p:cBhvr>
                                    </p:animEffect>
                                    <p:anim calcmode="lin" valueType="num">
                                      <p:cBhvr>
                                        <p:cTn id="67" dur="500" fill="hold"/>
                                        <p:tgtEl>
                                          <p:spTgt spid="48"/>
                                        </p:tgtEl>
                                        <p:attrNameLst>
                                          <p:attrName>ppt_w</p:attrName>
                                        </p:attrNameLst>
                                      </p:cBhvr>
                                      <p:tavLst>
                                        <p:tav tm="0" fmla="#ppt_w*sin(2.5*pi*$)">
                                          <p:val>
                                            <p:fltVal val="0"/>
                                          </p:val>
                                        </p:tav>
                                        <p:tav tm="100000">
                                          <p:val>
                                            <p:fltVal val="1"/>
                                          </p:val>
                                        </p:tav>
                                      </p:tavLst>
                                    </p:anim>
                                    <p:anim calcmode="lin" valueType="num">
                                      <p:cBhvr>
                                        <p:cTn id="68" dur="500" fill="hold"/>
                                        <p:tgtEl>
                                          <p:spTgt spid="48"/>
                                        </p:tgtEl>
                                        <p:attrNameLst>
                                          <p:attrName>ppt_h</p:attrName>
                                        </p:attrNameLst>
                                      </p:cBhvr>
                                      <p:tavLst>
                                        <p:tav tm="0">
                                          <p:val>
                                            <p:strVal val="#ppt_h"/>
                                          </p:val>
                                        </p:tav>
                                        <p:tav tm="100000">
                                          <p:val>
                                            <p:strVal val="#ppt_h"/>
                                          </p:val>
                                        </p:tav>
                                      </p:tavLst>
                                    </p:anim>
                                  </p:childTnLst>
                                </p:cTn>
                              </p:par>
                              <p:par>
                                <p:cTn id="69" presetID="53" presetClass="entr" presetSubtype="16" fill="hold" grpId="0" nodeType="withEffect">
                                  <p:stCondLst>
                                    <p:cond delay="0"/>
                                  </p:stCondLst>
                                  <p:iterate type="lt">
                                    <p:tmPct val="10000"/>
                                  </p:iterate>
                                  <p:childTnLst>
                                    <p:set>
                                      <p:cBhvr>
                                        <p:cTn id="70" dur="1" fill="hold">
                                          <p:stCondLst>
                                            <p:cond delay="0"/>
                                          </p:stCondLst>
                                        </p:cTn>
                                        <p:tgtEl>
                                          <p:spTgt spid="21"/>
                                        </p:tgtEl>
                                        <p:attrNameLst>
                                          <p:attrName>style.visibility</p:attrName>
                                        </p:attrNameLst>
                                      </p:cBhvr>
                                      <p:to>
                                        <p:strVal val="visible"/>
                                      </p:to>
                                    </p:set>
                                    <p:anim calcmode="lin" valueType="num">
                                      <p:cBhvr>
                                        <p:cTn id="71" dur="500" fill="hold"/>
                                        <p:tgtEl>
                                          <p:spTgt spid="21"/>
                                        </p:tgtEl>
                                        <p:attrNameLst>
                                          <p:attrName>ppt_w</p:attrName>
                                        </p:attrNameLst>
                                      </p:cBhvr>
                                      <p:tavLst>
                                        <p:tav tm="0">
                                          <p:val>
                                            <p:fltVal val="0"/>
                                          </p:val>
                                        </p:tav>
                                        <p:tav tm="100000">
                                          <p:val>
                                            <p:strVal val="#ppt_w"/>
                                          </p:val>
                                        </p:tav>
                                      </p:tavLst>
                                    </p:anim>
                                    <p:anim calcmode="lin" valueType="num">
                                      <p:cBhvr>
                                        <p:cTn id="72" dur="500" fill="hold"/>
                                        <p:tgtEl>
                                          <p:spTgt spid="21"/>
                                        </p:tgtEl>
                                        <p:attrNameLst>
                                          <p:attrName>ppt_h</p:attrName>
                                        </p:attrNameLst>
                                      </p:cBhvr>
                                      <p:tavLst>
                                        <p:tav tm="0">
                                          <p:val>
                                            <p:fltVal val="0"/>
                                          </p:val>
                                        </p:tav>
                                        <p:tav tm="100000">
                                          <p:val>
                                            <p:strVal val="#ppt_h"/>
                                          </p:val>
                                        </p:tav>
                                      </p:tavLst>
                                    </p:anim>
                                    <p:animEffect transition="in" filter="fade">
                                      <p:cBhvr>
                                        <p:cTn id="73" dur="500"/>
                                        <p:tgtEl>
                                          <p:spTgt spid="21"/>
                                        </p:tgtEl>
                                      </p:cBhvr>
                                    </p:animEffect>
                                  </p:childTnLst>
                                </p:cTn>
                              </p:par>
                            </p:childTnLst>
                          </p:cTn>
                        </p:par>
                        <p:par>
                          <p:cTn id="74" fill="hold">
                            <p:stCondLst>
                              <p:cond delay="5100"/>
                            </p:stCondLst>
                            <p:childTnLst>
                              <p:par>
                                <p:cTn id="75" presetID="2" presetClass="entr" presetSubtype="4" fill="hold" grpId="0" nodeType="afterEffect">
                                  <p:stCondLst>
                                    <p:cond delay="0"/>
                                  </p:stCondLst>
                                  <p:childTnLst>
                                    <p:set>
                                      <p:cBhvr>
                                        <p:cTn id="76" dur="1" fill="hold">
                                          <p:stCondLst>
                                            <p:cond delay="0"/>
                                          </p:stCondLst>
                                        </p:cTn>
                                        <p:tgtEl>
                                          <p:spTgt spid="4"/>
                                        </p:tgtEl>
                                        <p:attrNameLst>
                                          <p:attrName>style.visibility</p:attrName>
                                        </p:attrNameLst>
                                      </p:cBhvr>
                                      <p:to>
                                        <p:strVal val="visible"/>
                                      </p:to>
                                    </p:set>
                                    <p:anim calcmode="lin" valueType="num">
                                      <p:cBhvr additive="base">
                                        <p:cTn id="77" dur="500" fill="hold"/>
                                        <p:tgtEl>
                                          <p:spTgt spid="4"/>
                                        </p:tgtEl>
                                        <p:attrNameLst>
                                          <p:attrName>ppt_x</p:attrName>
                                        </p:attrNameLst>
                                      </p:cBhvr>
                                      <p:tavLst>
                                        <p:tav tm="0">
                                          <p:val>
                                            <p:strVal val="#ppt_x"/>
                                          </p:val>
                                        </p:tav>
                                        <p:tav tm="100000">
                                          <p:val>
                                            <p:strVal val="#ppt_x"/>
                                          </p:val>
                                        </p:tav>
                                      </p:tavLst>
                                    </p:anim>
                                    <p:anim calcmode="lin" valueType="num">
                                      <p:cBhvr additive="base">
                                        <p:cTn id="78" dur="500" fill="hold"/>
                                        <p:tgtEl>
                                          <p:spTgt spid="4"/>
                                        </p:tgtEl>
                                        <p:attrNameLst>
                                          <p:attrName>ppt_y</p:attrName>
                                        </p:attrNameLst>
                                      </p:cBhvr>
                                      <p:tavLst>
                                        <p:tav tm="0">
                                          <p:val>
                                            <p:strVal val="1+#ppt_h/2"/>
                                          </p:val>
                                        </p:tav>
                                        <p:tav tm="100000">
                                          <p:val>
                                            <p:strVal val="#ppt_y"/>
                                          </p:val>
                                        </p:tav>
                                      </p:tavLst>
                                    </p:anim>
                                  </p:childTnLst>
                                </p:cTn>
                              </p:par>
                            </p:childTnLst>
                          </p:cTn>
                        </p:par>
                        <p:par>
                          <p:cTn id="79" fill="hold">
                            <p:stCondLst>
                              <p:cond delay="5600"/>
                            </p:stCondLst>
                            <p:childTnLst>
                              <p:par>
                                <p:cTn id="80" presetID="14" presetClass="entr" presetSubtype="10" fill="hold" grpId="0" nodeType="after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randombar(horizontal)">
                                      <p:cBhvr>
                                        <p:cTn id="82" dur="500"/>
                                        <p:tgtEl>
                                          <p:spTgt spid="7"/>
                                        </p:tgtEl>
                                      </p:cBhvr>
                                    </p:animEffect>
                                  </p:childTnLst>
                                </p:cTn>
                              </p:par>
                            </p:childTnLst>
                          </p:cTn>
                        </p:par>
                        <p:par>
                          <p:cTn id="83" fill="hold">
                            <p:stCondLst>
                              <p:cond delay="6100"/>
                            </p:stCondLst>
                            <p:childTnLst>
                              <p:par>
                                <p:cTn id="84" presetID="45" presetClass="entr" presetSubtype="0" fill="hold" nodeType="after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fade">
                                      <p:cBhvr>
                                        <p:cTn id="86" dur="500"/>
                                        <p:tgtEl>
                                          <p:spTgt spid="22"/>
                                        </p:tgtEl>
                                      </p:cBhvr>
                                    </p:animEffect>
                                    <p:anim calcmode="lin" valueType="num">
                                      <p:cBhvr>
                                        <p:cTn id="87" dur="500" fill="hold"/>
                                        <p:tgtEl>
                                          <p:spTgt spid="22"/>
                                        </p:tgtEl>
                                        <p:attrNameLst>
                                          <p:attrName>ppt_w</p:attrName>
                                        </p:attrNameLst>
                                      </p:cBhvr>
                                      <p:tavLst>
                                        <p:tav tm="0" fmla="#ppt_w*sin(2.5*pi*$)">
                                          <p:val>
                                            <p:fltVal val="0"/>
                                          </p:val>
                                        </p:tav>
                                        <p:tav tm="100000">
                                          <p:val>
                                            <p:fltVal val="1"/>
                                          </p:val>
                                        </p:tav>
                                      </p:tavLst>
                                    </p:anim>
                                    <p:anim calcmode="lin" valueType="num">
                                      <p:cBhvr>
                                        <p:cTn id="88" dur="500" fill="hold"/>
                                        <p:tgtEl>
                                          <p:spTgt spid="22"/>
                                        </p:tgtEl>
                                        <p:attrNameLst>
                                          <p:attrName>ppt_h</p:attrName>
                                        </p:attrNameLst>
                                      </p:cBhvr>
                                      <p:tavLst>
                                        <p:tav tm="0">
                                          <p:val>
                                            <p:strVal val="#ppt_h"/>
                                          </p:val>
                                        </p:tav>
                                        <p:tav tm="100000">
                                          <p:val>
                                            <p:strVal val="#ppt_h"/>
                                          </p:val>
                                        </p:tav>
                                      </p:tavLst>
                                    </p:anim>
                                  </p:childTnLst>
                                </p:cTn>
                              </p:par>
                              <p:par>
                                <p:cTn id="89" presetID="53" presetClass="entr" presetSubtype="16" fill="hold" grpId="0" nodeType="withEffect">
                                  <p:stCondLst>
                                    <p:cond delay="0"/>
                                  </p:stCondLst>
                                  <p:iterate type="lt">
                                    <p:tmPct val="10000"/>
                                  </p:iterate>
                                  <p:childTnLst>
                                    <p:set>
                                      <p:cBhvr>
                                        <p:cTn id="90" dur="1" fill="hold">
                                          <p:stCondLst>
                                            <p:cond delay="0"/>
                                          </p:stCondLst>
                                        </p:cTn>
                                        <p:tgtEl>
                                          <p:spTgt spid="20"/>
                                        </p:tgtEl>
                                        <p:attrNameLst>
                                          <p:attrName>style.visibility</p:attrName>
                                        </p:attrNameLst>
                                      </p:cBhvr>
                                      <p:to>
                                        <p:strVal val="visible"/>
                                      </p:to>
                                    </p:set>
                                    <p:anim calcmode="lin" valueType="num">
                                      <p:cBhvr>
                                        <p:cTn id="91" dur="500" fill="hold"/>
                                        <p:tgtEl>
                                          <p:spTgt spid="20"/>
                                        </p:tgtEl>
                                        <p:attrNameLst>
                                          <p:attrName>ppt_w</p:attrName>
                                        </p:attrNameLst>
                                      </p:cBhvr>
                                      <p:tavLst>
                                        <p:tav tm="0">
                                          <p:val>
                                            <p:fltVal val="0"/>
                                          </p:val>
                                        </p:tav>
                                        <p:tav tm="100000">
                                          <p:val>
                                            <p:strVal val="#ppt_w"/>
                                          </p:val>
                                        </p:tav>
                                      </p:tavLst>
                                    </p:anim>
                                    <p:anim calcmode="lin" valueType="num">
                                      <p:cBhvr>
                                        <p:cTn id="92" dur="500" fill="hold"/>
                                        <p:tgtEl>
                                          <p:spTgt spid="20"/>
                                        </p:tgtEl>
                                        <p:attrNameLst>
                                          <p:attrName>ppt_h</p:attrName>
                                        </p:attrNameLst>
                                      </p:cBhvr>
                                      <p:tavLst>
                                        <p:tav tm="0">
                                          <p:val>
                                            <p:fltVal val="0"/>
                                          </p:val>
                                        </p:tav>
                                        <p:tav tm="100000">
                                          <p:val>
                                            <p:strVal val="#ppt_h"/>
                                          </p:val>
                                        </p:tav>
                                      </p:tavLst>
                                    </p:anim>
                                    <p:animEffect transition="in" filter="fade">
                                      <p:cBhvr>
                                        <p:cTn id="93" dur="500"/>
                                        <p:tgtEl>
                                          <p:spTgt spid="20"/>
                                        </p:tgtEl>
                                      </p:cBhvr>
                                    </p:animEffect>
                                  </p:childTnLst>
                                </p:cTn>
                              </p:par>
                            </p:childTnLst>
                          </p:cTn>
                        </p:par>
                        <p:par>
                          <p:cTn id="94" fill="hold">
                            <p:stCondLst>
                              <p:cond delay="6800"/>
                            </p:stCondLst>
                            <p:childTnLst>
                              <p:par>
                                <p:cTn id="95" presetID="2" presetClass="entr" presetSubtype="1" fill="hold" grpId="0" nodeType="afterEffect">
                                  <p:stCondLst>
                                    <p:cond delay="0"/>
                                  </p:stCondLst>
                                  <p:childTnLst>
                                    <p:set>
                                      <p:cBhvr>
                                        <p:cTn id="96" dur="1" fill="hold">
                                          <p:stCondLst>
                                            <p:cond delay="0"/>
                                          </p:stCondLst>
                                        </p:cTn>
                                        <p:tgtEl>
                                          <p:spTgt spid="9"/>
                                        </p:tgtEl>
                                        <p:attrNameLst>
                                          <p:attrName>style.visibility</p:attrName>
                                        </p:attrNameLst>
                                      </p:cBhvr>
                                      <p:to>
                                        <p:strVal val="visible"/>
                                      </p:to>
                                    </p:set>
                                    <p:anim calcmode="lin" valueType="num">
                                      <p:cBhvr additive="base">
                                        <p:cTn id="97" dur="500" fill="hold"/>
                                        <p:tgtEl>
                                          <p:spTgt spid="9"/>
                                        </p:tgtEl>
                                        <p:attrNameLst>
                                          <p:attrName>ppt_x</p:attrName>
                                        </p:attrNameLst>
                                      </p:cBhvr>
                                      <p:tavLst>
                                        <p:tav tm="0">
                                          <p:val>
                                            <p:strVal val="#ppt_x"/>
                                          </p:val>
                                        </p:tav>
                                        <p:tav tm="100000">
                                          <p:val>
                                            <p:strVal val="#ppt_x"/>
                                          </p:val>
                                        </p:tav>
                                      </p:tavLst>
                                    </p:anim>
                                    <p:anim calcmode="lin" valueType="num">
                                      <p:cBhvr additive="base">
                                        <p:cTn id="98" dur="500" fill="hold"/>
                                        <p:tgtEl>
                                          <p:spTgt spid="9"/>
                                        </p:tgtEl>
                                        <p:attrNameLst>
                                          <p:attrName>ppt_y</p:attrName>
                                        </p:attrNameLst>
                                      </p:cBhvr>
                                      <p:tavLst>
                                        <p:tav tm="0">
                                          <p:val>
                                            <p:strVal val="0-#ppt_h/2"/>
                                          </p:val>
                                        </p:tav>
                                        <p:tav tm="100000">
                                          <p:val>
                                            <p:strVal val="#ppt_y"/>
                                          </p:val>
                                        </p:tav>
                                      </p:tavLst>
                                    </p:anim>
                                  </p:childTnLst>
                                </p:cTn>
                              </p:par>
                            </p:childTnLst>
                          </p:cTn>
                        </p:par>
                        <p:par>
                          <p:cTn id="99" fill="hold">
                            <p:stCondLst>
                              <p:cond delay="7300"/>
                            </p:stCondLst>
                            <p:childTnLst>
                              <p:par>
                                <p:cTn id="100" presetID="14" presetClass="entr" presetSubtype="10" fill="hold" grpId="0" nodeType="afterEffect">
                                  <p:stCondLst>
                                    <p:cond delay="0"/>
                                  </p:stCondLst>
                                  <p:childTnLst>
                                    <p:set>
                                      <p:cBhvr>
                                        <p:cTn id="101" dur="1" fill="hold">
                                          <p:stCondLst>
                                            <p:cond delay="0"/>
                                          </p:stCondLst>
                                        </p:cTn>
                                        <p:tgtEl>
                                          <p:spTgt spid="10"/>
                                        </p:tgtEl>
                                        <p:attrNameLst>
                                          <p:attrName>style.visibility</p:attrName>
                                        </p:attrNameLst>
                                      </p:cBhvr>
                                      <p:to>
                                        <p:strVal val="visible"/>
                                      </p:to>
                                    </p:set>
                                    <p:animEffect transition="in" filter="randombar(horizontal)">
                                      <p:cBhvr>
                                        <p:cTn id="102" dur="500"/>
                                        <p:tgtEl>
                                          <p:spTgt spid="10"/>
                                        </p:tgtEl>
                                      </p:cBhvr>
                                    </p:animEffect>
                                  </p:childTnLst>
                                </p:cTn>
                              </p:par>
                            </p:childTnLst>
                          </p:cTn>
                        </p:par>
                        <p:par>
                          <p:cTn id="103" fill="hold">
                            <p:stCondLst>
                              <p:cond delay="7800"/>
                            </p:stCondLst>
                            <p:childTnLst>
                              <p:par>
                                <p:cTn id="104" presetID="45" presetClass="entr" presetSubtype="0" fill="hold" nodeType="afterEffect">
                                  <p:stCondLst>
                                    <p:cond delay="0"/>
                                  </p:stCondLst>
                                  <p:childTnLst>
                                    <p:set>
                                      <p:cBhvr>
                                        <p:cTn id="105" dur="1" fill="hold">
                                          <p:stCondLst>
                                            <p:cond delay="0"/>
                                          </p:stCondLst>
                                        </p:cTn>
                                        <p:tgtEl>
                                          <p:spTgt spid="61"/>
                                        </p:tgtEl>
                                        <p:attrNameLst>
                                          <p:attrName>style.visibility</p:attrName>
                                        </p:attrNameLst>
                                      </p:cBhvr>
                                      <p:to>
                                        <p:strVal val="visible"/>
                                      </p:to>
                                    </p:set>
                                    <p:animEffect transition="in" filter="fade">
                                      <p:cBhvr>
                                        <p:cTn id="106" dur="500"/>
                                        <p:tgtEl>
                                          <p:spTgt spid="61"/>
                                        </p:tgtEl>
                                      </p:cBhvr>
                                    </p:animEffect>
                                    <p:anim calcmode="lin" valueType="num">
                                      <p:cBhvr>
                                        <p:cTn id="107" dur="500" fill="hold"/>
                                        <p:tgtEl>
                                          <p:spTgt spid="61"/>
                                        </p:tgtEl>
                                        <p:attrNameLst>
                                          <p:attrName>ppt_w</p:attrName>
                                        </p:attrNameLst>
                                      </p:cBhvr>
                                      <p:tavLst>
                                        <p:tav tm="0" fmla="#ppt_w*sin(2.5*pi*$)">
                                          <p:val>
                                            <p:fltVal val="0"/>
                                          </p:val>
                                        </p:tav>
                                        <p:tav tm="100000">
                                          <p:val>
                                            <p:fltVal val="1"/>
                                          </p:val>
                                        </p:tav>
                                      </p:tavLst>
                                    </p:anim>
                                    <p:anim calcmode="lin" valueType="num">
                                      <p:cBhvr>
                                        <p:cTn id="108" dur="500" fill="hold"/>
                                        <p:tgtEl>
                                          <p:spTgt spid="61"/>
                                        </p:tgtEl>
                                        <p:attrNameLst>
                                          <p:attrName>ppt_h</p:attrName>
                                        </p:attrNameLst>
                                      </p:cBhvr>
                                      <p:tavLst>
                                        <p:tav tm="0">
                                          <p:val>
                                            <p:strVal val="#ppt_h"/>
                                          </p:val>
                                        </p:tav>
                                        <p:tav tm="100000">
                                          <p:val>
                                            <p:strVal val="#ppt_h"/>
                                          </p:val>
                                        </p:tav>
                                      </p:tavLst>
                                    </p:anim>
                                  </p:childTnLst>
                                </p:cTn>
                              </p:par>
                              <p:par>
                                <p:cTn id="109" presetID="53" presetClass="entr" presetSubtype="16" fill="hold" grpId="0" nodeType="withEffect">
                                  <p:stCondLst>
                                    <p:cond delay="0"/>
                                  </p:stCondLst>
                                  <p:iterate type="lt">
                                    <p:tmPct val="10000"/>
                                  </p:iterate>
                                  <p:childTnLst>
                                    <p:set>
                                      <p:cBhvr>
                                        <p:cTn id="110" dur="1" fill="hold">
                                          <p:stCondLst>
                                            <p:cond delay="0"/>
                                          </p:stCondLst>
                                        </p:cTn>
                                        <p:tgtEl>
                                          <p:spTgt spid="60"/>
                                        </p:tgtEl>
                                        <p:attrNameLst>
                                          <p:attrName>style.visibility</p:attrName>
                                        </p:attrNameLst>
                                      </p:cBhvr>
                                      <p:to>
                                        <p:strVal val="visible"/>
                                      </p:to>
                                    </p:set>
                                    <p:anim calcmode="lin" valueType="num">
                                      <p:cBhvr>
                                        <p:cTn id="111" dur="500" fill="hold"/>
                                        <p:tgtEl>
                                          <p:spTgt spid="60"/>
                                        </p:tgtEl>
                                        <p:attrNameLst>
                                          <p:attrName>ppt_w</p:attrName>
                                        </p:attrNameLst>
                                      </p:cBhvr>
                                      <p:tavLst>
                                        <p:tav tm="0">
                                          <p:val>
                                            <p:fltVal val="0"/>
                                          </p:val>
                                        </p:tav>
                                        <p:tav tm="100000">
                                          <p:val>
                                            <p:strVal val="#ppt_w"/>
                                          </p:val>
                                        </p:tav>
                                      </p:tavLst>
                                    </p:anim>
                                    <p:anim calcmode="lin" valueType="num">
                                      <p:cBhvr>
                                        <p:cTn id="112" dur="500" fill="hold"/>
                                        <p:tgtEl>
                                          <p:spTgt spid="60"/>
                                        </p:tgtEl>
                                        <p:attrNameLst>
                                          <p:attrName>ppt_h</p:attrName>
                                        </p:attrNameLst>
                                      </p:cBhvr>
                                      <p:tavLst>
                                        <p:tav tm="0">
                                          <p:val>
                                            <p:fltVal val="0"/>
                                          </p:val>
                                        </p:tav>
                                        <p:tav tm="100000">
                                          <p:val>
                                            <p:strVal val="#ppt_h"/>
                                          </p:val>
                                        </p:tav>
                                      </p:tavLst>
                                    </p:anim>
                                    <p:animEffect transition="in" filter="fade">
                                      <p:cBhvr>
                                        <p:cTn id="113" dur="500"/>
                                        <p:tgtEl>
                                          <p:spTgt spid="60"/>
                                        </p:tgtEl>
                                      </p:cBhvr>
                                    </p:animEffect>
                                  </p:childTnLst>
                                </p:cTn>
                              </p:par>
                            </p:childTnLst>
                          </p:cTn>
                        </p:par>
                        <p:par>
                          <p:cTn id="114" fill="hold">
                            <p:stCondLst>
                              <p:cond delay="8500"/>
                            </p:stCondLst>
                            <p:childTnLst>
                              <p:par>
                                <p:cTn id="115" presetID="2" presetClass="entr" presetSubtype="4" fill="hold" grpId="0" nodeType="afterEffect">
                                  <p:stCondLst>
                                    <p:cond delay="0"/>
                                  </p:stCondLst>
                                  <p:childTnLst>
                                    <p:set>
                                      <p:cBhvr>
                                        <p:cTn id="116" dur="1" fill="hold">
                                          <p:stCondLst>
                                            <p:cond delay="0"/>
                                          </p:stCondLst>
                                        </p:cTn>
                                        <p:tgtEl>
                                          <p:spTgt spid="11"/>
                                        </p:tgtEl>
                                        <p:attrNameLst>
                                          <p:attrName>style.visibility</p:attrName>
                                        </p:attrNameLst>
                                      </p:cBhvr>
                                      <p:to>
                                        <p:strVal val="visible"/>
                                      </p:to>
                                    </p:set>
                                    <p:anim calcmode="lin" valueType="num">
                                      <p:cBhvr additive="base">
                                        <p:cTn id="117" dur="500" fill="hold"/>
                                        <p:tgtEl>
                                          <p:spTgt spid="11"/>
                                        </p:tgtEl>
                                        <p:attrNameLst>
                                          <p:attrName>ppt_x</p:attrName>
                                        </p:attrNameLst>
                                      </p:cBhvr>
                                      <p:tavLst>
                                        <p:tav tm="0">
                                          <p:val>
                                            <p:strVal val="#ppt_x"/>
                                          </p:val>
                                        </p:tav>
                                        <p:tav tm="100000">
                                          <p:val>
                                            <p:strVal val="#ppt_x"/>
                                          </p:val>
                                        </p:tav>
                                      </p:tavLst>
                                    </p:anim>
                                    <p:anim calcmode="lin" valueType="num">
                                      <p:cBhvr additive="base">
                                        <p:cTn id="118" dur="500" fill="hold"/>
                                        <p:tgtEl>
                                          <p:spTgt spid="11"/>
                                        </p:tgtEl>
                                        <p:attrNameLst>
                                          <p:attrName>ppt_y</p:attrName>
                                        </p:attrNameLst>
                                      </p:cBhvr>
                                      <p:tavLst>
                                        <p:tav tm="0">
                                          <p:val>
                                            <p:strVal val="1+#ppt_h/2"/>
                                          </p:val>
                                        </p:tav>
                                        <p:tav tm="100000">
                                          <p:val>
                                            <p:strVal val="#ppt_y"/>
                                          </p:val>
                                        </p:tav>
                                      </p:tavLst>
                                    </p:anim>
                                  </p:childTnLst>
                                </p:cTn>
                              </p:par>
                            </p:childTnLst>
                          </p:cTn>
                        </p:par>
                        <p:par>
                          <p:cTn id="119" fill="hold">
                            <p:stCondLst>
                              <p:cond delay="9000"/>
                            </p:stCondLst>
                            <p:childTnLst>
                              <p:par>
                                <p:cTn id="120" presetID="14" presetClass="entr" presetSubtype="10" fill="hold" grpId="0" nodeType="afterEffect">
                                  <p:stCondLst>
                                    <p:cond delay="0"/>
                                  </p:stCondLst>
                                  <p:childTnLst>
                                    <p:set>
                                      <p:cBhvr>
                                        <p:cTn id="121" dur="1" fill="hold">
                                          <p:stCondLst>
                                            <p:cond delay="0"/>
                                          </p:stCondLst>
                                        </p:cTn>
                                        <p:tgtEl>
                                          <p:spTgt spid="12"/>
                                        </p:tgtEl>
                                        <p:attrNameLst>
                                          <p:attrName>style.visibility</p:attrName>
                                        </p:attrNameLst>
                                      </p:cBhvr>
                                      <p:to>
                                        <p:strVal val="visible"/>
                                      </p:to>
                                    </p:set>
                                    <p:animEffect transition="in" filter="randombar(horizontal)">
                                      <p:cBhvr>
                                        <p:cTn id="1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p:bldP spid="8" grpId="0"/>
      <p:bldP spid="9" grpId="0" animBg="1"/>
      <p:bldP spid="10" grpId="0"/>
      <p:bldP spid="11" grpId="0" animBg="1"/>
      <p:bldP spid="12" grpId="0"/>
      <p:bldP spid="13" grpId="0" animBg="1"/>
      <p:bldP spid="14" grpId="0" animBg="1"/>
      <p:bldP spid="15" grpId="0" animBg="1"/>
      <p:bldP spid="16" grpId="0" animBg="1"/>
      <p:bldP spid="17" grpId="0" animBg="1"/>
      <p:bldP spid="18" grpId="0" animBg="1"/>
      <p:bldP spid="19" grpId="0"/>
      <p:bldP spid="20" grpId="0"/>
      <p:bldP spid="21" grpId="0"/>
      <p:bldP spid="58" grpId="0" animBg="1"/>
      <p:bldP spid="59" grpId="0" animBg="1"/>
      <p:bldP spid="6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原创设计师QQ598969553          _1"/>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3" name="原创设计师QQ598969553          _2"/>
          <p:cNvSpPr/>
          <p:nvPr/>
        </p:nvSpPr>
        <p:spPr>
          <a:xfrm>
            <a:off x="5291568"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4" name="原创设计师QQ598969553          _3"/>
          <p:cNvSpPr/>
          <p:nvPr/>
        </p:nvSpPr>
        <p:spPr>
          <a:xfrm>
            <a:off x="5291568" y="2879192"/>
            <a:ext cx="2671029" cy="1263620"/>
          </a:xfrm>
          <a:prstGeom prst="roundRect">
            <a:avLst>
              <a:gd name="adj" fmla="val 6925"/>
            </a:avLst>
          </a:prstGeom>
          <a:noFill/>
          <a:ln w="12700">
            <a:solidFill>
              <a:srgbClr val="A6AAA9"/>
            </a:solidFill>
            <a:miter lim="400000"/>
          </a:ln>
        </p:spPr>
        <p:txBody>
          <a:bodyPr lIns="14288" tIns="14288" rIns="14288" bIns="14288" anchor="ctr"/>
          <a:lstStyle/>
          <a:p>
            <a:pPr lvl="0"/>
            <a:endParaRPr sz="1300"/>
          </a:p>
        </p:txBody>
      </p:sp>
      <p:sp>
        <p:nvSpPr>
          <p:cNvPr id="6" name="原创设计师QQ598969553          _4"/>
          <p:cNvSpPr/>
          <p:nvPr/>
        </p:nvSpPr>
        <p:spPr>
          <a:xfrm>
            <a:off x="1186463" y="2878522"/>
            <a:ext cx="2671029" cy="1264959"/>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7" name="原创设计师QQ598969553          _5"/>
          <p:cNvSpPr/>
          <p:nvPr/>
        </p:nvSpPr>
        <p:spPr>
          <a:xfrm>
            <a:off x="1186463"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9" name="原创设计师QQ598969553          _6"/>
          <p:cNvSpPr/>
          <p:nvPr/>
        </p:nvSpPr>
        <p:spPr>
          <a:xfrm>
            <a:off x="1747495" y="1851670"/>
            <a:ext cx="1741450" cy="382439"/>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0" name="原创设计师QQ598969553          _7"/>
          <p:cNvSpPr/>
          <p:nvPr/>
        </p:nvSpPr>
        <p:spPr>
          <a:xfrm>
            <a:off x="1741649" y="1537860"/>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1" name="原创设计师QQ598969553          _8"/>
          <p:cNvSpPr/>
          <p:nvPr/>
        </p:nvSpPr>
        <p:spPr>
          <a:xfrm>
            <a:off x="1747495" y="3304099"/>
            <a:ext cx="1741450" cy="364164"/>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2" name="原创设计师QQ598969553          _9"/>
          <p:cNvSpPr/>
          <p:nvPr/>
        </p:nvSpPr>
        <p:spPr>
          <a:xfrm>
            <a:off x="1741649" y="3011260"/>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3" name="原创设计师QQ598969553          _10"/>
          <p:cNvSpPr/>
          <p:nvPr/>
        </p:nvSpPr>
        <p:spPr>
          <a:xfrm>
            <a:off x="5654872" y="1851670"/>
            <a:ext cx="1734500" cy="382439"/>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4" name="原创设计师QQ598969553          _11"/>
          <p:cNvSpPr/>
          <p:nvPr/>
        </p:nvSpPr>
        <p:spPr>
          <a:xfrm>
            <a:off x="5987765" y="1537860"/>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5" name="原创设计师QQ598969553          _12"/>
          <p:cNvSpPr/>
          <p:nvPr/>
        </p:nvSpPr>
        <p:spPr>
          <a:xfrm>
            <a:off x="5654873" y="3304101"/>
            <a:ext cx="1734500" cy="364163"/>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6" name="原创设计师QQ598969553          _13"/>
          <p:cNvSpPr/>
          <p:nvPr/>
        </p:nvSpPr>
        <p:spPr>
          <a:xfrm>
            <a:off x="5987765" y="3011260"/>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nvGrpSpPr>
          <p:cNvPr id="57" name="原创设计师QQ598969553          _14"/>
          <p:cNvGrpSpPr/>
          <p:nvPr/>
        </p:nvGrpSpPr>
        <p:grpSpPr>
          <a:xfrm>
            <a:off x="3488945" y="1702369"/>
            <a:ext cx="2176351" cy="2176351"/>
            <a:chOff x="2193191" y="1899415"/>
            <a:chExt cx="2421376" cy="2421376"/>
          </a:xfrm>
          <a:effectLst/>
        </p:grpSpPr>
        <p:sp>
          <p:nvSpPr>
            <p:cNvPr id="58" name="椭圆 57"/>
            <p:cNvSpPr/>
            <p:nvPr/>
          </p:nvSpPr>
          <p:spPr>
            <a:xfrm>
              <a:off x="2193191" y="1899415"/>
              <a:ext cx="2421376" cy="2421376"/>
            </a:xfrm>
            <a:prstGeom prst="ellipse">
              <a:avLst/>
            </a:prstGeom>
            <a:solidFill>
              <a:schemeClr val="accent1"/>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59" name="椭圆 58"/>
            <p:cNvSpPr/>
            <p:nvPr/>
          </p:nvSpPr>
          <p:spPr>
            <a:xfrm>
              <a:off x="2345502" y="2051726"/>
              <a:ext cx="2116756" cy="2116756"/>
            </a:xfrm>
            <a:prstGeom prst="ellipse">
              <a:avLst/>
            </a:prstGeom>
            <a:solidFill>
              <a:schemeClr val="bg1">
                <a:lumMod val="95000"/>
              </a:schemeClr>
            </a:solidFill>
            <a:ln w="50800">
              <a:noFill/>
            </a:ln>
            <a:effectLst>
              <a:outerShdw blurRad="165100" dist="88900" dir="2700000" algn="tl" rotWithShape="0">
                <a:schemeClr val="accent3">
                  <a:lumMod val="50000"/>
                  <a:alpha val="64000"/>
                </a:schemeClr>
              </a:outerShdw>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60" name="原创设计师QQ598969553          _15"/>
          <p:cNvSpPr/>
          <p:nvPr/>
        </p:nvSpPr>
        <p:spPr>
          <a:xfrm>
            <a:off x="3736467" y="2423166"/>
            <a:ext cx="1630868" cy="707886"/>
          </a:xfrm>
          <a:prstGeom prst="rect">
            <a:avLst/>
          </a:prstGeom>
        </p:spPr>
        <p:txBody>
          <a:bodyPr wrap="square">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年度工作</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内容概述</a:t>
            </a:r>
          </a:p>
        </p:txBody>
      </p:sp>
      <p:grpSp>
        <p:nvGrpSpPr>
          <p:cNvPr id="61" name="原创设计师QQ598969553          _16"/>
          <p:cNvGrpSpPr/>
          <p:nvPr/>
        </p:nvGrpSpPr>
        <p:grpSpPr>
          <a:xfrm>
            <a:off x="618867" y="1527304"/>
            <a:ext cx="1139838" cy="1139838"/>
            <a:chOff x="4184106" y="2952206"/>
            <a:chExt cx="3823790" cy="3823790"/>
          </a:xfrm>
        </p:grpSpPr>
        <p:sp>
          <p:nvSpPr>
            <p:cNvPr id="62" name="椭圆 61"/>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63" name="组合 62"/>
            <p:cNvGrpSpPr/>
            <p:nvPr/>
          </p:nvGrpSpPr>
          <p:grpSpPr>
            <a:xfrm>
              <a:off x="4710169" y="3478269"/>
              <a:ext cx="2771663" cy="2771663"/>
              <a:chOff x="2193191" y="1899415"/>
              <a:chExt cx="2421376" cy="2421376"/>
            </a:xfrm>
            <a:effectLst/>
          </p:grpSpPr>
          <p:sp>
            <p:nvSpPr>
              <p:cNvPr id="64" name="椭圆 63"/>
              <p:cNvSpPr/>
              <p:nvPr/>
            </p:nvSpPr>
            <p:spPr>
              <a:xfrm>
                <a:off x="2193191" y="1899415"/>
                <a:ext cx="2421376" cy="2421376"/>
              </a:xfrm>
              <a:prstGeom prst="ellipse">
                <a:avLst/>
              </a:pr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65" name="椭圆 64"/>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66" name="原创设计师QQ598969553          _17"/>
          <p:cNvGrpSpPr/>
          <p:nvPr/>
        </p:nvGrpSpPr>
        <p:grpSpPr>
          <a:xfrm>
            <a:off x="612144" y="2926877"/>
            <a:ext cx="1139838" cy="1139838"/>
            <a:chOff x="4184106" y="2952206"/>
            <a:chExt cx="3823790" cy="3823790"/>
          </a:xfrm>
        </p:grpSpPr>
        <p:sp>
          <p:nvSpPr>
            <p:cNvPr id="67" name="椭圆 6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68" name="组合 67"/>
            <p:cNvGrpSpPr/>
            <p:nvPr/>
          </p:nvGrpSpPr>
          <p:grpSpPr>
            <a:xfrm>
              <a:off x="4710169" y="3478269"/>
              <a:ext cx="2771663" cy="2771663"/>
              <a:chOff x="2193191" y="1899415"/>
              <a:chExt cx="2421376" cy="2421376"/>
            </a:xfrm>
            <a:effectLst/>
          </p:grpSpPr>
          <p:sp>
            <p:nvSpPr>
              <p:cNvPr id="69" name="椭圆 68"/>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70" name="椭圆 69"/>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2">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71" name="原创设计师QQ598969553          _18"/>
          <p:cNvGrpSpPr/>
          <p:nvPr/>
        </p:nvGrpSpPr>
        <p:grpSpPr>
          <a:xfrm>
            <a:off x="7387113" y="1513856"/>
            <a:ext cx="1139838" cy="1139838"/>
            <a:chOff x="4184106" y="2952206"/>
            <a:chExt cx="3823790" cy="3823790"/>
          </a:xfrm>
        </p:grpSpPr>
        <p:sp>
          <p:nvSpPr>
            <p:cNvPr id="72" name="椭圆 71"/>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73" name="组合 72"/>
            <p:cNvGrpSpPr/>
            <p:nvPr/>
          </p:nvGrpSpPr>
          <p:grpSpPr>
            <a:xfrm>
              <a:off x="4710169" y="3478269"/>
              <a:ext cx="2771663" cy="2771663"/>
              <a:chOff x="2193191" y="1899415"/>
              <a:chExt cx="2421376" cy="2421376"/>
            </a:xfrm>
            <a:effectLst/>
          </p:grpSpPr>
          <p:sp>
            <p:nvSpPr>
              <p:cNvPr id="74" name="椭圆 73"/>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75" name="椭圆 74"/>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76" name="原创设计师QQ598969553          _19"/>
          <p:cNvGrpSpPr/>
          <p:nvPr/>
        </p:nvGrpSpPr>
        <p:grpSpPr>
          <a:xfrm>
            <a:off x="7385954" y="2947808"/>
            <a:ext cx="1139838" cy="1139838"/>
            <a:chOff x="4184106" y="2952206"/>
            <a:chExt cx="3823790" cy="3823790"/>
          </a:xfrm>
        </p:grpSpPr>
        <p:sp>
          <p:nvSpPr>
            <p:cNvPr id="77" name="椭圆 7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78" name="组合 77"/>
            <p:cNvGrpSpPr/>
            <p:nvPr/>
          </p:nvGrpSpPr>
          <p:grpSpPr>
            <a:xfrm>
              <a:off x="4710167" y="3478267"/>
              <a:ext cx="2771663" cy="2771663"/>
              <a:chOff x="2193190" y="1899413"/>
              <a:chExt cx="2421376" cy="2421376"/>
            </a:xfrm>
            <a:effectLst/>
          </p:grpSpPr>
          <p:sp>
            <p:nvSpPr>
              <p:cNvPr id="79" name="椭圆 78"/>
              <p:cNvSpPr/>
              <p:nvPr/>
            </p:nvSpPr>
            <p:spPr>
              <a:xfrm>
                <a:off x="2193190" y="1899413"/>
                <a:ext cx="2421376" cy="2421376"/>
              </a:xfrm>
              <a:prstGeom prst="ellipse">
                <a:avLst/>
              </a:pr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4">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80" name="椭圆 79"/>
              <p:cNvSpPr/>
              <p:nvPr/>
            </p:nvSpPr>
            <p:spPr>
              <a:xfrm>
                <a:off x="2386802" y="2093027"/>
                <a:ext cx="2034160" cy="2034159"/>
              </a:xfrm>
              <a:prstGeom prst="ellipse">
                <a:avLst/>
              </a:prstGeom>
              <a:solidFill>
                <a:schemeClr val="bg1">
                  <a:lumMod val="95000"/>
                </a:schemeClr>
              </a:solidFill>
              <a:ln w="50800">
                <a:noFill/>
              </a:ln>
              <a:effectLst>
                <a:outerShdw blurRad="76200" dist="38100" dir="2700000" algn="tl" rotWithShape="0">
                  <a:schemeClr val="accent4">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sp>
        <p:nvSpPr>
          <p:cNvPr id="81" name="原创设计师QQ598969553          _20"/>
          <p:cNvSpPr txBox="1"/>
          <p:nvPr/>
        </p:nvSpPr>
        <p:spPr>
          <a:xfrm>
            <a:off x="840749" y="1855873"/>
            <a:ext cx="696074" cy="482700"/>
          </a:xfrm>
          <a:prstGeom prst="rect">
            <a:avLst/>
          </a:prstGeom>
          <a:noFill/>
        </p:spPr>
        <p:txBody>
          <a:bodyPr wrap="square" lIns="112274" tIns="56136" rIns="112274" bIns="56136" rtlCol="0">
            <a:spAutoFit/>
          </a:body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2" name="原创设计师QQ598969553          _21"/>
          <p:cNvSpPr txBox="1"/>
          <p:nvPr/>
        </p:nvSpPr>
        <p:spPr>
          <a:xfrm>
            <a:off x="834026" y="3255446"/>
            <a:ext cx="696074" cy="482700"/>
          </a:xfrm>
          <a:prstGeom prst="rect">
            <a:avLst/>
          </a:prstGeom>
          <a:noFill/>
        </p:spPr>
        <p:txBody>
          <a:bodyPr wrap="square" lIns="112274" tIns="56136" rIns="112274" bIns="56136" rtlCol="0">
            <a:spAutoFit/>
          </a:body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3" name="原创设计师QQ598969553          _22"/>
          <p:cNvSpPr txBox="1"/>
          <p:nvPr/>
        </p:nvSpPr>
        <p:spPr>
          <a:xfrm>
            <a:off x="7608995" y="1842425"/>
            <a:ext cx="696074" cy="482700"/>
          </a:xfrm>
          <a:prstGeom prst="rect">
            <a:avLst/>
          </a:prstGeom>
          <a:noFill/>
        </p:spPr>
        <p:txBody>
          <a:bodyPr wrap="square" lIns="112274" tIns="56136" rIns="112274" bIns="56136" rtlCol="0">
            <a:spAutoFit/>
          </a:body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4" name="原创设计师QQ598969553          _23"/>
          <p:cNvSpPr txBox="1"/>
          <p:nvPr/>
        </p:nvSpPr>
        <p:spPr>
          <a:xfrm>
            <a:off x="7607836" y="3276377"/>
            <a:ext cx="696074" cy="482700"/>
          </a:xfrm>
          <a:prstGeom prst="rect">
            <a:avLst/>
          </a:prstGeom>
          <a:noFill/>
        </p:spPr>
        <p:txBody>
          <a:bodyPr wrap="square" lIns="112274" tIns="56136" rIns="112274" bIns="56136" rtlCol="0">
            <a:spAutoFit/>
          </a:body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pic>
        <p:nvPicPr>
          <p:cNvPr id="43"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316496705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heel(1)">
                                      <p:cBhvr>
                                        <p:cTn id="7" dur="500"/>
                                        <p:tgtEl>
                                          <p:spTgt spid="5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fade">
                                      <p:cBhvr>
                                        <p:cTn id="11" dur="500"/>
                                        <p:tgtEl>
                                          <p:spTgt spid="6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61"/>
                                        </p:tgtEl>
                                        <p:attrNameLst>
                                          <p:attrName>style.visibility</p:attrName>
                                        </p:attrNameLst>
                                      </p:cBhvr>
                                      <p:to>
                                        <p:strVal val="visible"/>
                                      </p:to>
                                    </p:set>
                                    <p:anim calcmode="lin" valueType="num">
                                      <p:cBhvr>
                                        <p:cTn id="21" dur="500" fill="hold"/>
                                        <p:tgtEl>
                                          <p:spTgt spid="61"/>
                                        </p:tgtEl>
                                        <p:attrNameLst>
                                          <p:attrName>ppt_w</p:attrName>
                                        </p:attrNameLst>
                                      </p:cBhvr>
                                      <p:tavLst>
                                        <p:tav tm="0">
                                          <p:val>
                                            <p:fltVal val="0"/>
                                          </p:val>
                                        </p:tav>
                                        <p:tav tm="100000">
                                          <p:val>
                                            <p:strVal val="#ppt_w"/>
                                          </p:val>
                                        </p:tav>
                                      </p:tavLst>
                                    </p:anim>
                                    <p:anim calcmode="lin" valueType="num">
                                      <p:cBhvr>
                                        <p:cTn id="22" dur="500" fill="hold"/>
                                        <p:tgtEl>
                                          <p:spTgt spid="61"/>
                                        </p:tgtEl>
                                        <p:attrNameLst>
                                          <p:attrName>ppt_h</p:attrName>
                                        </p:attrNameLst>
                                      </p:cBhvr>
                                      <p:tavLst>
                                        <p:tav tm="0">
                                          <p:val>
                                            <p:fltVal val="0"/>
                                          </p:val>
                                        </p:tav>
                                        <p:tav tm="100000">
                                          <p:val>
                                            <p:strVal val="#ppt_h"/>
                                          </p:val>
                                        </p:tav>
                                      </p:tavLst>
                                    </p:anim>
                                    <p:animEffect transition="in" filter="fade">
                                      <p:cBhvr>
                                        <p:cTn id="23" dur="500"/>
                                        <p:tgtEl>
                                          <p:spTgt spid="61"/>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81"/>
                                        </p:tgtEl>
                                        <p:attrNameLst>
                                          <p:attrName>style.visibility</p:attrName>
                                        </p:attrNameLst>
                                      </p:cBhvr>
                                      <p:to>
                                        <p:strVal val="visible"/>
                                      </p:to>
                                    </p:set>
                                    <p:anim calcmode="lin" valueType="num">
                                      <p:cBhvr>
                                        <p:cTn id="26" dur="500" fill="hold"/>
                                        <p:tgtEl>
                                          <p:spTgt spid="81"/>
                                        </p:tgtEl>
                                        <p:attrNameLst>
                                          <p:attrName>ppt_w</p:attrName>
                                        </p:attrNameLst>
                                      </p:cBhvr>
                                      <p:tavLst>
                                        <p:tav tm="0">
                                          <p:val>
                                            <p:fltVal val="0"/>
                                          </p:val>
                                        </p:tav>
                                        <p:tav tm="100000">
                                          <p:val>
                                            <p:strVal val="#ppt_w"/>
                                          </p:val>
                                        </p:tav>
                                      </p:tavLst>
                                    </p:anim>
                                    <p:anim calcmode="lin" valueType="num">
                                      <p:cBhvr>
                                        <p:cTn id="27" dur="500" fill="hold"/>
                                        <p:tgtEl>
                                          <p:spTgt spid="81"/>
                                        </p:tgtEl>
                                        <p:attrNameLst>
                                          <p:attrName>ppt_h</p:attrName>
                                        </p:attrNameLst>
                                      </p:cBhvr>
                                      <p:tavLst>
                                        <p:tav tm="0">
                                          <p:val>
                                            <p:fltVal val="0"/>
                                          </p:val>
                                        </p:tav>
                                        <p:tav tm="100000">
                                          <p:val>
                                            <p:strVal val="#ppt_h"/>
                                          </p:val>
                                        </p:tav>
                                      </p:tavLst>
                                    </p:anim>
                                    <p:animEffect transition="in" filter="fade">
                                      <p:cBhvr>
                                        <p:cTn id="28" dur="500"/>
                                        <p:tgtEl>
                                          <p:spTgt spid="81"/>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animEffect transition="in" filter="fade">
                                      <p:cBhvr>
                                        <p:cTn id="41" dur="500"/>
                                        <p:tgtEl>
                                          <p:spTgt spid="6"/>
                                        </p:tgtEl>
                                      </p:cBhvr>
                                    </p:animEffect>
                                  </p:childTnLst>
                                </p:cTn>
                              </p:par>
                            </p:childTnLst>
                          </p:cTn>
                        </p:par>
                        <p:par>
                          <p:cTn id="42" fill="hold">
                            <p:stCondLst>
                              <p:cond delay="3000"/>
                            </p:stCondLst>
                            <p:childTnLst>
                              <p:par>
                                <p:cTn id="43" presetID="53" presetClass="entr" presetSubtype="16" fill="hold" nodeType="afterEffect">
                                  <p:stCondLst>
                                    <p:cond delay="0"/>
                                  </p:stCondLst>
                                  <p:childTnLst>
                                    <p:set>
                                      <p:cBhvr>
                                        <p:cTn id="44" dur="1" fill="hold">
                                          <p:stCondLst>
                                            <p:cond delay="0"/>
                                          </p:stCondLst>
                                        </p:cTn>
                                        <p:tgtEl>
                                          <p:spTgt spid="66"/>
                                        </p:tgtEl>
                                        <p:attrNameLst>
                                          <p:attrName>style.visibility</p:attrName>
                                        </p:attrNameLst>
                                      </p:cBhvr>
                                      <p:to>
                                        <p:strVal val="visible"/>
                                      </p:to>
                                    </p:set>
                                    <p:anim calcmode="lin" valueType="num">
                                      <p:cBhvr>
                                        <p:cTn id="45" dur="500" fill="hold"/>
                                        <p:tgtEl>
                                          <p:spTgt spid="66"/>
                                        </p:tgtEl>
                                        <p:attrNameLst>
                                          <p:attrName>ppt_w</p:attrName>
                                        </p:attrNameLst>
                                      </p:cBhvr>
                                      <p:tavLst>
                                        <p:tav tm="0">
                                          <p:val>
                                            <p:fltVal val="0"/>
                                          </p:val>
                                        </p:tav>
                                        <p:tav tm="100000">
                                          <p:val>
                                            <p:strVal val="#ppt_w"/>
                                          </p:val>
                                        </p:tav>
                                      </p:tavLst>
                                    </p:anim>
                                    <p:anim calcmode="lin" valueType="num">
                                      <p:cBhvr>
                                        <p:cTn id="46" dur="500" fill="hold"/>
                                        <p:tgtEl>
                                          <p:spTgt spid="66"/>
                                        </p:tgtEl>
                                        <p:attrNameLst>
                                          <p:attrName>ppt_h</p:attrName>
                                        </p:attrNameLst>
                                      </p:cBhvr>
                                      <p:tavLst>
                                        <p:tav tm="0">
                                          <p:val>
                                            <p:fltVal val="0"/>
                                          </p:val>
                                        </p:tav>
                                        <p:tav tm="100000">
                                          <p:val>
                                            <p:strVal val="#ppt_h"/>
                                          </p:val>
                                        </p:tav>
                                      </p:tavLst>
                                    </p:anim>
                                    <p:animEffect transition="in" filter="fade">
                                      <p:cBhvr>
                                        <p:cTn id="47" dur="500"/>
                                        <p:tgtEl>
                                          <p:spTgt spid="66"/>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82"/>
                                        </p:tgtEl>
                                        <p:attrNameLst>
                                          <p:attrName>style.visibility</p:attrName>
                                        </p:attrNameLst>
                                      </p:cBhvr>
                                      <p:to>
                                        <p:strVal val="visible"/>
                                      </p:to>
                                    </p:set>
                                    <p:anim calcmode="lin" valueType="num">
                                      <p:cBhvr>
                                        <p:cTn id="50" dur="500" fill="hold"/>
                                        <p:tgtEl>
                                          <p:spTgt spid="82"/>
                                        </p:tgtEl>
                                        <p:attrNameLst>
                                          <p:attrName>ppt_w</p:attrName>
                                        </p:attrNameLst>
                                      </p:cBhvr>
                                      <p:tavLst>
                                        <p:tav tm="0">
                                          <p:val>
                                            <p:fltVal val="0"/>
                                          </p:val>
                                        </p:tav>
                                        <p:tav tm="100000">
                                          <p:val>
                                            <p:strVal val="#ppt_w"/>
                                          </p:val>
                                        </p:tav>
                                      </p:tavLst>
                                    </p:anim>
                                    <p:anim calcmode="lin" valueType="num">
                                      <p:cBhvr>
                                        <p:cTn id="51" dur="500" fill="hold"/>
                                        <p:tgtEl>
                                          <p:spTgt spid="82"/>
                                        </p:tgtEl>
                                        <p:attrNameLst>
                                          <p:attrName>ppt_h</p:attrName>
                                        </p:attrNameLst>
                                      </p:cBhvr>
                                      <p:tavLst>
                                        <p:tav tm="0">
                                          <p:val>
                                            <p:fltVal val="0"/>
                                          </p:val>
                                        </p:tav>
                                        <p:tav tm="100000">
                                          <p:val>
                                            <p:strVal val="#ppt_h"/>
                                          </p:val>
                                        </p:tav>
                                      </p:tavLst>
                                    </p:anim>
                                    <p:animEffect transition="in" filter="fade">
                                      <p:cBhvr>
                                        <p:cTn id="52" dur="500"/>
                                        <p:tgtEl>
                                          <p:spTgt spid="82"/>
                                        </p:tgtEl>
                                      </p:cBhvr>
                                    </p:animEffect>
                                  </p:childTnLst>
                                </p:cTn>
                              </p:par>
                            </p:childTnLst>
                          </p:cTn>
                        </p:par>
                        <p:par>
                          <p:cTn id="53" fill="hold">
                            <p:stCondLst>
                              <p:cond delay="3500"/>
                            </p:stCondLst>
                            <p:childTnLst>
                              <p:par>
                                <p:cTn id="54" presetID="10"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childTnLst>
                                </p:cTn>
                              </p:par>
                            </p:childTnLst>
                          </p:cTn>
                        </p:par>
                        <p:par>
                          <p:cTn id="60" fill="hold">
                            <p:stCondLst>
                              <p:cond delay="4000"/>
                            </p:stCondLst>
                            <p:childTnLst>
                              <p:par>
                                <p:cTn id="61" presetID="53" presetClass="entr" presetSubtype="16" fill="hold" grpId="0" nodeType="afterEffect">
                                  <p:stCondLst>
                                    <p:cond delay="0"/>
                                  </p:stCondLst>
                                  <p:childTnLst>
                                    <p:set>
                                      <p:cBhvr>
                                        <p:cTn id="62" dur="1" fill="hold">
                                          <p:stCondLst>
                                            <p:cond delay="0"/>
                                          </p:stCondLst>
                                        </p:cTn>
                                        <p:tgtEl>
                                          <p:spTgt spid="3"/>
                                        </p:tgtEl>
                                        <p:attrNameLst>
                                          <p:attrName>style.visibility</p:attrName>
                                        </p:attrNameLst>
                                      </p:cBhvr>
                                      <p:to>
                                        <p:strVal val="visible"/>
                                      </p:to>
                                    </p:set>
                                    <p:anim calcmode="lin" valueType="num">
                                      <p:cBhvr>
                                        <p:cTn id="63" dur="500" fill="hold"/>
                                        <p:tgtEl>
                                          <p:spTgt spid="3"/>
                                        </p:tgtEl>
                                        <p:attrNameLst>
                                          <p:attrName>ppt_w</p:attrName>
                                        </p:attrNameLst>
                                      </p:cBhvr>
                                      <p:tavLst>
                                        <p:tav tm="0">
                                          <p:val>
                                            <p:fltVal val="0"/>
                                          </p:val>
                                        </p:tav>
                                        <p:tav tm="100000">
                                          <p:val>
                                            <p:strVal val="#ppt_w"/>
                                          </p:val>
                                        </p:tav>
                                      </p:tavLst>
                                    </p:anim>
                                    <p:anim calcmode="lin" valueType="num">
                                      <p:cBhvr>
                                        <p:cTn id="64" dur="500" fill="hold"/>
                                        <p:tgtEl>
                                          <p:spTgt spid="3"/>
                                        </p:tgtEl>
                                        <p:attrNameLst>
                                          <p:attrName>ppt_h</p:attrName>
                                        </p:attrNameLst>
                                      </p:cBhvr>
                                      <p:tavLst>
                                        <p:tav tm="0">
                                          <p:val>
                                            <p:fltVal val="0"/>
                                          </p:val>
                                        </p:tav>
                                        <p:tav tm="100000">
                                          <p:val>
                                            <p:strVal val="#ppt_h"/>
                                          </p:val>
                                        </p:tav>
                                      </p:tavLst>
                                    </p:anim>
                                    <p:animEffect transition="in" filter="fade">
                                      <p:cBhvr>
                                        <p:cTn id="65" dur="500"/>
                                        <p:tgtEl>
                                          <p:spTgt spid="3"/>
                                        </p:tgtEl>
                                      </p:cBhvr>
                                    </p:animEffect>
                                  </p:childTnLst>
                                </p:cTn>
                              </p:par>
                            </p:childTnLst>
                          </p:cTn>
                        </p:par>
                        <p:par>
                          <p:cTn id="66" fill="hold">
                            <p:stCondLst>
                              <p:cond delay="4500"/>
                            </p:stCondLst>
                            <p:childTnLst>
                              <p:par>
                                <p:cTn id="67" presetID="53" presetClass="entr" presetSubtype="16" fill="hold" nodeType="afterEffect">
                                  <p:stCondLst>
                                    <p:cond delay="0"/>
                                  </p:stCondLst>
                                  <p:childTnLst>
                                    <p:set>
                                      <p:cBhvr>
                                        <p:cTn id="68" dur="1" fill="hold">
                                          <p:stCondLst>
                                            <p:cond delay="0"/>
                                          </p:stCondLst>
                                        </p:cTn>
                                        <p:tgtEl>
                                          <p:spTgt spid="71"/>
                                        </p:tgtEl>
                                        <p:attrNameLst>
                                          <p:attrName>style.visibility</p:attrName>
                                        </p:attrNameLst>
                                      </p:cBhvr>
                                      <p:to>
                                        <p:strVal val="visible"/>
                                      </p:to>
                                    </p:set>
                                    <p:anim calcmode="lin" valueType="num">
                                      <p:cBhvr>
                                        <p:cTn id="69" dur="500" fill="hold"/>
                                        <p:tgtEl>
                                          <p:spTgt spid="71"/>
                                        </p:tgtEl>
                                        <p:attrNameLst>
                                          <p:attrName>ppt_w</p:attrName>
                                        </p:attrNameLst>
                                      </p:cBhvr>
                                      <p:tavLst>
                                        <p:tav tm="0">
                                          <p:val>
                                            <p:fltVal val="0"/>
                                          </p:val>
                                        </p:tav>
                                        <p:tav tm="100000">
                                          <p:val>
                                            <p:strVal val="#ppt_w"/>
                                          </p:val>
                                        </p:tav>
                                      </p:tavLst>
                                    </p:anim>
                                    <p:anim calcmode="lin" valueType="num">
                                      <p:cBhvr>
                                        <p:cTn id="70" dur="500" fill="hold"/>
                                        <p:tgtEl>
                                          <p:spTgt spid="71"/>
                                        </p:tgtEl>
                                        <p:attrNameLst>
                                          <p:attrName>ppt_h</p:attrName>
                                        </p:attrNameLst>
                                      </p:cBhvr>
                                      <p:tavLst>
                                        <p:tav tm="0">
                                          <p:val>
                                            <p:fltVal val="0"/>
                                          </p:val>
                                        </p:tav>
                                        <p:tav tm="100000">
                                          <p:val>
                                            <p:strVal val="#ppt_h"/>
                                          </p:val>
                                        </p:tav>
                                      </p:tavLst>
                                    </p:anim>
                                    <p:animEffect transition="in" filter="fade">
                                      <p:cBhvr>
                                        <p:cTn id="71" dur="500"/>
                                        <p:tgtEl>
                                          <p:spTgt spid="71"/>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83"/>
                                        </p:tgtEl>
                                        <p:attrNameLst>
                                          <p:attrName>style.visibility</p:attrName>
                                        </p:attrNameLst>
                                      </p:cBhvr>
                                      <p:to>
                                        <p:strVal val="visible"/>
                                      </p:to>
                                    </p:set>
                                    <p:anim calcmode="lin" valueType="num">
                                      <p:cBhvr>
                                        <p:cTn id="74" dur="500" fill="hold"/>
                                        <p:tgtEl>
                                          <p:spTgt spid="83"/>
                                        </p:tgtEl>
                                        <p:attrNameLst>
                                          <p:attrName>ppt_w</p:attrName>
                                        </p:attrNameLst>
                                      </p:cBhvr>
                                      <p:tavLst>
                                        <p:tav tm="0">
                                          <p:val>
                                            <p:fltVal val="0"/>
                                          </p:val>
                                        </p:tav>
                                        <p:tav tm="100000">
                                          <p:val>
                                            <p:strVal val="#ppt_w"/>
                                          </p:val>
                                        </p:tav>
                                      </p:tavLst>
                                    </p:anim>
                                    <p:anim calcmode="lin" valueType="num">
                                      <p:cBhvr>
                                        <p:cTn id="75" dur="500" fill="hold"/>
                                        <p:tgtEl>
                                          <p:spTgt spid="83"/>
                                        </p:tgtEl>
                                        <p:attrNameLst>
                                          <p:attrName>ppt_h</p:attrName>
                                        </p:attrNameLst>
                                      </p:cBhvr>
                                      <p:tavLst>
                                        <p:tav tm="0">
                                          <p:val>
                                            <p:fltVal val="0"/>
                                          </p:val>
                                        </p:tav>
                                        <p:tav tm="100000">
                                          <p:val>
                                            <p:strVal val="#ppt_h"/>
                                          </p:val>
                                        </p:tav>
                                      </p:tavLst>
                                    </p:anim>
                                    <p:animEffect transition="in" filter="fade">
                                      <p:cBhvr>
                                        <p:cTn id="76" dur="500"/>
                                        <p:tgtEl>
                                          <p:spTgt spid="83"/>
                                        </p:tgtEl>
                                      </p:cBhvr>
                                    </p:animEffect>
                                  </p:childTnLst>
                                </p:cTn>
                              </p:par>
                            </p:childTnLst>
                          </p:cTn>
                        </p:par>
                        <p:par>
                          <p:cTn id="77" fill="hold">
                            <p:stCondLst>
                              <p:cond delay="5000"/>
                            </p:stCondLst>
                            <p:childTnLst>
                              <p:par>
                                <p:cTn id="78" presetID="10" presetClass="entr" presetSubtype="0" fill="hold" grpId="0" nodeType="after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fade">
                                      <p:cBhvr>
                                        <p:cTn id="80" dur="500"/>
                                        <p:tgtEl>
                                          <p:spTgt spid="14"/>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fade">
                                      <p:cBhvr>
                                        <p:cTn id="83" dur="500"/>
                                        <p:tgtEl>
                                          <p:spTgt spid="13"/>
                                        </p:tgtEl>
                                      </p:cBhvr>
                                    </p:animEffect>
                                  </p:childTnLst>
                                </p:cTn>
                              </p:par>
                            </p:childTnLst>
                          </p:cTn>
                        </p:par>
                        <p:par>
                          <p:cTn id="84" fill="hold">
                            <p:stCondLst>
                              <p:cond delay="5500"/>
                            </p:stCondLst>
                            <p:childTnLst>
                              <p:par>
                                <p:cTn id="85" presetID="53" presetClass="entr" presetSubtype="16" fill="hold" grpId="0" nodeType="afterEffect">
                                  <p:stCondLst>
                                    <p:cond delay="0"/>
                                  </p:stCondLst>
                                  <p:childTnLst>
                                    <p:set>
                                      <p:cBhvr>
                                        <p:cTn id="86" dur="1" fill="hold">
                                          <p:stCondLst>
                                            <p:cond delay="0"/>
                                          </p:stCondLst>
                                        </p:cTn>
                                        <p:tgtEl>
                                          <p:spTgt spid="4"/>
                                        </p:tgtEl>
                                        <p:attrNameLst>
                                          <p:attrName>style.visibility</p:attrName>
                                        </p:attrNameLst>
                                      </p:cBhvr>
                                      <p:to>
                                        <p:strVal val="visible"/>
                                      </p:to>
                                    </p:set>
                                    <p:anim calcmode="lin" valueType="num">
                                      <p:cBhvr>
                                        <p:cTn id="87" dur="500" fill="hold"/>
                                        <p:tgtEl>
                                          <p:spTgt spid="4"/>
                                        </p:tgtEl>
                                        <p:attrNameLst>
                                          <p:attrName>ppt_w</p:attrName>
                                        </p:attrNameLst>
                                      </p:cBhvr>
                                      <p:tavLst>
                                        <p:tav tm="0">
                                          <p:val>
                                            <p:fltVal val="0"/>
                                          </p:val>
                                        </p:tav>
                                        <p:tav tm="100000">
                                          <p:val>
                                            <p:strVal val="#ppt_w"/>
                                          </p:val>
                                        </p:tav>
                                      </p:tavLst>
                                    </p:anim>
                                    <p:anim calcmode="lin" valueType="num">
                                      <p:cBhvr>
                                        <p:cTn id="88" dur="500" fill="hold"/>
                                        <p:tgtEl>
                                          <p:spTgt spid="4"/>
                                        </p:tgtEl>
                                        <p:attrNameLst>
                                          <p:attrName>ppt_h</p:attrName>
                                        </p:attrNameLst>
                                      </p:cBhvr>
                                      <p:tavLst>
                                        <p:tav tm="0">
                                          <p:val>
                                            <p:fltVal val="0"/>
                                          </p:val>
                                        </p:tav>
                                        <p:tav tm="100000">
                                          <p:val>
                                            <p:strVal val="#ppt_h"/>
                                          </p:val>
                                        </p:tav>
                                      </p:tavLst>
                                    </p:anim>
                                    <p:animEffect transition="in" filter="fade">
                                      <p:cBhvr>
                                        <p:cTn id="89" dur="500"/>
                                        <p:tgtEl>
                                          <p:spTgt spid="4"/>
                                        </p:tgtEl>
                                      </p:cBhvr>
                                    </p:animEffect>
                                  </p:childTnLst>
                                </p:cTn>
                              </p:par>
                            </p:childTnLst>
                          </p:cTn>
                        </p:par>
                        <p:par>
                          <p:cTn id="90" fill="hold">
                            <p:stCondLst>
                              <p:cond delay="6000"/>
                            </p:stCondLst>
                            <p:childTnLst>
                              <p:par>
                                <p:cTn id="91" presetID="53" presetClass="entr" presetSubtype="16" fill="hold" nodeType="afterEffect">
                                  <p:stCondLst>
                                    <p:cond delay="0"/>
                                  </p:stCondLst>
                                  <p:childTnLst>
                                    <p:set>
                                      <p:cBhvr>
                                        <p:cTn id="92" dur="1" fill="hold">
                                          <p:stCondLst>
                                            <p:cond delay="0"/>
                                          </p:stCondLst>
                                        </p:cTn>
                                        <p:tgtEl>
                                          <p:spTgt spid="76"/>
                                        </p:tgtEl>
                                        <p:attrNameLst>
                                          <p:attrName>style.visibility</p:attrName>
                                        </p:attrNameLst>
                                      </p:cBhvr>
                                      <p:to>
                                        <p:strVal val="visible"/>
                                      </p:to>
                                    </p:set>
                                    <p:anim calcmode="lin" valueType="num">
                                      <p:cBhvr>
                                        <p:cTn id="93" dur="500" fill="hold"/>
                                        <p:tgtEl>
                                          <p:spTgt spid="76"/>
                                        </p:tgtEl>
                                        <p:attrNameLst>
                                          <p:attrName>ppt_w</p:attrName>
                                        </p:attrNameLst>
                                      </p:cBhvr>
                                      <p:tavLst>
                                        <p:tav tm="0">
                                          <p:val>
                                            <p:fltVal val="0"/>
                                          </p:val>
                                        </p:tav>
                                        <p:tav tm="100000">
                                          <p:val>
                                            <p:strVal val="#ppt_w"/>
                                          </p:val>
                                        </p:tav>
                                      </p:tavLst>
                                    </p:anim>
                                    <p:anim calcmode="lin" valueType="num">
                                      <p:cBhvr>
                                        <p:cTn id="94" dur="500" fill="hold"/>
                                        <p:tgtEl>
                                          <p:spTgt spid="76"/>
                                        </p:tgtEl>
                                        <p:attrNameLst>
                                          <p:attrName>ppt_h</p:attrName>
                                        </p:attrNameLst>
                                      </p:cBhvr>
                                      <p:tavLst>
                                        <p:tav tm="0">
                                          <p:val>
                                            <p:fltVal val="0"/>
                                          </p:val>
                                        </p:tav>
                                        <p:tav tm="100000">
                                          <p:val>
                                            <p:strVal val="#ppt_h"/>
                                          </p:val>
                                        </p:tav>
                                      </p:tavLst>
                                    </p:anim>
                                    <p:animEffect transition="in" filter="fade">
                                      <p:cBhvr>
                                        <p:cTn id="95" dur="500"/>
                                        <p:tgtEl>
                                          <p:spTgt spid="76"/>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84"/>
                                        </p:tgtEl>
                                        <p:attrNameLst>
                                          <p:attrName>style.visibility</p:attrName>
                                        </p:attrNameLst>
                                      </p:cBhvr>
                                      <p:to>
                                        <p:strVal val="visible"/>
                                      </p:to>
                                    </p:set>
                                    <p:anim calcmode="lin" valueType="num">
                                      <p:cBhvr>
                                        <p:cTn id="98" dur="500" fill="hold"/>
                                        <p:tgtEl>
                                          <p:spTgt spid="84"/>
                                        </p:tgtEl>
                                        <p:attrNameLst>
                                          <p:attrName>ppt_w</p:attrName>
                                        </p:attrNameLst>
                                      </p:cBhvr>
                                      <p:tavLst>
                                        <p:tav tm="0">
                                          <p:val>
                                            <p:fltVal val="0"/>
                                          </p:val>
                                        </p:tav>
                                        <p:tav tm="100000">
                                          <p:val>
                                            <p:strVal val="#ppt_w"/>
                                          </p:val>
                                        </p:tav>
                                      </p:tavLst>
                                    </p:anim>
                                    <p:anim calcmode="lin" valueType="num">
                                      <p:cBhvr>
                                        <p:cTn id="99" dur="500" fill="hold"/>
                                        <p:tgtEl>
                                          <p:spTgt spid="84"/>
                                        </p:tgtEl>
                                        <p:attrNameLst>
                                          <p:attrName>ppt_h</p:attrName>
                                        </p:attrNameLst>
                                      </p:cBhvr>
                                      <p:tavLst>
                                        <p:tav tm="0">
                                          <p:val>
                                            <p:fltVal val="0"/>
                                          </p:val>
                                        </p:tav>
                                        <p:tav tm="100000">
                                          <p:val>
                                            <p:strVal val="#ppt_h"/>
                                          </p:val>
                                        </p:tav>
                                      </p:tavLst>
                                    </p:anim>
                                    <p:animEffect transition="in" filter="fade">
                                      <p:cBhvr>
                                        <p:cTn id="100" dur="500"/>
                                        <p:tgtEl>
                                          <p:spTgt spid="84"/>
                                        </p:tgtEl>
                                      </p:cBhvr>
                                    </p:animEffect>
                                  </p:childTnLst>
                                </p:cTn>
                              </p:par>
                            </p:childTnLst>
                          </p:cTn>
                        </p:par>
                        <p:par>
                          <p:cTn id="101" fill="hold">
                            <p:stCondLst>
                              <p:cond delay="6500"/>
                            </p:stCondLst>
                            <p:childTnLst>
                              <p:par>
                                <p:cTn id="102" presetID="10" presetClass="entr" presetSubtype="0" fill="hold" grpId="0" nodeType="afterEffect">
                                  <p:stCondLst>
                                    <p:cond delay="0"/>
                                  </p:stCondLst>
                                  <p:childTnLst>
                                    <p:set>
                                      <p:cBhvr>
                                        <p:cTn id="103" dur="1" fill="hold">
                                          <p:stCondLst>
                                            <p:cond delay="0"/>
                                          </p:stCondLst>
                                        </p:cTn>
                                        <p:tgtEl>
                                          <p:spTgt spid="16"/>
                                        </p:tgtEl>
                                        <p:attrNameLst>
                                          <p:attrName>style.visibility</p:attrName>
                                        </p:attrNameLst>
                                      </p:cBhvr>
                                      <p:to>
                                        <p:strVal val="visible"/>
                                      </p:to>
                                    </p:set>
                                    <p:animEffect transition="in" filter="fade">
                                      <p:cBhvr>
                                        <p:cTn id="104" dur="500"/>
                                        <p:tgtEl>
                                          <p:spTgt spid="16"/>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15"/>
                                        </p:tgtEl>
                                        <p:attrNameLst>
                                          <p:attrName>style.visibility</p:attrName>
                                        </p:attrNameLst>
                                      </p:cBhvr>
                                      <p:to>
                                        <p:strVal val="visible"/>
                                      </p:to>
                                    </p:set>
                                    <p:animEffect transition="in" filter="fade">
                                      <p:cBhvr>
                                        <p:cTn id="10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9" grpId="0" animBg="1"/>
      <p:bldP spid="10" grpId="0" animBg="1"/>
      <p:bldP spid="11" grpId="0" animBg="1"/>
      <p:bldP spid="12" grpId="0" animBg="1"/>
      <p:bldP spid="13" grpId="0" animBg="1"/>
      <p:bldP spid="14" grpId="0" animBg="1"/>
      <p:bldP spid="15" grpId="0" animBg="1"/>
      <p:bldP spid="16" grpId="0" animBg="1"/>
      <p:bldP spid="60" grpId="0"/>
      <p:bldP spid="81" grpId="0"/>
      <p:bldP spid="82" grpId="0"/>
      <p:bldP spid="83" grpId="0"/>
      <p:bldP spid="8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原创设计师QQ598969553          _1"/>
          <p:cNvGrpSpPr/>
          <p:nvPr/>
        </p:nvGrpSpPr>
        <p:grpSpPr>
          <a:xfrm rot="2700000">
            <a:off x="931649" y="2323665"/>
            <a:ext cx="1123506" cy="1110268"/>
            <a:chOff x="3237545" y="4561747"/>
            <a:chExt cx="1146960" cy="1146960"/>
          </a:xfrm>
        </p:grpSpPr>
        <p:sp>
          <p:nvSpPr>
            <p:cNvPr id="30" name="圆角矩形 29"/>
            <p:cNvSpPr/>
            <p:nvPr/>
          </p:nvSpPr>
          <p:spPr>
            <a:xfrm>
              <a:off x="3237545" y="4561747"/>
              <a:ext cx="1146960" cy="1146960"/>
            </a:xfrm>
            <a:prstGeom prst="roundRect">
              <a:avLst>
                <a:gd name="adj" fmla="val 9039"/>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1" name="圆角矩形 30"/>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32" name="原创设计师QQ598969553          _2"/>
          <p:cNvGrpSpPr/>
          <p:nvPr/>
        </p:nvGrpSpPr>
        <p:grpSpPr>
          <a:xfrm rot="2700000">
            <a:off x="2483422" y="2323665"/>
            <a:ext cx="1123506" cy="1110268"/>
            <a:chOff x="3237545" y="4561747"/>
            <a:chExt cx="1146960" cy="1146960"/>
          </a:xfrm>
        </p:grpSpPr>
        <p:sp>
          <p:nvSpPr>
            <p:cNvPr id="33" name="圆角矩形 32"/>
            <p:cNvSpPr/>
            <p:nvPr/>
          </p:nvSpPr>
          <p:spPr>
            <a:xfrm>
              <a:off x="3237545" y="4561747"/>
              <a:ext cx="1146960" cy="1146960"/>
            </a:xfrm>
            <a:prstGeom prst="roundRect">
              <a:avLst>
                <a:gd name="adj" fmla="val 9039"/>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4" name="圆角矩形 33"/>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35" name="原创设计师QQ598969553          _3"/>
          <p:cNvGrpSpPr/>
          <p:nvPr/>
        </p:nvGrpSpPr>
        <p:grpSpPr>
          <a:xfrm rot="2700000">
            <a:off x="4025835" y="2323665"/>
            <a:ext cx="1123506" cy="1110268"/>
            <a:chOff x="3237545" y="4561747"/>
            <a:chExt cx="1146960" cy="1146960"/>
          </a:xfrm>
        </p:grpSpPr>
        <p:sp>
          <p:nvSpPr>
            <p:cNvPr id="36" name="圆角矩形 35"/>
            <p:cNvSpPr/>
            <p:nvPr/>
          </p:nvSpPr>
          <p:spPr>
            <a:xfrm>
              <a:off x="3237545" y="4561747"/>
              <a:ext cx="1146960" cy="1146960"/>
            </a:xfrm>
            <a:prstGeom prst="roundRect">
              <a:avLst>
                <a:gd name="adj" fmla="val 9039"/>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7" name="圆角矩形 36"/>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38" name="原创设计师QQ598969553          _4"/>
          <p:cNvGrpSpPr/>
          <p:nvPr/>
        </p:nvGrpSpPr>
        <p:grpSpPr>
          <a:xfrm rot="2700000">
            <a:off x="5580621" y="2323665"/>
            <a:ext cx="1123506" cy="1110268"/>
            <a:chOff x="3237545" y="4561747"/>
            <a:chExt cx="1146960" cy="1146960"/>
          </a:xfrm>
        </p:grpSpPr>
        <p:sp>
          <p:nvSpPr>
            <p:cNvPr id="39" name="圆角矩形 38"/>
            <p:cNvSpPr/>
            <p:nvPr/>
          </p:nvSpPr>
          <p:spPr>
            <a:xfrm>
              <a:off x="3237545" y="4561747"/>
              <a:ext cx="1146960" cy="1146960"/>
            </a:xfrm>
            <a:prstGeom prst="roundRect">
              <a:avLst>
                <a:gd name="adj" fmla="val 9039"/>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mn-ea"/>
              </a:endParaRPr>
            </a:p>
          </p:txBody>
        </p:sp>
        <p:sp>
          <p:nvSpPr>
            <p:cNvPr id="40" name="圆角矩形 39"/>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41" name="原创设计师QQ598969553          _5"/>
          <p:cNvGrpSpPr/>
          <p:nvPr/>
        </p:nvGrpSpPr>
        <p:grpSpPr>
          <a:xfrm rot="2700000">
            <a:off x="7118077" y="2323665"/>
            <a:ext cx="1123506" cy="1110268"/>
            <a:chOff x="3237545" y="4561747"/>
            <a:chExt cx="1146960" cy="1146960"/>
          </a:xfrm>
        </p:grpSpPr>
        <p:sp>
          <p:nvSpPr>
            <p:cNvPr id="42" name="圆角矩形 41"/>
            <p:cNvSpPr/>
            <p:nvPr/>
          </p:nvSpPr>
          <p:spPr>
            <a:xfrm>
              <a:off x="3237545" y="4561747"/>
              <a:ext cx="1146960" cy="1146960"/>
            </a:xfrm>
            <a:prstGeom prst="roundRect">
              <a:avLst>
                <a:gd name="adj" fmla="val 9039"/>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mn-ea"/>
              </a:endParaRPr>
            </a:p>
          </p:txBody>
        </p:sp>
        <p:sp>
          <p:nvSpPr>
            <p:cNvPr id="43" name="圆角矩形 42"/>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5" name="原创设计师QQ598969553          _6"/>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19" name="原创设计师QQ598969553          _7"/>
          <p:cNvSpPr txBox="1">
            <a:spLocks/>
          </p:cNvSpPr>
          <p:nvPr/>
        </p:nvSpPr>
        <p:spPr>
          <a:xfrm>
            <a:off x="1034102" y="2765846"/>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原创设计师QQ598969553          _8"/>
          <p:cNvSpPr txBox="1">
            <a:spLocks/>
          </p:cNvSpPr>
          <p:nvPr/>
        </p:nvSpPr>
        <p:spPr>
          <a:xfrm>
            <a:off x="2599346" y="2765846"/>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原创设计师QQ598969553          _9"/>
          <p:cNvSpPr txBox="1">
            <a:spLocks/>
          </p:cNvSpPr>
          <p:nvPr/>
        </p:nvSpPr>
        <p:spPr>
          <a:xfrm>
            <a:off x="4143885" y="2765846"/>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原创设计师QQ598969553          _10"/>
          <p:cNvSpPr txBox="1">
            <a:spLocks/>
          </p:cNvSpPr>
          <p:nvPr/>
        </p:nvSpPr>
        <p:spPr>
          <a:xfrm>
            <a:off x="5688957" y="2765846"/>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原创设计师QQ598969553          _11"/>
          <p:cNvSpPr txBox="1">
            <a:spLocks/>
          </p:cNvSpPr>
          <p:nvPr/>
        </p:nvSpPr>
        <p:spPr>
          <a:xfrm>
            <a:off x="7248014" y="2765846"/>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原创设计师QQ598969553          _12"/>
          <p:cNvSpPr txBox="1"/>
          <p:nvPr/>
        </p:nvSpPr>
        <p:spPr>
          <a:xfrm>
            <a:off x="642124" y="1249930"/>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5" name="原创设计师QQ598969553          _13"/>
          <p:cNvSpPr txBox="1"/>
          <p:nvPr/>
        </p:nvSpPr>
        <p:spPr>
          <a:xfrm>
            <a:off x="2158204" y="3860802"/>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6" name="原创设计师QQ598969553          _14"/>
          <p:cNvSpPr txBox="1"/>
          <p:nvPr/>
        </p:nvSpPr>
        <p:spPr>
          <a:xfrm>
            <a:off x="3722237" y="1249930"/>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7" name="原创设计师QQ598969553          _15"/>
          <p:cNvSpPr txBox="1"/>
          <p:nvPr/>
        </p:nvSpPr>
        <p:spPr>
          <a:xfrm>
            <a:off x="5287297" y="3860802"/>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8" name="原创设计师QQ598969553          _16"/>
          <p:cNvSpPr txBox="1"/>
          <p:nvPr/>
        </p:nvSpPr>
        <p:spPr>
          <a:xfrm>
            <a:off x="6797835" y="1249930"/>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pic>
        <p:nvPicPr>
          <p:cNvPr id="44"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310798818"/>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9">
                                            <p:txEl>
                                              <p:pRg st="0" end="0"/>
                                            </p:txEl>
                                          </p:spTgt>
                                        </p:tgtEl>
                                        <p:attrNameLst>
                                          <p:attrName>style.visibility</p:attrName>
                                        </p:attrNameLst>
                                      </p:cBhvr>
                                      <p:to>
                                        <p:strVal val="visible"/>
                                      </p:to>
                                    </p:set>
                                    <p:animEffect transition="in" filter="fade">
                                      <p:cBhvr>
                                        <p:cTn id="13" dur="500"/>
                                        <p:tgtEl>
                                          <p:spTgt spid="19">
                                            <p:txEl>
                                              <p:pRg st="0" end="0"/>
                                            </p:txEl>
                                          </p:spTgt>
                                        </p:tgtEl>
                                      </p:cBhvr>
                                    </p:animEffect>
                                  </p:childTnLst>
                                </p:cTn>
                              </p:par>
                            </p:childTnLst>
                          </p:cTn>
                        </p:par>
                        <p:par>
                          <p:cTn id="14" fill="hold">
                            <p:stCondLst>
                              <p:cond delay="1000"/>
                            </p:stCondLst>
                            <p:childTnLst>
                              <p:par>
                                <p:cTn id="15" presetID="18" presetClass="entr" presetSubtype="6"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strips(downRight)">
                                      <p:cBhvr>
                                        <p:cTn id="17" dur="500"/>
                                        <p:tgtEl>
                                          <p:spTgt spid="24"/>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fltVal val="0"/>
                                          </p:val>
                                        </p:tav>
                                        <p:tav tm="100000">
                                          <p:val>
                                            <p:strVal val="#ppt_w"/>
                                          </p:val>
                                        </p:tav>
                                      </p:tavLst>
                                    </p:anim>
                                    <p:anim calcmode="lin" valueType="num">
                                      <p:cBhvr>
                                        <p:cTn id="22" dur="500" fill="hold"/>
                                        <p:tgtEl>
                                          <p:spTgt spid="32"/>
                                        </p:tgtEl>
                                        <p:attrNameLst>
                                          <p:attrName>ppt_h</p:attrName>
                                        </p:attrNameLst>
                                      </p:cBhvr>
                                      <p:tavLst>
                                        <p:tav tm="0">
                                          <p:val>
                                            <p:fltVal val="0"/>
                                          </p:val>
                                        </p:tav>
                                        <p:tav tm="100000">
                                          <p:val>
                                            <p:strVal val="#ppt_h"/>
                                          </p:val>
                                        </p:tav>
                                      </p:tavLst>
                                    </p:anim>
                                    <p:animEffect transition="in" filter="fade">
                                      <p:cBhvr>
                                        <p:cTn id="23" dur="500"/>
                                        <p:tgtEl>
                                          <p:spTgt spid="32"/>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20">
                                            <p:txEl>
                                              <p:pRg st="0" end="0"/>
                                            </p:txEl>
                                          </p:spTgt>
                                        </p:tgtEl>
                                        <p:attrNameLst>
                                          <p:attrName>style.visibility</p:attrName>
                                        </p:attrNameLst>
                                      </p:cBhvr>
                                      <p:to>
                                        <p:strVal val="visible"/>
                                      </p:to>
                                    </p:set>
                                    <p:animEffect transition="in" filter="fade">
                                      <p:cBhvr>
                                        <p:cTn id="27" dur="500"/>
                                        <p:tgtEl>
                                          <p:spTgt spid="20">
                                            <p:txEl>
                                              <p:pRg st="0" end="0"/>
                                            </p:txEl>
                                          </p:spTgt>
                                        </p:tgtEl>
                                      </p:cBhvr>
                                    </p:animEffect>
                                  </p:childTnLst>
                                </p:cTn>
                              </p:par>
                            </p:childTnLst>
                          </p:cTn>
                        </p:par>
                        <p:par>
                          <p:cTn id="28" fill="hold">
                            <p:stCondLst>
                              <p:cond delay="2500"/>
                            </p:stCondLst>
                            <p:childTnLst>
                              <p:par>
                                <p:cTn id="29" presetID="18" presetClass="entr" presetSubtype="6"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strips(downRight)">
                                      <p:cBhvr>
                                        <p:cTn id="31" dur="500"/>
                                        <p:tgtEl>
                                          <p:spTgt spid="25"/>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1">
                                            <p:txEl>
                                              <p:pRg st="0" end="0"/>
                                            </p:txEl>
                                          </p:spTgt>
                                        </p:tgtEl>
                                        <p:attrNameLst>
                                          <p:attrName>style.visibility</p:attrName>
                                        </p:attrNameLst>
                                      </p:cBhvr>
                                      <p:to>
                                        <p:strVal val="visible"/>
                                      </p:to>
                                    </p:set>
                                    <p:animEffect transition="in" filter="fade">
                                      <p:cBhvr>
                                        <p:cTn id="41" dur="500"/>
                                        <p:tgtEl>
                                          <p:spTgt spid="21">
                                            <p:txEl>
                                              <p:pRg st="0" end="0"/>
                                            </p:txEl>
                                          </p:spTgt>
                                        </p:tgtEl>
                                      </p:cBhvr>
                                    </p:animEffect>
                                  </p:childTnLst>
                                </p:cTn>
                              </p:par>
                            </p:childTnLst>
                          </p:cTn>
                        </p:par>
                        <p:par>
                          <p:cTn id="42" fill="hold">
                            <p:stCondLst>
                              <p:cond delay="4000"/>
                            </p:stCondLst>
                            <p:childTnLst>
                              <p:par>
                                <p:cTn id="43" presetID="18" presetClass="entr" presetSubtype="6"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strips(downRight)">
                                      <p:cBhvr>
                                        <p:cTn id="45" dur="500"/>
                                        <p:tgtEl>
                                          <p:spTgt spid="26"/>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p:cTn id="49" dur="500" fill="hold"/>
                                        <p:tgtEl>
                                          <p:spTgt spid="38"/>
                                        </p:tgtEl>
                                        <p:attrNameLst>
                                          <p:attrName>ppt_w</p:attrName>
                                        </p:attrNameLst>
                                      </p:cBhvr>
                                      <p:tavLst>
                                        <p:tav tm="0">
                                          <p:val>
                                            <p:fltVal val="0"/>
                                          </p:val>
                                        </p:tav>
                                        <p:tav tm="100000">
                                          <p:val>
                                            <p:strVal val="#ppt_w"/>
                                          </p:val>
                                        </p:tav>
                                      </p:tavLst>
                                    </p:anim>
                                    <p:anim calcmode="lin" valueType="num">
                                      <p:cBhvr>
                                        <p:cTn id="50" dur="500" fill="hold"/>
                                        <p:tgtEl>
                                          <p:spTgt spid="38"/>
                                        </p:tgtEl>
                                        <p:attrNameLst>
                                          <p:attrName>ppt_h</p:attrName>
                                        </p:attrNameLst>
                                      </p:cBhvr>
                                      <p:tavLst>
                                        <p:tav tm="0">
                                          <p:val>
                                            <p:fltVal val="0"/>
                                          </p:val>
                                        </p:tav>
                                        <p:tav tm="100000">
                                          <p:val>
                                            <p:strVal val="#ppt_h"/>
                                          </p:val>
                                        </p:tav>
                                      </p:tavLst>
                                    </p:anim>
                                    <p:animEffect transition="in" filter="fade">
                                      <p:cBhvr>
                                        <p:cTn id="51" dur="500"/>
                                        <p:tgtEl>
                                          <p:spTgt spid="38"/>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22">
                                            <p:txEl>
                                              <p:pRg st="0" end="0"/>
                                            </p:txEl>
                                          </p:spTgt>
                                        </p:tgtEl>
                                        <p:attrNameLst>
                                          <p:attrName>style.visibility</p:attrName>
                                        </p:attrNameLst>
                                      </p:cBhvr>
                                      <p:to>
                                        <p:strVal val="visible"/>
                                      </p:to>
                                    </p:set>
                                    <p:animEffect transition="in" filter="fade">
                                      <p:cBhvr>
                                        <p:cTn id="55" dur="500"/>
                                        <p:tgtEl>
                                          <p:spTgt spid="22">
                                            <p:txEl>
                                              <p:pRg st="0" end="0"/>
                                            </p:txEl>
                                          </p:spTgt>
                                        </p:tgtEl>
                                      </p:cBhvr>
                                    </p:animEffect>
                                  </p:childTnLst>
                                </p:cTn>
                              </p:par>
                            </p:childTnLst>
                          </p:cTn>
                        </p:par>
                        <p:par>
                          <p:cTn id="56" fill="hold">
                            <p:stCondLst>
                              <p:cond delay="5500"/>
                            </p:stCondLst>
                            <p:childTnLst>
                              <p:par>
                                <p:cTn id="57" presetID="18" presetClass="entr" presetSubtype="6"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strips(downRight)">
                                      <p:cBhvr>
                                        <p:cTn id="59" dur="500"/>
                                        <p:tgtEl>
                                          <p:spTgt spid="27"/>
                                        </p:tgtEl>
                                      </p:cBhvr>
                                    </p:animEffect>
                                  </p:childTnLst>
                                </p:cTn>
                              </p:par>
                            </p:childTnLst>
                          </p:cTn>
                        </p:par>
                        <p:par>
                          <p:cTn id="60" fill="hold">
                            <p:stCondLst>
                              <p:cond delay="6000"/>
                            </p:stCondLst>
                            <p:childTnLst>
                              <p:par>
                                <p:cTn id="61" presetID="53" presetClass="entr" presetSubtype="16" fill="hold" nodeType="after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p:cTn id="63" dur="500" fill="hold"/>
                                        <p:tgtEl>
                                          <p:spTgt spid="41"/>
                                        </p:tgtEl>
                                        <p:attrNameLst>
                                          <p:attrName>ppt_w</p:attrName>
                                        </p:attrNameLst>
                                      </p:cBhvr>
                                      <p:tavLst>
                                        <p:tav tm="0">
                                          <p:val>
                                            <p:fltVal val="0"/>
                                          </p:val>
                                        </p:tav>
                                        <p:tav tm="100000">
                                          <p:val>
                                            <p:strVal val="#ppt_w"/>
                                          </p:val>
                                        </p:tav>
                                      </p:tavLst>
                                    </p:anim>
                                    <p:anim calcmode="lin" valueType="num">
                                      <p:cBhvr>
                                        <p:cTn id="64" dur="500" fill="hold"/>
                                        <p:tgtEl>
                                          <p:spTgt spid="41"/>
                                        </p:tgtEl>
                                        <p:attrNameLst>
                                          <p:attrName>ppt_h</p:attrName>
                                        </p:attrNameLst>
                                      </p:cBhvr>
                                      <p:tavLst>
                                        <p:tav tm="0">
                                          <p:val>
                                            <p:fltVal val="0"/>
                                          </p:val>
                                        </p:tav>
                                        <p:tav tm="100000">
                                          <p:val>
                                            <p:strVal val="#ppt_h"/>
                                          </p:val>
                                        </p:tav>
                                      </p:tavLst>
                                    </p:anim>
                                    <p:animEffect transition="in" filter="fade">
                                      <p:cBhvr>
                                        <p:cTn id="65" dur="500"/>
                                        <p:tgtEl>
                                          <p:spTgt spid="41"/>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23">
                                            <p:txEl>
                                              <p:pRg st="0" end="0"/>
                                            </p:txEl>
                                          </p:spTgt>
                                        </p:tgtEl>
                                        <p:attrNameLst>
                                          <p:attrName>style.visibility</p:attrName>
                                        </p:attrNameLst>
                                      </p:cBhvr>
                                      <p:to>
                                        <p:strVal val="visible"/>
                                      </p:to>
                                    </p:set>
                                    <p:animEffect transition="in" filter="fade">
                                      <p:cBhvr>
                                        <p:cTn id="69" dur="500"/>
                                        <p:tgtEl>
                                          <p:spTgt spid="23">
                                            <p:txEl>
                                              <p:pRg st="0" end="0"/>
                                            </p:txEl>
                                          </p:spTgt>
                                        </p:tgtEl>
                                      </p:cBhvr>
                                    </p:animEffect>
                                  </p:childTnLst>
                                </p:cTn>
                              </p:par>
                            </p:childTnLst>
                          </p:cTn>
                        </p:par>
                        <p:par>
                          <p:cTn id="70" fill="hold">
                            <p:stCondLst>
                              <p:cond delay="7000"/>
                            </p:stCondLst>
                            <p:childTnLst>
                              <p:par>
                                <p:cTn id="71" presetID="18" presetClass="entr" presetSubtype="6" fill="hold" grpId="0"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strips(downRight)">
                                      <p:cBhvr>
                                        <p:cTn id="7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P spid="20" grpId="0" build="p"/>
      <p:bldP spid="21" grpId="0" build="p"/>
      <p:bldP spid="22" grpId="0" build="p"/>
      <p:bldP spid="23" grpId="0" build="p"/>
      <p:bldP spid="24" grpId="0"/>
      <p:bldP spid="25" grpId="0"/>
      <p:bldP spid="26" grpId="0"/>
      <p:bldP spid="27"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原创设计师QQ598969553          _1"/>
          <p:cNvSpPr/>
          <p:nvPr/>
        </p:nvSpPr>
        <p:spPr>
          <a:xfrm>
            <a:off x="3984952" y="1901409"/>
            <a:ext cx="5159048" cy="13237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原创设计师QQ598969553          _2"/>
          <p:cNvGrpSpPr/>
          <p:nvPr/>
        </p:nvGrpSpPr>
        <p:grpSpPr>
          <a:xfrm>
            <a:off x="2926908" y="1901409"/>
            <a:ext cx="1497888" cy="1327566"/>
            <a:chOff x="2926908" y="1901409"/>
            <a:chExt cx="1497888" cy="1327566"/>
          </a:xfrm>
        </p:grpSpPr>
        <p:grpSp>
          <p:nvGrpSpPr>
            <p:cNvPr id="31" name="组合 30"/>
            <p:cNvGrpSpPr/>
            <p:nvPr/>
          </p:nvGrpSpPr>
          <p:grpSpPr>
            <a:xfrm rot="5400000">
              <a:off x="3012069" y="1816248"/>
              <a:ext cx="1327566" cy="1497888"/>
              <a:chOff x="4468733" y="2771468"/>
              <a:chExt cx="1487127" cy="1677919"/>
            </a:xfrm>
          </p:grpSpPr>
          <p:sp>
            <p:nvSpPr>
              <p:cNvPr id="33" name="Freeform 5"/>
              <p:cNvSpPr>
                <a:spLocks/>
              </p:cNvSpPr>
              <p:nvPr/>
            </p:nvSpPr>
            <p:spPr bwMode="auto">
              <a:xfrm rot="5400000">
                <a:off x="4373337" y="2866864"/>
                <a:ext cx="1677919" cy="1487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5"/>
              <p:cNvSpPr>
                <a:spLocks/>
              </p:cNvSpPr>
              <p:nvPr/>
            </p:nvSpPr>
            <p:spPr bwMode="auto">
              <a:xfrm rot="5400000">
                <a:off x="4600910" y="3068560"/>
                <a:ext cx="1222771" cy="10837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p>
            </p:txBody>
          </p:sp>
        </p:grpSp>
        <p:sp>
          <p:nvSpPr>
            <p:cNvPr id="32" name="TextBox 6"/>
            <p:cNvSpPr txBox="1"/>
            <p:nvPr/>
          </p:nvSpPr>
          <p:spPr>
            <a:xfrm>
              <a:off x="3366751" y="2272804"/>
              <a:ext cx="618201" cy="584775"/>
            </a:xfrm>
            <a:prstGeom prst="rect">
              <a:avLst/>
            </a:prstGeom>
            <a:noFill/>
          </p:spPr>
          <p:txBody>
            <a:bodyPr wrap="square" rtlCol="0">
              <a:spAutoFit/>
            </a:bodyPr>
            <a:lstStyle/>
            <a:p>
              <a:pPr algn="ctr"/>
              <a:r>
                <a:rPr lang="en-US" altLang="zh-CN" sz="3200" dirty="0">
                  <a:solidFill>
                    <a:schemeClr val="bg1"/>
                  </a:solidFill>
                  <a:latin typeface="Impact" panose="020B0806030902050204" pitchFamily="34" charset="0"/>
                  <a:ea typeface="微软雅黑" panose="020B0503020204020204" pitchFamily="34" charset="-122"/>
                </a:rPr>
                <a:t>03</a:t>
              </a:r>
              <a:endParaRPr lang="zh-CN" altLang="en-US" sz="3200" dirty="0">
                <a:solidFill>
                  <a:schemeClr val="bg1"/>
                </a:solidFill>
                <a:latin typeface="Impact" panose="020B0806030902050204" pitchFamily="34" charset="0"/>
                <a:ea typeface="微软雅黑" panose="020B0503020204020204" pitchFamily="34" charset="-122"/>
              </a:endParaRPr>
            </a:p>
          </p:txBody>
        </p:sp>
      </p:grpSp>
      <p:sp>
        <p:nvSpPr>
          <p:cNvPr id="35" name="原创设计师QQ598969553          _3"/>
          <p:cNvSpPr/>
          <p:nvPr/>
        </p:nvSpPr>
        <p:spPr>
          <a:xfrm>
            <a:off x="5560623" y="2245339"/>
            <a:ext cx="1338828" cy="369332"/>
          </a:xfrm>
          <a:prstGeom prst="rect">
            <a:avLst/>
          </a:prstGeom>
        </p:spPr>
        <p:txBody>
          <a:bodyPr wrap="none">
            <a:spAutoFit/>
          </a:bodyPr>
          <a:lstStyle/>
          <a:p>
            <a:pPr algn="ctr"/>
            <a:r>
              <a:rPr lang="zh-CN" altLang="en-US" b="1" dirty="0">
                <a:solidFill>
                  <a:schemeClr val="bg1"/>
                </a:solidFill>
                <a:latin typeface="华文细黑" panose="02010600040101010101" pitchFamily="2" charset="-122"/>
                <a:ea typeface="华文细黑" panose="02010600040101010101" pitchFamily="2" charset="-122"/>
              </a:rPr>
              <a:t>产品与运营</a:t>
            </a:r>
          </a:p>
        </p:txBody>
      </p:sp>
      <p:sp>
        <p:nvSpPr>
          <p:cNvPr id="36" name="原创设计师QQ598969553          _4"/>
          <p:cNvSpPr/>
          <p:nvPr/>
        </p:nvSpPr>
        <p:spPr>
          <a:xfrm>
            <a:off x="5667478" y="2682905"/>
            <a:ext cx="1165704" cy="276999"/>
          </a:xfrm>
          <a:prstGeom prst="rect">
            <a:avLst/>
          </a:prstGeom>
        </p:spPr>
        <p:txBody>
          <a:bodyPr wrap="none">
            <a:spAutoFit/>
          </a:bodyPr>
          <a:lstStyle/>
          <a:p>
            <a:pPr algn="ctr"/>
            <a:r>
              <a:rPr lang="en-US" altLang="zh-CN" sz="1200" b="1" dirty="0">
                <a:solidFill>
                  <a:schemeClr val="bg1"/>
                </a:solidFill>
                <a:latin typeface="华文细黑" panose="02010600040101010101" pitchFamily="2" charset="-122"/>
                <a:ea typeface="华文细黑" panose="02010600040101010101" pitchFamily="2" charset="-122"/>
              </a:rPr>
              <a:t>(</a:t>
            </a:r>
            <a:r>
              <a:rPr lang="zh-CN" altLang="en-US" sz="1200" b="1" dirty="0">
                <a:solidFill>
                  <a:schemeClr val="bg1"/>
                </a:solidFill>
                <a:latin typeface="华文细黑" panose="02010600040101010101" pitchFamily="2" charset="-122"/>
                <a:ea typeface="华文细黑" panose="02010600040101010101" pitchFamily="2" charset="-122"/>
              </a:rPr>
              <a:t>打算怎么做）</a:t>
            </a:r>
          </a:p>
        </p:txBody>
      </p:sp>
      <p:sp>
        <p:nvSpPr>
          <p:cNvPr id="37" name="原创设计师QQ598969553          _5"/>
          <p:cNvSpPr txBox="1"/>
          <p:nvPr/>
        </p:nvSpPr>
        <p:spPr>
          <a:xfrm>
            <a:off x="4836074" y="3486546"/>
            <a:ext cx="1787669"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已完成项目汇总</a:t>
            </a:r>
          </a:p>
        </p:txBody>
      </p:sp>
      <p:sp>
        <p:nvSpPr>
          <p:cNvPr id="38" name="原创设计师QQ598969553          _6"/>
          <p:cNvSpPr txBox="1"/>
          <p:nvPr/>
        </p:nvSpPr>
        <p:spPr>
          <a:xfrm>
            <a:off x="6660231" y="3486546"/>
            <a:ext cx="1787669"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获得成绩与经验</a:t>
            </a:r>
          </a:p>
        </p:txBody>
      </p:sp>
      <p:sp>
        <p:nvSpPr>
          <p:cNvPr id="39" name="原创设计师QQ598969553          _7"/>
          <p:cNvSpPr txBox="1"/>
          <p:nvPr/>
        </p:nvSpPr>
        <p:spPr>
          <a:xfrm>
            <a:off x="4836074" y="3867100"/>
            <a:ext cx="1787669"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已完成项目展示</a:t>
            </a:r>
          </a:p>
        </p:txBody>
      </p:sp>
      <p:sp>
        <p:nvSpPr>
          <p:cNvPr id="40" name="原创设计师QQ598969553          _8"/>
          <p:cNvSpPr txBox="1"/>
          <p:nvPr/>
        </p:nvSpPr>
        <p:spPr>
          <a:xfrm>
            <a:off x="6660232" y="3867100"/>
            <a:ext cx="1608133"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重点项目展望</a:t>
            </a:r>
          </a:p>
        </p:txBody>
      </p:sp>
      <p:pic>
        <p:nvPicPr>
          <p:cNvPr id="14"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3513544374"/>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par>
                                    <p:cTn id="14" presetID="2" presetClass="entr" presetSubtype="4" fill="hold" grpId="0" nodeType="withEffect" p14:presetBounceEnd="60000">
                                      <p:stCondLst>
                                        <p:cond delay="1100"/>
                                      </p:stCondLst>
                                      <p:childTnLst>
                                        <p:set>
                                          <p:cBhvr>
                                            <p:cTn id="15" dur="1" fill="hold">
                                              <p:stCondLst>
                                                <p:cond delay="0"/>
                                              </p:stCondLst>
                                            </p:cTn>
                                            <p:tgtEl>
                                              <p:spTgt spid="37"/>
                                            </p:tgtEl>
                                            <p:attrNameLst>
                                              <p:attrName>style.visibility</p:attrName>
                                            </p:attrNameLst>
                                          </p:cBhvr>
                                          <p:to>
                                            <p:strVal val="visible"/>
                                          </p:to>
                                        </p:set>
                                        <p:anim calcmode="lin" valueType="num" p14:bounceEnd="60000">
                                          <p:cBhvr additive="base">
                                            <p:cTn id="16" dur="750" fill="hold"/>
                                            <p:tgtEl>
                                              <p:spTgt spid="37"/>
                                            </p:tgtEl>
                                            <p:attrNameLst>
                                              <p:attrName>ppt_x</p:attrName>
                                            </p:attrNameLst>
                                          </p:cBhvr>
                                          <p:tavLst>
                                            <p:tav tm="0">
                                              <p:val>
                                                <p:strVal val="#ppt_x"/>
                                              </p:val>
                                            </p:tav>
                                            <p:tav tm="100000">
                                              <p:val>
                                                <p:strVal val="#ppt_x"/>
                                              </p:val>
                                            </p:tav>
                                          </p:tavLst>
                                        </p:anim>
                                        <p:anim calcmode="lin" valueType="num" p14:bounceEnd="60000">
                                          <p:cBhvr additive="base">
                                            <p:cTn id="17" dur="750" fill="hold"/>
                                            <p:tgtEl>
                                              <p:spTgt spid="37"/>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14:presetBounceEnd="60000">
                                      <p:stCondLst>
                                        <p:cond delay="1300"/>
                                      </p:stCondLst>
                                      <p:childTnLst>
                                        <p:set>
                                          <p:cBhvr>
                                            <p:cTn id="19" dur="1" fill="hold">
                                              <p:stCondLst>
                                                <p:cond delay="0"/>
                                              </p:stCondLst>
                                            </p:cTn>
                                            <p:tgtEl>
                                              <p:spTgt spid="39"/>
                                            </p:tgtEl>
                                            <p:attrNameLst>
                                              <p:attrName>style.visibility</p:attrName>
                                            </p:attrNameLst>
                                          </p:cBhvr>
                                          <p:to>
                                            <p:strVal val="visible"/>
                                          </p:to>
                                        </p:set>
                                        <p:anim calcmode="lin" valueType="num" p14:bounceEnd="60000">
                                          <p:cBhvr additive="base">
                                            <p:cTn id="20" dur="750" fill="hold"/>
                                            <p:tgtEl>
                                              <p:spTgt spid="39"/>
                                            </p:tgtEl>
                                            <p:attrNameLst>
                                              <p:attrName>ppt_x</p:attrName>
                                            </p:attrNameLst>
                                          </p:cBhvr>
                                          <p:tavLst>
                                            <p:tav tm="0">
                                              <p:val>
                                                <p:strVal val="#ppt_x"/>
                                              </p:val>
                                            </p:tav>
                                            <p:tav tm="100000">
                                              <p:val>
                                                <p:strVal val="#ppt_x"/>
                                              </p:val>
                                            </p:tav>
                                          </p:tavLst>
                                        </p:anim>
                                        <p:anim calcmode="lin" valueType="num" p14:bounceEnd="60000">
                                          <p:cBhvr additive="base">
                                            <p:cTn id="21" dur="750" fill="hold"/>
                                            <p:tgtEl>
                                              <p:spTgt spid="39"/>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14:presetBounceEnd="60000">
                                      <p:stCondLst>
                                        <p:cond delay="1500"/>
                                      </p:stCondLst>
                                      <p:childTnLst>
                                        <p:set>
                                          <p:cBhvr>
                                            <p:cTn id="23" dur="1" fill="hold">
                                              <p:stCondLst>
                                                <p:cond delay="0"/>
                                              </p:stCondLst>
                                            </p:cTn>
                                            <p:tgtEl>
                                              <p:spTgt spid="38"/>
                                            </p:tgtEl>
                                            <p:attrNameLst>
                                              <p:attrName>style.visibility</p:attrName>
                                            </p:attrNameLst>
                                          </p:cBhvr>
                                          <p:to>
                                            <p:strVal val="visible"/>
                                          </p:to>
                                        </p:set>
                                        <p:anim calcmode="lin" valueType="num" p14:bounceEnd="60000">
                                          <p:cBhvr additive="base">
                                            <p:cTn id="24" dur="750" fill="hold"/>
                                            <p:tgtEl>
                                              <p:spTgt spid="38"/>
                                            </p:tgtEl>
                                            <p:attrNameLst>
                                              <p:attrName>ppt_x</p:attrName>
                                            </p:attrNameLst>
                                          </p:cBhvr>
                                          <p:tavLst>
                                            <p:tav tm="0">
                                              <p:val>
                                                <p:strVal val="#ppt_x"/>
                                              </p:val>
                                            </p:tav>
                                            <p:tav tm="100000">
                                              <p:val>
                                                <p:strVal val="#ppt_x"/>
                                              </p:val>
                                            </p:tav>
                                          </p:tavLst>
                                        </p:anim>
                                        <p:anim calcmode="lin" valueType="num" p14:bounceEnd="60000">
                                          <p:cBhvr additive="base">
                                            <p:cTn id="25" dur="750" fill="hold"/>
                                            <p:tgtEl>
                                              <p:spTgt spid="38"/>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60000">
                                      <p:stCondLst>
                                        <p:cond delay="1700"/>
                                      </p:stCondLst>
                                      <p:childTnLst>
                                        <p:set>
                                          <p:cBhvr>
                                            <p:cTn id="27" dur="1" fill="hold">
                                              <p:stCondLst>
                                                <p:cond delay="0"/>
                                              </p:stCondLst>
                                            </p:cTn>
                                            <p:tgtEl>
                                              <p:spTgt spid="40"/>
                                            </p:tgtEl>
                                            <p:attrNameLst>
                                              <p:attrName>style.visibility</p:attrName>
                                            </p:attrNameLst>
                                          </p:cBhvr>
                                          <p:to>
                                            <p:strVal val="visible"/>
                                          </p:to>
                                        </p:set>
                                        <p:anim calcmode="lin" valueType="num" p14:bounceEnd="60000">
                                          <p:cBhvr additive="base">
                                            <p:cTn id="28" dur="75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29" dur="75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7" grpId="0"/>
          <p:bldP spid="38"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par>
                                    <p:cTn id="14" presetID="2" presetClass="entr" presetSubtype="4" fill="hold" grpId="0" nodeType="withEffect">
                                      <p:stCondLst>
                                        <p:cond delay="110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750" fill="hold"/>
                                            <p:tgtEl>
                                              <p:spTgt spid="37"/>
                                            </p:tgtEl>
                                            <p:attrNameLst>
                                              <p:attrName>ppt_x</p:attrName>
                                            </p:attrNameLst>
                                          </p:cBhvr>
                                          <p:tavLst>
                                            <p:tav tm="0">
                                              <p:val>
                                                <p:strVal val="#ppt_x"/>
                                              </p:val>
                                            </p:tav>
                                            <p:tav tm="100000">
                                              <p:val>
                                                <p:strVal val="#ppt_x"/>
                                              </p:val>
                                            </p:tav>
                                          </p:tavLst>
                                        </p:anim>
                                        <p:anim calcmode="lin" valueType="num">
                                          <p:cBhvr additive="base">
                                            <p:cTn id="17" dur="750" fill="hold"/>
                                            <p:tgtEl>
                                              <p:spTgt spid="37"/>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1300"/>
                                      </p:stCondLst>
                                      <p:childTnLst>
                                        <p:set>
                                          <p:cBhvr>
                                            <p:cTn id="19" dur="1" fill="hold">
                                              <p:stCondLst>
                                                <p:cond delay="0"/>
                                              </p:stCondLst>
                                            </p:cTn>
                                            <p:tgtEl>
                                              <p:spTgt spid="39"/>
                                            </p:tgtEl>
                                            <p:attrNameLst>
                                              <p:attrName>style.visibility</p:attrName>
                                            </p:attrNameLst>
                                          </p:cBhvr>
                                          <p:to>
                                            <p:strVal val="visible"/>
                                          </p:to>
                                        </p:set>
                                        <p:anim calcmode="lin" valueType="num">
                                          <p:cBhvr additive="base">
                                            <p:cTn id="20" dur="750" fill="hold"/>
                                            <p:tgtEl>
                                              <p:spTgt spid="39"/>
                                            </p:tgtEl>
                                            <p:attrNameLst>
                                              <p:attrName>ppt_x</p:attrName>
                                            </p:attrNameLst>
                                          </p:cBhvr>
                                          <p:tavLst>
                                            <p:tav tm="0">
                                              <p:val>
                                                <p:strVal val="#ppt_x"/>
                                              </p:val>
                                            </p:tav>
                                            <p:tav tm="100000">
                                              <p:val>
                                                <p:strVal val="#ppt_x"/>
                                              </p:val>
                                            </p:tav>
                                          </p:tavLst>
                                        </p:anim>
                                        <p:anim calcmode="lin" valueType="num">
                                          <p:cBhvr additive="base">
                                            <p:cTn id="21" dur="750" fill="hold"/>
                                            <p:tgtEl>
                                              <p:spTgt spid="39"/>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1500"/>
                                      </p:stCondLst>
                                      <p:childTnLst>
                                        <p:set>
                                          <p:cBhvr>
                                            <p:cTn id="23" dur="1" fill="hold">
                                              <p:stCondLst>
                                                <p:cond delay="0"/>
                                              </p:stCondLst>
                                            </p:cTn>
                                            <p:tgtEl>
                                              <p:spTgt spid="38"/>
                                            </p:tgtEl>
                                            <p:attrNameLst>
                                              <p:attrName>style.visibility</p:attrName>
                                            </p:attrNameLst>
                                          </p:cBhvr>
                                          <p:to>
                                            <p:strVal val="visible"/>
                                          </p:to>
                                        </p:set>
                                        <p:anim calcmode="lin" valueType="num">
                                          <p:cBhvr additive="base">
                                            <p:cTn id="24" dur="750" fill="hold"/>
                                            <p:tgtEl>
                                              <p:spTgt spid="38"/>
                                            </p:tgtEl>
                                            <p:attrNameLst>
                                              <p:attrName>ppt_x</p:attrName>
                                            </p:attrNameLst>
                                          </p:cBhvr>
                                          <p:tavLst>
                                            <p:tav tm="0">
                                              <p:val>
                                                <p:strVal val="#ppt_x"/>
                                              </p:val>
                                            </p:tav>
                                            <p:tav tm="100000">
                                              <p:val>
                                                <p:strVal val="#ppt_x"/>
                                              </p:val>
                                            </p:tav>
                                          </p:tavLst>
                                        </p:anim>
                                        <p:anim calcmode="lin" valueType="num">
                                          <p:cBhvr additive="base">
                                            <p:cTn id="25" dur="750" fill="hold"/>
                                            <p:tgtEl>
                                              <p:spTgt spid="38"/>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170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750" fill="hold"/>
                                            <p:tgtEl>
                                              <p:spTgt spid="40"/>
                                            </p:tgtEl>
                                            <p:attrNameLst>
                                              <p:attrName>ppt_x</p:attrName>
                                            </p:attrNameLst>
                                          </p:cBhvr>
                                          <p:tavLst>
                                            <p:tav tm="0">
                                              <p:val>
                                                <p:strVal val="#ppt_x"/>
                                              </p:val>
                                            </p:tav>
                                            <p:tav tm="100000">
                                              <p:val>
                                                <p:strVal val="#ppt_x"/>
                                              </p:val>
                                            </p:tav>
                                          </p:tavLst>
                                        </p:anim>
                                        <p:anim calcmode="lin" valueType="num">
                                          <p:cBhvr additive="base">
                                            <p:cTn id="29" dur="75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7" grpId="0"/>
          <p:bldP spid="38" grpId="0"/>
          <p:bldP spid="39" grpId="0"/>
          <p:bldP spid="40"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原创设计师QQ598969553          _1"/>
          <p:cNvSpPr/>
          <p:nvPr/>
        </p:nvSpPr>
        <p:spPr>
          <a:xfrm>
            <a:off x="4596246" y="1685669"/>
            <a:ext cx="1"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29" name="原创设计师QQ598969553          _2"/>
          <p:cNvSpPr/>
          <p:nvPr/>
        </p:nvSpPr>
        <p:spPr>
          <a:xfrm>
            <a:off x="4596246" y="1685670"/>
            <a:ext cx="3103813" cy="1017139"/>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30" name="原创设计师QQ598969553          _3"/>
          <p:cNvSpPr/>
          <p:nvPr/>
        </p:nvSpPr>
        <p:spPr>
          <a:xfrm>
            <a:off x="4600697" y="1685669"/>
            <a:ext cx="1561255" cy="101714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31" name="原创设计师QQ598969553          _4"/>
          <p:cNvSpPr/>
          <p:nvPr/>
        </p:nvSpPr>
        <p:spPr>
          <a:xfrm flipH="1">
            <a:off x="3041579" y="1685669"/>
            <a:ext cx="1555238" cy="101162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32" name="原创设计师QQ598969553          _5"/>
          <p:cNvSpPr/>
          <p:nvPr/>
        </p:nvSpPr>
        <p:spPr>
          <a:xfrm flipH="1">
            <a:off x="1486914" y="1685669"/>
            <a:ext cx="3109333"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5" name="原创设计师QQ598969553          _6"/>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3" name="原创设计师QQ598969553          _7"/>
          <p:cNvGrpSpPr/>
          <p:nvPr/>
        </p:nvGrpSpPr>
        <p:grpSpPr>
          <a:xfrm>
            <a:off x="3811785" y="930608"/>
            <a:ext cx="1504459" cy="1504459"/>
            <a:chOff x="4184106" y="2952206"/>
            <a:chExt cx="3823790" cy="3823790"/>
          </a:xfrm>
        </p:grpSpPr>
        <p:sp>
          <p:nvSpPr>
            <p:cNvPr id="4" name="椭圆 3"/>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6" name="组合 5"/>
            <p:cNvGrpSpPr/>
            <p:nvPr/>
          </p:nvGrpSpPr>
          <p:grpSpPr>
            <a:xfrm>
              <a:off x="4710169" y="3478269"/>
              <a:ext cx="2771663" cy="2771663"/>
              <a:chOff x="2193191" y="1899415"/>
              <a:chExt cx="2421376" cy="2421376"/>
            </a:xfrm>
            <a:effectLst/>
          </p:grpSpPr>
          <p:sp>
            <p:nvSpPr>
              <p:cNvPr id="7" name="椭圆 6"/>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8" name="椭圆 7"/>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sp>
        <p:nvSpPr>
          <p:cNvPr id="9" name="原创设计师QQ598969553          _8"/>
          <p:cNvSpPr txBox="1"/>
          <p:nvPr/>
        </p:nvSpPr>
        <p:spPr>
          <a:xfrm>
            <a:off x="4184846" y="1403986"/>
            <a:ext cx="771787" cy="544256"/>
          </a:xfrm>
          <a:prstGeom prst="rect">
            <a:avLst/>
          </a:prstGeom>
          <a:noFill/>
        </p:spPr>
        <p:txBody>
          <a:bodyPr wrap="square" lIns="112274" tIns="56136" rIns="112274" bIns="56136"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grpSp>
        <p:nvGrpSpPr>
          <p:cNvPr id="10" name="原创设计师QQ598969553          _9"/>
          <p:cNvGrpSpPr/>
          <p:nvPr/>
        </p:nvGrpSpPr>
        <p:grpSpPr>
          <a:xfrm>
            <a:off x="1532026" y="3281910"/>
            <a:ext cx="6129582" cy="1041780"/>
            <a:chOff x="2207942" y="2018652"/>
            <a:chExt cx="7776116" cy="1220497"/>
          </a:xfrm>
        </p:grpSpPr>
        <p:sp>
          <p:nvSpPr>
            <p:cNvPr id="11" name="圆角矩形 10"/>
            <p:cNvSpPr/>
            <p:nvPr/>
          </p:nvSpPr>
          <p:spPr>
            <a:xfrm>
              <a:off x="2207942" y="2018652"/>
              <a:ext cx="7776116" cy="1220497"/>
            </a:xfrm>
            <a:prstGeom prst="roundRect">
              <a:avLst>
                <a:gd name="adj" fmla="val 50000"/>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2" name="圆角矩形 11"/>
            <p:cNvSpPr/>
            <p:nvPr/>
          </p:nvSpPr>
          <p:spPr>
            <a:xfrm>
              <a:off x="2314903" y="2115844"/>
              <a:ext cx="7562195" cy="1026111"/>
            </a:xfrm>
            <a:prstGeom prst="roundRect">
              <a:avLst>
                <a:gd name="adj" fmla="val 50000"/>
              </a:avLst>
            </a:prstGeom>
            <a:solidFill>
              <a:schemeClr val="bg1">
                <a:lumMod val="95000"/>
              </a:schemeClr>
            </a:solidFill>
            <a:ln w="50800">
              <a:noFill/>
            </a:ln>
            <a:effectLst>
              <a:outerShdw blurRad="127000" dist="63500" dir="2700000" algn="tl" rotWithShape="0">
                <a:schemeClr val="tx1">
                  <a:lumMod val="65000"/>
                  <a:lumOff val="35000"/>
                  <a:alpha val="64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n-ea"/>
              </a:endParaRPr>
            </a:p>
          </p:txBody>
        </p:sp>
      </p:grpSp>
      <p:grpSp>
        <p:nvGrpSpPr>
          <p:cNvPr id="13" name="原创设计师QQ598969553          _10"/>
          <p:cNvGrpSpPr/>
          <p:nvPr/>
        </p:nvGrpSpPr>
        <p:grpSpPr>
          <a:xfrm>
            <a:off x="799050" y="2499707"/>
            <a:ext cx="1387598" cy="467674"/>
            <a:chOff x="3237545" y="4561747"/>
            <a:chExt cx="1146960" cy="1146960"/>
          </a:xfrm>
        </p:grpSpPr>
        <p:sp>
          <p:nvSpPr>
            <p:cNvPr id="14" name="圆角矩形 13"/>
            <p:cNvSpPr/>
            <p:nvPr/>
          </p:nvSpPr>
          <p:spPr>
            <a:xfrm>
              <a:off x="3237545" y="4561747"/>
              <a:ext cx="1146960" cy="1146960"/>
            </a:xfrm>
            <a:prstGeom prst="roundRect">
              <a:avLst>
                <a:gd name="adj" fmla="val 9039"/>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5" name="圆角矩形 14"/>
            <p:cNvSpPr/>
            <p:nvPr/>
          </p:nvSpPr>
          <p:spPr>
            <a:xfrm>
              <a:off x="3294838" y="4757465"/>
              <a:ext cx="1032367" cy="773634"/>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6" name="原创设计师QQ598969553          _11"/>
          <p:cNvGrpSpPr/>
          <p:nvPr/>
        </p:nvGrpSpPr>
        <p:grpSpPr>
          <a:xfrm>
            <a:off x="2353494" y="2499707"/>
            <a:ext cx="1387598" cy="467674"/>
            <a:chOff x="3237545" y="4561747"/>
            <a:chExt cx="1146960" cy="1146960"/>
          </a:xfrm>
        </p:grpSpPr>
        <p:sp>
          <p:nvSpPr>
            <p:cNvPr id="17" name="圆角矩形 16"/>
            <p:cNvSpPr/>
            <p:nvPr/>
          </p:nvSpPr>
          <p:spPr>
            <a:xfrm>
              <a:off x="3237545" y="4561747"/>
              <a:ext cx="1146960" cy="1146960"/>
            </a:xfrm>
            <a:prstGeom prst="roundRect">
              <a:avLst>
                <a:gd name="adj" fmla="val 9039"/>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8" name="圆角矩形 17"/>
            <p:cNvSpPr/>
            <p:nvPr/>
          </p:nvSpPr>
          <p:spPr>
            <a:xfrm>
              <a:off x="3294838" y="4757465"/>
              <a:ext cx="1032367" cy="773634"/>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9" name="原创设计师QQ598969553          _12"/>
          <p:cNvGrpSpPr/>
          <p:nvPr/>
        </p:nvGrpSpPr>
        <p:grpSpPr>
          <a:xfrm>
            <a:off x="3882780" y="2499707"/>
            <a:ext cx="1387598" cy="467674"/>
            <a:chOff x="3237545" y="4561747"/>
            <a:chExt cx="1146960" cy="1146960"/>
          </a:xfrm>
        </p:grpSpPr>
        <p:sp>
          <p:nvSpPr>
            <p:cNvPr id="20" name="圆角矩形 19"/>
            <p:cNvSpPr/>
            <p:nvPr/>
          </p:nvSpPr>
          <p:spPr>
            <a:xfrm>
              <a:off x="3237545" y="4561747"/>
              <a:ext cx="1146960" cy="1146960"/>
            </a:xfrm>
            <a:prstGeom prst="roundRect">
              <a:avLst>
                <a:gd name="adj" fmla="val 9039"/>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1" name="圆角矩形 20"/>
            <p:cNvSpPr/>
            <p:nvPr/>
          </p:nvSpPr>
          <p:spPr>
            <a:xfrm>
              <a:off x="3294838" y="4757465"/>
              <a:ext cx="1032367" cy="773634"/>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2" name="原创设计师QQ598969553          _13"/>
          <p:cNvGrpSpPr/>
          <p:nvPr/>
        </p:nvGrpSpPr>
        <p:grpSpPr>
          <a:xfrm>
            <a:off x="5398110" y="2499707"/>
            <a:ext cx="1387598" cy="467674"/>
            <a:chOff x="3237545" y="4561747"/>
            <a:chExt cx="1146960" cy="1146960"/>
          </a:xfrm>
        </p:grpSpPr>
        <p:sp>
          <p:nvSpPr>
            <p:cNvPr id="23" name="圆角矩形 22"/>
            <p:cNvSpPr/>
            <p:nvPr/>
          </p:nvSpPr>
          <p:spPr>
            <a:xfrm>
              <a:off x="3237545" y="4561747"/>
              <a:ext cx="1146960" cy="1146960"/>
            </a:xfrm>
            <a:prstGeom prst="roundRect">
              <a:avLst>
                <a:gd name="adj" fmla="val 9039"/>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4" name="圆角矩形 23"/>
            <p:cNvSpPr/>
            <p:nvPr/>
          </p:nvSpPr>
          <p:spPr>
            <a:xfrm>
              <a:off x="3294838" y="4757465"/>
              <a:ext cx="1032367" cy="773634"/>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5" name="原创设计师QQ598969553          _14"/>
          <p:cNvGrpSpPr/>
          <p:nvPr/>
        </p:nvGrpSpPr>
        <p:grpSpPr>
          <a:xfrm>
            <a:off x="6927432" y="2499707"/>
            <a:ext cx="1387598" cy="467674"/>
            <a:chOff x="3237545" y="4561747"/>
            <a:chExt cx="1146960" cy="1146960"/>
          </a:xfrm>
        </p:grpSpPr>
        <p:sp>
          <p:nvSpPr>
            <p:cNvPr id="26" name="圆角矩形 25"/>
            <p:cNvSpPr/>
            <p:nvPr/>
          </p:nvSpPr>
          <p:spPr>
            <a:xfrm>
              <a:off x="3237545" y="4561747"/>
              <a:ext cx="1146960" cy="1146960"/>
            </a:xfrm>
            <a:prstGeom prst="roundRect">
              <a:avLst>
                <a:gd name="adj" fmla="val 9039"/>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7" name="圆角矩形 26"/>
            <p:cNvSpPr/>
            <p:nvPr/>
          </p:nvSpPr>
          <p:spPr>
            <a:xfrm>
              <a:off x="3294838" y="4757465"/>
              <a:ext cx="1032367" cy="773634"/>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33" name="原创设计师QQ598969553          _15"/>
          <p:cNvSpPr txBox="1">
            <a:spLocks/>
          </p:cNvSpPr>
          <p:nvPr/>
        </p:nvSpPr>
        <p:spPr>
          <a:xfrm>
            <a:off x="2166476" y="3495180"/>
            <a:ext cx="4796980" cy="567616"/>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100" dirty="0">
                <a:solidFill>
                  <a:schemeClr val="tx1">
                    <a:lumMod val="75000"/>
                    <a:lumOff val="25000"/>
                  </a:schemeClr>
                </a:solidFill>
                <a:latin typeface="微软雅黑" pitchFamily="34" charset="-122"/>
                <a:ea typeface="微软雅黑" pitchFamily="34" charset="-122"/>
              </a:rPr>
              <a:t>详写内容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34" name="原创设计师QQ598969553          _16"/>
          <p:cNvSpPr txBox="1">
            <a:spLocks/>
          </p:cNvSpPr>
          <p:nvPr/>
        </p:nvSpPr>
        <p:spPr>
          <a:xfrm>
            <a:off x="2339137" y="2584112"/>
            <a:ext cx="1407470"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原创设计师QQ598969553          _17"/>
          <p:cNvSpPr txBox="1">
            <a:spLocks/>
          </p:cNvSpPr>
          <p:nvPr/>
        </p:nvSpPr>
        <p:spPr>
          <a:xfrm>
            <a:off x="387514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原创设计师QQ598969553          _18"/>
          <p:cNvSpPr txBox="1">
            <a:spLocks/>
          </p:cNvSpPr>
          <p:nvPr/>
        </p:nvSpPr>
        <p:spPr>
          <a:xfrm>
            <a:off x="539168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原创设计师QQ598969553          _19"/>
          <p:cNvSpPr txBox="1">
            <a:spLocks/>
          </p:cNvSpPr>
          <p:nvPr/>
        </p:nvSpPr>
        <p:spPr>
          <a:xfrm>
            <a:off x="804028"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原创设计师QQ598969553          _20"/>
          <p:cNvSpPr txBox="1">
            <a:spLocks/>
          </p:cNvSpPr>
          <p:nvPr/>
        </p:nvSpPr>
        <p:spPr>
          <a:xfrm>
            <a:off x="6931285" y="258339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139317780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up)">
                                      <p:cBhvr>
                                        <p:cTn id="18" dur="300"/>
                                        <p:tgtEl>
                                          <p:spTgt spid="32"/>
                                        </p:tgtEl>
                                      </p:cBhvr>
                                    </p:animEffect>
                                  </p:childTnLst>
                                </p:cTn>
                              </p:par>
                            </p:childTnLst>
                          </p:cTn>
                        </p:par>
                        <p:par>
                          <p:cTn id="19" fill="hold">
                            <p:stCondLst>
                              <p:cond delay="800"/>
                            </p:stCondLst>
                            <p:childTnLst>
                              <p:par>
                                <p:cTn id="20" presetID="5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1300"/>
                            </p:stCondLst>
                            <p:childTnLst>
                              <p:par>
                                <p:cTn id="26" presetID="10" presetClass="entr" presetSubtype="0" fill="hold" grpId="0"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childTnLst>
                          </p:cTn>
                        </p:par>
                        <p:par>
                          <p:cTn id="29" fill="hold">
                            <p:stCondLst>
                              <p:cond delay="1800"/>
                            </p:stCondLst>
                            <p:childTnLst>
                              <p:par>
                                <p:cTn id="30" presetID="22" presetClass="entr" presetSubtype="1"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up)">
                                      <p:cBhvr>
                                        <p:cTn id="32" dur="300"/>
                                        <p:tgtEl>
                                          <p:spTgt spid="31"/>
                                        </p:tgtEl>
                                      </p:cBhvr>
                                    </p:animEffect>
                                  </p:childTnLst>
                                </p:cTn>
                              </p:par>
                            </p:childTnLst>
                          </p:cTn>
                        </p:par>
                        <p:par>
                          <p:cTn id="33" fill="hold">
                            <p:stCondLst>
                              <p:cond delay="2100"/>
                            </p:stCondLst>
                            <p:childTnLst>
                              <p:par>
                                <p:cTn id="34" presetID="53" presetClass="entr" presetSubtype="16"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Effect transition="in" filter="fade">
                                      <p:cBhvr>
                                        <p:cTn id="38" dur="500"/>
                                        <p:tgtEl>
                                          <p:spTgt spid="16"/>
                                        </p:tgtEl>
                                      </p:cBhvr>
                                    </p:animEffect>
                                  </p:childTnLst>
                                </p:cTn>
                              </p:par>
                            </p:childTnLst>
                          </p:cTn>
                        </p:par>
                        <p:par>
                          <p:cTn id="39" fill="hold">
                            <p:stCondLst>
                              <p:cond delay="2600"/>
                            </p:stCondLst>
                            <p:childTnLst>
                              <p:par>
                                <p:cTn id="40" presetID="10" presetClass="entr" presetSubtype="0" fill="hold" grpId="0" nodeType="afterEffect">
                                  <p:stCondLst>
                                    <p:cond delay="0"/>
                                  </p:stCondLst>
                                  <p:childTnLst>
                                    <p:set>
                                      <p:cBhvr>
                                        <p:cTn id="41" dur="1" fill="hold">
                                          <p:stCondLst>
                                            <p:cond delay="0"/>
                                          </p:stCondLst>
                                        </p:cTn>
                                        <p:tgtEl>
                                          <p:spTgt spid="34">
                                            <p:txEl>
                                              <p:pRg st="0" end="0"/>
                                            </p:txEl>
                                          </p:spTgt>
                                        </p:tgtEl>
                                        <p:attrNameLst>
                                          <p:attrName>style.visibility</p:attrName>
                                        </p:attrNameLst>
                                      </p:cBhvr>
                                      <p:to>
                                        <p:strVal val="visible"/>
                                      </p:to>
                                    </p:set>
                                    <p:animEffect transition="in" filter="fade">
                                      <p:cBhvr>
                                        <p:cTn id="42" dur="500"/>
                                        <p:tgtEl>
                                          <p:spTgt spid="34">
                                            <p:txEl>
                                              <p:pRg st="0" end="0"/>
                                            </p:txEl>
                                          </p:spTgt>
                                        </p:tgtEl>
                                      </p:cBhvr>
                                    </p:animEffect>
                                  </p:childTnLst>
                                </p:cTn>
                              </p:par>
                            </p:childTnLst>
                          </p:cTn>
                        </p:par>
                        <p:par>
                          <p:cTn id="43" fill="hold">
                            <p:stCondLst>
                              <p:cond delay="3100"/>
                            </p:stCondLst>
                            <p:childTnLst>
                              <p:par>
                                <p:cTn id="44" presetID="22" presetClass="entr" presetSubtype="1"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up)">
                                      <p:cBhvr>
                                        <p:cTn id="46" dur="300"/>
                                        <p:tgtEl>
                                          <p:spTgt spid="28"/>
                                        </p:tgtEl>
                                      </p:cBhvr>
                                    </p:animEffect>
                                  </p:childTnLst>
                                </p:cTn>
                              </p:par>
                            </p:childTnLst>
                          </p:cTn>
                        </p:par>
                        <p:par>
                          <p:cTn id="47" fill="hold">
                            <p:stCondLst>
                              <p:cond delay="3400"/>
                            </p:stCondLst>
                            <p:childTnLst>
                              <p:par>
                                <p:cTn id="48" presetID="53" presetClass="entr" presetSubtype="16" fill="hold" nodeType="after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p:cTn id="50" dur="500" fill="hold"/>
                                        <p:tgtEl>
                                          <p:spTgt spid="19"/>
                                        </p:tgtEl>
                                        <p:attrNameLst>
                                          <p:attrName>ppt_w</p:attrName>
                                        </p:attrNameLst>
                                      </p:cBhvr>
                                      <p:tavLst>
                                        <p:tav tm="0">
                                          <p:val>
                                            <p:fltVal val="0"/>
                                          </p:val>
                                        </p:tav>
                                        <p:tav tm="100000">
                                          <p:val>
                                            <p:strVal val="#ppt_w"/>
                                          </p:val>
                                        </p:tav>
                                      </p:tavLst>
                                    </p:anim>
                                    <p:anim calcmode="lin" valueType="num">
                                      <p:cBhvr>
                                        <p:cTn id="51" dur="500" fill="hold"/>
                                        <p:tgtEl>
                                          <p:spTgt spid="19"/>
                                        </p:tgtEl>
                                        <p:attrNameLst>
                                          <p:attrName>ppt_h</p:attrName>
                                        </p:attrNameLst>
                                      </p:cBhvr>
                                      <p:tavLst>
                                        <p:tav tm="0">
                                          <p:val>
                                            <p:fltVal val="0"/>
                                          </p:val>
                                        </p:tav>
                                        <p:tav tm="100000">
                                          <p:val>
                                            <p:strVal val="#ppt_h"/>
                                          </p:val>
                                        </p:tav>
                                      </p:tavLst>
                                    </p:anim>
                                    <p:animEffect transition="in" filter="fade">
                                      <p:cBhvr>
                                        <p:cTn id="52" dur="500"/>
                                        <p:tgtEl>
                                          <p:spTgt spid="19"/>
                                        </p:tgtEl>
                                      </p:cBhvr>
                                    </p:animEffect>
                                  </p:childTnLst>
                                </p:cTn>
                              </p:par>
                            </p:childTnLst>
                          </p:cTn>
                        </p:par>
                        <p:par>
                          <p:cTn id="53" fill="hold">
                            <p:stCondLst>
                              <p:cond delay="3900"/>
                            </p:stCondLst>
                            <p:childTnLst>
                              <p:par>
                                <p:cTn id="54" presetID="10" presetClass="entr" presetSubtype="0" fill="hold" grpId="0"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500"/>
                                        <p:tgtEl>
                                          <p:spTgt spid="35"/>
                                        </p:tgtEl>
                                      </p:cBhvr>
                                    </p:animEffect>
                                  </p:childTnLst>
                                </p:cTn>
                              </p:par>
                            </p:childTnLst>
                          </p:cTn>
                        </p:par>
                        <p:par>
                          <p:cTn id="57" fill="hold">
                            <p:stCondLst>
                              <p:cond delay="4400"/>
                            </p:stCondLst>
                            <p:childTnLst>
                              <p:par>
                                <p:cTn id="58" presetID="22" presetClass="entr" presetSubtype="1" fill="hold" grpId="0" nodeType="after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wipe(up)">
                                      <p:cBhvr>
                                        <p:cTn id="60" dur="300"/>
                                        <p:tgtEl>
                                          <p:spTgt spid="30"/>
                                        </p:tgtEl>
                                      </p:cBhvr>
                                    </p:animEffect>
                                  </p:childTnLst>
                                </p:cTn>
                              </p:par>
                            </p:childTnLst>
                          </p:cTn>
                        </p:par>
                        <p:par>
                          <p:cTn id="61" fill="hold">
                            <p:stCondLst>
                              <p:cond delay="4700"/>
                            </p:stCondLst>
                            <p:childTnLst>
                              <p:par>
                                <p:cTn id="62" presetID="53" presetClass="entr" presetSubtype="16" fill="hold" nodeType="after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500" fill="hold"/>
                                        <p:tgtEl>
                                          <p:spTgt spid="22"/>
                                        </p:tgtEl>
                                        <p:attrNameLst>
                                          <p:attrName>ppt_w</p:attrName>
                                        </p:attrNameLst>
                                      </p:cBhvr>
                                      <p:tavLst>
                                        <p:tav tm="0">
                                          <p:val>
                                            <p:fltVal val="0"/>
                                          </p:val>
                                        </p:tav>
                                        <p:tav tm="100000">
                                          <p:val>
                                            <p:strVal val="#ppt_w"/>
                                          </p:val>
                                        </p:tav>
                                      </p:tavLst>
                                    </p:anim>
                                    <p:anim calcmode="lin" valueType="num">
                                      <p:cBhvr>
                                        <p:cTn id="65" dur="500" fill="hold"/>
                                        <p:tgtEl>
                                          <p:spTgt spid="22"/>
                                        </p:tgtEl>
                                        <p:attrNameLst>
                                          <p:attrName>ppt_h</p:attrName>
                                        </p:attrNameLst>
                                      </p:cBhvr>
                                      <p:tavLst>
                                        <p:tav tm="0">
                                          <p:val>
                                            <p:fltVal val="0"/>
                                          </p:val>
                                        </p:tav>
                                        <p:tav tm="100000">
                                          <p:val>
                                            <p:strVal val="#ppt_h"/>
                                          </p:val>
                                        </p:tav>
                                      </p:tavLst>
                                    </p:anim>
                                    <p:animEffect transition="in" filter="fade">
                                      <p:cBhvr>
                                        <p:cTn id="66" dur="500"/>
                                        <p:tgtEl>
                                          <p:spTgt spid="22"/>
                                        </p:tgtEl>
                                      </p:cBhvr>
                                    </p:animEffect>
                                  </p:childTnLst>
                                </p:cTn>
                              </p:par>
                            </p:childTnLst>
                          </p:cTn>
                        </p:par>
                        <p:par>
                          <p:cTn id="67" fill="hold">
                            <p:stCondLst>
                              <p:cond delay="5200"/>
                            </p:stCondLst>
                            <p:childTnLst>
                              <p:par>
                                <p:cTn id="68" presetID="10" presetClass="entr" presetSubtype="0" fill="hold" grpId="0" nodeType="afterEffect">
                                  <p:stCondLst>
                                    <p:cond delay="0"/>
                                  </p:stCondLst>
                                  <p:childTnLst>
                                    <p:set>
                                      <p:cBhvr>
                                        <p:cTn id="69" dur="1" fill="hold">
                                          <p:stCondLst>
                                            <p:cond delay="0"/>
                                          </p:stCondLst>
                                        </p:cTn>
                                        <p:tgtEl>
                                          <p:spTgt spid="36"/>
                                        </p:tgtEl>
                                        <p:attrNameLst>
                                          <p:attrName>style.visibility</p:attrName>
                                        </p:attrNameLst>
                                      </p:cBhvr>
                                      <p:to>
                                        <p:strVal val="visible"/>
                                      </p:to>
                                    </p:set>
                                    <p:animEffect transition="in" filter="fade">
                                      <p:cBhvr>
                                        <p:cTn id="70" dur="500"/>
                                        <p:tgtEl>
                                          <p:spTgt spid="36"/>
                                        </p:tgtEl>
                                      </p:cBhvr>
                                    </p:animEffect>
                                  </p:childTnLst>
                                </p:cTn>
                              </p:par>
                            </p:childTnLst>
                          </p:cTn>
                        </p:par>
                        <p:par>
                          <p:cTn id="71" fill="hold">
                            <p:stCondLst>
                              <p:cond delay="5700"/>
                            </p:stCondLst>
                            <p:childTnLst>
                              <p:par>
                                <p:cTn id="72" presetID="22" presetClass="entr" presetSubtype="1" fill="hold" grpId="0"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wipe(up)">
                                      <p:cBhvr>
                                        <p:cTn id="74" dur="300"/>
                                        <p:tgtEl>
                                          <p:spTgt spid="29"/>
                                        </p:tgtEl>
                                      </p:cBhvr>
                                    </p:animEffect>
                                  </p:childTnLst>
                                </p:cTn>
                              </p:par>
                            </p:childTnLst>
                          </p:cTn>
                        </p:par>
                        <p:par>
                          <p:cTn id="75" fill="hold">
                            <p:stCondLst>
                              <p:cond delay="6000"/>
                            </p:stCondLst>
                            <p:childTnLst>
                              <p:par>
                                <p:cTn id="76" presetID="53" presetClass="entr" presetSubtype="16" fill="hold" nodeType="afterEffect">
                                  <p:stCondLst>
                                    <p:cond delay="0"/>
                                  </p:stCondLst>
                                  <p:childTnLst>
                                    <p:set>
                                      <p:cBhvr>
                                        <p:cTn id="77" dur="1" fill="hold">
                                          <p:stCondLst>
                                            <p:cond delay="0"/>
                                          </p:stCondLst>
                                        </p:cTn>
                                        <p:tgtEl>
                                          <p:spTgt spid="25"/>
                                        </p:tgtEl>
                                        <p:attrNameLst>
                                          <p:attrName>style.visibility</p:attrName>
                                        </p:attrNameLst>
                                      </p:cBhvr>
                                      <p:to>
                                        <p:strVal val="visible"/>
                                      </p:to>
                                    </p:set>
                                    <p:anim calcmode="lin" valueType="num">
                                      <p:cBhvr>
                                        <p:cTn id="78" dur="500" fill="hold"/>
                                        <p:tgtEl>
                                          <p:spTgt spid="25"/>
                                        </p:tgtEl>
                                        <p:attrNameLst>
                                          <p:attrName>ppt_w</p:attrName>
                                        </p:attrNameLst>
                                      </p:cBhvr>
                                      <p:tavLst>
                                        <p:tav tm="0">
                                          <p:val>
                                            <p:fltVal val="0"/>
                                          </p:val>
                                        </p:tav>
                                        <p:tav tm="100000">
                                          <p:val>
                                            <p:strVal val="#ppt_w"/>
                                          </p:val>
                                        </p:tav>
                                      </p:tavLst>
                                    </p:anim>
                                    <p:anim calcmode="lin" valueType="num">
                                      <p:cBhvr>
                                        <p:cTn id="79" dur="500" fill="hold"/>
                                        <p:tgtEl>
                                          <p:spTgt spid="25"/>
                                        </p:tgtEl>
                                        <p:attrNameLst>
                                          <p:attrName>ppt_h</p:attrName>
                                        </p:attrNameLst>
                                      </p:cBhvr>
                                      <p:tavLst>
                                        <p:tav tm="0">
                                          <p:val>
                                            <p:fltVal val="0"/>
                                          </p:val>
                                        </p:tav>
                                        <p:tav tm="100000">
                                          <p:val>
                                            <p:strVal val="#ppt_h"/>
                                          </p:val>
                                        </p:tav>
                                      </p:tavLst>
                                    </p:anim>
                                    <p:animEffect transition="in" filter="fade">
                                      <p:cBhvr>
                                        <p:cTn id="80" dur="500"/>
                                        <p:tgtEl>
                                          <p:spTgt spid="25"/>
                                        </p:tgtEl>
                                      </p:cBhvr>
                                    </p:animEffect>
                                  </p:childTnLst>
                                </p:cTn>
                              </p:par>
                            </p:childTnLst>
                          </p:cTn>
                        </p:par>
                        <p:par>
                          <p:cTn id="81" fill="hold">
                            <p:stCondLst>
                              <p:cond delay="6500"/>
                            </p:stCondLst>
                            <p:childTnLst>
                              <p:par>
                                <p:cTn id="82" presetID="10" presetClass="entr" presetSubtype="0" fill="hold" grpId="0" nodeType="after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fade">
                                      <p:cBhvr>
                                        <p:cTn id="84" dur="500"/>
                                        <p:tgtEl>
                                          <p:spTgt spid="38"/>
                                        </p:tgtEl>
                                      </p:cBhvr>
                                    </p:animEffect>
                                  </p:childTnLst>
                                </p:cTn>
                              </p:par>
                            </p:childTnLst>
                          </p:cTn>
                        </p:par>
                        <p:par>
                          <p:cTn id="85" fill="hold">
                            <p:stCondLst>
                              <p:cond delay="7000"/>
                            </p:stCondLst>
                            <p:childTnLst>
                              <p:par>
                                <p:cTn id="86" presetID="22" presetClass="entr" presetSubtype="8" fill="hold" nodeType="afterEffect">
                                  <p:stCondLst>
                                    <p:cond delay="0"/>
                                  </p:stCondLst>
                                  <p:childTnLst>
                                    <p:set>
                                      <p:cBhvr>
                                        <p:cTn id="87" dur="1" fill="hold">
                                          <p:stCondLst>
                                            <p:cond delay="0"/>
                                          </p:stCondLst>
                                        </p:cTn>
                                        <p:tgtEl>
                                          <p:spTgt spid="10"/>
                                        </p:tgtEl>
                                        <p:attrNameLst>
                                          <p:attrName>style.visibility</p:attrName>
                                        </p:attrNameLst>
                                      </p:cBhvr>
                                      <p:to>
                                        <p:strVal val="visible"/>
                                      </p:to>
                                    </p:set>
                                    <p:animEffect transition="in" filter="wipe(left)">
                                      <p:cBhvr>
                                        <p:cTn id="88" dur="500"/>
                                        <p:tgtEl>
                                          <p:spTgt spid="10"/>
                                        </p:tgtEl>
                                      </p:cBhvr>
                                    </p:animEffect>
                                  </p:childTnLst>
                                </p:cTn>
                              </p:par>
                            </p:childTnLst>
                          </p:cTn>
                        </p:par>
                        <p:par>
                          <p:cTn id="89" fill="hold">
                            <p:stCondLst>
                              <p:cond delay="7500"/>
                            </p:stCondLst>
                            <p:childTnLst>
                              <p:par>
                                <p:cTn id="90" presetID="53" presetClass="entr" presetSubtype="528" fill="hold" grpId="0" nodeType="after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p:cTn id="92" dur="500" fill="hold"/>
                                        <p:tgtEl>
                                          <p:spTgt spid="33"/>
                                        </p:tgtEl>
                                        <p:attrNameLst>
                                          <p:attrName>ppt_w</p:attrName>
                                        </p:attrNameLst>
                                      </p:cBhvr>
                                      <p:tavLst>
                                        <p:tav tm="0">
                                          <p:val>
                                            <p:fltVal val="0"/>
                                          </p:val>
                                        </p:tav>
                                        <p:tav tm="100000">
                                          <p:val>
                                            <p:strVal val="#ppt_w"/>
                                          </p:val>
                                        </p:tav>
                                      </p:tavLst>
                                    </p:anim>
                                    <p:anim calcmode="lin" valueType="num">
                                      <p:cBhvr>
                                        <p:cTn id="93" dur="500" fill="hold"/>
                                        <p:tgtEl>
                                          <p:spTgt spid="33"/>
                                        </p:tgtEl>
                                        <p:attrNameLst>
                                          <p:attrName>ppt_h</p:attrName>
                                        </p:attrNameLst>
                                      </p:cBhvr>
                                      <p:tavLst>
                                        <p:tav tm="0">
                                          <p:val>
                                            <p:fltVal val="0"/>
                                          </p:val>
                                        </p:tav>
                                        <p:tav tm="100000">
                                          <p:val>
                                            <p:strVal val="#ppt_h"/>
                                          </p:val>
                                        </p:tav>
                                      </p:tavLst>
                                    </p:anim>
                                    <p:animEffect transition="in" filter="fade">
                                      <p:cBhvr>
                                        <p:cTn id="94" dur="500"/>
                                        <p:tgtEl>
                                          <p:spTgt spid="33"/>
                                        </p:tgtEl>
                                      </p:cBhvr>
                                    </p:animEffect>
                                    <p:anim calcmode="lin" valueType="num">
                                      <p:cBhvr>
                                        <p:cTn id="95" dur="500" fill="hold"/>
                                        <p:tgtEl>
                                          <p:spTgt spid="33"/>
                                        </p:tgtEl>
                                        <p:attrNameLst>
                                          <p:attrName>ppt_x</p:attrName>
                                        </p:attrNameLst>
                                      </p:cBhvr>
                                      <p:tavLst>
                                        <p:tav tm="0">
                                          <p:val>
                                            <p:fltVal val="0.5"/>
                                          </p:val>
                                        </p:tav>
                                        <p:tav tm="100000">
                                          <p:val>
                                            <p:strVal val="#ppt_x"/>
                                          </p:val>
                                        </p:tav>
                                      </p:tavLst>
                                    </p:anim>
                                    <p:anim calcmode="lin" valueType="num">
                                      <p:cBhvr>
                                        <p:cTn id="96" dur="500" fill="hold"/>
                                        <p:tgtEl>
                                          <p:spTgt spid="3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9" grpId="0"/>
      <p:bldP spid="33" grpId="0"/>
      <p:bldP spid="34" grpId="0" build="p"/>
      <p:bldP spid="35" grpId="0"/>
      <p:bldP spid="36" grpId="0"/>
      <p:bldP spid="37" grpId="0"/>
      <p:bldP spid="3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原创设计师QQ598969553          _1"/>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4" name="原创设计师QQ598969553          _2"/>
          <p:cNvSpPr>
            <a:spLocks/>
          </p:cNvSpPr>
          <p:nvPr/>
        </p:nvSpPr>
        <p:spPr bwMode="auto">
          <a:xfrm>
            <a:off x="1760501" y="138416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6" name="原创设计师QQ598969553          _3"/>
          <p:cNvSpPr>
            <a:spLocks/>
          </p:cNvSpPr>
          <p:nvPr/>
        </p:nvSpPr>
        <p:spPr bwMode="auto">
          <a:xfrm>
            <a:off x="1841371" y="1455839"/>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1">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8" name="原创设计师QQ598969553          _4"/>
          <p:cNvSpPr>
            <a:spLocks/>
          </p:cNvSpPr>
          <p:nvPr/>
        </p:nvSpPr>
        <p:spPr bwMode="auto">
          <a:xfrm>
            <a:off x="3828855" y="138416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9" name="原创设计师QQ598969553          _5"/>
          <p:cNvSpPr>
            <a:spLocks/>
          </p:cNvSpPr>
          <p:nvPr/>
        </p:nvSpPr>
        <p:spPr bwMode="auto">
          <a:xfrm>
            <a:off x="3909725" y="1455839"/>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1" name="原创设计师QQ598969553          _6"/>
          <p:cNvSpPr>
            <a:spLocks/>
          </p:cNvSpPr>
          <p:nvPr/>
        </p:nvSpPr>
        <p:spPr bwMode="auto">
          <a:xfrm>
            <a:off x="5897209" y="138416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75000"/>
            </a:schemeClr>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FFFFFF"/>
              </a:solidFill>
              <a:latin typeface="Calibri"/>
              <a:ea typeface="宋体" panose="02010600030101010101" pitchFamily="2" charset="-122"/>
              <a:sym typeface="Arial" panose="020B0604020202020204" pitchFamily="34" charset="0"/>
            </a:endParaRPr>
          </a:p>
        </p:txBody>
      </p:sp>
      <p:sp>
        <p:nvSpPr>
          <p:cNvPr id="12" name="原创设计师QQ598969553          _7"/>
          <p:cNvSpPr>
            <a:spLocks/>
          </p:cNvSpPr>
          <p:nvPr/>
        </p:nvSpPr>
        <p:spPr bwMode="auto">
          <a:xfrm>
            <a:off x="5978078" y="1455839"/>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3" name="原创设计师QQ598969553          _8"/>
          <p:cNvSpPr txBox="1"/>
          <p:nvPr/>
        </p:nvSpPr>
        <p:spPr bwMode="auto">
          <a:xfrm>
            <a:off x="1020279" y="3943694"/>
            <a:ext cx="7103443" cy="503728"/>
          </a:xfrm>
          <a:prstGeom prst="rect">
            <a:avLst/>
          </a:prstGeom>
          <a:noFill/>
        </p:spPr>
        <p:txBody>
          <a:bodyPr wrap="square" lIns="68580" tIns="34290" rIns="68580" bIns="34290">
            <a:spAutoFit/>
          </a:bodyPr>
          <a:lstStyle/>
          <a:p>
            <a:pPr>
              <a:lnSpc>
                <a:spcPct val="150000"/>
              </a:lnSpc>
              <a:defRPr/>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zh-CN" altLang="en-US" sz="1000" spc="75" dirty="0">
              <a:solidFill>
                <a:schemeClr val="tx1">
                  <a:lumMod val="65000"/>
                  <a:lumOff val="35000"/>
                </a:schemeClr>
              </a:solidFill>
              <a:latin typeface="+mn-ea"/>
            </a:endParaRPr>
          </a:p>
        </p:txBody>
      </p:sp>
      <p:sp>
        <p:nvSpPr>
          <p:cNvPr id="14" name="原创设计师QQ598969553          _9"/>
          <p:cNvSpPr/>
          <p:nvPr/>
        </p:nvSpPr>
        <p:spPr>
          <a:xfrm>
            <a:off x="1969881" y="1917273"/>
            <a:ext cx="1061829" cy="253916"/>
          </a:xfrm>
          <a:prstGeom prst="rect">
            <a:avLst/>
          </a:prstGeom>
        </p:spPr>
        <p:txBody>
          <a:bodyPr wrap="none" lIns="68580" tIns="34290" rIns="68580" bIns="34290">
            <a:spAutoFit/>
          </a:bodyPr>
          <a:lstStyle/>
          <a:p>
            <a:pPr algn="ctr"/>
            <a:r>
              <a:rPr lang="zh-CN" altLang="en-US" sz="1200" b="1" dirty="0">
                <a:solidFill>
                  <a:schemeClr val="tx1">
                    <a:lumMod val="65000"/>
                    <a:lumOff val="35000"/>
                  </a:schemeClr>
                </a:solidFill>
                <a:latin typeface="+mn-ea"/>
              </a:rPr>
              <a:t>添加文字内容</a:t>
            </a:r>
          </a:p>
        </p:txBody>
      </p:sp>
      <p:sp>
        <p:nvSpPr>
          <p:cNvPr id="15" name="原创设计师QQ598969553          _10"/>
          <p:cNvSpPr/>
          <p:nvPr/>
        </p:nvSpPr>
        <p:spPr>
          <a:xfrm>
            <a:off x="6106589" y="1917273"/>
            <a:ext cx="1061829" cy="253916"/>
          </a:xfrm>
          <a:prstGeom prst="rect">
            <a:avLst/>
          </a:prstGeom>
        </p:spPr>
        <p:txBody>
          <a:bodyPr wrap="none" lIns="68580" tIns="34290" rIns="68580" bIns="34290">
            <a:spAutoFit/>
          </a:bodyPr>
          <a:lstStyle/>
          <a:p>
            <a:pPr algn="ctr"/>
            <a:r>
              <a:rPr lang="zh-CN" altLang="en-US" sz="1200" b="1" dirty="0">
                <a:solidFill>
                  <a:schemeClr val="tx1">
                    <a:lumMod val="65000"/>
                    <a:lumOff val="35000"/>
                  </a:schemeClr>
                </a:solidFill>
                <a:latin typeface="+mn-ea"/>
              </a:rPr>
              <a:t>添加文字内容</a:t>
            </a:r>
          </a:p>
        </p:txBody>
      </p:sp>
      <p:sp>
        <p:nvSpPr>
          <p:cNvPr id="16" name="原创设计师QQ598969553          _11"/>
          <p:cNvSpPr/>
          <p:nvPr/>
        </p:nvSpPr>
        <p:spPr>
          <a:xfrm>
            <a:off x="4038236" y="1917273"/>
            <a:ext cx="1061829" cy="253916"/>
          </a:xfrm>
          <a:prstGeom prst="rect">
            <a:avLst/>
          </a:prstGeom>
        </p:spPr>
        <p:txBody>
          <a:bodyPr wrap="none" lIns="68580" tIns="34290" rIns="68580" bIns="34290">
            <a:spAutoFit/>
          </a:bodyPr>
          <a:lstStyle/>
          <a:p>
            <a:pPr algn="ctr"/>
            <a:r>
              <a:rPr lang="zh-CN" altLang="en-US" sz="1200" b="1" dirty="0">
                <a:solidFill>
                  <a:schemeClr val="tx1">
                    <a:lumMod val="65000"/>
                    <a:lumOff val="35000"/>
                  </a:schemeClr>
                </a:solidFill>
                <a:latin typeface="+mn-ea"/>
              </a:rPr>
              <a:t>添加文字内容</a:t>
            </a:r>
          </a:p>
        </p:txBody>
      </p:sp>
      <p:grpSp>
        <p:nvGrpSpPr>
          <p:cNvPr id="17" name="原创设计师QQ598969553          _12"/>
          <p:cNvGrpSpPr/>
          <p:nvPr/>
        </p:nvGrpSpPr>
        <p:grpSpPr>
          <a:xfrm>
            <a:off x="6524878" y="1619554"/>
            <a:ext cx="230951" cy="229729"/>
            <a:chOff x="3856417" y="4248125"/>
            <a:chExt cx="409860" cy="407692"/>
          </a:xfrm>
          <a:solidFill>
            <a:schemeClr val="bg1">
              <a:lumMod val="75000"/>
            </a:schemeClr>
          </a:solidFill>
        </p:grpSpPr>
        <p:sp>
          <p:nvSpPr>
            <p:cNvPr id="18"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9"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0"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1"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2"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5" name="原创设计师QQ598969553          _13"/>
          <p:cNvGrpSpPr/>
          <p:nvPr/>
        </p:nvGrpSpPr>
        <p:grpSpPr>
          <a:xfrm>
            <a:off x="2366317" y="1577701"/>
            <a:ext cx="273108" cy="313433"/>
            <a:chOff x="2733098" y="4187405"/>
            <a:chExt cx="484675" cy="556238"/>
          </a:xfrm>
          <a:solidFill>
            <a:schemeClr val="accent1"/>
          </a:solidFill>
        </p:grpSpPr>
        <p:sp>
          <p:nvSpPr>
            <p:cNvPr id="26"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3" name="原创设计师QQ598969553          _14"/>
          <p:cNvGrpSpPr/>
          <p:nvPr/>
        </p:nvGrpSpPr>
        <p:grpSpPr>
          <a:xfrm>
            <a:off x="4428868" y="1624748"/>
            <a:ext cx="321986" cy="219341"/>
            <a:chOff x="4895160" y="4287159"/>
            <a:chExt cx="571418" cy="389258"/>
          </a:xfrm>
          <a:solidFill>
            <a:schemeClr val="accent2"/>
          </a:solidFill>
        </p:grpSpPr>
        <p:sp>
          <p:nvSpPr>
            <p:cNvPr id="44"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9"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53" name="原创设计师QQ598969553          _15"/>
          <p:cNvGrpSpPr/>
          <p:nvPr/>
        </p:nvGrpSpPr>
        <p:grpSpPr>
          <a:xfrm>
            <a:off x="1517121" y="2870494"/>
            <a:ext cx="1952099" cy="1109782"/>
            <a:chOff x="2061936" y="5182965"/>
            <a:chExt cx="2349784" cy="1479706"/>
          </a:xfrm>
        </p:grpSpPr>
        <p:sp>
          <p:nvSpPr>
            <p:cNvPr id="54" name="文本框 65"/>
            <p:cNvSpPr txBox="1"/>
            <p:nvPr/>
          </p:nvSpPr>
          <p:spPr bwMode="auto">
            <a:xfrm>
              <a:off x="2217364" y="5498594"/>
              <a:ext cx="2038928" cy="1164077"/>
            </a:xfrm>
            <a:prstGeom prst="rect">
              <a:avLst/>
            </a:prstGeom>
            <a:noFill/>
          </p:spPr>
          <p:txBody>
            <a:bodyPr wrap="square">
              <a:spAutoFit/>
            </a:bodyPr>
            <a:lstStyle/>
            <a:p>
              <a:pPr algn="ct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点击输入本栏的具体文字简明扼要的说明分项内容根据您的内容酌情修改。</a:t>
              </a:r>
              <a:endParaRPr lang="zh-CN" altLang="en-US" sz="1000" dirty="0">
                <a:solidFill>
                  <a:schemeClr val="tx1">
                    <a:lumMod val="65000"/>
                    <a:lumOff val="35000"/>
                  </a:schemeClr>
                </a:solidFill>
                <a:latin typeface="+mn-ea"/>
              </a:endParaRPr>
            </a:p>
          </p:txBody>
        </p:sp>
        <p:sp>
          <p:nvSpPr>
            <p:cNvPr id="55" name="文本框 66"/>
            <p:cNvSpPr txBox="1"/>
            <p:nvPr/>
          </p:nvSpPr>
          <p:spPr bwMode="auto">
            <a:xfrm>
              <a:off x="2061936" y="5182965"/>
              <a:ext cx="2349784" cy="369331"/>
            </a:xfrm>
            <a:prstGeom prst="rect">
              <a:avLst/>
            </a:prstGeom>
            <a:noFill/>
          </p:spPr>
          <p:txBody>
            <a:bodyPr wrap="square">
              <a:spAutoFit/>
            </a:bodyPr>
            <a:lstStyle/>
            <a:p>
              <a:pPr algn="ctr">
                <a:defRPr/>
              </a:pPr>
              <a:r>
                <a:rPr lang="zh-CN" altLang="en-US" sz="1200" b="1" spc="75" dirty="0">
                  <a:solidFill>
                    <a:schemeClr val="tx1">
                      <a:lumMod val="65000"/>
                      <a:lumOff val="35000"/>
                    </a:schemeClr>
                  </a:solidFill>
                  <a:latin typeface="+mn-ea"/>
                </a:rPr>
                <a:t>在此添加标题</a:t>
              </a:r>
            </a:p>
          </p:txBody>
        </p:sp>
      </p:grpSp>
      <p:grpSp>
        <p:nvGrpSpPr>
          <p:cNvPr id="56" name="原创设计师QQ598969553          _16"/>
          <p:cNvGrpSpPr/>
          <p:nvPr/>
        </p:nvGrpSpPr>
        <p:grpSpPr>
          <a:xfrm>
            <a:off x="3611682" y="2857047"/>
            <a:ext cx="1952099" cy="1123230"/>
            <a:chOff x="2061936" y="5165035"/>
            <a:chExt cx="2349784" cy="1497636"/>
          </a:xfrm>
        </p:grpSpPr>
        <p:sp>
          <p:nvSpPr>
            <p:cNvPr id="57" name="文本框 68"/>
            <p:cNvSpPr txBox="1"/>
            <p:nvPr/>
          </p:nvSpPr>
          <p:spPr bwMode="auto">
            <a:xfrm>
              <a:off x="2217364" y="5498594"/>
              <a:ext cx="2038928" cy="1164077"/>
            </a:xfrm>
            <a:prstGeom prst="rect">
              <a:avLst/>
            </a:prstGeom>
            <a:noFill/>
          </p:spPr>
          <p:txBody>
            <a:bodyPr wrap="square">
              <a:spAutoFit/>
            </a:bodyPr>
            <a:lstStyle/>
            <a:p>
              <a:pPr algn="ct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点击输入本栏的具体文字简明扼要的说明分项内容根据您的内容酌情修改。</a:t>
              </a:r>
              <a:endParaRPr lang="zh-CN" altLang="en-US" sz="1000" dirty="0">
                <a:solidFill>
                  <a:schemeClr val="tx1">
                    <a:lumMod val="65000"/>
                    <a:lumOff val="35000"/>
                  </a:schemeClr>
                </a:solidFill>
                <a:latin typeface="+mn-ea"/>
              </a:endParaRPr>
            </a:p>
          </p:txBody>
        </p:sp>
        <p:sp>
          <p:nvSpPr>
            <p:cNvPr id="58" name="文本框 69"/>
            <p:cNvSpPr txBox="1"/>
            <p:nvPr/>
          </p:nvSpPr>
          <p:spPr bwMode="auto">
            <a:xfrm>
              <a:off x="2061936" y="5165035"/>
              <a:ext cx="2349784" cy="369331"/>
            </a:xfrm>
            <a:prstGeom prst="rect">
              <a:avLst/>
            </a:prstGeom>
            <a:noFill/>
          </p:spPr>
          <p:txBody>
            <a:bodyPr wrap="square">
              <a:spAutoFit/>
            </a:bodyPr>
            <a:lstStyle/>
            <a:p>
              <a:pPr algn="ctr">
                <a:defRPr/>
              </a:pPr>
              <a:r>
                <a:rPr lang="zh-CN" altLang="en-US" sz="1200" b="1" spc="75" dirty="0">
                  <a:solidFill>
                    <a:schemeClr val="tx1">
                      <a:lumMod val="65000"/>
                      <a:lumOff val="35000"/>
                    </a:schemeClr>
                  </a:solidFill>
                  <a:latin typeface="+mn-ea"/>
                </a:rPr>
                <a:t>在此添加标题</a:t>
              </a:r>
            </a:p>
          </p:txBody>
        </p:sp>
      </p:grpSp>
      <p:grpSp>
        <p:nvGrpSpPr>
          <p:cNvPr id="59" name="原创设计师QQ598969553          _17"/>
          <p:cNvGrpSpPr/>
          <p:nvPr/>
        </p:nvGrpSpPr>
        <p:grpSpPr>
          <a:xfrm>
            <a:off x="5677209" y="2870494"/>
            <a:ext cx="1952099" cy="1109782"/>
            <a:chOff x="2061936" y="5182965"/>
            <a:chExt cx="2349784" cy="1479706"/>
          </a:xfrm>
        </p:grpSpPr>
        <p:sp>
          <p:nvSpPr>
            <p:cNvPr id="60" name="文本框 71"/>
            <p:cNvSpPr txBox="1"/>
            <p:nvPr/>
          </p:nvSpPr>
          <p:spPr bwMode="auto">
            <a:xfrm>
              <a:off x="2217364" y="5498594"/>
              <a:ext cx="2038928" cy="1164077"/>
            </a:xfrm>
            <a:prstGeom prst="rect">
              <a:avLst/>
            </a:prstGeom>
            <a:noFill/>
          </p:spPr>
          <p:txBody>
            <a:bodyPr wrap="square">
              <a:spAutoFit/>
            </a:bodyPr>
            <a:lstStyle/>
            <a:p>
              <a:pPr algn="ct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点击输入本栏的具体文字简明扼要的说明分项内容根据您的内容酌情修改。</a:t>
              </a:r>
              <a:endParaRPr lang="zh-CN" altLang="en-US" sz="1000" dirty="0">
                <a:solidFill>
                  <a:schemeClr val="tx1">
                    <a:lumMod val="65000"/>
                    <a:lumOff val="35000"/>
                  </a:schemeClr>
                </a:solidFill>
                <a:latin typeface="+mn-ea"/>
              </a:endParaRPr>
            </a:p>
          </p:txBody>
        </p:sp>
        <p:sp>
          <p:nvSpPr>
            <p:cNvPr id="61" name="文本框 72"/>
            <p:cNvSpPr txBox="1"/>
            <p:nvPr/>
          </p:nvSpPr>
          <p:spPr bwMode="auto">
            <a:xfrm>
              <a:off x="2061936" y="5182965"/>
              <a:ext cx="2349784" cy="369331"/>
            </a:xfrm>
            <a:prstGeom prst="rect">
              <a:avLst/>
            </a:prstGeom>
            <a:noFill/>
          </p:spPr>
          <p:txBody>
            <a:bodyPr wrap="square">
              <a:spAutoFit/>
            </a:bodyPr>
            <a:lstStyle/>
            <a:p>
              <a:pPr algn="ctr">
                <a:defRPr/>
              </a:pPr>
              <a:r>
                <a:rPr lang="zh-CN" altLang="en-US" sz="1200" b="1" spc="75" dirty="0">
                  <a:solidFill>
                    <a:schemeClr val="tx1">
                      <a:lumMod val="65000"/>
                      <a:lumOff val="35000"/>
                    </a:schemeClr>
                  </a:solidFill>
                  <a:latin typeface="+mn-ea"/>
                </a:rPr>
                <a:t>在此添加标题</a:t>
              </a:r>
            </a:p>
          </p:txBody>
        </p:sp>
      </p:grpSp>
      <p:cxnSp>
        <p:nvCxnSpPr>
          <p:cNvPr id="62" name="原创设计师QQ598969553          _18"/>
          <p:cNvCxnSpPr/>
          <p:nvPr/>
        </p:nvCxnSpPr>
        <p:spPr>
          <a:xfrm>
            <a:off x="1059503" y="3915773"/>
            <a:ext cx="7024995"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63"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4121938335"/>
      </p:ext>
    </p:extLst>
  </p:cSld>
  <p:clrMapOvr>
    <a:masterClrMapping/>
  </p:clrMapOvr>
  <mc:AlternateContent xmlns:mc="http://schemas.openxmlformats.org/markup-compatibility/2006" xmlns:p14="http://schemas.microsoft.com/office/powerpoint/2010/main">
    <mc:Choice Requires="p14">
      <p:transition spd="slow" p14:dur="125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20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40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900"/>
                            </p:stCondLst>
                            <p:childTnLst>
                              <p:par>
                                <p:cTn id="21" presetID="21" presetClass="entr" presetSubtype="1"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heel(1)">
                                      <p:cBhvr>
                                        <p:cTn id="23" dur="500"/>
                                        <p:tgtEl>
                                          <p:spTgt spid="6"/>
                                        </p:tgtEl>
                                      </p:cBhvr>
                                    </p:animEffect>
                                  </p:childTnLst>
                                </p:cTn>
                              </p:par>
                              <p:par>
                                <p:cTn id="24" presetID="21" presetClass="entr" presetSubtype="1" fill="hold" grpId="0" nodeType="withEffect">
                                  <p:stCondLst>
                                    <p:cond delay="200"/>
                                  </p:stCondLst>
                                  <p:childTnLst>
                                    <p:set>
                                      <p:cBhvr>
                                        <p:cTn id="25" dur="1" fill="hold">
                                          <p:stCondLst>
                                            <p:cond delay="0"/>
                                          </p:stCondLst>
                                        </p:cTn>
                                        <p:tgtEl>
                                          <p:spTgt spid="9"/>
                                        </p:tgtEl>
                                        <p:attrNameLst>
                                          <p:attrName>style.visibility</p:attrName>
                                        </p:attrNameLst>
                                      </p:cBhvr>
                                      <p:to>
                                        <p:strVal val="visible"/>
                                      </p:to>
                                    </p:set>
                                    <p:animEffect transition="in" filter="wheel(1)">
                                      <p:cBhvr>
                                        <p:cTn id="26" dur="500"/>
                                        <p:tgtEl>
                                          <p:spTgt spid="9"/>
                                        </p:tgtEl>
                                      </p:cBhvr>
                                    </p:animEffect>
                                  </p:childTnLst>
                                </p:cTn>
                              </p:par>
                              <p:par>
                                <p:cTn id="27" presetID="21" presetClass="entr" presetSubtype="1" fill="hold" grpId="0" nodeType="withEffect">
                                  <p:stCondLst>
                                    <p:cond delay="400"/>
                                  </p:stCondLst>
                                  <p:childTnLst>
                                    <p:set>
                                      <p:cBhvr>
                                        <p:cTn id="28" dur="1" fill="hold">
                                          <p:stCondLst>
                                            <p:cond delay="0"/>
                                          </p:stCondLst>
                                        </p:cTn>
                                        <p:tgtEl>
                                          <p:spTgt spid="12"/>
                                        </p:tgtEl>
                                        <p:attrNameLst>
                                          <p:attrName>style.visibility</p:attrName>
                                        </p:attrNameLst>
                                      </p:cBhvr>
                                      <p:to>
                                        <p:strVal val="visible"/>
                                      </p:to>
                                    </p:set>
                                    <p:animEffect transition="in" filter="wheel(1)">
                                      <p:cBhvr>
                                        <p:cTn id="29" dur="500"/>
                                        <p:tgtEl>
                                          <p:spTgt spid="12"/>
                                        </p:tgtEl>
                                      </p:cBhvr>
                                    </p:animEffect>
                                  </p:childTnLst>
                                </p:cTn>
                              </p:par>
                            </p:childTnLst>
                          </p:cTn>
                        </p:par>
                        <p:par>
                          <p:cTn id="30" fill="hold">
                            <p:stCondLst>
                              <p:cond delay="1800"/>
                            </p:stCondLst>
                            <p:childTnLst>
                              <p:par>
                                <p:cTn id="31" presetID="45" presetClass="entr" presetSubtype="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anim calcmode="lin" valueType="num">
                                      <p:cBhvr>
                                        <p:cTn id="34" dur="500" fill="hold"/>
                                        <p:tgtEl>
                                          <p:spTgt spid="25"/>
                                        </p:tgtEl>
                                        <p:attrNameLst>
                                          <p:attrName>ppt_w</p:attrName>
                                        </p:attrNameLst>
                                      </p:cBhvr>
                                      <p:tavLst>
                                        <p:tav tm="0" fmla="#ppt_w*sin(2.5*pi*$)">
                                          <p:val>
                                            <p:fltVal val="0"/>
                                          </p:val>
                                        </p:tav>
                                        <p:tav tm="100000">
                                          <p:val>
                                            <p:fltVal val="1"/>
                                          </p:val>
                                        </p:tav>
                                      </p:tavLst>
                                    </p:anim>
                                    <p:anim calcmode="lin" valueType="num">
                                      <p:cBhvr>
                                        <p:cTn id="35" dur="500" fill="hold"/>
                                        <p:tgtEl>
                                          <p:spTgt spid="25"/>
                                        </p:tgtEl>
                                        <p:attrNameLst>
                                          <p:attrName>ppt_h</p:attrName>
                                        </p:attrNameLst>
                                      </p:cBhvr>
                                      <p:tavLst>
                                        <p:tav tm="0">
                                          <p:val>
                                            <p:strVal val="#ppt_h"/>
                                          </p:val>
                                        </p:tav>
                                        <p:tav tm="100000">
                                          <p:val>
                                            <p:strVal val="#ppt_h"/>
                                          </p:val>
                                        </p:tav>
                                      </p:tavLst>
                                    </p:anim>
                                  </p:childTnLst>
                                </p:cTn>
                              </p:par>
                              <p:par>
                                <p:cTn id="36" presetID="53" presetClass="entr" presetSubtype="16" fill="hold" grpId="0" nodeType="withEffect">
                                  <p:stCondLst>
                                    <p:cond delay="0"/>
                                  </p:stCondLst>
                                  <p:iterate type="lt">
                                    <p:tmPct val="10000"/>
                                  </p:iterate>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2550"/>
                            </p:stCondLst>
                            <p:childTnLst>
                              <p:par>
                                <p:cTn id="42" presetID="16" presetClass="entr" presetSubtype="37" fill="hold"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barn(outVertical)">
                                      <p:cBhvr>
                                        <p:cTn id="44" dur="500"/>
                                        <p:tgtEl>
                                          <p:spTgt spid="53"/>
                                        </p:tgtEl>
                                      </p:cBhvr>
                                    </p:animEffect>
                                  </p:childTnLst>
                                </p:cTn>
                              </p:par>
                            </p:childTnLst>
                          </p:cTn>
                        </p:par>
                        <p:par>
                          <p:cTn id="45" fill="hold">
                            <p:stCondLst>
                              <p:cond delay="3050"/>
                            </p:stCondLst>
                            <p:childTnLst>
                              <p:par>
                                <p:cTn id="46" presetID="45" presetClass="entr" presetSubtype="0" fill="hold"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500"/>
                                        <p:tgtEl>
                                          <p:spTgt spid="43"/>
                                        </p:tgtEl>
                                      </p:cBhvr>
                                    </p:animEffect>
                                    <p:anim calcmode="lin" valueType="num">
                                      <p:cBhvr>
                                        <p:cTn id="49" dur="500" fill="hold"/>
                                        <p:tgtEl>
                                          <p:spTgt spid="43"/>
                                        </p:tgtEl>
                                        <p:attrNameLst>
                                          <p:attrName>ppt_w</p:attrName>
                                        </p:attrNameLst>
                                      </p:cBhvr>
                                      <p:tavLst>
                                        <p:tav tm="0" fmla="#ppt_w*sin(2.5*pi*$)">
                                          <p:val>
                                            <p:fltVal val="0"/>
                                          </p:val>
                                        </p:tav>
                                        <p:tav tm="100000">
                                          <p:val>
                                            <p:fltVal val="1"/>
                                          </p:val>
                                        </p:tav>
                                      </p:tavLst>
                                    </p:anim>
                                    <p:anim calcmode="lin" valueType="num">
                                      <p:cBhvr>
                                        <p:cTn id="50" dur="500" fill="hold"/>
                                        <p:tgtEl>
                                          <p:spTgt spid="43"/>
                                        </p:tgtEl>
                                        <p:attrNameLst>
                                          <p:attrName>ppt_h</p:attrName>
                                        </p:attrNameLst>
                                      </p:cBhvr>
                                      <p:tavLst>
                                        <p:tav tm="0">
                                          <p:val>
                                            <p:strVal val="#ppt_h"/>
                                          </p:val>
                                        </p:tav>
                                        <p:tav tm="100000">
                                          <p:val>
                                            <p:strVal val="#ppt_h"/>
                                          </p:val>
                                        </p:tav>
                                      </p:tavLst>
                                    </p:anim>
                                  </p:childTnLst>
                                </p:cTn>
                              </p:par>
                              <p:par>
                                <p:cTn id="51" presetID="53" presetClass="entr" presetSubtype="16" fill="hold" grpId="0" nodeType="withEffect">
                                  <p:stCondLst>
                                    <p:cond delay="0"/>
                                  </p:stCondLst>
                                  <p:iterate type="lt">
                                    <p:tmPct val="10000"/>
                                  </p:iterate>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childTnLst>
                          </p:cTn>
                        </p:par>
                        <p:par>
                          <p:cTn id="56" fill="hold">
                            <p:stCondLst>
                              <p:cond delay="3800"/>
                            </p:stCondLst>
                            <p:childTnLst>
                              <p:par>
                                <p:cTn id="57" presetID="16" presetClass="entr" presetSubtype="37" fill="hold" nodeType="after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barn(outVertical)">
                                      <p:cBhvr>
                                        <p:cTn id="59" dur="500"/>
                                        <p:tgtEl>
                                          <p:spTgt spid="56"/>
                                        </p:tgtEl>
                                      </p:cBhvr>
                                    </p:animEffect>
                                  </p:childTnLst>
                                </p:cTn>
                              </p:par>
                            </p:childTnLst>
                          </p:cTn>
                        </p:par>
                        <p:par>
                          <p:cTn id="60" fill="hold">
                            <p:stCondLst>
                              <p:cond delay="4300"/>
                            </p:stCondLst>
                            <p:childTnLst>
                              <p:par>
                                <p:cTn id="61" presetID="45" presetClass="entr" presetSubtype="0" fill="hold"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anim calcmode="lin" valueType="num">
                                      <p:cBhvr>
                                        <p:cTn id="64" dur="500" fill="hold"/>
                                        <p:tgtEl>
                                          <p:spTgt spid="17"/>
                                        </p:tgtEl>
                                        <p:attrNameLst>
                                          <p:attrName>ppt_w</p:attrName>
                                        </p:attrNameLst>
                                      </p:cBhvr>
                                      <p:tavLst>
                                        <p:tav tm="0" fmla="#ppt_w*sin(2.5*pi*$)">
                                          <p:val>
                                            <p:fltVal val="0"/>
                                          </p:val>
                                        </p:tav>
                                        <p:tav tm="100000">
                                          <p:val>
                                            <p:fltVal val="1"/>
                                          </p:val>
                                        </p:tav>
                                      </p:tavLst>
                                    </p:anim>
                                    <p:anim calcmode="lin" valueType="num">
                                      <p:cBhvr>
                                        <p:cTn id="65" dur="500" fill="hold"/>
                                        <p:tgtEl>
                                          <p:spTgt spid="17"/>
                                        </p:tgtEl>
                                        <p:attrNameLst>
                                          <p:attrName>ppt_h</p:attrName>
                                        </p:attrNameLst>
                                      </p:cBhvr>
                                      <p:tavLst>
                                        <p:tav tm="0">
                                          <p:val>
                                            <p:strVal val="#ppt_h"/>
                                          </p:val>
                                        </p:tav>
                                        <p:tav tm="100000">
                                          <p:val>
                                            <p:strVal val="#ppt_h"/>
                                          </p:val>
                                        </p:tav>
                                      </p:tavLst>
                                    </p:anim>
                                  </p:childTnLst>
                                </p:cTn>
                              </p:par>
                              <p:par>
                                <p:cTn id="66" presetID="53" presetClass="entr" presetSubtype="16" fill="hold" grpId="0" nodeType="withEffect">
                                  <p:stCondLst>
                                    <p:cond delay="0"/>
                                  </p:stCondLst>
                                  <p:iterate type="lt">
                                    <p:tmPct val="10000"/>
                                  </p:iterate>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Effect transition="in" filter="fade">
                                      <p:cBhvr>
                                        <p:cTn id="70" dur="500"/>
                                        <p:tgtEl>
                                          <p:spTgt spid="15"/>
                                        </p:tgtEl>
                                      </p:cBhvr>
                                    </p:animEffect>
                                  </p:childTnLst>
                                </p:cTn>
                              </p:par>
                            </p:childTnLst>
                          </p:cTn>
                        </p:par>
                        <p:par>
                          <p:cTn id="71" fill="hold">
                            <p:stCondLst>
                              <p:cond delay="5050"/>
                            </p:stCondLst>
                            <p:childTnLst>
                              <p:par>
                                <p:cTn id="72" presetID="16" presetClass="entr" presetSubtype="37" fill="hold" nodeType="afterEffect">
                                  <p:stCondLst>
                                    <p:cond delay="0"/>
                                  </p:stCondLst>
                                  <p:childTnLst>
                                    <p:set>
                                      <p:cBhvr>
                                        <p:cTn id="73" dur="1" fill="hold">
                                          <p:stCondLst>
                                            <p:cond delay="0"/>
                                          </p:stCondLst>
                                        </p:cTn>
                                        <p:tgtEl>
                                          <p:spTgt spid="59"/>
                                        </p:tgtEl>
                                        <p:attrNameLst>
                                          <p:attrName>style.visibility</p:attrName>
                                        </p:attrNameLst>
                                      </p:cBhvr>
                                      <p:to>
                                        <p:strVal val="visible"/>
                                      </p:to>
                                    </p:set>
                                    <p:animEffect transition="in" filter="barn(outVertical)">
                                      <p:cBhvr>
                                        <p:cTn id="74" dur="500"/>
                                        <p:tgtEl>
                                          <p:spTgt spid="59"/>
                                        </p:tgtEl>
                                      </p:cBhvr>
                                    </p:animEffect>
                                  </p:childTnLst>
                                </p:cTn>
                              </p:par>
                            </p:childTnLst>
                          </p:cTn>
                        </p:par>
                        <p:par>
                          <p:cTn id="75" fill="hold">
                            <p:stCondLst>
                              <p:cond delay="5550"/>
                            </p:stCondLst>
                            <p:childTnLst>
                              <p:par>
                                <p:cTn id="76" presetID="16" presetClass="entr" presetSubtype="37" fill="hold" nodeType="afterEffect">
                                  <p:stCondLst>
                                    <p:cond delay="0"/>
                                  </p:stCondLst>
                                  <p:childTnLst>
                                    <p:set>
                                      <p:cBhvr>
                                        <p:cTn id="77" dur="1" fill="hold">
                                          <p:stCondLst>
                                            <p:cond delay="0"/>
                                          </p:stCondLst>
                                        </p:cTn>
                                        <p:tgtEl>
                                          <p:spTgt spid="62"/>
                                        </p:tgtEl>
                                        <p:attrNameLst>
                                          <p:attrName>style.visibility</p:attrName>
                                        </p:attrNameLst>
                                      </p:cBhvr>
                                      <p:to>
                                        <p:strVal val="visible"/>
                                      </p:to>
                                    </p:set>
                                    <p:animEffect transition="in" filter="barn(outVertical)">
                                      <p:cBhvr>
                                        <p:cTn id="78" dur="500"/>
                                        <p:tgtEl>
                                          <p:spTgt spid="62"/>
                                        </p:tgtEl>
                                      </p:cBhvr>
                                    </p:animEffect>
                                  </p:childTnLst>
                                </p:cTn>
                              </p:par>
                            </p:childTnLst>
                          </p:cTn>
                        </p:par>
                        <p:par>
                          <p:cTn id="79" fill="hold">
                            <p:stCondLst>
                              <p:cond delay="6050"/>
                            </p:stCondLst>
                            <p:childTnLst>
                              <p:par>
                                <p:cTn id="80" presetID="16" presetClass="entr" presetSubtype="37"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barn(outVertical)">
                                      <p:cBhvr>
                                        <p:cTn id="8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9" grpId="0" animBg="1"/>
      <p:bldP spid="11" grpId="0" animBg="1"/>
      <p:bldP spid="12" grpId="0" animBg="1"/>
      <p:bldP spid="13" grpId="0"/>
      <p:bldP spid="14"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原创设计师QQ598969553          _1"/>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63" name="原创设计师QQ598969553          _2"/>
          <p:cNvGrpSpPr/>
          <p:nvPr/>
        </p:nvGrpSpPr>
        <p:grpSpPr>
          <a:xfrm>
            <a:off x="1457952" y="1165384"/>
            <a:ext cx="6228098" cy="1282133"/>
            <a:chOff x="8121873" y="2010009"/>
            <a:chExt cx="1739454" cy="1412819"/>
          </a:xfrm>
        </p:grpSpPr>
        <p:sp>
          <p:nvSpPr>
            <p:cNvPr id="64" name="圆角矩形 63"/>
            <p:cNvSpPr/>
            <p:nvPr/>
          </p:nvSpPr>
          <p:spPr>
            <a:xfrm>
              <a:off x="8121873" y="2010009"/>
              <a:ext cx="1739454" cy="1412819"/>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65" name="圆角矩形 64"/>
            <p:cNvSpPr/>
            <p:nvPr/>
          </p:nvSpPr>
          <p:spPr>
            <a:xfrm>
              <a:off x="8147445" y="2102827"/>
              <a:ext cx="1688298" cy="12271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66" name="原创设计师QQ598969553          _3"/>
          <p:cNvSpPr txBox="1"/>
          <p:nvPr/>
        </p:nvSpPr>
        <p:spPr>
          <a:xfrm>
            <a:off x="1766274" y="1388326"/>
            <a:ext cx="943317" cy="807913"/>
          </a:xfrm>
          <a:prstGeom prst="rect">
            <a:avLst/>
          </a:prstGeom>
          <a:noFill/>
        </p:spPr>
        <p:txBody>
          <a:bodyPr wrap="square" lIns="68580" tIns="34290" rIns="68580" bIns="34290" rtlCol="0">
            <a:spAutoFit/>
          </a:bodyPr>
          <a:lstStyle/>
          <a:p>
            <a:pPr algn="ctr"/>
            <a:r>
              <a:rPr lang="zh-CN" altLang="en-US" sz="2400" b="1" dirty="0">
                <a:solidFill>
                  <a:schemeClr val="accent1"/>
                </a:solidFill>
                <a:latin typeface="+mn-ea"/>
              </a:rPr>
              <a:t>添加</a:t>
            </a:r>
            <a:endParaRPr lang="en-US" altLang="zh-CN" sz="2400" b="1" dirty="0">
              <a:solidFill>
                <a:schemeClr val="accent1"/>
              </a:solidFill>
              <a:latin typeface="+mn-ea"/>
            </a:endParaRPr>
          </a:p>
          <a:p>
            <a:pPr algn="ctr"/>
            <a:r>
              <a:rPr lang="zh-CN" altLang="en-US" sz="2400" b="1" dirty="0">
                <a:solidFill>
                  <a:schemeClr val="accent1"/>
                </a:solidFill>
                <a:latin typeface="+mn-ea"/>
              </a:rPr>
              <a:t>标题</a:t>
            </a:r>
          </a:p>
        </p:txBody>
      </p:sp>
      <p:cxnSp>
        <p:nvCxnSpPr>
          <p:cNvPr id="67" name="原创设计师QQ598969553          _4"/>
          <p:cNvCxnSpPr/>
          <p:nvPr/>
        </p:nvCxnSpPr>
        <p:spPr>
          <a:xfrm>
            <a:off x="2862190" y="1451200"/>
            <a:ext cx="0" cy="710495"/>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8" name="原创设计师QQ598969553          _5"/>
          <p:cNvSpPr txBox="1"/>
          <p:nvPr/>
        </p:nvSpPr>
        <p:spPr bwMode="auto">
          <a:xfrm>
            <a:off x="3061474" y="1419854"/>
            <a:ext cx="4224134" cy="807913"/>
          </a:xfrm>
          <a:prstGeom prst="rect">
            <a:avLst/>
          </a:prstGeom>
          <a:noFill/>
        </p:spPr>
        <p:txBody>
          <a:bodyPr wrap="square" lIns="68580" tIns="34290" rIns="68580" bIns="3429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69" name="原创设计师QQ598969553          _6"/>
          <p:cNvGrpSpPr/>
          <p:nvPr/>
        </p:nvGrpSpPr>
        <p:grpSpPr>
          <a:xfrm>
            <a:off x="3821399" y="2836693"/>
            <a:ext cx="593418" cy="593418"/>
            <a:chOff x="3237545" y="4561747"/>
            <a:chExt cx="1146960" cy="1146960"/>
          </a:xfrm>
        </p:grpSpPr>
        <p:sp>
          <p:nvSpPr>
            <p:cNvPr id="70" name="圆角矩形 69"/>
            <p:cNvSpPr/>
            <p:nvPr/>
          </p:nvSpPr>
          <p:spPr>
            <a:xfrm>
              <a:off x="3237545" y="4561747"/>
              <a:ext cx="1146960" cy="1146960"/>
            </a:xfrm>
            <a:prstGeom prst="roundRect">
              <a:avLst>
                <a:gd name="adj" fmla="val 50000"/>
              </a:avLst>
            </a:prstGeom>
            <a:solidFill>
              <a:schemeClr val="accent1"/>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71" name="圆角矩形 70"/>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72" name="原创设计师QQ598969553          _7"/>
          <p:cNvGrpSpPr/>
          <p:nvPr/>
        </p:nvGrpSpPr>
        <p:grpSpPr>
          <a:xfrm>
            <a:off x="4735549" y="2836693"/>
            <a:ext cx="593418" cy="593418"/>
            <a:chOff x="3237545" y="4561747"/>
            <a:chExt cx="1146960" cy="1146960"/>
          </a:xfrm>
        </p:grpSpPr>
        <p:sp>
          <p:nvSpPr>
            <p:cNvPr id="73" name="圆角矩形 72"/>
            <p:cNvSpPr/>
            <p:nvPr/>
          </p:nvSpPr>
          <p:spPr>
            <a:xfrm>
              <a:off x="3237545" y="4561747"/>
              <a:ext cx="1146960" cy="1146960"/>
            </a:xfrm>
            <a:prstGeom prst="roundRect">
              <a:avLst>
                <a:gd name="adj" fmla="val 50000"/>
              </a:avLst>
            </a:prstGeom>
            <a:solidFill>
              <a:schemeClr val="accent2"/>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74" name="圆角矩形 73"/>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75" name="原创设计师QQ598969553          _8"/>
          <p:cNvGrpSpPr/>
          <p:nvPr/>
        </p:nvGrpSpPr>
        <p:grpSpPr>
          <a:xfrm>
            <a:off x="3821399" y="3751093"/>
            <a:ext cx="593418" cy="593418"/>
            <a:chOff x="3237545" y="4561747"/>
            <a:chExt cx="1146960" cy="1146960"/>
          </a:xfrm>
        </p:grpSpPr>
        <p:sp>
          <p:nvSpPr>
            <p:cNvPr id="76" name="圆角矩形 75"/>
            <p:cNvSpPr/>
            <p:nvPr/>
          </p:nvSpPr>
          <p:spPr>
            <a:xfrm>
              <a:off x="3237545" y="4561747"/>
              <a:ext cx="1146960" cy="1146960"/>
            </a:xfrm>
            <a:prstGeom prst="roundRect">
              <a:avLst>
                <a:gd name="adj" fmla="val 50000"/>
              </a:avLst>
            </a:prstGeom>
            <a:solidFill>
              <a:schemeClr val="accent2"/>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mn-ea"/>
              </a:endParaRPr>
            </a:p>
          </p:txBody>
        </p:sp>
        <p:sp>
          <p:nvSpPr>
            <p:cNvPr id="77" name="圆角矩形 76"/>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78" name="原创设计师QQ598969553          _9"/>
          <p:cNvGrpSpPr/>
          <p:nvPr/>
        </p:nvGrpSpPr>
        <p:grpSpPr>
          <a:xfrm>
            <a:off x="4735549" y="3751093"/>
            <a:ext cx="593418" cy="593418"/>
            <a:chOff x="3237545" y="4561747"/>
            <a:chExt cx="1146960" cy="1146960"/>
          </a:xfrm>
        </p:grpSpPr>
        <p:sp>
          <p:nvSpPr>
            <p:cNvPr id="79" name="圆角矩形 78"/>
            <p:cNvSpPr/>
            <p:nvPr/>
          </p:nvSpPr>
          <p:spPr>
            <a:xfrm>
              <a:off x="3237545" y="4561747"/>
              <a:ext cx="1146960" cy="1146960"/>
            </a:xfrm>
            <a:prstGeom prst="roundRect">
              <a:avLst>
                <a:gd name="adj" fmla="val 50000"/>
              </a:avLst>
            </a:prstGeom>
            <a:solidFill>
              <a:schemeClr val="accent1"/>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80" name="圆角矩形 79"/>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81" name="原创设计师QQ598969553          _10"/>
          <p:cNvGrpSpPr/>
          <p:nvPr/>
        </p:nvGrpSpPr>
        <p:grpSpPr>
          <a:xfrm>
            <a:off x="5438320" y="2797561"/>
            <a:ext cx="1748341" cy="675416"/>
            <a:chOff x="2744012" y="4525702"/>
            <a:chExt cx="2349784" cy="900551"/>
          </a:xfrm>
        </p:grpSpPr>
        <p:sp>
          <p:nvSpPr>
            <p:cNvPr id="82" name="文本框 30"/>
            <p:cNvSpPr txBox="1"/>
            <p:nvPr/>
          </p:nvSpPr>
          <p:spPr bwMode="auto">
            <a:xfrm>
              <a:off x="2744012" y="4810702"/>
              <a:ext cx="2349784" cy="615551"/>
            </a:xfrm>
            <a:prstGeom prst="rect">
              <a:avLst/>
            </a:prstGeom>
            <a:noFill/>
          </p:spPr>
          <p:txBody>
            <a:bodyPr wrap="square">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3" name="文本框 31"/>
            <p:cNvSpPr txBox="1"/>
            <p:nvPr/>
          </p:nvSpPr>
          <p:spPr bwMode="auto">
            <a:xfrm>
              <a:off x="2744012" y="4525702"/>
              <a:ext cx="2349784" cy="369332"/>
            </a:xfrm>
            <a:prstGeom prst="rect">
              <a:avLst/>
            </a:prstGeom>
            <a:noFill/>
          </p:spPr>
          <p:txBody>
            <a:bodyPr wrap="square">
              <a:spAutoFit/>
            </a:bodyPr>
            <a:lstStyle/>
            <a:p>
              <a:pPr>
                <a:defRPr/>
              </a:pPr>
              <a:r>
                <a:rPr lang="zh-CN" altLang="en-US" sz="1200" b="1" spc="75" dirty="0">
                  <a:solidFill>
                    <a:schemeClr val="tx1">
                      <a:lumMod val="65000"/>
                      <a:lumOff val="35000"/>
                    </a:schemeClr>
                  </a:solidFill>
                  <a:latin typeface="+mn-ea"/>
                </a:rPr>
                <a:t>在此添加标题</a:t>
              </a:r>
            </a:p>
          </p:txBody>
        </p:sp>
      </p:grpSp>
      <p:grpSp>
        <p:nvGrpSpPr>
          <p:cNvPr id="84" name="原创设计师QQ598969553          _11"/>
          <p:cNvGrpSpPr/>
          <p:nvPr/>
        </p:nvGrpSpPr>
        <p:grpSpPr>
          <a:xfrm>
            <a:off x="5438320" y="3683866"/>
            <a:ext cx="1748341" cy="675416"/>
            <a:chOff x="2744012" y="4525702"/>
            <a:chExt cx="2349784" cy="900551"/>
          </a:xfrm>
        </p:grpSpPr>
        <p:sp>
          <p:nvSpPr>
            <p:cNvPr id="85" name="文本框 33"/>
            <p:cNvSpPr txBox="1"/>
            <p:nvPr/>
          </p:nvSpPr>
          <p:spPr bwMode="auto">
            <a:xfrm>
              <a:off x="2744012" y="4810702"/>
              <a:ext cx="2349784" cy="615551"/>
            </a:xfrm>
            <a:prstGeom prst="rect">
              <a:avLst/>
            </a:prstGeom>
            <a:noFill/>
          </p:spPr>
          <p:txBody>
            <a:bodyPr wrap="square">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6" name="文本框 34"/>
            <p:cNvSpPr txBox="1"/>
            <p:nvPr/>
          </p:nvSpPr>
          <p:spPr bwMode="auto">
            <a:xfrm>
              <a:off x="2744012" y="4525702"/>
              <a:ext cx="2349784" cy="369332"/>
            </a:xfrm>
            <a:prstGeom prst="rect">
              <a:avLst/>
            </a:prstGeom>
            <a:noFill/>
          </p:spPr>
          <p:txBody>
            <a:bodyPr wrap="square">
              <a:spAutoFit/>
            </a:bodyPr>
            <a:lstStyle/>
            <a:p>
              <a:pPr>
                <a:defRPr/>
              </a:pPr>
              <a:r>
                <a:rPr lang="zh-CN" altLang="en-US" sz="1200" b="1" spc="75" dirty="0">
                  <a:solidFill>
                    <a:schemeClr val="tx1">
                      <a:lumMod val="65000"/>
                      <a:lumOff val="35000"/>
                    </a:schemeClr>
                  </a:solidFill>
                  <a:latin typeface="+mn-ea"/>
                </a:rPr>
                <a:t>在此添加标题</a:t>
              </a:r>
            </a:p>
          </p:txBody>
        </p:sp>
      </p:grpSp>
      <p:grpSp>
        <p:nvGrpSpPr>
          <p:cNvPr id="87" name="原创设计师QQ598969553          _12"/>
          <p:cNvGrpSpPr/>
          <p:nvPr/>
        </p:nvGrpSpPr>
        <p:grpSpPr>
          <a:xfrm>
            <a:off x="1936374" y="2797559"/>
            <a:ext cx="1786332" cy="675416"/>
            <a:chOff x="2228080" y="3819717"/>
            <a:chExt cx="2780356" cy="900551"/>
          </a:xfrm>
        </p:grpSpPr>
        <p:sp>
          <p:nvSpPr>
            <p:cNvPr id="88" name="文本框 36"/>
            <p:cNvSpPr txBox="1"/>
            <p:nvPr/>
          </p:nvSpPr>
          <p:spPr bwMode="auto">
            <a:xfrm>
              <a:off x="2228080" y="4104717"/>
              <a:ext cx="2780356" cy="615551"/>
            </a:xfrm>
            <a:prstGeom prst="rect">
              <a:avLst/>
            </a:prstGeom>
            <a:noFill/>
          </p:spPr>
          <p:txBody>
            <a:bodyPr wrap="square">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9" name="文本框 37"/>
            <p:cNvSpPr txBox="1"/>
            <p:nvPr/>
          </p:nvSpPr>
          <p:spPr bwMode="auto">
            <a:xfrm>
              <a:off x="2658653" y="3819717"/>
              <a:ext cx="2349783" cy="369332"/>
            </a:xfrm>
            <a:prstGeom prst="rect">
              <a:avLst/>
            </a:prstGeom>
            <a:noFill/>
          </p:spPr>
          <p:txBody>
            <a:bodyPr wrap="square">
              <a:spAutoFit/>
            </a:bodyPr>
            <a:lstStyle/>
            <a:p>
              <a:pPr algn="r">
                <a:defRPr/>
              </a:pPr>
              <a:r>
                <a:rPr lang="zh-CN" altLang="en-US" sz="1200" b="1" spc="75" dirty="0">
                  <a:solidFill>
                    <a:schemeClr val="tx1">
                      <a:lumMod val="65000"/>
                      <a:lumOff val="35000"/>
                    </a:schemeClr>
                  </a:solidFill>
                  <a:latin typeface="+mn-ea"/>
                </a:rPr>
                <a:t>在此添加标题</a:t>
              </a:r>
            </a:p>
          </p:txBody>
        </p:sp>
      </p:grpSp>
      <p:grpSp>
        <p:nvGrpSpPr>
          <p:cNvPr id="90" name="原创设计师QQ598969553          _13"/>
          <p:cNvGrpSpPr/>
          <p:nvPr/>
        </p:nvGrpSpPr>
        <p:grpSpPr>
          <a:xfrm>
            <a:off x="1936374" y="3683869"/>
            <a:ext cx="1786332" cy="675416"/>
            <a:chOff x="2228080" y="5001457"/>
            <a:chExt cx="2780356" cy="900551"/>
          </a:xfrm>
        </p:grpSpPr>
        <p:sp>
          <p:nvSpPr>
            <p:cNvPr id="91" name="文本框 39"/>
            <p:cNvSpPr txBox="1"/>
            <p:nvPr/>
          </p:nvSpPr>
          <p:spPr bwMode="auto">
            <a:xfrm>
              <a:off x="2228080" y="5286457"/>
              <a:ext cx="2780356" cy="615551"/>
            </a:xfrm>
            <a:prstGeom prst="rect">
              <a:avLst/>
            </a:prstGeom>
            <a:noFill/>
          </p:spPr>
          <p:txBody>
            <a:bodyPr wrap="square">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2" name="文本框 40"/>
            <p:cNvSpPr txBox="1"/>
            <p:nvPr/>
          </p:nvSpPr>
          <p:spPr bwMode="auto">
            <a:xfrm>
              <a:off x="2658653" y="5001457"/>
              <a:ext cx="2349783" cy="369332"/>
            </a:xfrm>
            <a:prstGeom prst="rect">
              <a:avLst/>
            </a:prstGeom>
            <a:noFill/>
          </p:spPr>
          <p:txBody>
            <a:bodyPr wrap="square">
              <a:spAutoFit/>
            </a:bodyPr>
            <a:lstStyle/>
            <a:p>
              <a:pPr algn="r">
                <a:defRPr/>
              </a:pPr>
              <a:r>
                <a:rPr lang="zh-CN" altLang="en-US" sz="1200" b="1" spc="75" dirty="0">
                  <a:solidFill>
                    <a:schemeClr val="tx1">
                      <a:lumMod val="65000"/>
                      <a:lumOff val="35000"/>
                    </a:schemeClr>
                  </a:solidFill>
                  <a:latin typeface="+mn-ea"/>
                </a:rPr>
                <a:t>在此添加标题</a:t>
              </a:r>
            </a:p>
          </p:txBody>
        </p:sp>
      </p:grpSp>
      <p:grpSp>
        <p:nvGrpSpPr>
          <p:cNvPr id="93" name="原创设计师QQ598969553          _14"/>
          <p:cNvGrpSpPr/>
          <p:nvPr/>
        </p:nvGrpSpPr>
        <p:grpSpPr>
          <a:xfrm>
            <a:off x="4004726" y="3043447"/>
            <a:ext cx="226765" cy="182696"/>
            <a:chOff x="2702739" y="3017462"/>
            <a:chExt cx="535636" cy="431545"/>
          </a:xfrm>
          <a:solidFill>
            <a:schemeClr val="accent1"/>
          </a:solidFill>
        </p:grpSpPr>
        <p:sp>
          <p:nvSpPr>
            <p:cNvPr id="94" name="Freeform 45"/>
            <p:cNvSpPr>
              <a:spLocks/>
            </p:cNvSpPr>
            <p:nvPr/>
          </p:nvSpPr>
          <p:spPr bwMode="auto">
            <a:xfrm>
              <a:off x="2772133" y="3189864"/>
              <a:ext cx="176739" cy="35782"/>
            </a:xfrm>
            <a:custGeom>
              <a:avLst/>
              <a:gdLst>
                <a:gd name="T0" fmla="*/ 63 w 69"/>
                <a:gd name="T1" fmla="*/ 14 h 14"/>
                <a:gd name="T2" fmla="*/ 7 w 69"/>
                <a:gd name="T3" fmla="*/ 14 h 14"/>
                <a:gd name="T4" fmla="*/ 0 w 69"/>
                <a:gd name="T5" fmla="*/ 7 h 14"/>
                <a:gd name="T6" fmla="*/ 7 w 69"/>
                <a:gd name="T7" fmla="*/ 0 h 14"/>
                <a:gd name="T8" fmla="*/ 63 w 69"/>
                <a:gd name="T9" fmla="*/ 0 h 14"/>
                <a:gd name="T10" fmla="*/ 69 w 69"/>
                <a:gd name="T11" fmla="*/ 7 h 14"/>
                <a:gd name="T12" fmla="*/ 63 w 69"/>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9" h="14">
                  <a:moveTo>
                    <a:pt x="63" y="14"/>
                  </a:moveTo>
                  <a:cubicBezTo>
                    <a:pt x="7" y="14"/>
                    <a:pt x="7" y="14"/>
                    <a:pt x="7" y="14"/>
                  </a:cubicBezTo>
                  <a:cubicBezTo>
                    <a:pt x="3" y="14"/>
                    <a:pt x="0" y="11"/>
                    <a:pt x="0" y="7"/>
                  </a:cubicBezTo>
                  <a:cubicBezTo>
                    <a:pt x="0" y="3"/>
                    <a:pt x="3" y="0"/>
                    <a:pt x="7" y="0"/>
                  </a:cubicBezTo>
                  <a:cubicBezTo>
                    <a:pt x="63" y="0"/>
                    <a:pt x="63" y="0"/>
                    <a:pt x="63" y="0"/>
                  </a:cubicBezTo>
                  <a:cubicBezTo>
                    <a:pt x="66" y="0"/>
                    <a:pt x="69" y="3"/>
                    <a:pt x="69" y="7"/>
                  </a:cubicBezTo>
                  <a:cubicBezTo>
                    <a:pt x="69" y="11"/>
                    <a:pt x="66" y="14"/>
                    <a:pt x="6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5" name="Freeform 46"/>
            <p:cNvSpPr>
              <a:spLocks/>
            </p:cNvSpPr>
            <p:nvPr/>
          </p:nvSpPr>
          <p:spPr bwMode="auto">
            <a:xfrm>
              <a:off x="2792734" y="3194201"/>
              <a:ext cx="35782" cy="72647"/>
            </a:xfrm>
            <a:custGeom>
              <a:avLst/>
              <a:gdLst>
                <a:gd name="T0" fmla="*/ 7 w 14"/>
                <a:gd name="T1" fmla="*/ 28 h 28"/>
                <a:gd name="T2" fmla="*/ 0 w 14"/>
                <a:gd name="T3" fmla="*/ 21 h 28"/>
                <a:gd name="T4" fmla="*/ 0 w 14"/>
                <a:gd name="T5" fmla="*/ 7 h 28"/>
                <a:gd name="T6" fmla="*/ 7 w 14"/>
                <a:gd name="T7" fmla="*/ 0 h 28"/>
                <a:gd name="T8" fmla="*/ 14 w 14"/>
                <a:gd name="T9" fmla="*/ 7 h 28"/>
                <a:gd name="T10" fmla="*/ 14 w 14"/>
                <a:gd name="T11" fmla="*/ 21 h 28"/>
                <a:gd name="T12" fmla="*/ 7 w 14"/>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4" h="28">
                  <a:moveTo>
                    <a:pt x="7" y="28"/>
                  </a:moveTo>
                  <a:cubicBezTo>
                    <a:pt x="3" y="28"/>
                    <a:pt x="0" y="25"/>
                    <a:pt x="0" y="21"/>
                  </a:cubicBezTo>
                  <a:cubicBezTo>
                    <a:pt x="0" y="7"/>
                    <a:pt x="0" y="7"/>
                    <a:pt x="0" y="7"/>
                  </a:cubicBezTo>
                  <a:cubicBezTo>
                    <a:pt x="0" y="3"/>
                    <a:pt x="3" y="0"/>
                    <a:pt x="7" y="0"/>
                  </a:cubicBezTo>
                  <a:cubicBezTo>
                    <a:pt x="11" y="0"/>
                    <a:pt x="14" y="3"/>
                    <a:pt x="14" y="7"/>
                  </a:cubicBezTo>
                  <a:cubicBezTo>
                    <a:pt x="14" y="21"/>
                    <a:pt x="14" y="21"/>
                    <a:pt x="14" y="21"/>
                  </a:cubicBezTo>
                  <a:cubicBezTo>
                    <a:pt x="14" y="25"/>
                    <a:pt x="11"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6" name="Freeform 47"/>
            <p:cNvSpPr>
              <a:spLocks/>
            </p:cNvSpPr>
            <p:nvPr/>
          </p:nvSpPr>
          <p:spPr bwMode="auto">
            <a:xfrm>
              <a:off x="2836106" y="3194201"/>
              <a:ext cx="33613" cy="72647"/>
            </a:xfrm>
            <a:custGeom>
              <a:avLst/>
              <a:gdLst>
                <a:gd name="T0" fmla="*/ 7 w 13"/>
                <a:gd name="T1" fmla="*/ 28 h 28"/>
                <a:gd name="T2" fmla="*/ 0 w 13"/>
                <a:gd name="T3" fmla="*/ 21 h 28"/>
                <a:gd name="T4" fmla="*/ 0 w 13"/>
                <a:gd name="T5" fmla="*/ 7 h 28"/>
                <a:gd name="T6" fmla="*/ 7 w 13"/>
                <a:gd name="T7" fmla="*/ 0 h 28"/>
                <a:gd name="T8" fmla="*/ 13 w 13"/>
                <a:gd name="T9" fmla="*/ 7 h 28"/>
                <a:gd name="T10" fmla="*/ 13 w 13"/>
                <a:gd name="T11" fmla="*/ 21 h 28"/>
                <a:gd name="T12" fmla="*/ 7 w 1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3" h="28">
                  <a:moveTo>
                    <a:pt x="7" y="28"/>
                  </a:moveTo>
                  <a:cubicBezTo>
                    <a:pt x="3" y="28"/>
                    <a:pt x="0" y="25"/>
                    <a:pt x="0" y="21"/>
                  </a:cubicBezTo>
                  <a:cubicBezTo>
                    <a:pt x="0" y="7"/>
                    <a:pt x="0" y="7"/>
                    <a:pt x="0" y="7"/>
                  </a:cubicBezTo>
                  <a:cubicBezTo>
                    <a:pt x="0" y="3"/>
                    <a:pt x="3" y="0"/>
                    <a:pt x="7" y="0"/>
                  </a:cubicBezTo>
                  <a:cubicBezTo>
                    <a:pt x="10" y="0"/>
                    <a:pt x="13" y="3"/>
                    <a:pt x="13" y="7"/>
                  </a:cubicBezTo>
                  <a:cubicBezTo>
                    <a:pt x="13" y="21"/>
                    <a:pt x="13" y="21"/>
                    <a:pt x="13" y="21"/>
                  </a:cubicBezTo>
                  <a:cubicBezTo>
                    <a:pt x="13" y="25"/>
                    <a:pt x="10"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7" name="Freeform 48"/>
            <p:cNvSpPr>
              <a:spLocks noEditPoints="1"/>
            </p:cNvSpPr>
            <p:nvPr/>
          </p:nvSpPr>
          <p:spPr bwMode="auto">
            <a:xfrm>
              <a:off x="2920680" y="3133481"/>
              <a:ext cx="101923" cy="148547"/>
            </a:xfrm>
            <a:custGeom>
              <a:avLst/>
              <a:gdLst>
                <a:gd name="T0" fmla="*/ 20 w 40"/>
                <a:gd name="T1" fmla="*/ 58 h 58"/>
                <a:gd name="T2" fmla="*/ 0 w 40"/>
                <a:gd name="T3" fmla="*/ 38 h 58"/>
                <a:gd name="T4" fmla="*/ 0 w 40"/>
                <a:gd name="T5" fmla="*/ 20 h 58"/>
                <a:gd name="T6" fmla="*/ 20 w 40"/>
                <a:gd name="T7" fmla="*/ 0 h 58"/>
                <a:gd name="T8" fmla="*/ 40 w 40"/>
                <a:gd name="T9" fmla="*/ 20 h 58"/>
                <a:gd name="T10" fmla="*/ 40 w 40"/>
                <a:gd name="T11" fmla="*/ 38 h 58"/>
                <a:gd name="T12" fmla="*/ 20 w 40"/>
                <a:gd name="T13" fmla="*/ 58 h 58"/>
                <a:gd name="T14" fmla="*/ 20 w 40"/>
                <a:gd name="T15" fmla="*/ 13 h 58"/>
                <a:gd name="T16" fmla="*/ 14 w 40"/>
                <a:gd name="T17" fmla="*/ 20 h 58"/>
                <a:gd name="T18" fmla="*/ 14 w 40"/>
                <a:gd name="T19" fmla="*/ 38 h 58"/>
                <a:gd name="T20" fmla="*/ 20 w 40"/>
                <a:gd name="T21" fmla="*/ 45 h 58"/>
                <a:gd name="T22" fmla="*/ 27 w 40"/>
                <a:gd name="T23" fmla="*/ 38 h 58"/>
                <a:gd name="T24" fmla="*/ 27 w 40"/>
                <a:gd name="T25" fmla="*/ 20 h 58"/>
                <a:gd name="T26" fmla="*/ 20 w 40"/>
                <a:gd name="T2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58">
                  <a:moveTo>
                    <a:pt x="20" y="58"/>
                  </a:moveTo>
                  <a:cubicBezTo>
                    <a:pt x="9" y="58"/>
                    <a:pt x="0" y="49"/>
                    <a:pt x="0" y="38"/>
                  </a:cubicBezTo>
                  <a:cubicBezTo>
                    <a:pt x="0" y="20"/>
                    <a:pt x="0" y="20"/>
                    <a:pt x="0" y="20"/>
                  </a:cubicBezTo>
                  <a:cubicBezTo>
                    <a:pt x="0" y="9"/>
                    <a:pt x="9" y="0"/>
                    <a:pt x="20" y="0"/>
                  </a:cubicBezTo>
                  <a:cubicBezTo>
                    <a:pt x="31" y="0"/>
                    <a:pt x="40" y="9"/>
                    <a:pt x="40" y="20"/>
                  </a:cubicBezTo>
                  <a:cubicBezTo>
                    <a:pt x="40" y="38"/>
                    <a:pt x="40" y="38"/>
                    <a:pt x="40" y="38"/>
                  </a:cubicBezTo>
                  <a:cubicBezTo>
                    <a:pt x="40" y="49"/>
                    <a:pt x="31" y="58"/>
                    <a:pt x="20" y="58"/>
                  </a:cubicBezTo>
                  <a:close/>
                  <a:moveTo>
                    <a:pt x="20" y="13"/>
                  </a:moveTo>
                  <a:cubicBezTo>
                    <a:pt x="17" y="13"/>
                    <a:pt x="14" y="16"/>
                    <a:pt x="14" y="20"/>
                  </a:cubicBezTo>
                  <a:cubicBezTo>
                    <a:pt x="14" y="38"/>
                    <a:pt x="14" y="38"/>
                    <a:pt x="14" y="38"/>
                  </a:cubicBezTo>
                  <a:cubicBezTo>
                    <a:pt x="14" y="42"/>
                    <a:pt x="17" y="45"/>
                    <a:pt x="20" y="45"/>
                  </a:cubicBezTo>
                  <a:cubicBezTo>
                    <a:pt x="24" y="45"/>
                    <a:pt x="27" y="42"/>
                    <a:pt x="27" y="38"/>
                  </a:cubicBezTo>
                  <a:cubicBezTo>
                    <a:pt x="27" y="20"/>
                    <a:pt x="27" y="20"/>
                    <a:pt x="27" y="20"/>
                  </a:cubicBezTo>
                  <a:cubicBezTo>
                    <a:pt x="27" y="16"/>
                    <a:pt x="24" y="13"/>
                    <a:pt x="2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8" name="Freeform 49"/>
            <p:cNvSpPr>
              <a:spLocks noEditPoints="1"/>
            </p:cNvSpPr>
            <p:nvPr/>
          </p:nvSpPr>
          <p:spPr bwMode="auto">
            <a:xfrm>
              <a:off x="2702739" y="3017462"/>
              <a:ext cx="535636" cy="431545"/>
            </a:xfrm>
            <a:custGeom>
              <a:avLst/>
              <a:gdLst>
                <a:gd name="T0" fmla="*/ 200 w 209"/>
                <a:gd name="T1" fmla="*/ 140 h 168"/>
                <a:gd name="T2" fmla="*/ 159 w 209"/>
                <a:gd name="T3" fmla="*/ 114 h 168"/>
                <a:gd name="T4" fmla="*/ 148 w 209"/>
                <a:gd name="T5" fmla="*/ 112 h 168"/>
                <a:gd name="T6" fmla="*/ 144 w 209"/>
                <a:gd name="T7" fmla="*/ 113 h 168"/>
                <a:gd name="T8" fmla="*/ 137 w 209"/>
                <a:gd name="T9" fmla="*/ 109 h 168"/>
                <a:gd name="T10" fmla="*/ 144 w 209"/>
                <a:gd name="T11" fmla="*/ 60 h 168"/>
                <a:gd name="T12" fmla="*/ 60 w 209"/>
                <a:gd name="T13" fmla="*/ 9 h 168"/>
                <a:gd name="T14" fmla="*/ 9 w 209"/>
                <a:gd name="T15" fmla="*/ 92 h 168"/>
                <a:gd name="T16" fmla="*/ 93 w 209"/>
                <a:gd name="T17" fmla="*/ 143 h 168"/>
                <a:gd name="T18" fmla="*/ 129 w 209"/>
                <a:gd name="T19" fmla="*/ 121 h 168"/>
                <a:gd name="T20" fmla="*/ 136 w 209"/>
                <a:gd name="T21" fmla="*/ 125 h 168"/>
                <a:gd name="T22" fmla="*/ 143 w 209"/>
                <a:gd name="T23" fmla="*/ 139 h 168"/>
                <a:gd name="T24" fmla="*/ 183 w 209"/>
                <a:gd name="T25" fmla="*/ 165 h 168"/>
                <a:gd name="T26" fmla="*/ 195 w 209"/>
                <a:gd name="T27" fmla="*/ 167 h 168"/>
                <a:gd name="T28" fmla="*/ 204 w 209"/>
                <a:gd name="T29" fmla="*/ 161 h 168"/>
                <a:gd name="T30" fmla="*/ 200 w 209"/>
                <a:gd name="T31" fmla="*/ 140 h 168"/>
                <a:gd name="T32" fmla="*/ 90 w 209"/>
                <a:gd name="T33" fmla="*/ 131 h 168"/>
                <a:gd name="T34" fmla="*/ 22 w 209"/>
                <a:gd name="T35" fmla="*/ 89 h 168"/>
                <a:gd name="T36" fmla="*/ 63 w 209"/>
                <a:gd name="T37" fmla="*/ 21 h 168"/>
                <a:gd name="T38" fmla="*/ 131 w 209"/>
                <a:gd name="T39" fmla="*/ 63 h 168"/>
                <a:gd name="T40" fmla="*/ 90 w 209"/>
                <a:gd name="T41" fmla="*/ 13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168">
                  <a:moveTo>
                    <a:pt x="200" y="140"/>
                  </a:moveTo>
                  <a:cubicBezTo>
                    <a:pt x="159" y="114"/>
                    <a:pt x="159" y="114"/>
                    <a:pt x="159" y="114"/>
                  </a:cubicBezTo>
                  <a:cubicBezTo>
                    <a:pt x="156" y="111"/>
                    <a:pt x="152" y="111"/>
                    <a:pt x="148" y="112"/>
                  </a:cubicBezTo>
                  <a:cubicBezTo>
                    <a:pt x="146" y="112"/>
                    <a:pt x="145" y="113"/>
                    <a:pt x="144" y="113"/>
                  </a:cubicBezTo>
                  <a:cubicBezTo>
                    <a:pt x="137" y="109"/>
                    <a:pt x="137" y="109"/>
                    <a:pt x="137" y="109"/>
                  </a:cubicBezTo>
                  <a:cubicBezTo>
                    <a:pt x="145" y="94"/>
                    <a:pt x="148" y="77"/>
                    <a:pt x="144" y="60"/>
                  </a:cubicBezTo>
                  <a:cubicBezTo>
                    <a:pt x="135" y="22"/>
                    <a:pt x="97" y="0"/>
                    <a:pt x="60" y="9"/>
                  </a:cubicBezTo>
                  <a:cubicBezTo>
                    <a:pt x="23" y="18"/>
                    <a:pt x="0" y="55"/>
                    <a:pt x="9" y="92"/>
                  </a:cubicBezTo>
                  <a:cubicBezTo>
                    <a:pt x="18" y="129"/>
                    <a:pt x="56" y="152"/>
                    <a:pt x="93" y="143"/>
                  </a:cubicBezTo>
                  <a:cubicBezTo>
                    <a:pt x="108" y="140"/>
                    <a:pt x="120" y="132"/>
                    <a:pt x="129" y="121"/>
                  </a:cubicBezTo>
                  <a:cubicBezTo>
                    <a:pt x="136" y="125"/>
                    <a:pt x="136" y="125"/>
                    <a:pt x="136" y="125"/>
                  </a:cubicBezTo>
                  <a:cubicBezTo>
                    <a:pt x="136" y="131"/>
                    <a:pt x="138" y="136"/>
                    <a:pt x="143" y="139"/>
                  </a:cubicBezTo>
                  <a:cubicBezTo>
                    <a:pt x="183" y="165"/>
                    <a:pt x="183" y="165"/>
                    <a:pt x="183" y="165"/>
                  </a:cubicBezTo>
                  <a:cubicBezTo>
                    <a:pt x="187" y="168"/>
                    <a:pt x="191" y="168"/>
                    <a:pt x="195" y="167"/>
                  </a:cubicBezTo>
                  <a:cubicBezTo>
                    <a:pt x="199" y="166"/>
                    <a:pt x="202" y="164"/>
                    <a:pt x="204" y="161"/>
                  </a:cubicBezTo>
                  <a:cubicBezTo>
                    <a:pt x="209" y="154"/>
                    <a:pt x="207" y="144"/>
                    <a:pt x="200" y="140"/>
                  </a:cubicBezTo>
                  <a:close/>
                  <a:moveTo>
                    <a:pt x="90" y="131"/>
                  </a:moveTo>
                  <a:cubicBezTo>
                    <a:pt x="60" y="138"/>
                    <a:pt x="29" y="120"/>
                    <a:pt x="22" y="89"/>
                  </a:cubicBezTo>
                  <a:cubicBezTo>
                    <a:pt x="14" y="59"/>
                    <a:pt x="33" y="28"/>
                    <a:pt x="63" y="21"/>
                  </a:cubicBezTo>
                  <a:cubicBezTo>
                    <a:pt x="94" y="14"/>
                    <a:pt x="124" y="32"/>
                    <a:pt x="131" y="63"/>
                  </a:cubicBezTo>
                  <a:cubicBezTo>
                    <a:pt x="139" y="93"/>
                    <a:pt x="120" y="123"/>
                    <a:pt x="90"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99" name="原创设计师QQ598969553          _15"/>
          <p:cNvGrpSpPr/>
          <p:nvPr/>
        </p:nvGrpSpPr>
        <p:grpSpPr>
          <a:xfrm>
            <a:off x="4934244" y="3057551"/>
            <a:ext cx="229061" cy="164794"/>
            <a:chOff x="3820635" y="3071676"/>
            <a:chExt cx="541058" cy="389258"/>
          </a:xfrm>
          <a:solidFill>
            <a:schemeClr val="accent2"/>
          </a:solidFill>
        </p:grpSpPr>
        <p:sp>
          <p:nvSpPr>
            <p:cNvPr id="100" name="Freeform 226"/>
            <p:cNvSpPr>
              <a:spLocks noEditPoints="1"/>
            </p:cNvSpPr>
            <p:nvPr/>
          </p:nvSpPr>
          <p:spPr bwMode="auto">
            <a:xfrm>
              <a:off x="3820635" y="3071676"/>
              <a:ext cx="438051" cy="389258"/>
            </a:xfrm>
            <a:custGeom>
              <a:avLst/>
              <a:gdLst>
                <a:gd name="T0" fmla="*/ 166 w 171"/>
                <a:gd name="T1" fmla="*/ 0 h 152"/>
                <a:gd name="T2" fmla="*/ 6 w 171"/>
                <a:gd name="T3" fmla="*/ 0 h 152"/>
                <a:gd name="T4" fmla="*/ 0 w 171"/>
                <a:gd name="T5" fmla="*/ 6 h 152"/>
                <a:gd name="T6" fmla="*/ 0 w 171"/>
                <a:gd name="T7" fmla="*/ 147 h 152"/>
                <a:gd name="T8" fmla="*/ 6 w 171"/>
                <a:gd name="T9" fmla="*/ 152 h 152"/>
                <a:gd name="T10" fmla="*/ 166 w 171"/>
                <a:gd name="T11" fmla="*/ 152 h 152"/>
                <a:gd name="T12" fmla="*/ 171 w 171"/>
                <a:gd name="T13" fmla="*/ 147 h 152"/>
                <a:gd name="T14" fmla="*/ 171 w 171"/>
                <a:gd name="T15" fmla="*/ 6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1" name="Freeform 227"/>
            <p:cNvSpPr>
              <a:spLocks/>
            </p:cNvSpPr>
            <p:nvPr/>
          </p:nvSpPr>
          <p:spPr bwMode="auto">
            <a:xfrm>
              <a:off x="4117729" y="3336242"/>
              <a:ext cx="41203" cy="40119"/>
            </a:xfrm>
            <a:custGeom>
              <a:avLst/>
              <a:gdLst>
                <a:gd name="T0" fmla="*/ 12 w 38"/>
                <a:gd name="T1" fmla="*/ 0 h 37"/>
                <a:gd name="T2" fmla="*/ 12 w 38"/>
                <a:gd name="T3" fmla="*/ 2 h 37"/>
                <a:gd name="T4" fmla="*/ 0 w 38"/>
                <a:gd name="T5" fmla="*/ 37 h 37"/>
                <a:gd name="T6" fmla="*/ 36 w 38"/>
                <a:gd name="T7" fmla="*/ 28 h 37"/>
                <a:gd name="T8" fmla="*/ 38 w 38"/>
                <a:gd name="T9" fmla="*/ 26 h 37"/>
                <a:gd name="T10" fmla="*/ 12 w 38"/>
                <a:gd name="T11" fmla="*/ 0 h 37"/>
              </a:gdLst>
              <a:ahLst/>
              <a:cxnLst>
                <a:cxn ang="0">
                  <a:pos x="T0" y="T1"/>
                </a:cxn>
                <a:cxn ang="0">
                  <a:pos x="T2" y="T3"/>
                </a:cxn>
                <a:cxn ang="0">
                  <a:pos x="T4" y="T5"/>
                </a:cxn>
                <a:cxn ang="0">
                  <a:pos x="T6" y="T7"/>
                </a:cxn>
                <a:cxn ang="0">
                  <a:pos x="T8" y="T9"/>
                </a:cxn>
                <a:cxn ang="0">
                  <a:pos x="T10" y="T11"/>
                </a:cxn>
              </a:cxnLst>
              <a:rect l="0" t="0" r="r" b="b"/>
              <a:pathLst>
                <a:path w="38" h="37">
                  <a:moveTo>
                    <a:pt x="12" y="0"/>
                  </a:moveTo>
                  <a:lnTo>
                    <a:pt x="12" y="2"/>
                  </a:lnTo>
                  <a:lnTo>
                    <a:pt x="0" y="37"/>
                  </a:lnTo>
                  <a:lnTo>
                    <a:pt x="36" y="28"/>
                  </a:lnTo>
                  <a:lnTo>
                    <a:pt x="38" y="26"/>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2" name="Freeform 228"/>
            <p:cNvSpPr>
              <a:spLocks/>
            </p:cNvSpPr>
            <p:nvPr/>
          </p:nvSpPr>
          <p:spPr bwMode="auto">
            <a:xfrm>
              <a:off x="4281456" y="3135649"/>
              <a:ext cx="80237" cy="76984"/>
            </a:xfrm>
            <a:custGeom>
              <a:avLst/>
              <a:gdLst>
                <a:gd name="T0" fmla="*/ 23 w 31"/>
                <a:gd name="T1" fmla="*/ 30 h 30"/>
                <a:gd name="T2" fmla="*/ 29 w 31"/>
                <a:gd name="T3" fmla="*/ 24 h 30"/>
                <a:gd name="T4" fmla="*/ 29 w 31"/>
                <a:gd name="T5" fmla="*/ 17 h 30"/>
                <a:gd name="T6" fmla="*/ 13 w 31"/>
                <a:gd name="T7" fmla="*/ 2 h 30"/>
                <a:gd name="T8" fmla="*/ 6 w 31"/>
                <a:gd name="T9" fmla="*/ 2 h 30"/>
                <a:gd name="T10" fmla="*/ 0 w 31"/>
                <a:gd name="T11" fmla="*/ 8 h 30"/>
                <a:gd name="T12" fmla="*/ 23 w 31"/>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3" y="30"/>
                  </a:moveTo>
                  <a:cubicBezTo>
                    <a:pt x="29" y="24"/>
                    <a:pt x="29" y="24"/>
                    <a:pt x="29" y="24"/>
                  </a:cubicBezTo>
                  <a:cubicBezTo>
                    <a:pt x="31" y="22"/>
                    <a:pt x="31" y="19"/>
                    <a:pt x="29" y="17"/>
                  </a:cubicBezTo>
                  <a:cubicBezTo>
                    <a:pt x="13" y="2"/>
                    <a:pt x="13" y="2"/>
                    <a:pt x="13" y="2"/>
                  </a:cubicBezTo>
                  <a:cubicBezTo>
                    <a:pt x="11" y="0"/>
                    <a:pt x="8" y="0"/>
                    <a:pt x="6" y="2"/>
                  </a:cubicBezTo>
                  <a:cubicBezTo>
                    <a:pt x="0" y="8"/>
                    <a:pt x="0" y="8"/>
                    <a:pt x="0" y="8"/>
                  </a:cubicBezTo>
                  <a:lnTo>
                    <a:pt x="23"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3" name="Freeform 229"/>
            <p:cNvSpPr>
              <a:spLocks/>
            </p:cNvSpPr>
            <p:nvPr/>
          </p:nvSpPr>
          <p:spPr bwMode="auto">
            <a:xfrm>
              <a:off x="4151342" y="3161672"/>
              <a:ext cx="182160" cy="184328"/>
            </a:xfrm>
            <a:custGeom>
              <a:avLst/>
              <a:gdLst>
                <a:gd name="T0" fmla="*/ 49 w 71"/>
                <a:gd name="T1" fmla="*/ 0 h 72"/>
                <a:gd name="T2" fmla="*/ 48 w 71"/>
                <a:gd name="T3" fmla="*/ 1 h 72"/>
                <a:gd name="T4" fmla="*/ 2 w 71"/>
                <a:gd name="T5" fmla="*/ 47 h 72"/>
                <a:gd name="T6" fmla="*/ 2 w 71"/>
                <a:gd name="T7" fmla="*/ 55 h 72"/>
                <a:gd name="T8" fmla="*/ 2 w 71"/>
                <a:gd name="T9" fmla="*/ 55 h 72"/>
                <a:gd name="T10" fmla="*/ 8 w 71"/>
                <a:gd name="T11" fmla="*/ 57 h 72"/>
                <a:gd name="T12" fmla="*/ 9 w 71"/>
                <a:gd name="T13" fmla="*/ 62 h 72"/>
                <a:gd name="T14" fmla="*/ 9 w 71"/>
                <a:gd name="T15" fmla="*/ 62 h 72"/>
                <a:gd name="T16" fmla="*/ 15 w 71"/>
                <a:gd name="T17" fmla="*/ 64 h 72"/>
                <a:gd name="T18" fmla="*/ 16 w 71"/>
                <a:gd name="T19" fmla="*/ 69 h 72"/>
                <a:gd name="T20" fmla="*/ 17 w 71"/>
                <a:gd name="T21" fmla="*/ 70 h 72"/>
                <a:gd name="T22" fmla="*/ 24 w 71"/>
                <a:gd name="T23" fmla="*/ 70 h 72"/>
                <a:gd name="T24" fmla="*/ 71 w 71"/>
                <a:gd name="T25" fmla="*/ 23 h 72"/>
                <a:gd name="T26" fmla="*/ 71 w 71"/>
                <a:gd name="T27" fmla="*/ 23 h 72"/>
                <a:gd name="T28" fmla="*/ 49 w 71"/>
                <a:gd name="T2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2">
                  <a:moveTo>
                    <a:pt x="49" y="0"/>
                  </a:moveTo>
                  <a:cubicBezTo>
                    <a:pt x="49" y="0"/>
                    <a:pt x="48" y="0"/>
                    <a:pt x="48" y="1"/>
                  </a:cubicBezTo>
                  <a:cubicBezTo>
                    <a:pt x="2" y="47"/>
                    <a:pt x="2" y="47"/>
                    <a:pt x="2" y="47"/>
                  </a:cubicBezTo>
                  <a:cubicBezTo>
                    <a:pt x="0" y="49"/>
                    <a:pt x="0" y="53"/>
                    <a:pt x="2" y="55"/>
                  </a:cubicBezTo>
                  <a:cubicBezTo>
                    <a:pt x="2" y="55"/>
                    <a:pt x="2" y="55"/>
                    <a:pt x="2" y="55"/>
                  </a:cubicBezTo>
                  <a:cubicBezTo>
                    <a:pt x="4" y="57"/>
                    <a:pt x="6" y="57"/>
                    <a:pt x="8" y="57"/>
                  </a:cubicBezTo>
                  <a:cubicBezTo>
                    <a:pt x="7" y="58"/>
                    <a:pt x="7" y="60"/>
                    <a:pt x="9" y="62"/>
                  </a:cubicBezTo>
                  <a:cubicBezTo>
                    <a:pt x="9" y="62"/>
                    <a:pt x="9" y="62"/>
                    <a:pt x="9" y="62"/>
                  </a:cubicBezTo>
                  <a:cubicBezTo>
                    <a:pt x="11" y="64"/>
                    <a:pt x="13" y="64"/>
                    <a:pt x="15" y="64"/>
                  </a:cubicBezTo>
                  <a:cubicBezTo>
                    <a:pt x="14" y="66"/>
                    <a:pt x="15" y="68"/>
                    <a:pt x="16" y="69"/>
                  </a:cubicBezTo>
                  <a:cubicBezTo>
                    <a:pt x="17" y="70"/>
                    <a:pt x="17" y="70"/>
                    <a:pt x="17" y="70"/>
                  </a:cubicBezTo>
                  <a:cubicBezTo>
                    <a:pt x="19" y="72"/>
                    <a:pt x="22" y="72"/>
                    <a:pt x="24" y="70"/>
                  </a:cubicBezTo>
                  <a:cubicBezTo>
                    <a:pt x="71" y="23"/>
                    <a:pt x="71" y="23"/>
                    <a:pt x="71" y="23"/>
                  </a:cubicBezTo>
                  <a:cubicBezTo>
                    <a:pt x="71" y="23"/>
                    <a:pt x="71" y="23"/>
                    <a:pt x="71" y="23"/>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4" name="Rectangle 230"/>
            <p:cNvSpPr>
              <a:spLocks noChangeArrowheads="1"/>
            </p:cNvSpPr>
            <p:nvPr/>
          </p:nvSpPr>
          <p:spPr bwMode="auto">
            <a:xfrm>
              <a:off x="3879187" y="3222392"/>
              <a:ext cx="140957" cy="162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5" name="Rectangle 231"/>
            <p:cNvSpPr>
              <a:spLocks noChangeArrowheads="1"/>
            </p:cNvSpPr>
            <p:nvPr/>
          </p:nvSpPr>
          <p:spPr bwMode="auto">
            <a:xfrm>
              <a:off x="3879187" y="3269016"/>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6" name="Rectangle 232"/>
            <p:cNvSpPr>
              <a:spLocks noChangeArrowheads="1"/>
            </p:cNvSpPr>
            <p:nvPr/>
          </p:nvSpPr>
          <p:spPr bwMode="auto">
            <a:xfrm>
              <a:off x="3879187" y="331564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7" name="Rectangle 233"/>
            <p:cNvSpPr>
              <a:spLocks noChangeArrowheads="1"/>
            </p:cNvSpPr>
            <p:nvPr/>
          </p:nvSpPr>
          <p:spPr bwMode="auto">
            <a:xfrm>
              <a:off x="3879187" y="336118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108" name="原创设计师QQ598969553          _16"/>
          <p:cNvGrpSpPr/>
          <p:nvPr/>
        </p:nvGrpSpPr>
        <p:grpSpPr>
          <a:xfrm>
            <a:off x="4006096" y="3951828"/>
            <a:ext cx="207026" cy="195550"/>
            <a:chOff x="4882149" y="3025052"/>
            <a:chExt cx="489013" cy="461905"/>
          </a:xfrm>
          <a:solidFill>
            <a:schemeClr val="accent2"/>
          </a:solidFill>
        </p:grpSpPr>
        <p:sp>
          <p:nvSpPr>
            <p:cNvPr id="109" name="Freeform 250"/>
            <p:cNvSpPr>
              <a:spLocks/>
            </p:cNvSpPr>
            <p:nvPr/>
          </p:nvSpPr>
          <p:spPr bwMode="auto">
            <a:xfrm>
              <a:off x="4882149" y="3161672"/>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0" name="Freeform 251"/>
            <p:cNvSpPr>
              <a:spLocks/>
            </p:cNvSpPr>
            <p:nvPr/>
          </p:nvSpPr>
          <p:spPr bwMode="auto">
            <a:xfrm>
              <a:off x="4942869" y="3028305"/>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1" name="Freeform 252"/>
            <p:cNvSpPr>
              <a:spLocks/>
            </p:cNvSpPr>
            <p:nvPr/>
          </p:nvSpPr>
          <p:spPr bwMode="auto">
            <a:xfrm>
              <a:off x="5284419" y="3276606"/>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2" name="Freeform 253"/>
            <p:cNvSpPr>
              <a:spLocks/>
            </p:cNvSpPr>
            <p:nvPr/>
          </p:nvSpPr>
          <p:spPr bwMode="auto">
            <a:xfrm>
              <a:off x="5143462" y="3025052"/>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3" name="Rectangle 254"/>
            <p:cNvSpPr>
              <a:spLocks noChangeArrowheads="1"/>
            </p:cNvSpPr>
            <p:nvPr/>
          </p:nvSpPr>
          <p:spPr bwMode="auto">
            <a:xfrm>
              <a:off x="5058888" y="3284196"/>
              <a:ext cx="43371" cy="542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4" name="Rectangle 255"/>
            <p:cNvSpPr>
              <a:spLocks noChangeArrowheads="1"/>
            </p:cNvSpPr>
            <p:nvPr/>
          </p:nvSpPr>
          <p:spPr bwMode="auto">
            <a:xfrm>
              <a:off x="5122860" y="3218054"/>
              <a:ext cx="41203" cy="120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5" name="Rectangle 256"/>
            <p:cNvSpPr>
              <a:spLocks noChangeArrowheads="1"/>
            </p:cNvSpPr>
            <p:nvPr/>
          </p:nvSpPr>
          <p:spPr bwMode="auto">
            <a:xfrm>
              <a:off x="5184664" y="3182273"/>
              <a:ext cx="41203" cy="156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116" name="原创设计师QQ598969553          _17"/>
          <p:cNvGrpSpPr/>
          <p:nvPr/>
        </p:nvGrpSpPr>
        <p:grpSpPr>
          <a:xfrm>
            <a:off x="4913587" y="3934881"/>
            <a:ext cx="226765" cy="226765"/>
            <a:chOff x="5958843" y="2994692"/>
            <a:chExt cx="535637" cy="535637"/>
          </a:xfrm>
          <a:solidFill>
            <a:schemeClr val="accent1"/>
          </a:solidFill>
        </p:grpSpPr>
        <p:sp>
          <p:nvSpPr>
            <p:cNvPr id="117" name="Freeform 257"/>
            <p:cNvSpPr>
              <a:spLocks noEditPoints="1"/>
            </p:cNvSpPr>
            <p:nvPr/>
          </p:nvSpPr>
          <p:spPr bwMode="auto">
            <a:xfrm>
              <a:off x="6077030" y="3109626"/>
              <a:ext cx="302516" cy="305768"/>
            </a:xfrm>
            <a:custGeom>
              <a:avLst/>
              <a:gdLst>
                <a:gd name="T0" fmla="*/ 101 w 118"/>
                <a:gd name="T1" fmla="*/ 91 h 119"/>
                <a:gd name="T2" fmla="*/ 107 w 118"/>
                <a:gd name="T3" fmla="*/ 77 h 119"/>
                <a:gd name="T4" fmla="*/ 23 w 118"/>
                <a:gd name="T5" fmla="*/ 25 h 119"/>
                <a:gd name="T6" fmla="*/ 30 w 118"/>
                <a:gd name="T7" fmla="*/ 25 h 119"/>
                <a:gd name="T8" fmla="*/ 27 w 118"/>
                <a:gd name="T9" fmla="*/ 24 h 119"/>
                <a:gd name="T10" fmla="*/ 21 w 118"/>
                <a:gd name="T11" fmla="*/ 35 h 119"/>
                <a:gd name="T12" fmla="*/ 28 w 118"/>
                <a:gd name="T13" fmla="*/ 33 h 119"/>
                <a:gd name="T14" fmla="*/ 33 w 118"/>
                <a:gd name="T15" fmla="*/ 41 h 119"/>
                <a:gd name="T16" fmla="*/ 25 w 118"/>
                <a:gd name="T17" fmla="*/ 46 h 119"/>
                <a:gd name="T18" fmla="*/ 15 w 118"/>
                <a:gd name="T19" fmla="*/ 54 h 119"/>
                <a:gd name="T20" fmla="*/ 25 w 118"/>
                <a:gd name="T21" fmla="*/ 63 h 119"/>
                <a:gd name="T22" fmla="*/ 40 w 118"/>
                <a:gd name="T23" fmla="*/ 72 h 119"/>
                <a:gd name="T24" fmla="*/ 34 w 118"/>
                <a:gd name="T25" fmla="*/ 89 h 119"/>
                <a:gd name="T26" fmla="*/ 28 w 118"/>
                <a:gd name="T27" fmla="*/ 102 h 119"/>
                <a:gd name="T28" fmla="*/ 25 w 118"/>
                <a:gd name="T29" fmla="*/ 92 h 119"/>
                <a:gd name="T30" fmla="*/ 21 w 118"/>
                <a:gd name="T31" fmla="*/ 70 h 119"/>
                <a:gd name="T32" fmla="*/ 11 w 118"/>
                <a:gd name="T33" fmla="*/ 57 h 119"/>
                <a:gd name="T34" fmla="*/ 34 w 118"/>
                <a:gd name="T35" fmla="*/ 12 h 119"/>
                <a:gd name="T36" fmla="*/ 23 w 118"/>
                <a:gd name="T37" fmla="*/ 20 h 119"/>
                <a:gd name="T38" fmla="*/ 105 w 118"/>
                <a:gd name="T39" fmla="*/ 50 h 119"/>
                <a:gd name="T40" fmla="*/ 98 w 118"/>
                <a:gd name="T41" fmla="*/ 59 h 119"/>
                <a:gd name="T42" fmla="*/ 94 w 118"/>
                <a:gd name="T43" fmla="*/ 64 h 119"/>
                <a:gd name="T44" fmla="*/ 86 w 118"/>
                <a:gd name="T45" fmla="*/ 65 h 119"/>
                <a:gd name="T46" fmla="*/ 76 w 118"/>
                <a:gd name="T47" fmla="*/ 55 h 119"/>
                <a:gd name="T48" fmla="*/ 70 w 118"/>
                <a:gd name="T49" fmla="*/ 60 h 119"/>
                <a:gd name="T50" fmla="*/ 70 w 118"/>
                <a:gd name="T51" fmla="*/ 70 h 119"/>
                <a:gd name="T52" fmla="*/ 57 w 118"/>
                <a:gd name="T53" fmla="*/ 77 h 119"/>
                <a:gd name="T54" fmla="*/ 45 w 118"/>
                <a:gd name="T55" fmla="*/ 58 h 119"/>
                <a:gd name="T56" fmla="*/ 61 w 118"/>
                <a:gd name="T57" fmla="*/ 51 h 119"/>
                <a:gd name="T58" fmla="*/ 63 w 118"/>
                <a:gd name="T59" fmla="*/ 49 h 119"/>
                <a:gd name="T60" fmla="*/ 59 w 118"/>
                <a:gd name="T61" fmla="*/ 48 h 119"/>
                <a:gd name="T62" fmla="*/ 48 w 118"/>
                <a:gd name="T63" fmla="*/ 48 h 119"/>
                <a:gd name="T64" fmla="*/ 50 w 118"/>
                <a:gd name="T65" fmla="*/ 39 h 119"/>
                <a:gd name="T66" fmla="*/ 54 w 118"/>
                <a:gd name="T67" fmla="*/ 38 h 119"/>
                <a:gd name="T68" fmla="*/ 59 w 118"/>
                <a:gd name="T69" fmla="*/ 24 h 119"/>
                <a:gd name="T70" fmla="*/ 75 w 118"/>
                <a:gd name="T71" fmla="*/ 25 h 119"/>
                <a:gd name="T72" fmla="*/ 83 w 118"/>
                <a:gd name="T73" fmla="*/ 20 h 119"/>
                <a:gd name="T74" fmla="*/ 95 w 118"/>
                <a:gd name="T75" fmla="*/ 21 h 119"/>
                <a:gd name="T76" fmla="*/ 105 w 118"/>
                <a:gd name="T77" fmla="*/ 63 h 119"/>
                <a:gd name="T78" fmla="*/ 105 w 118"/>
                <a:gd name="T79" fmla="*/ 70 h 119"/>
                <a:gd name="T80" fmla="*/ 102 w 118"/>
                <a:gd name="T81" fmla="*/ 68 h 119"/>
                <a:gd name="T82" fmla="*/ 105 w 118"/>
                <a:gd name="T83" fmla="*/ 59 h 119"/>
                <a:gd name="T84" fmla="*/ 107 w 118"/>
                <a:gd name="T85" fmla="*/ 50 h 119"/>
                <a:gd name="T86" fmla="*/ 109 w 118"/>
                <a:gd name="T87" fmla="*/ 39 h 119"/>
                <a:gd name="T88" fmla="*/ 86 w 118"/>
                <a:gd name="T89" fmla="*/ 66 h 119"/>
                <a:gd name="T90" fmla="*/ 73 w 118"/>
                <a:gd name="T91" fmla="*/ 76 h 119"/>
                <a:gd name="T92" fmla="*/ 35 w 118"/>
                <a:gd name="T93" fmla="*/ 26 h 119"/>
                <a:gd name="T94" fmla="*/ 31 w 118"/>
                <a:gd name="T95" fmla="*/ 17 h 119"/>
                <a:gd name="T96" fmla="*/ 46 w 118"/>
                <a:gd name="T97" fmla="*/ 11 h 119"/>
                <a:gd name="T98" fmla="*/ 50 w 118"/>
                <a:gd name="T99" fmla="*/ 18 h 119"/>
                <a:gd name="T100" fmla="*/ 42 w 118"/>
                <a:gd name="T101" fmla="*/ 27 h 119"/>
                <a:gd name="T102" fmla="*/ 57 w 118"/>
                <a:gd name="T103" fmla="*/ 16 h 119"/>
                <a:gd name="T104" fmla="*/ 59 w 118"/>
                <a:gd name="T105" fmla="*/ 14 h 119"/>
                <a:gd name="T106" fmla="*/ 47 w 118"/>
                <a:gd name="T107" fmla="*/ 27 h 119"/>
                <a:gd name="T108" fmla="*/ 75 w 118"/>
                <a:gd name="T109" fmla="*/ 19 h 119"/>
                <a:gd name="T110" fmla="*/ 87 w 118"/>
                <a:gd name="T111" fmla="*/ 15 h 119"/>
                <a:gd name="T112" fmla="*/ 27 w 118"/>
                <a:gd name="T113" fmla="*/ 59 h 119"/>
                <a:gd name="T114" fmla="*/ 24 w 118"/>
                <a:gd name="T115" fmla="*/ 59 h 119"/>
                <a:gd name="T116" fmla="*/ 23 w 118"/>
                <a:gd name="T117" fmla="*/ 55 h 119"/>
                <a:gd name="T118" fmla="*/ 111 w 118"/>
                <a:gd name="T119" fmla="*/ 7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8" h="119">
                  <a:moveTo>
                    <a:pt x="59" y="0"/>
                  </a:moveTo>
                  <a:cubicBezTo>
                    <a:pt x="26" y="0"/>
                    <a:pt x="0" y="27"/>
                    <a:pt x="0" y="60"/>
                  </a:cubicBezTo>
                  <a:cubicBezTo>
                    <a:pt x="0" y="92"/>
                    <a:pt x="26" y="119"/>
                    <a:pt x="59" y="119"/>
                  </a:cubicBezTo>
                  <a:cubicBezTo>
                    <a:pt x="91" y="119"/>
                    <a:pt x="118" y="92"/>
                    <a:pt x="118" y="60"/>
                  </a:cubicBezTo>
                  <a:cubicBezTo>
                    <a:pt x="118" y="27"/>
                    <a:pt x="91" y="0"/>
                    <a:pt x="59" y="0"/>
                  </a:cubicBezTo>
                  <a:close/>
                  <a:moveTo>
                    <a:pt x="110" y="77"/>
                  </a:moveTo>
                  <a:cubicBezTo>
                    <a:pt x="110" y="77"/>
                    <a:pt x="110" y="77"/>
                    <a:pt x="110" y="78"/>
                  </a:cubicBezTo>
                  <a:cubicBezTo>
                    <a:pt x="110" y="78"/>
                    <a:pt x="110" y="78"/>
                    <a:pt x="110" y="78"/>
                  </a:cubicBezTo>
                  <a:cubicBezTo>
                    <a:pt x="108" y="82"/>
                    <a:pt x="107" y="86"/>
                    <a:pt x="104" y="89"/>
                  </a:cubicBezTo>
                  <a:cubicBezTo>
                    <a:pt x="104" y="89"/>
                    <a:pt x="104" y="89"/>
                    <a:pt x="103" y="90"/>
                  </a:cubicBezTo>
                  <a:cubicBezTo>
                    <a:pt x="102" y="89"/>
                    <a:pt x="102" y="90"/>
                    <a:pt x="101" y="91"/>
                  </a:cubicBezTo>
                  <a:cubicBezTo>
                    <a:pt x="100" y="91"/>
                    <a:pt x="100" y="90"/>
                    <a:pt x="100" y="90"/>
                  </a:cubicBezTo>
                  <a:cubicBezTo>
                    <a:pt x="100" y="89"/>
                    <a:pt x="100" y="89"/>
                    <a:pt x="100" y="88"/>
                  </a:cubicBezTo>
                  <a:cubicBezTo>
                    <a:pt x="100" y="87"/>
                    <a:pt x="100" y="87"/>
                    <a:pt x="99" y="87"/>
                  </a:cubicBezTo>
                  <a:cubicBezTo>
                    <a:pt x="100" y="86"/>
                    <a:pt x="99" y="85"/>
                    <a:pt x="99" y="84"/>
                  </a:cubicBezTo>
                  <a:cubicBezTo>
                    <a:pt x="99" y="83"/>
                    <a:pt x="100" y="83"/>
                    <a:pt x="101" y="83"/>
                  </a:cubicBezTo>
                  <a:cubicBezTo>
                    <a:pt x="101" y="83"/>
                    <a:pt x="101" y="81"/>
                    <a:pt x="102" y="81"/>
                  </a:cubicBezTo>
                  <a:cubicBezTo>
                    <a:pt x="102" y="80"/>
                    <a:pt x="102" y="81"/>
                    <a:pt x="102" y="81"/>
                  </a:cubicBezTo>
                  <a:cubicBezTo>
                    <a:pt x="103" y="81"/>
                    <a:pt x="102" y="80"/>
                    <a:pt x="103" y="80"/>
                  </a:cubicBezTo>
                  <a:cubicBezTo>
                    <a:pt x="103" y="80"/>
                    <a:pt x="104" y="79"/>
                    <a:pt x="104" y="80"/>
                  </a:cubicBezTo>
                  <a:cubicBezTo>
                    <a:pt x="105" y="80"/>
                    <a:pt x="105" y="79"/>
                    <a:pt x="105" y="78"/>
                  </a:cubicBezTo>
                  <a:cubicBezTo>
                    <a:pt x="105" y="78"/>
                    <a:pt x="106" y="77"/>
                    <a:pt x="107" y="77"/>
                  </a:cubicBezTo>
                  <a:cubicBezTo>
                    <a:pt x="107" y="77"/>
                    <a:pt x="107" y="76"/>
                    <a:pt x="107" y="76"/>
                  </a:cubicBezTo>
                  <a:cubicBezTo>
                    <a:pt x="108" y="77"/>
                    <a:pt x="109" y="76"/>
                    <a:pt x="110" y="77"/>
                  </a:cubicBezTo>
                  <a:cubicBezTo>
                    <a:pt x="110" y="77"/>
                    <a:pt x="110" y="77"/>
                    <a:pt x="110" y="77"/>
                  </a:cubicBezTo>
                  <a:close/>
                  <a:moveTo>
                    <a:pt x="17" y="25"/>
                  </a:moveTo>
                  <a:cubicBezTo>
                    <a:pt x="17" y="25"/>
                    <a:pt x="18" y="25"/>
                    <a:pt x="18" y="25"/>
                  </a:cubicBezTo>
                  <a:cubicBezTo>
                    <a:pt x="19" y="25"/>
                    <a:pt x="19" y="24"/>
                    <a:pt x="19" y="25"/>
                  </a:cubicBezTo>
                  <a:cubicBezTo>
                    <a:pt x="19" y="25"/>
                    <a:pt x="20" y="26"/>
                    <a:pt x="20" y="26"/>
                  </a:cubicBezTo>
                  <a:cubicBezTo>
                    <a:pt x="20" y="25"/>
                    <a:pt x="20" y="24"/>
                    <a:pt x="20" y="23"/>
                  </a:cubicBezTo>
                  <a:cubicBezTo>
                    <a:pt x="20" y="23"/>
                    <a:pt x="20" y="23"/>
                    <a:pt x="20" y="22"/>
                  </a:cubicBezTo>
                  <a:cubicBezTo>
                    <a:pt x="21" y="22"/>
                    <a:pt x="21" y="23"/>
                    <a:pt x="21" y="23"/>
                  </a:cubicBezTo>
                  <a:cubicBezTo>
                    <a:pt x="22" y="24"/>
                    <a:pt x="22" y="24"/>
                    <a:pt x="23" y="25"/>
                  </a:cubicBezTo>
                  <a:cubicBezTo>
                    <a:pt x="23" y="25"/>
                    <a:pt x="22" y="25"/>
                    <a:pt x="23" y="26"/>
                  </a:cubicBezTo>
                  <a:cubicBezTo>
                    <a:pt x="23" y="25"/>
                    <a:pt x="23" y="25"/>
                    <a:pt x="24" y="24"/>
                  </a:cubicBezTo>
                  <a:cubicBezTo>
                    <a:pt x="24" y="24"/>
                    <a:pt x="23" y="24"/>
                    <a:pt x="23" y="24"/>
                  </a:cubicBezTo>
                  <a:cubicBezTo>
                    <a:pt x="22" y="23"/>
                    <a:pt x="23" y="21"/>
                    <a:pt x="24" y="20"/>
                  </a:cubicBezTo>
                  <a:cubicBezTo>
                    <a:pt x="24" y="20"/>
                    <a:pt x="24" y="21"/>
                    <a:pt x="24" y="21"/>
                  </a:cubicBezTo>
                  <a:cubicBezTo>
                    <a:pt x="25" y="21"/>
                    <a:pt x="26" y="20"/>
                    <a:pt x="26" y="22"/>
                  </a:cubicBezTo>
                  <a:cubicBezTo>
                    <a:pt x="27" y="22"/>
                    <a:pt x="27" y="21"/>
                    <a:pt x="28" y="21"/>
                  </a:cubicBezTo>
                  <a:cubicBezTo>
                    <a:pt x="28" y="22"/>
                    <a:pt x="28" y="22"/>
                    <a:pt x="28" y="23"/>
                  </a:cubicBezTo>
                  <a:cubicBezTo>
                    <a:pt x="29" y="23"/>
                    <a:pt x="29" y="23"/>
                    <a:pt x="30" y="23"/>
                  </a:cubicBezTo>
                  <a:cubicBezTo>
                    <a:pt x="30" y="23"/>
                    <a:pt x="30" y="24"/>
                    <a:pt x="31" y="24"/>
                  </a:cubicBezTo>
                  <a:cubicBezTo>
                    <a:pt x="31" y="24"/>
                    <a:pt x="30" y="24"/>
                    <a:pt x="30" y="25"/>
                  </a:cubicBezTo>
                  <a:cubicBezTo>
                    <a:pt x="31" y="25"/>
                    <a:pt x="31" y="25"/>
                    <a:pt x="32" y="25"/>
                  </a:cubicBezTo>
                  <a:cubicBezTo>
                    <a:pt x="32" y="26"/>
                    <a:pt x="32" y="26"/>
                    <a:pt x="32" y="26"/>
                  </a:cubicBezTo>
                  <a:cubicBezTo>
                    <a:pt x="32" y="27"/>
                    <a:pt x="32" y="27"/>
                    <a:pt x="32" y="27"/>
                  </a:cubicBezTo>
                  <a:cubicBezTo>
                    <a:pt x="31" y="27"/>
                    <a:pt x="31" y="28"/>
                    <a:pt x="32" y="28"/>
                  </a:cubicBezTo>
                  <a:cubicBezTo>
                    <a:pt x="31" y="28"/>
                    <a:pt x="31" y="27"/>
                    <a:pt x="30" y="27"/>
                  </a:cubicBezTo>
                  <a:cubicBezTo>
                    <a:pt x="30" y="28"/>
                    <a:pt x="31" y="28"/>
                    <a:pt x="31" y="29"/>
                  </a:cubicBezTo>
                  <a:cubicBezTo>
                    <a:pt x="31" y="30"/>
                    <a:pt x="30" y="30"/>
                    <a:pt x="30" y="31"/>
                  </a:cubicBezTo>
                  <a:cubicBezTo>
                    <a:pt x="29" y="31"/>
                    <a:pt x="29" y="29"/>
                    <a:pt x="27" y="29"/>
                  </a:cubicBezTo>
                  <a:cubicBezTo>
                    <a:pt x="27" y="29"/>
                    <a:pt x="26" y="29"/>
                    <a:pt x="26" y="28"/>
                  </a:cubicBezTo>
                  <a:cubicBezTo>
                    <a:pt x="26" y="27"/>
                    <a:pt x="28" y="27"/>
                    <a:pt x="28" y="26"/>
                  </a:cubicBezTo>
                  <a:cubicBezTo>
                    <a:pt x="28" y="25"/>
                    <a:pt x="27" y="26"/>
                    <a:pt x="27" y="24"/>
                  </a:cubicBezTo>
                  <a:cubicBezTo>
                    <a:pt x="27" y="25"/>
                    <a:pt x="26" y="24"/>
                    <a:pt x="26" y="24"/>
                  </a:cubicBezTo>
                  <a:cubicBezTo>
                    <a:pt x="25" y="24"/>
                    <a:pt x="25" y="24"/>
                    <a:pt x="24" y="24"/>
                  </a:cubicBezTo>
                  <a:cubicBezTo>
                    <a:pt x="24" y="24"/>
                    <a:pt x="25" y="24"/>
                    <a:pt x="25" y="25"/>
                  </a:cubicBezTo>
                  <a:cubicBezTo>
                    <a:pt x="25" y="25"/>
                    <a:pt x="25" y="26"/>
                    <a:pt x="25" y="27"/>
                  </a:cubicBezTo>
                  <a:cubicBezTo>
                    <a:pt x="24" y="27"/>
                    <a:pt x="23" y="27"/>
                    <a:pt x="22" y="28"/>
                  </a:cubicBezTo>
                  <a:cubicBezTo>
                    <a:pt x="22" y="28"/>
                    <a:pt x="22" y="28"/>
                    <a:pt x="22" y="28"/>
                  </a:cubicBezTo>
                  <a:cubicBezTo>
                    <a:pt x="21" y="29"/>
                    <a:pt x="21" y="29"/>
                    <a:pt x="21" y="30"/>
                  </a:cubicBezTo>
                  <a:cubicBezTo>
                    <a:pt x="20" y="30"/>
                    <a:pt x="20" y="31"/>
                    <a:pt x="19" y="32"/>
                  </a:cubicBezTo>
                  <a:cubicBezTo>
                    <a:pt x="19" y="32"/>
                    <a:pt x="19" y="32"/>
                    <a:pt x="19" y="32"/>
                  </a:cubicBezTo>
                  <a:cubicBezTo>
                    <a:pt x="19" y="33"/>
                    <a:pt x="20" y="33"/>
                    <a:pt x="19" y="34"/>
                  </a:cubicBezTo>
                  <a:cubicBezTo>
                    <a:pt x="20" y="34"/>
                    <a:pt x="21" y="35"/>
                    <a:pt x="21" y="35"/>
                  </a:cubicBezTo>
                  <a:cubicBezTo>
                    <a:pt x="22" y="35"/>
                    <a:pt x="22" y="35"/>
                    <a:pt x="22" y="35"/>
                  </a:cubicBezTo>
                  <a:cubicBezTo>
                    <a:pt x="23" y="35"/>
                    <a:pt x="23" y="35"/>
                    <a:pt x="23" y="35"/>
                  </a:cubicBezTo>
                  <a:cubicBezTo>
                    <a:pt x="23" y="36"/>
                    <a:pt x="23" y="37"/>
                    <a:pt x="24" y="38"/>
                  </a:cubicBezTo>
                  <a:cubicBezTo>
                    <a:pt x="24" y="37"/>
                    <a:pt x="24" y="36"/>
                    <a:pt x="24" y="35"/>
                  </a:cubicBezTo>
                  <a:cubicBezTo>
                    <a:pt x="24" y="35"/>
                    <a:pt x="24" y="35"/>
                    <a:pt x="24" y="35"/>
                  </a:cubicBezTo>
                  <a:cubicBezTo>
                    <a:pt x="24" y="34"/>
                    <a:pt x="25" y="35"/>
                    <a:pt x="25" y="35"/>
                  </a:cubicBezTo>
                  <a:cubicBezTo>
                    <a:pt x="25" y="33"/>
                    <a:pt x="25" y="32"/>
                    <a:pt x="25" y="30"/>
                  </a:cubicBezTo>
                  <a:cubicBezTo>
                    <a:pt x="26" y="30"/>
                    <a:pt x="26" y="30"/>
                    <a:pt x="26" y="30"/>
                  </a:cubicBezTo>
                  <a:cubicBezTo>
                    <a:pt x="26" y="30"/>
                    <a:pt x="26" y="30"/>
                    <a:pt x="27" y="30"/>
                  </a:cubicBezTo>
                  <a:cubicBezTo>
                    <a:pt x="28" y="30"/>
                    <a:pt x="28" y="31"/>
                    <a:pt x="28" y="31"/>
                  </a:cubicBezTo>
                  <a:cubicBezTo>
                    <a:pt x="28" y="31"/>
                    <a:pt x="28" y="32"/>
                    <a:pt x="28" y="33"/>
                  </a:cubicBezTo>
                  <a:cubicBezTo>
                    <a:pt x="29" y="33"/>
                    <a:pt x="29" y="33"/>
                    <a:pt x="30" y="33"/>
                  </a:cubicBezTo>
                  <a:cubicBezTo>
                    <a:pt x="30" y="33"/>
                    <a:pt x="30" y="32"/>
                    <a:pt x="30" y="32"/>
                  </a:cubicBezTo>
                  <a:cubicBezTo>
                    <a:pt x="31" y="32"/>
                    <a:pt x="31" y="33"/>
                    <a:pt x="31" y="34"/>
                  </a:cubicBezTo>
                  <a:cubicBezTo>
                    <a:pt x="31" y="34"/>
                    <a:pt x="31" y="35"/>
                    <a:pt x="31" y="35"/>
                  </a:cubicBezTo>
                  <a:cubicBezTo>
                    <a:pt x="31" y="36"/>
                    <a:pt x="32" y="36"/>
                    <a:pt x="32" y="37"/>
                  </a:cubicBezTo>
                  <a:cubicBezTo>
                    <a:pt x="33" y="37"/>
                    <a:pt x="33" y="36"/>
                    <a:pt x="33" y="37"/>
                  </a:cubicBezTo>
                  <a:cubicBezTo>
                    <a:pt x="33" y="38"/>
                    <a:pt x="33" y="38"/>
                    <a:pt x="33" y="39"/>
                  </a:cubicBezTo>
                  <a:cubicBezTo>
                    <a:pt x="33" y="40"/>
                    <a:pt x="33" y="41"/>
                    <a:pt x="34" y="41"/>
                  </a:cubicBezTo>
                  <a:cubicBezTo>
                    <a:pt x="34" y="41"/>
                    <a:pt x="34" y="42"/>
                    <a:pt x="34" y="42"/>
                  </a:cubicBezTo>
                  <a:cubicBezTo>
                    <a:pt x="34" y="42"/>
                    <a:pt x="33" y="42"/>
                    <a:pt x="33" y="42"/>
                  </a:cubicBezTo>
                  <a:cubicBezTo>
                    <a:pt x="33" y="42"/>
                    <a:pt x="33" y="42"/>
                    <a:pt x="33" y="41"/>
                  </a:cubicBezTo>
                  <a:cubicBezTo>
                    <a:pt x="32" y="41"/>
                    <a:pt x="32" y="42"/>
                    <a:pt x="31" y="42"/>
                  </a:cubicBezTo>
                  <a:cubicBezTo>
                    <a:pt x="32" y="40"/>
                    <a:pt x="32" y="40"/>
                    <a:pt x="33" y="39"/>
                  </a:cubicBezTo>
                  <a:cubicBezTo>
                    <a:pt x="32" y="38"/>
                    <a:pt x="31" y="40"/>
                    <a:pt x="30" y="39"/>
                  </a:cubicBezTo>
                  <a:cubicBezTo>
                    <a:pt x="30" y="40"/>
                    <a:pt x="31" y="40"/>
                    <a:pt x="30" y="40"/>
                  </a:cubicBezTo>
                  <a:cubicBezTo>
                    <a:pt x="30" y="41"/>
                    <a:pt x="29" y="41"/>
                    <a:pt x="29" y="41"/>
                  </a:cubicBezTo>
                  <a:cubicBezTo>
                    <a:pt x="29" y="42"/>
                    <a:pt x="30" y="42"/>
                    <a:pt x="31" y="42"/>
                  </a:cubicBezTo>
                  <a:cubicBezTo>
                    <a:pt x="30" y="43"/>
                    <a:pt x="29" y="43"/>
                    <a:pt x="29" y="43"/>
                  </a:cubicBezTo>
                  <a:cubicBezTo>
                    <a:pt x="29" y="43"/>
                    <a:pt x="29" y="43"/>
                    <a:pt x="29" y="43"/>
                  </a:cubicBezTo>
                  <a:cubicBezTo>
                    <a:pt x="28" y="43"/>
                    <a:pt x="27" y="43"/>
                    <a:pt x="26" y="44"/>
                  </a:cubicBezTo>
                  <a:cubicBezTo>
                    <a:pt x="26" y="45"/>
                    <a:pt x="27" y="44"/>
                    <a:pt x="27" y="45"/>
                  </a:cubicBezTo>
                  <a:cubicBezTo>
                    <a:pt x="26" y="45"/>
                    <a:pt x="26" y="46"/>
                    <a:pt x="25" y="46"/>
                  </a:cubicBezTo>
                  <a:cubicBezTo>
                    <a:pt x="25" y="47"/>
                    <a:pt x="24" y="47"/>
                    <a:pt x="25" y="48"/>
                  </a:cubicBezTo>
                  <a:cubicBezTo>
                    <a:pt x="24" y="48"/>
                    <a:pt x="24" y="49"/>
                    <a:pt x="24" y="49"/>
                  </a:cubicBezTo>
                  <a:cubicBezTo>
                    <a:pt x="24" y="49"/>
                    <a:pt x="24" y="49"/>
                    <a:pt x="24" y="50"/>
                  </a:cubicBezTo>
                  <a:cubicBezTo>
                    <a:pt x="23" y="50"/>
                    <a:pt x="22" y="51"/>
                    <a:pt x="21" y="52"/>
                  </a:cubicBezTo>
                  <a:cubicBezTo>
                    <a:pt x="21" y="53"/>
                    <a:pt x="22" y="53"/>
                    <a:pt x="22" y="53"/>
                  </a:cubicBezTo>
                  <a:cubicBezTo>
                    <a:pt x="22" y="54"/>
                    <a:pt x="22" y="54"/>
                    <a:pt x="22" y="55"/>
                  </a:cubicBezTo>
                  <a:cubicBezTo>
                    <a:pt x="21" y="55"/>
                    <a:pt x="21" y="55"/>
                    <a:pt x="21" y="54"/>
                  </a:cubicBezTo>
                  <a:cubicBezTo>
                    <a:pt x="21" y="53"/>
                    <a:pt x="19" y="53"/>
                    <a:pt x="19" y="53"/>
                  </a:cubicBezTo>
                  <a:cubicBezTo>
                    <a:pt x="18" y="53"/>
                    <a:pt x="18" y="53"/>
                    <a:pt x="18" y="54"/>
                  </a:cubicBezTo>
                  <a:cubicBezTo>
                    <a:pt x="17" y="54"/>
                    <a:pt x="17" y="53"/>
                    <a:pt x="16" y="53"/>
                  </a:cubicBezTo>
                  <a:cubicBezTo>
                    <a:pt x="16" y="53"/>
                    <a:pt x="15" y="54"/>
                    <a:pt x="15" y="54"/>
                  </a:cubicBezTo>
                  <a:cubicBezTo>
                    <a:pt x="15" y="55"/>
                    <a:pt x="14" y="59"/>
                    <a:pt x="16" y="59"/>
                  </a:cubicBezTo>
                  <a:cubicBezTo>
                    <a:pt x="17" y="59"/>
                    <a:pt x="16" y="58"/>
                    <a:pt x="17" y="57"/>
                  </a:cubicBezTo>
                  <a:cubicBezTo>
                    <a:pt x="18" y="58"/>
                    <a:pt x="18" y="58"/>
                    <a:pt x="19" y="57"/>
                  </a:cubicBezTo>
                  <a:cubicBezTo>
                    <a:pt x="19" y="59"/>
                    <a:pt x="18" y="59"/>
                    <a:pt x="18" y="60"/>
                  </a:cubicBezTo>
                  <a:cubicBezTo>
                    <a:pt x="19" y="61"/>
                    <a:pt x="20" y="60"/>
                    <a:pt x="20" y="61"/>
                  </a:cubicBezTo>
                  <a:cubicBezTo>
                    <a:pt x="20" y="62"/>
                    <a:pt x="20" y="63"/>
                    <a:pt x="20" y="64"/>
                  </a:cubicBezTo>
                  <a:cubicBezTo>
                    <a:pt x="21" y="64"/>
                    <a:pt x="21" y="64"/>
                    <a:pt x="21" y="64"/>
                  </a:cubicBezTo>
                  <a:cubicBezTo>
                    <a:pt x="22" y="64"/>
                    <a:pt x="22" y="64"/>
                    <a:pt x="22" y="65"/>
                  </a:cubicBezTo>
                  <a:cubicBezTo>
                    <a:pt x="23" y="64"/>
                    <a:pt x="23" y="64"/>
                    <a:pt x="24" y="63"/>
                  </a:cubicBezTo>
                  <a:cubicBezTo>
                    <a:pt x="24" y="63"/>
                    <a:pt x="24" y="62"/>
                    <a:pt x="24" y="62"/>
                  </a:cubicBezTo>
                  <a:cubicBezTo>
                    <a:pt x="25" y="62"/>
                    <a:pt x="25" y="63"/>
                    <a:pt x="25" y="63"/>
                  </a:cubicBezTo>
                  <a:cubicBezTo>
                    <a:pt x="26" y="63"/>
                    <a:pt x="26" y="62"/>
                    <a:pt x="26" y="62"/>
                  </a:cubicBezTo>
                  <a:cubicBezTo>
                    <a:pt x="26" y="63"/>
                    <a:pt x="27" y="63"/>
                    <a:pt x="27" y="64"/>
                  </a:cubicBezTo>
                  <a:cubicBezTo>
                    <a:pt x="28" y="64"/>
                    <a:pt x="28" y="64"/>
                    <a:pt x="28" y="64"/>
                  </a:cubicBezTo>
                  <a:cubicBezTo>
                    <a:pt x="29" y="64"/>
                    <a:pt x="30" y="64"/>
                    <a:pt x="30" y="65"/>
                  </a:cubicBezTo>
                  <a:cubicBezTo>
                    <a:pt x="31" y="66"/>
                    <a:pt x="31" y="66"/>
                    <a:pt x="32" y="67"/>
                  </a:cubicBezTo>
                  <a:cubicBezTo>
                    <a:pt x="33" y="66"/>
                    <a:pt x="34" y="68"/>
                    <a:pt x="34" y="69"/>
                  </a:cubicBezTo>
                  <a:cubicBezTo>
                    <a:pt x="34" y="70"/>
                    <a:pt x="34" y="70"/>
                    <a:pt x="35" y="70"/>
                  </a:cubicBezTo>
                  <a:cubicBezTo>
                    <a:pt x="35" y="71"/>
                    <a:pt x="36" y="70"/>
                    <a:pt x="36" y="71"/>
                  </a:cubicBezTo>
                  <a:cubicBezTo>
                    <a:pt x="37" y="71"/>
                    <a:pt x="37" y="71"/>
                    <a:pt x="38" y="71"/>
                  </a:cubicBezTo>
                  <a:cubicBezTo>
                    <a:pt x="38" y="71"/>
                    <a:pt x="39" y="71"/>
                    <a:pt x="39" y="72"/>
                  </a:cubicBezTo>
                  <a:cubicBezTo>
                    <a:pt x="40" y="72"/>
                    <a:pt x="40" y="72"/>
                    <a:pt x="40" y="72"/>
                  </a:cubicBezTo>
                  <a:cubicBezTo>
                    <a:pt x="40" y="73"/>
                    <a:pt x="41" y="73"/>
                    <a:pt x="41" y="74"/>
                  </a:cubicBezTo>
                  <a:cubicBezTo>
                    <a:pt x="41" y="74"/>
                    <a:pt x="40" y="74"/>
                    <a:pt x="40" y="75"/>
                  </a:cubicBezTo>
                  <a:cubicBezTo>
                    <a:pt x="40" y="75"/>
                    <a:pt x="40" y="76"/>
                    <a:pt x="40" y="76"/>
                  </a:cubicBezTo>
                  <a:cubicBezTo>
                    <a:pt x="40" y="77"/>
                    <a:pt x="39" y="77"/>
                    <a:pt x="39" y="78"/>
                  </a:cubicBezTo>
                  <a:cubicBezTo>
                    <a:pt x="39" y="78"/>
                    <a:pt x="39" y="78"/>
                    <a:pt x="39" y="78"/>
                  </a:cubicBezTo>
                  <a:cubicBezTo>
                    <a:pt x="39" y="79"/>
                    <a:pt x="38" y="79"/>
                    <a:pt x="38" y="79"/>
                  </a:cubicBezTo>
                  <a:cubicBezTo>
                    <a:pt x="39" y="81"/>
                    <a:pt x="38" y="82"/>
                    <a:pt x="38" y="83"/>
                  </a:cubicBezTo>
                  <a:cubicBezTo>
                    <a:pt x="37" y="83"/>
                    <a:pt x="37" y="83"/>
                    <a:pt x="36" y="84"/>
                  </a:cubicBezTo>
                  <a:cubicBezTo>
                    <a:pt x="36" y="84"/>
                    <a:pt x="36" y="85"/>
                    <a:pt x="35" y="85"/>
                  </a:cubicBezTo>
                  <a:cubicBezTo>
                    <a:pt x="35" y="86"/>
                    <a:pt x="35" y="86"/>
                    <a:pt x="35" y="87"/>
                  </a:cubicBezTo>
                  <a:cubicBezTo>
                    <a:pt x="35" y="87"/>
                    <a:pt x="34" y="87"/>
                    <a:pt x="34" y="89"/>
                  </a:cubicBezTo>
                  <a:cubicBezTo>
                    <a:pt x="34" y="89"/>
                    <a:pt x="34" y="89"/>
                    <a:pt x="34" y="90"/>
                  </a:cubicBezTo>
                  <a:cubicBezTo>
                    <a:pt x="33" y="90"/>
                    <a:pt x="33" y="90"/>
                    <a:pt x="33" y="90"/>
                  </a:cubicBezTo>
                  <a:cubicBezTo>
                    <a:pt x="33" y="90"/>
                    <a:pt x="32" y="90"/>
                    <a:pt x="32" y="90"/>
                  </a:cubicBezTo>
                  <a:cubicBezTo>
                    <a:pt x="32" y="91"/>
                    <a:pt x="32" y="91"/>
                    <a:pt x="32" y="92"/>
                  </a:cubicBezTo>
                  <a:cubicBezTo>
                    <a:pt x="31" y="92"/>
                    <a:pt x="31" y="93"/>
                    <a:pt x="30" y="93"/>
                  </a:cubicBezTo>
                  <a:cubicBezTo>
                    <a:pt x="30" y="94"/>
                    <a:pt x="30" y="95"/>
                    <a:pt x="29" y="94"/>
                  </a:cubicBezTo>
                  <a:cubicBezTo>
                    <a:pt x="30" y="95"/>
                    <a:pt x="29" y="97"/>
                    <a:pt x="29" y="97"/>
                  </a:cubicBezTo>
                  <a:cubicBezTo>
                    <a:pt x="29" y="98"/>
                    <a:pt x="29" y="98"/>
                    <a:pt x="29" y="99"/>
                  </a:cubicBezTo>
                  <a:cubicBezTo>
                    <a:pt x="29" y="99"/>
                    <a:pt x="29" y="99"/>
                    <a:pt x="28" y="99"/>
                  </a:cubicBezTo>
                  <a:cubicBezTo>
                    <a:pt x="28" y="100"/>
                    <a:pt x="28" y="100"/>
                    <a:pt x="28" y="101"/>
                  </a:cubicBezTo>
                  <a:cubicBezTo>
                    <a:pt x="28" y="102"/>
                    <a:pt x="29" y="102"/>
                    <a:pt x="28" y="102"/>
                  </a:cubicBezTo>
                  <a:cubicBezTo>
                    <a:pt x="29" y="103"/>
                    <a:pt x="29" y="103"/>
                    <a:pt x="30" y="103"/>
                  </a:cubicBezTo>
                  <a:cubicBezTo>
                    <a:pt x="29" y="104"/>
                    <a:pt x="28" y="104"/>
                    <a:pt x="28" y="104"/>
                  </a:cubicBezTo>
                  <a:cubicBezTo>
                    <a:pt x="27" y="103"/>
                    <a:pt x="27" y="103"/>
                    <a:pt x="27" y="103"/>
                  </a:cubicBezTo>
                  <a:cubicBezTo>
                    <a:pt x="27" y="103"/>
                    <a:pt x="27" y="103"/>
                    <a:pt x="26" y="103"/>
                  </a:cubicBezTo>
                  <a:cubicBezTo>
                    <a:pt x="27" y="103"/>
                    <a:pt x="26" y="103"/>
                    <a:pt x="26" y="102"/>
                  </a:cubicBezTo>
                  <a:cubicBezTo>
                    <a:pt x="26" y="102"/>
                    <a:pt x="26" y="101"/>
                    <a:pt x="25" y="100"/>
                  </a:cubicBezTo>
                  <a:cubicBezTo>
                    <a:pt x="26" y="99"/>
                    <a:pt x="25" y="98"/>
                    <a:pt x="25" y="97"/>
                  </a:cubicBezTo>
                  <a:cubicBezTo>
                    <a:pt x="25" y="96"/>
                    <a:pt x="25" y="96"/>
                    <a:pt x="25" y="95"/>
                  </a:cubicBezTo>
                  <a:cubicBezTo>
                    <a:pt x="25" y="94"/>
                    <a:pt x="24" y="95"/>
                    <a:pt x="25" y="94"/>
                  </a:cubicBezTo>
                  <a:cubicBezTo>
                    <a:pt x="25" y="94"/>
                    <a:pt x="26" y="94"/>
                    <a:pt x="26" y="93"/>
                  </a:cubicBezTo>
                  <a:cubicBezTo>
                    <a:pt x="25" y="92"/>
                    <a:pt x="25" y="93"/>
                    <a:pt x="25" y="92"/>
                  </a:cubicBezTo>
                  <a:cubicBezTo>
                    <a:pt x="25" y="91"/>
                    <a:pt x="25" y="89"/>
                    <a:pt x="26" y="88"/>
                  </a:cubicBezTo>
                  <a:cubicBezTo>
                    <a:pt x="26" y="87"/>
                    <a:pt x="25" y="86"/>
                    <a:pt x="26" y="85"/>
                  </a:cubicBezTo>
                  <a:cubicBezTo>
                    <a:pt x="26" y="84"/>
                    <a:pt x="25" y="84"/>
                    <a:pt x="25" y="84"/>
                  </a:cubicBezTo>
                  <a:cubicBezTo>
                    <a:pt x="25" y="84"/>
                    <a:pt x="25" y="83"/>
                    <a:pt x="26" y="83"/>
                  </a:cubicBezTo>
                  <a:cubicBezTo>
                    <a:pt x="26" y="81"/>
                    <a:pt x="25" y="81"/>
                    <a:pt x="25" y="80"/>
                  </a:cubicBezTo>
                  <a:cubicBezTo>
                    <a:pt x="24" y="80"/>
                    <a:pt x="23" y="78"/>
                    <a:pt x="23" y="78"/>
                  </a:cubicBezTo>
                  <a:cubicBezTo>
                    <a:pt x="23" y="77"/>
                    <a:pt x="23" y="77"/>
                    <a:pt x="23" y="77"/>
                  </a:cubicBezTo>
                  <a:cubicBezTo>
                    <a:pt x="22" y="76"/>
                    <a:pt x="21" y="76"/>
                    <a:pt x="21" y="74"/>
                  </a:cubicBezTo>
                  <a:cubicBezTo>
                    <a:pt x="22" y="74"/>
                    <a:pt x="22" y="74"/>
                    <a:pt x="22" y="74"/>
                  </a:cubicBezTo>
                  <a:cubicBezTo>
                    <a:pt x="22" y="73"/>
                    <a:pt x="21" y="73"/>
                    <a:pt x="21" y="73"/>
                  </a:cubicBezTo>
                  <a:cubicBezTo>
                    <a:pt x="22" y="72"/>
                    <a:pt x="21" y="71"/>
                    <a:pt x="21" y="70"/>
                  </a:cubicBezTo>
                  <a:cubicBezTo>
                    <a:pt x="21" y="69"/>
                    <a:pt x="22" y="69"/>
                    <a:pt x="22" y="68"/>
                  </a:cubicBezTo>
                  <a:cubicBezTo>
                    <a:pt x="21" y="67"/>
                    <a:pt x="22" y="67"/>
                    <a:pt x="22" y="67"/>
                  </a:cubicBezTo>
                  <a:cubicBezTo>
                    <a:pt x="22" y="66"/>
                    <a:pt x="21" y="66"/>
                    <a:pt x="21" y="65"/>
                  </a:cubicBezTo>
                  <a:cubicBezTo>
                    <a:pt x="21" y="65"/>
                    <a:pt x="21" y="66"/>
                    <a:pt x="21" y="66"/>
                  </a:cubicBezTo>
                  <a:cubicBezTo>
                    <a:pt x="20" y="66"/>
                    <a:pt x="20" y="64"/>
                    <a:pt x="19" y="64"/>
                  </a:cubicBezTo>
                  <a:cubicBezTo>
                    <a:pt x="19" y="64"/>
                    <a:pt x="19" y="64"/>
                    <a:pt x="19" y="64"/>
                  </a:cubicBezTo>
                  <a:cubicBezTo>
                    <a:pt x="18" y="63"/>
                    <a:pt x="18" y="63"/>
                    <a:pt x="18" y="63"/>
                  </a:cubicBezTo>
                  <a:cubicBezTo>
                    <a:pt x="17" y="63"/>
                    <a:pt x="17" y="62"/>
                    <a:pt x="16" y="62"/>
                  </a:cubicBezTo>
                  <a:cubicBezTo>
                    <a:pt x="16" y="62"/>
                    <a:pt x="16" y="62"/>
                    <a:pt x="16" y="61"/>
                  </a:cubicBezTo>
                  <a:cubicBezTo>
                    <a:pt x="14" y="61"/>
                    <a:pt x="13" y="60"/>
                    <a:pt x="11" y="60"/>
                  </a:cubicBezTo>
                  <a:cubicBezTo>
                    <a:pt x="11" y="59"/>
                    <a:pt x="11" y="58"/>
                    <a:pt x="11" y="57"/>
                  </a:cubicBezTo>
                  <a:cubicBezTo>
                    <a:pt x="10" y="56"/>
                    <a:pt x="10" y="56"/>
                    <a:pt x="9" y="55"/>
                  </a:cubicBezTo>
                  <a:cubicBezTo>
                    <a:pt x="9" y="55"/>
                    <a:pt x="9" y="54"/>
                    <a:pt x="9" y="54"/>
                  </a:cubicBezTo>
                  <a:cubicBezTo>
                    <a:pt x="9" y="56"/>
                    <a:pt x="9" y="55"/>
                    <a:pt x="9" y="56"/>
                  </a:cubicBezTo>
                  <a:cubicBezTo>
                    <a:pt x="9" y="56"/>
                    <a:pt x="9" y="56"/>
                    <a:pt x="8" y="56"/>
                  </a:cubicBezTo>
                  <a:cubicBezTo>
                    <a:pt x="8" y="55"/>
                    <a:pt x="8" y="54"/>
                    <a:pt x="7" y="54"/>
                  </a:cubicBezTo>
                  <a:cubicBezTo>
                    <a:pt x="7" y="54"/>
                    <a:pt x="7" y="53"/>
                    <a:pt x="7" y="53"/>
                  </a:cubicBezTo>
                  <a:cubicBezTo>
                    <a:pt x="7" y="53"/>
                    <a:pt x="7" y="51"/>
                    <a:pt x="6" y="50"/>
                  </a:cubicBezTo>
                  <a:cubicBezTo>
                    <a:pt x="6" y="50"/>
                    <a:pt x="6" y="50"/>
                    <a:pt x="6" y="50"/>
                  </a:cubicBezTo>
                  <a:cubicBezTo>
                    <a:pt x="7" y="41"/>
                    <a:pt x="11" y="32"/>
                    <a:pt x="17" y="25"/>
                  </a:cubicBezTo>
                  <a:close/>
                  <a:moveTo>
                    <a:pt x="24" y="18"/>
                  </a:moveTo>
                  <a:cubicBezTo>
                    <a:pt x="27" y="16"/>
                    <a:pt x="30" y="14"/>
                    <a:pt x="34" y="12"/>
                  </a:cubicBezTo>
                  <a:cubicBezTo>
                    <a:pt x="34" y="12"/>
                    <a:pt x="34" y="12"/>
                    <a:pt x="34" y="12"/>
                  </a:cubicBezTo>
                  <a:cubicBezTo>
                    <a:pt x="34" y="13"/>
                    <a:pt x="33" y="13"/>
                    <a:pt x="32" y="13"/>
                  </a:cubicBezTo>
                  <a:cubicBezTo>
                    <a:pt x="32" y="13"/>
                    <a:pt x="32" y="14"/>
                    <a:pt x="32" y="14"/>
                  </a:cubicBezTo>
                  <a:cubicBezTo>
                    <a:pt x="31" y="14"/>
                    <a:pt x="31" y="15"/>
                    <a:pt x="31" y="15"/>
                  </a:cubicBezTo>
                  <a:cubicBezTo>
                    <a:pt x="30" y="15"/>
                    <a:pt x="30" y="16"/>
                    <a:pt x="29" y="16"/>
                  </a:cubicBezTo>
                  <a:cubicBezTo>
                    <a:pt x="29" y="17"/>
                    <a:pt x="28" y="17"/>
                    <a:pt x="28" y="18"/>
                  </a:cubicBezTo>
                  <a:cubicBezTo>
                    <a:pt x="27" y="18"/>
                    <a:pt x="27" y="18"/>
                    <a:pt x="26" y="18"/>
                  </a:cubicBezTo>
                  <a:cubicBezTo>
                    <a:pt x="26" y="19"/>
                    <a:pt x="27" y="18"/>
                    <a:pt x="27" y="19"/>
                  </a:cubicBezTo>
                  <a:cubicBezTo>
                    <a:pt x="27" y="19"/>
                    <a:pt x="27" y="19"/>
                    <a:pt x="26" y="19"/>
                  </a:cubicBezTo>
                  <a:cubicBezTo>
                    <a:pt x="26" y="21"/>
                    <a:pt x="24" y="20"/>
                    <a:pt x="23" y="20"/>
                  </a:cubicBezTo>
                  <a:cubicBezTo>
                    <a:pt x="23" y="20"/>
                    <a:pt x="23" y="20"/>
                    <a:pt x="23" y="20"/>
                  </a:cubicBezTo>
                  <a:cubicBezTo>
                    <a:pt x="23" y="19"/>
                    <a:pt x="23" y="19"/>
                    <a:pt x="23" y="19"/>
                  </a:cubicBezTo>
                  <a:cubicBezTo>
                    <a:pt x="24" y="19"/>
                    <a:pt x="24" y="19"/>
                    <a:pt x="25" y="19"/>
                  </a:cubicBezTo>
                  <a:cubicBezTo>
                    <a:pt x="25" y="19"/>
                    <a:pt x="24" y="18"/>
                    <a:pt x="24" y="18"/>
                  </a:cubicBezTo>
                  <a:close/>
                  <a:moveTo>
                    <a:pt x="107" y="35"/>
                  </a:moveTo>
                  <a:cubicBezTo>
                    <a:pt x="107" y="35"/>
                    <a:pt x="106" y="35"/>
                    <a:pt x="106" y="36"/>
                  </a:cubicBezTo>
                  <a:cubicBezTo>
                    <a:pt x="106" y="37"/>
                    <a:pt x="107" y="36"/>
                    <a:pt x="107" y="36"/>
                  </a:cubicBezTo>
                  <a:cubicBezTo>
                    <a:pt x="108" y="36"/>
                    <a:pt x="108" y="37"/>
                    <a:pt x="108" y="38"/>
                  </a:cubicBezTo>
                  <a:cubicBezTo>
                    <a:pt x="108" y="39"/>
                    <a:pt x="109" y="40"/>
                    <a:pt x="108" y="41"/>
                  </a:cubicBezTo>
                  <a:cubicBezTo>
                    <a:pt x="108" y="42"/>
                    <a:pt x="107" y="43"/>
                    <a:pt x="107" y="44"/>
                  </a:cubicBezTo>
                  <a:cubicBezTo>
                    <a:pt x="106" y="44"/>
                    <a:pt x="106" y="44"/>
                    <a:pt x="106" y="45"/>
                  </a:cubicBezTo>
                  <a:cubicBezTo>
                    <a:pt x="105" y="46"/>
                    <a:pt x="106" y="49"/>
                    <a:pt x="105" y="50"/>
                  </a:cubicBezTo>
                  <a:cubicBezTo>
                    <a:pt x="104" y="49"/>
                    <a:pt x="104" y="49"/>
                    <a:pt x="104" y="48"/>
                  </a:cubicBezTo>
                  <a:cubicBezTo>
                    <a:pt x="104" y="47"/>
                    <a:pt x="103" y="47"/>
                    <a:pt x="103" y="46"/>
                  </a:cubicBezTo>
                  <a:cubicBezTo>
                    <a:pt x="102" y="46"/>
                    <a:pt x="103" y="47"/>
                    <a:pt x="103" y="48"/>
                  </a:cubicBezTo>
                  <a:cubicBezTo>
                    <a:pt x="103" y="48"/>
                    <a:pt x="102" y="48"/>
                    <a:pt x="102" y="48"/>
                  </a:cubicBezTo>
                  <a:cubicBezTo>
                    <a:pt x="102" y="49"/>
                    <a:pt x="102" y="49"/>
                    <a:pt x="102" y="49"/>
                  </a:cubicBezTo>
                  <a:cubicBezTo>
                    <a:pt x="102" y="50"/>
                    <a:pt x="102" y="50"/>
                    <a:pt x="103" y="50"/>
                  </a:cubicBezTo>
                  <a:cubicBezTo>
                    <a:pt x="103" y="51"/>
                    <a:pt x="103" y="51"/>
                    <a:pt x="103" y="51"/>
                  </a:cubicBezTo>
                  <a:cubicBezTo>
                    <a:pt x="103" y="52"/>
                    <a:pt x="103" y="54"/>
                    <a:pt x="103" y="54"/>
                  </a:cubicBezTo>
                  <a:cubicBezTo>
                    <a:pt x="102" y="54"/>
                    <a:pt x="102" y="55"/>
                    <a:pt x="102" y="55"/>
                  </a:cubicBezTo>
                  <a:cubicBezTo>
                    <a:pt x="102" y="56"/>
                    <a:pt x="101" y="57"/>
                    <a:pt x="100" y="58"/>
                  </a:cubicBezTo>
                  <a:cubicBezTo>
                    <a:pt x="100" y="58"/>
                    <a:pt x="99" y="58"/>
                    <a:pt x="98" y="59"/>
                  </a:cubicBezTo>
                  <a:cubicBezTo>
                    <a:pt x="99" y="59"/>
                    <a:pt x="99" y="59"/>
                    <a:pt x="99" y="59"/>
                  </a:cubicBezTo>
                  <a:cubicBezTo>
                    <a:pt x="99" y="59"/>
                    <a:pt x="99" y="60"/>
                    <a:pt x="98" y="60"/>
                  </a:cubicBezTo>
                  <a:cubicBezTo>
                    <a:pt x="99" y="63"/>
                    <a:pt x="98" y="65"/>
                    <a:pt x="97" y="65"/>
                  </a:cubicBezTo>
                  <a:cubicBezTo>
                    <a:pt x="97" y="64"/>
                    <a:pt x="96" y="64"/>
                    <a:pt x="96" y="64"/>
                  </a:cubicBezTo>
                  <a:cubicBezTo>
                    <a:pt x="96" y="64"/>
                    <a:pt x="95" y="63"/>
                    <a:pt x="95" y="62"/>
                  </a:cubicBezTo>
                  <a:cubicBezTo>
                    <a:pt x="94" y="63"/>
                    <a:pt x="95" y="64"/>
                    <a:pt x="95" y="64"/>
                  </a:cubicBezTo>
                  <a:cubicBezTo>
                    <a:pt x="95" y="65"/>
                    <a:pt x="95" y="65"/>
                    <a:pt x="96" y="66"/>
                  </a:cubicBezTo>
                  <a:cubicBezTo>
                    <a:pt x="96" y="67"/>
                    <a:pt x="97" y="67"/>
                    <a:pt x="97" y="69"/>
                  </a:cubicBezTo>
                  <a:cubicBezTo>
                    <a:pt x="96" y="68"/>
                    <a:pt x="95" y="67"/>
                    <a:pt x="94" y="66"/>
                  </a:cubicBezTo>
                  <a:cubicBezTo>
                    <a:pt x="94" y="65"/>
                    <a:pt x="94" y="65"/>
                    <a:pt x="94" y="65"/>
                  </a:cubicBezTo>
                  <a:cubicBezTo>
                    <a:pt x="93" y="64"/>
                    <a:pt x="94" y="64"/>
                    <a:pt x="94" y="64"/>
                  </a:cubicBezTo>
                  <a:cubicBezTo>
                    <a:pt x="94" y="63"/>
                    <a:pt x="94" y="62"/>
                    <a:pt x="93" y="62"/>
                  </a:cubicBezTo>
                  <a:cubicBezTo>
                    <a:pt x="93" y="62"/>
                    <a:pt x="93" y="61"/>
                    <a:pt x="93" y="61"/>
                  </a:cubicBezTo>
                  <a:cubicBezTo>
                    <a:pt x="93" y="60"/>
                    <a:pt x="92" y="61"/>
                    <a:pt x="91" y="60"/>
                  </a:cubicBezTo>
                  <a:cubicBezTo>
                    <a:pt x="91" y="60"/>
                    <a:pt x="92" y="60"/>
                    <a:pt x="92" y="59"/>
                  </a:cubicBezTo>
                  <a:cubicBezTo>
                    <a:pt x="91" y="59"/>
                    <a:pt x="91" y="58"/>
                    <a:pt x="91" y="57"/>
                  </a:cubicBezTo>
                  <a:cubicBezTo>
                    <a:pt x="90" y="58"/>
                    <a:pt x="89" y="58"/>
                    <a:pt x="89" y="58"/>
                  </a:cubicBezTo>
                  <a:cubicBezTo>
                    <a:pt x="89" y="59"/>
                    <a:pt x="88" y="59"/>
                    <a:pt x="88" y="60"/>
                  </a:cubicBezTo>
                  <a:cubicBezTo>
                    <a:pt x="87" y="60"/>
                    <a:pt x="88" y="61"/>
                    <a:pt x="87" y="60"/>
                  </a:cubicBezTo>
                  <a:cubicBezTo>
                    <a:pt x="87" y="61"/>
                    <a:pt x="87" y="61"/>
                    <a:pt x="87" y="61"/>
                  </a:cubicBezTo>
                  <a:cubicBezTo>
                    <a:pt x="87" y="61"/>
                    <a:pt x="87" y="61"/>
                    <a:pt x="86" y="61"/>
                  </a:cubicBezTo>
                  <a:cubicBezTo>
                    <a:pt x="87" y="63"/>
                    <a:pt x="86" y="64"/>
                    <a:pt x="86" y="65"/>
                  </a:cubicBezTo>
                  <a:cubicBezTo>
                    <a:pt x="85" y="65"/>
                    <a:pt x="85" y="65"/>
                    <a:pt x="84" y="65"/>
                  </a:cubicBezTo>
                  <a:cubicBezTo>
                    <a:pt x="84" y="65"/>
                    <a:pt x="84" y="64"/>
                    <a:pt x="84" y="64"/>
                  </a:cubicBezTo>
                  <a:cubicBezTo>
                    <a:pt x="84" y="63"/>
                    <a:pt x="84" y="63"/>
                    <a:pt x="84" y="62"/>
                  </a:cubicBezTo>
                  <a:cubicBezTo>
                    <a:pt x="83" y="61"/>
                    <a:pt x="83" y="60"/>
                    <a:pt x="82" y="59"/>
                  </a:cubicBezTo>
                  <a:cubicBezTo>
                    <a:pt x="83" y="59"/>
                    <a:pt x="82" y="59"/>
                    <a:pt x="82" y="58"/>
                  </a:cubicBezTo>
                  <a:cubicBezTo>
                    <a:pt x="82" y="58"/>
                    <a:pt x="81" y="58"/>
                    <a:pt x="81" y="57"/>
                  </a:cubicBezTo>
                  <a:cubicBezTo>
                    <a:pt x="81" y="57"/>
                    <a:pt x="81" y="57"/>
                    <a:pt x="82" y="57"/>
                  </a:cubicBezTo>
                  <a:cubicBezTo>
                    <a:pt x="81" y="57"/>
                    <a:pt x="80" y="56"/>
                    <a:pt x="79" y="56"/>
                  </a:cubicBezTo>
                  <a:cubicBezTo>
                    <a:pt x="79" y="56"/>
                    <a:pt x="79" y="56"/>
                    <a:pt x="79" y="55"/>
                  </a:cubicBezTo>
                  <a:cubicBezTo>
                    <a:pt x="78" y="55"/>
                    <a:pt x="78" y="56"/>
                    <a:pt x="77" y="56"/>
                  </a:cubicBezTo>
                  <a:cubicBezTo>
                    <a:pt x="77" y="55"/>
                    <a:pt x="77" y="55"/>
                    <a:pt x="76" y="55"/>
                  </a:cubicBezTo>
                  <a:cubicBezTo>
                    <a:pt x="75" y="55"/>
                    <a:pt x="75" y="53"/>
                    <a:pt x="74" y="52"/>
                  </a:cubicBezTo>
                  <a:cubicBezTo>
                    <a:pt x="74" y="52"/>
                    <a:pt x="73" y="53"/>
                    <a:pt x="73" y="53"/>
                  </a:cubicBezTo>
                  <a:cubicBezTo>
                    <a:pt x="74" y="53"/>
                    <a:pt x="74" y="54"/>
                    <a:pt x="74" y="54"/>
                  </a:cubicBezTo>
                  <a:cubicBezTo>
                    <a:pt x="74" y="55"/>
                    <a:pt x="75" y="55"/>
                    <a:pt x="75" y="56"/>
                  </a:cubicBezTo>
                  <a:cubicBezTo>
                    <a:pt x="75" y="55"/>
                    <a:pt x="76" y="55"/>
                    <a:pt x="76" y="55"/>
                  </a:cubicBezTo>
                  <a:cubicBezTo>
                    <a:pt x="76" y="57"/>
                    <a:pt x="77" y="57"/>
                    <a:pt x="77" y="57"/>
                  </a:cubicBezTo>
                  <a:cubicBezTo>
                    <a:pt x="77" y="58"/>
                    <a:pt x="77" y="58"/>
                    <a:pt x="77" y="59"/>
                  </a:cubicBezTo>
                  <a:cubicBezTo>
                    <a:pt x="76" y="59"/>
                    <a:pt x="76" y="60"/>
                    <a:pt x="75" y="60"/>
                  </a:cubicBezTo>
                  <a:cubicBezTo>
                    <a:pt x="75" y="60"/>
                    <a:pt x="75" y="61"/>
                    <a:pt x="75" y="61"/>
                  </a:cubicBezTo>
                  <a:cubicBezTo>
                    <a:pt x="73" y="61"/>
                    <a:pt x="72" y="62"/>
                    <a:pt x="71" y="63"/>
                  </a:cubicBezTo>
                  <a:cubicBezTo>
                    <a:pt x="70" y="62"/>
                    <a:pt x="70" y="61"/>
                    <a:pt x="70" y="60"/>
                  </a:cubicBezTo>
                  <a:cubicBezTo>
                    <a:pt x="69" y="59"/>
                    <a:pt x="69" y="58"/>
                    <a:pt x="68" y="57"/>
                  </a:cubicBezTo>
                  <a:cubicBezTo>
                    <a:pt x="68" y="56"/>
                    <a:pt x="67" y="55"/>
                    <a:pt x="67" y="55"/>
                  </a:cubicBezTo>
                  <a:cubicBezTo>
                    <a:pt x="67" y="55"/>
                    <a:pt x="67" y="56"/>
                    <a:pt x="67" y="57"/>
                  </a:cubicBezTo>
                  <a:cubicBezTo>
                    <a:pt x="67" y="57"/>
                    <a:pt x="68" y="57"/>
                    <a:pt x="68" y="58"/>
                  </a:cubicBezTo>
                  <a:cubicBezTo>
                    <a:pt x="68" y="59"/>
                    <a:pt x="69" y="59"/>
                    <a:pt x="69" y="61"/>
                  </a:cubicBezTo>
                  <a:cubicBezTo>
                    <a:pt x="70" y="61"/>
                    <a:pt x="70" y="62"/>
                    <a:pt x="71" y="63"/>
                  </a:cubicBezTo>
                  <a:cubicBezTo>
                    <a:pt x="71" y="63"/>
                    <a:pt x="72" y="63"/>
                    <a:pt x="72" y="63"/>
                  </a:cubicBezTo>
                  <a:cubicBezTo>
                    <a:pt x="73" y="63"/>
                    <a:pt x="73" y="63"/>
                    <a:pt x="74" y="63"/>
                  </a:cubicBezTo>
                  <a:cubicBezTo>
                    <a:pt x="74" y="63"/>
                    <a:pt x="74" y="64"/>
                    <a:pt x="74" y="65"/>
                  </a:cubicBezTo>
                  <a:cubicBezTo>
                    <a:pt x="73" y="66"/>
                    <a:pt x="72" y="68"/>
                    <a:pt x="71" y="69"/>
                  </a:cubicBezTo>
                  <a:cubicBezTo>
                    <a:pt x="71" y="70"/>
                    <a:pt x="70" y="70"/>
                    <a:pt x="70" y="70"/>
                  </a:cubicBezTo>
                  <a:cubicBezTo>
                    <a:pt x="70" y="72"/>
                    <a:pt x="69" y="72"/>
                    <a:pt x="69" y="73"/>
                  </a:cubicBezTo>
                  <a:cubicBezTo>
                    <a:pt x="69" y="75"/>
                    <a:pt x="69" y="77"/>
                    <a:pt x="69" y="79"/>
                  </a:cubicBezTo>
                  <a:cubicBezTo>
                    <a:pt x="68" y="80"/>
                    <a:pt x="67" y="82"/>
                    <a:pt x="67" y="84"/>
                  </a:cubicBezTo>
                  <a:cubicBezTo>
                    <a:pt x="66" y="84"/>
                    <a:pt x="66" y="84"/>
                    <a:pt x="66" y="84"/>
                  </a:cubicBezTo>
                  <a:cubicBezTo>
                    <a:pt x="66" y="85"/>
                    <a:pt x="66" y="86"/>
                    <a:pt x="66" y="86"/>
                  </a:cubicBezTo>
                  <a:cubicBezTo>
                    <a:pt x="65" y="87"/>
                    <a:pt x="64" y="88"/>
                    <a:pt x="64" y="89"/>
                  </a:cubicBezTo>
                  <a:cubicBezTo>
                    <a:pt x="62" y="89"/>
                    <a:pt x="62" y="90"/>
                    <a:pt x="60" y="91"/>
                  </a:cubicBezTo>
                  <a:cubicBezTo>
                    <a:pt x="59" y="89"/>
                    <a:pt x="59" y="87"/>
                    <a:pt x="58" y="86"/>
                  </a:cubicBezTo>
                  <a:cubicBezTo>
                    <a:pt x="58" y="86"/>
                    <a:pt x="58" y="85"/>
                    <a:pt x="58" y="84"/>
                  </a:cubicBezTo>
                  <a:cubicBezTo>
                    <a:pt x="58" y="83"/>
                    <a:pt x="57" y="82"/>
                    <a:pt x="57" y="81"/>
                  </a:cubicBezTo>
                  <a:cubicBezTo>
                    <a:pt x="57" y="80"/>
                    <a:pt x="57" y="78"/>
                    <a:pt x="57" y="77"/>
                  </a:cubicBezTo>
                  <a:cubicBezTo>
                    <a:pt x="57" y="76"/>
                    <a:pt x="57" y="75"/>
                    <a:pt x="57" y="74"/>
                  </a:cubicBezTo>
                  <a:cubicBezTo>
                    <a:pt x="57" y="73"/>
                    <a:pt x="56" y="72"/>
                    <a:pt x="55" y="71"/>
                  </a:cubicBezTo>
                  <a:cubicBezTo>
                    <a:pt x="55" y="70"/>
                    <a:pt x="56" y="69"/>
                    <a:pt x="56" y="67"/>
                  </a:cubicBezTo>
                  <a:cubicBezTo>
                    <a:pt x="55" y="67"/>
                    <a:pt x="55" y="68"/>
                    <a:pt x="55" y="68"/>
                  </a:cubicBezTo>
                  <a:cubicBezTo>
                    <a:pt x="54" y="68"/>
                    <a:pt x="54" y="67"/>
                    <a:pt x="53" y="67"/>
                  </a:cubicBezTo>
                  <a:cubicBezTo>
                    <a:pt x="53" y="67"/>
                    <a:pt x="53" y="66"/>
                    <a:pt x="53" y="66"/>
                  </a:cubicBezTo>
                  <a:cubicBezTo>
                    <a:pt x="52" y="66"/>
                    <a:pt x="52" y="67"/>
                    <a:pt x="52" y="68"/>
                  </a:cubicBezTo>
                  <a:cubicBezTo>
                    <a:pt x="51" y="67"/>
                    <a:pt x="50" y="68"/>
                    <a:pt x="49" y="68"/>
                  </a:cubicBezTo>
                  <a:cubicBezTo>
                    <a:pt x="48" y="68"/>
                    <a:pt x="47" y="67"/>
                    <a:pt x="46" y="66"/>
                  </a:cubicBezTo>
                  <a:cubicBezTo>
                    <a:pt x="46" y="65"/>
                    <a:pt x="46" y="64"/>
                    <a:pt x="45" y="63"/>
                  </a:cubicBezTo>
                  <a:cubicBezTo>
                    <a:pt x="45" y="61"/>
                    <a:pt x="45" y="59"/>
                    <a:pt x="45" y="58"/>
                  </a:cubicBezTo>
                  <a:cubicBezTo>
                    <a:pt x="45" y="57"/>
                    <a:pt x="46" y="56"/>
                    <a:pt x="46" y="55"/>
                  </a:cubicBezTo>
                  <a:cubicBezTo>
                    <a:pt x="46" y="54"/>
                    <a:pt x="47" y="54"/>
                    <a:pt x="48" y="53"/>
                  </a:cubicBezTo>
                  <a:cubicBezTo>
                    <a:pt x="48" y="52"/>
                    <a:pt x="48" y="51"/>
                    <a:pt x="48" y="50"/>
                  </a:cubicBezTo>
                  <a:cubicBezTo>
                    <a:pt x="49" y="50"/>
                    <a:pt x="49" y="49"/>
                    <a:pt x="50" y="49"/>
                  </a:cubicBezTo>
                  <a:cubicBezTo>
                    <a:pt x="50" y="49"/>
                    <a:pt x="50" y="49"/>
                    <a:pt x="51" y="49"/>
                  </a:cubicBezTo>
                  <a:cubicBezTo>
                    <a:pt x="51" y="49"/>
                    <a:pt x="53" y="48"/>
                    <a:pt x="54" y="49"/>
                  </a:cubicBezTo>
                  <a:cubicBezTo>
                    <a:pt x="55" y="48"/>
                    <a:pt x="56" y="48"/>
                    <a:pt x="57" y="48"/>
                  </a:cubicBezTo>
                  <a:cubicBezTo>
                    <a:pt x="57" y="48"/>
                    <a:pt x="57" y="49"/>
                    <a:pt x="57" y="49"/>
                  </a:cubicBezTo>
                  <a:cubicBezTo>
                    <a:pt x="57" y="49"/>
                    <a:pt x="57" y="49"/>
                    <a:pt x="57" y="50"/>
                  </a:cubicBezTo>
                  <a:cubicBezTo>
                    <a:pt x="58" y="51"/>
                    <a:pt x="59" y="51"/>
                    <a:pt x="60" y="52"/>
                  </a:cubicBezTo>
                  <a:cubicBezTo>
                    <a:pt x="61" y="52"/>
                    <a:pt x="61" y="51"/>
                    <a:pt x="61" y="51"/>
                  </a:cubicBezTo>
                  <a:cubicBezTo>
                    <a:pt x="63" y="51"/>
                    <a:pt x="64" y="51"/>
                    <a:pt x="66" y="52"/>
                  </a:cubicBezTo>
                  <a:cubicBezTo>
                    <a:pt x="67" y="52"/>
                    <a:pt x="66" y="50"/>
                    <a:pt x="67" y="50"/>
                  </a:cubicBezTo>
                  <a:cubicBezTo>
                    <a:pt x="67" y="49"/>
                    <a:pt x="67" y="49"/>
                    <a:pt x="67" y="49"/>
                  </a:cubicBezTo>
                  <a:cubicBezTo>
                    <a:pt x="66" y="48"/>
                    <a:pt x="67" y="50"/>
                    <a:pt x="66" y="50"/>
                  </a:cubicBezTo>
                  <a:cubicBezTo>
                    <a:pt x="65" y="50"/>
                    <a:pt x="66" y="49"/>
                    <a:pt x="65" y="49"/>
                  </a:cubicBezTo>
                  <a:cubicBezTo>
                    <a:pt x="65" y="49"/>
                    <a:pt x="64" y="49"/>
                    <a:pt x="63" y="49"/>
                  </a:cubicBezTo>
                  <a:cubicBezTo>
                    <a:pt x="63" y="48"/>
                    <a:pt x="63" y="48"/>
                    <a:pt x="63" y="48"/>
                  </a:cubicBezTo>
                  <a:cubicBezTo>
                    <a:pt x="63" y="47"/>
                    <a:pt x="63" y="47"/>
                    <a:pt x="63" y="46"/>
                  </a:cubicBezTo>
                  <a:cubicBezTo>
                    <a:pt x="63" y="46"/>
                    <a:pt x="62" y="46"/>
                    <a:pt x="62" y="46"/>
                  </a:cubicBezTo>
                  <a:cubicBezTo>
                    <a:pt x="62" y="47"/>
                    <a:pt x="62" y="48"/>
                    <a:pt x="62" y="49"/>
                  </a:cubicBezTo>
                  <a:cubicBezTo>
                    <a:pt x="63" y="48"/>
                    <a:pt x="63" y="49"/>
                    <a:pt x="63" y="49"/>
                  </a:cubicBezTo>
                  <a:cubicBezTo>
                    <a:pt x="62" y="49"/>
                    <a:pt x="62" y="49"/>
                    <a:pt x="62" y="49"/>
                  </a:cubicBezTo>
                  <a:cubicBezTo>
                    <a:pt x="62" y="49"/>
                    <a:pt x="62" y="49"/>
                    <a:pt x="62" y="49"/>
                  </a:cubicBezTo>
                  <a:cubicBezTo>
                    <a:pt x="62" y="49"/>
                    <a:pt x="61" y="49"/>
                    <a:pt x="61" y="48"/>
                  </a:cubicBezTo>
                  <a:cubicBezTo>
                    <a:pt x="61" y="48"/>
                    <a:pt x="61" y="47"/>
                    <a:pt x="61" y="47"/>
                  </a:cubicBezTo>
                  <a:cubicBezTo>
                    <a:pt x="61" y="47"/>
                    <a:pt x="61" y="46"/>
                    <a:pt x="60" y="46"/>
                  </a:cubicBezTo>
                  <a:cubicBezTo>
                    <a:pt x="60" y="46"/>
                    <a:pt x="60" y="45"/>
                    <a:pt x="60" y="45"/>
                  </a:cubicBezTo>
                  <a:cubicBezTo>
                    <a:pt x="59" y="44"/>
                    <a:pt x="58" y="44"/>
                    <a:pt x="58" y="43"/>
                  </a:cubicBezTo>
                  <a:cubicBezTo>
                    <a:pt x="57" y="45"/>
                    <a:pt x="60" y="45"/>
                    <a:pt x="60" y="46"/>
                  </a:cubicBezTo>
                  <a:cubicBezTo>
                    <a:pt x="60" y="47"/>
                    <a:pt x="59" y="45"/>
                    <a:pt x="59" y="46"/>
                  </a:cubicBezTo>
                  <a:cubicBezTo>
                    <a:pt x="59" y="46"/>
                    <a:pt x="60" y="46"/>
                    <a:pt x="59" y="47"/>
                  </a:cubicBezTo>
                  <a:cubicBezTo>
                    <a:pt x="59" y="47"/>
                    <a:pt x="58" y="47"/>
                    <a:pt x="59" y="48"/>
                  </a:cubicBezTo>
                  <a:cubicBezTo>
                    <a:pt x="58" y="48"/>
                    <a:pt x="58" y="48"/>
                    <a:pt x="58" y="47"/>
                  </a:cubicBezTo>
                  <a:cubicBezTo>
                    <a:pt x="58" y="47"/>
                    <a:pt x="59" y="47"/>
                    <a:pt x="59" y="47"/>
                  </a:cubicBezTo>
                  <a:cubicBezTo>
                    <a:pt x="58" y="46"/>
                    <a:pt x="58" y="45"/>
                    <a:pt x="57" y="45"/>
                  </a:cubicBezTo>
                  <a:cubicBezTo>
                    <a:pt x="57" y="45"/>
                    <a:pt x="57" y="45"/>
                    <a:pt x="56" y="44"/>
                  </a:cubicBezTo>
                  <a:cubicBezTo>
                    <a:pt x="56" y="46"/>
                    <a:pt x="57" y="47"/>
                    <a:pt x="56" y="47"/>
                  </a:cubicBezTo>
                  <a:cubicBezTo>
                    <a:pt x="56" y="46"/>
                    <a:pt x="55" y="44"/>
                    <a:pt x="56" y="44"/>
                  </a:cubicBezTo>
                  <a:cubicBezTo>
                    <a:pt x="55" y="44"/>
                    <a:pt x="55" y="44"/>
                    <a:pt x="54" y="44"/>
                  </a:cubicBezTo>
                  <a:cubicBezTo>
                    <a:pt x="53" y="44"/>
                    <a:pt x="53" y="45"/>
                    <a:pt x="52" y="46"/>
                  </a:cubicBezTo>
                  <a:cubicBezTo>
                    <a:pt x="53" y="47"/>
                    <a:pt x="52" y="48"/>
                    <a:pt x="52" y="49"/>
                  </a:cubicBezTo>
                  <a:cubicBezTo>
                    <a:pt x="51" y="48"/>
                    <a:pt x="51" y="48"/>
                    <a:pt x="50" y="49"/>
                  </a:cubicBezTo>
                  <a:cubicBezTo>
                    <a:pt x="50" y="48"/>
                    <a:pt x="49" y="48"/>
                    <a:pt x="48" y="48"/>
                  </a:cubicBezTo>
                  <a:cubicBezTo>
                    <a:pt x="49" y="47"/>
                    <a:pt x="48" y="47"/>
                    <a:pt x="48" y="46"/>
                  </a:cubicBezTo>
                  <a:cubicBezTo>
                    <a:pt x="49" y="46"/>
                    <a:pt x="48" y="45"/>
                    <a:pt x="48" y="44"/>
                  </a:cubicBezTo>
                  <a:cubicBezTo>
                    <a:pt x="50" y="44"/>
                    <a:pt x="50" y="43"/>
                    <a:pt x="51" y="44"/>
                  </a:cubicBezTo>
                  <a:cubicBezTo>
                    <a:pt x="52" y="44"/>
                    <a:pt x="52" y="43"/>
                    <a:pt x="52" y="43"/>
                  </a:cubicBezTo>
                  <a:cubicBezTo>
                    <a:pt x="52" y="42"/>
                    <a:pt x="51" y="42"/>
                    <a:pt x="51" y="41"/>
                  </a:cubicBezTo>
                  <a:cubicBezTo>
                    <a:pt x="51" y="41"/>
                    <a:pt x="50" y="41"/>
                    <a:pt x="50" y="41"/>
                  </a:cubicBezTo>
                  <a:cubicBezTo>
                    <a:pt x="50" y="40"/>
                    <a:pt x="50" y="40"/>
                    <a:pt x="51" y="40"/>
                  </a:cubicBezTo>
                  <a:cubicBezTo>
                    <a:pt x="51" y="40"/>
                    <a:pt x="51" y="39"/>
                    <a:pt x="52" y="39"/>
                  </a:cubicBezTo>
                  <a:cubicBezTo>
                    <a:pt x="52" y="39"/>
                    <a:pt x="52" y="39"/>
                    <a:pt x="52" y="39"/>
                  </a:cubicBezTo>
                  <a:cubicBezTo>
                    <a:pt x="51" y="39"/>
                    <a:pt x="50" y="39"/>
                    <a:pt x="49" y="39"/>
                  </a:cubicBezTo>
                  <a:cubicBezTo>
                    <a:pt x="49" y="39"/>
                    <a:pt x="50" y="39"/>
                    <a:pt x="50" y="39"/>
                  </a:cubicBezTo>
                  <a:cubicBezTo>
                    <a:pt x="50" y="38"/>
                    <a:pt x="50" y="38"/>
                    <a:pt x="50" y="37"/>
                  </a:cubicBezTo>
                  <a:cubicBezTo>
                    <a:pt x="50" y="37"/>
                    <a:pt x="51" y="37"/>
                    <a:pt x="51" y="36"/>
                  </a:cubicBezTo>
                  <a:cubicBezTo>
                    <a:pt x="51" y="36"/>
                    <a:pt x="50" y="36"/>
                    <a:pt x="50" y="35"/>
                  </a:cubicBezTo>
                  <a:cubicBezTo>
                    <a:pt x="50" y="34"/>
                    <a:pt x="50" y="34"/>
                    <a:pt x="50" y="33"/>
                  </a:cubicBezTo>
                  <a:cubicBezTo>
                    <a:pt x="51" y="32"/>
                    <a:pt x="51" y="32"/>
                    <a:pt x="52" y="32"/>
                  </a:cubicBezTo>
                  <a:cubicBezTo>
                    <a:pt x="52" y="33"/>
                    <a:pt x="51" y="33"/>
                    <a:pt x="51" y="33"/>
                  </a:cubicBezTo>
                  <a:cubicBezTo>
                    <a:pt x="51" y="33"/>
                    <a:pt x="51" y="33"/>
                    <a:pt x="52" y="34"/>
                  </a:cubicBezTo>
                  <a:cubicBezTo>
                    <a:pt x="51" y="35"/>
                    <a:pt x="52" y="35"/>
                    <a:pt x="52" y="36"/>
                  </a:cubicBezTo>
                  <a:cubicBezTo>
                    <a:pt x="52" y="37"/>
                    <a:pt x="53" y="37"/>
                    <a:pt x="53" y="37"/>
                  </a:cubicBezTo>
                  <a:cubicBezTo>
                    <a:pt x="52" y="38"/>
                    <a:pt x="52" y="38"/>
                    <a:pt x="52" y="39"/>
                  </a:cubicBezTo>
                  <a:cubicBezTo>
                    <a:pt x="53" y="39"/>
                    <a:pt x="52" y="38"/>
                    <a:pt x="54" y="38"/>
                  </a:cubicBezTo>
                  <a:cubicBezTo>
                    <a:pt x="53" y="37"/>
                    <a:pt x="54" y="37"/>
                    <a:pt x="54" y="37"/>
                  </a:cubicBezTo>
                  <a:cubicBezTo>
                    <a:pt x="54" y="37"/>
                    <a:pt x="55" y="36"/>
                    <a:pt x="55" y="36"/>
                  </a:cubicBezTo>
                  <a:cubicBezTo>
                    <a:pt x="55" y="36"/>
                    <a:pt x="56" y="36"/>
                    <a:pt x="55" y="36"/>
                  </a:cubicBezTo>
                  <a:cubicBezTo>
                    <a:pt x="55" y="35"/>
                    <a:pt x="55" y="35"/>
                    <a:pt x="56" y="34"/>
                  </a:cubicBezTo>
                  <a:cubicBezTo>
                    <a:pt x="56" y="34"/>
                    <a:pt x="55" y="34"/>
                    <a:pt x="54" y="33"/>
                  </a:cubicBezTo>
                  <a:cubicBezTo>
                    <a:pt x="54" y="33"/>
                    <a:pt x="54" y="32"/>
                    <a:pt x="54" y="31"/>
                  </a:cubicBezTo>
                  <a:cubicBezTo>
                    <a:pt x="54" y="30"/>
                    <a:pt x="55" y="29"/>
                    <a:pt x="56" y="29"/>
                  </a:cubicBezTo>
                  <a:cubicBezTo>
                    <a:pt x="56" y="29"/>
                    <a:pt x="56" y="28"/>
                    <a:pt x="56" y="28"/>
                  </a:cubicBezTo>
                  <a:cubicBezTo>
                    <a:pt x="56" y="28"/>
                    <a:pt x="56" y="28"/>
                    <a:pt x="56" y="28"/>
                  </a:cubicBezTo>
                  <a:cubicBezTo>
                    <a:pt x="57" y="28"/>
                    <a:pt x="57" y="27"/>
                    <a:pt x="57" y="26"/>
                  </a:cubicBezTo>
                  <a:cubicBezTo>
                    <a:pt x="58" y="25"/>
                    <a:pt x="59" y="25"/>
                    <a:pt x="59" y="24"/>
                  </a:cubicBezTo>
                  <a:cubicBezTo>
                    <a:pt x="60" y="24"/>
                    <a:pt x="60" y="23"/>
                    <a:pt x="60" y="24"/>
                  </a:cubicBezTo>
                  <a:cubicBezTo>
                    <a:pt x="61" y="23"/>
                    <a:pt x="61" y="23"/>
                    <a:pt x="61" y="23"/>
                  </a:cubicBezTo>
                  <a:cubicBezTo>
                    <a:pt x="62" y="23"/>
                    <a:pt x="63" y="23"/>
                    <a:pt x="63" y="23"/>
                  </a:cubicBezTo>
                  <a:cubicBezTo>
                    <a:pt x="63" y="23"/>
                    <a:pt x="64" y="23"/>
                    <a:pt x="64" y="24"/>
                  </a:cubicBezTo>
                  <a:cubicBezTo>
                    <a:pt x="65" y="24"/>
                    <a:pt x="65" y="24"/>
                    <a:pt x="65" y="25"/>
                  </a:cubicBezTo>
                  <a:cubicBezTo>
                    <a:pt x="67" y="25"/>
                    <a:pt x="68" y="25"/>
                    <a:pt x="68" y="27"/>
                  </a:cubicBezTo>
                  <a:cubicBezTo>
                    <a:pt x="69" y="27"/>
                    <a:pt x="69" y="26"/>
                    <a:pt x="69" y="25"/>
                  </a:cubicBezTo>
                  <a:cubicBezTo>
                    <a:pt x="69" y="25"/>
                    <a:pt x="69" y="25"/>
                    <a:pt x="70" y="25"/>
                  </a:cubicBezTo>
                  <a:cubicBezTo>
                    <a:pt x="70" y="25"/>
                    <a:pt x="70" y="26"/>
                    <a:pt x="70" y="26"/>
                  </a:cubicBezTo>
                  <a:cubicBezTo>
                    <a:pt x="71" y="26"/>
                    <a:pt x="71" y="25"/>
                    <a:pt x="72" y="25"/>
                  </a:cubicBezTo>
                  <a:cubicBezTo>
                    <a:pt x="73" y="25"/>
                    <a:pt x="74" y="24"/>
                    <a:pt x="75" y="25"/>
                  </a:cubicBezTo>
                  <a:cubicBezTo>
                    <a:pt x="75" y="24"/>
                    <a:pt x="74" y="24"/>
                    <a:pt x="74" y="23"/>
                  </a:cubicBezTo>
                  <a:cubicBezTo>
                    <a:pt x="75" y="23"/>
                    <a:pt x="75" y="24"/>
                    <a:pt x="76" y="24"/>
                  </a:cubicBezTo>
                  <a:cubicBezTo>
                    <a:pt x="77" y="23"/>
                    <a:pt x="78" y="22"/>
                    <a:pt x="78" y="21"/>
                  </a:cubicBezTo>
                  <a:cubicBezTo>
                    <a:pt x="79" y="21"/>
                    <a:pt x="79" y="22"/>
                    <a:pt x="79" y="22"/>
                  </a:cubicBezTo>
                  <a:cubicBezTo>
                    <a:pt x="80" y="23"/>
                    <a:pt x="80" y="21"/>
                    <a:pt x="80" y="22"/>
                  </a:cubicBezTo>
                  <a:cubicBezTo>
                    <a:pt x="80" y="22"/>
                    <a:pt x="80" y="23"/>
                    <a:pt x="80" y="23"/>
                  </a:cubicBezTo>
                  <a:cubicBezTo>
                    <a:pt x="81" y="23"/>
                    <a:pt x="81" y="22"/>
                    <a:pt x="81" y="22"/>
                  </a:cubicBezTo>
                  <a:cubicBezTo>
                    <a:pt x="82" y="22"/>
                    <a:pt x="82" y="22"/>
                    <a:pt x="83" y="23"/>
                  </a:cubicBezTo>
                  <a:cubicBezTo>
                    <a:pt x="83" y="22"/>
                    <a:pt x="82" y="22"/>
                    <a:pt x="82" y="21"/>
                  </a:cubicBezTo>
                  <a:cubicBezTo>
                    <a:pt x="82" y="20"/>
                    <a:pt x="82" y="21"/>
                    <a:pt x="83" y="21"/>
                  </a:cubicBezTo>
                  <a:cubicBezTo>
                    <a:pt x="83" y="21"/>
                    <a:pt x="83" y="20"/>
                    <a:pt x="83" y="20"/>
                  </a:cubicBezTo>
                  <a:cubicBezTo>
                    <a:pt x="84" y="20"/>
                    <a:pt x="84" y="19"/>
                    <a:pt x="84" y="19"/>
                  </a:cubicBezTo>
                  <a:cubicBezTo>
                    <a:pt x="85" y="19"/>
                    <a:pt x="86" y="19"/>
                    <a:pt x="87" y="18"/>
                  </a:cubicBezTo>
                  <a:cubicBezTo>
                    <a:pt x="87" y="18"/>
                    <a:pt x="87" y="19"/>
                    <a:pt x="87" y="19"/>
                  </a:cubicBezTo>
                  <a:cubicBezTo>
                    <a:pt x="88" y="19"/>
                    <a:pt x="88" y="18"/>
                    <a:pt x="89" y="18"/>
                  </a:cubicBezTo>
                  <a:cubicBezTo>
                    <a:pt x="89" y="18"/>
                    <a:pt x="89" y="17"/>
                    <a:pt x="89" y="17"/>
                  </a:cubicBezTo>
                  <a:cubicBezTo>
                    <a:pt x="90" y="17"/>
                    <a:pt x="90" y="17"/>
                    <a:pt x="90" y="18"/>
                  </a:cubicBezTo>
                  <a:cubicBezTo>
                    <a:pt x="91" y="18"/>
                    <a:pt x="92" y="18"/>
                    <a:pt x="92" y="17"/>
                  </a:cubicBezTo>
                  <a:cubicBezTo>
                    <a:pt x="93" y="18"/>
                    <a:pt x="93" y="18"/>
                    <a:pt x="93" y="19"/>
                  </a:cubicBezTo>
                  <a:cubicBezTo>
                    <a:pt x="93" y="20"/>
                    <a:pt x="93" y="20"/>
                    <a:pt x="93" y="20"/>
                  </a:cubicBezTo>
                  <a:cubicBezTo>
                    <a:pt x="94" y="20"/>
                    <a:pt x="94" y="21"/>
                    <a:pt x="95" y="21"/>
                  </a:cubicBezTo>
                  <a:cubicBezTo>
                    <a:pt x="95" y="21"/>
                    <a:pt x="95" y="21"/>
                    <a:pt x="95" y="21"/>
                  </a:cubicBezTo>
                  <a:cubicBezTo>
                    <a:pt x="96" y="21"/>
                    <a:pt x="96" y="21"/>
                    <a:pt x="97" y="21"/>
                  </a:cubicBezTo>
                  <a:cubicBezTo>
                    <a:pt x="101" y="25"/>
                    <a:pt x="104" y="30"/>
                    <a:pt x="107" y="35"/>
                  </a:cubicBezTo>
                  <a:close/>
                  <a:moveTo>
                    <a:pt x="111" y="44"/>
                  </a:moveTo>
                  <a:cubicBezTo>
                    <a:pt x="111" y="44"/>
                    <a:pt x="111" y="44"/>
                    <a:pt x="111" y="44"/>
                  </a:cubicBezTo>
                  <a:cubicBezTo>
                    <a:pt x="110" y="45"/>
                    <a:pt x="110" y="44"/>
                    <a:pt x="110" y="44"/>
                  </a:cubicBezTo>
                  <a:cubicBezTo>
                    <a:pt x="109" y="44"/>
                    <a:pt x="109" y="45"/>
                    <a:pt x="109" y="44"/>
                  </a:cubicBezTo>
                  <a:cubicBezTo>
                    <a:pt x="109" y="43"/>
                    <a:pt x="109" y="43"/>
                    <a:pt x="109" y="42"/>
                  </a:cubicBezTo>
                  <a:cubicBezTo>
                    <a:pt x="109" y="42"/>
                    <a:pt x="110" y="42"/>
                    <a:pt x="110" y="42"/>
                  </a:cubicBezTo>
                  <a:cubicBezTo>
                    <a:pt x="110" y="43"/>
                    <a:pt x="111" y="44"/>
                    <a:pt x="111" y="44"/>
                  </a:cubicBezTo>
                  <a:close/>
                  <a:moveTo>
                    <a:pt x="104" y="63"/>
                  </a:moveTo>
                  <a:cubicBezTo>
                    <a:pt x="105" y="63"/>
                    <a:pt x="105" y="62"/>
                    <a:pt x="105" y="63"/>
                  </a:cubicBezTo>
                  <a:cubicBezTo>
                    <a:pt x="105" y="62"/>
                    <a:pt x="105" y="61"/>
                    <a:pt x="106" y="61"/>
                  </a:cubicBezTo>
                  <a:cubicBezTo>
                    <a:pt x="106" y="61"/>
                    <a:pt x="106" y="62"/>
                    <a:pt x="106" y="62"/>
                  </a:cubicBezTo>
                  <a:cubicBezTo>
                    <a:pt x="107" y="63"/>
                    <a:pt x="107" y="63"/>
                    <a:pt x="107" y="64"/>
                  </a:cubicBezTo>
                  <a:cubicBezTo>
                    <a:pt x="106" y="63"/>
                    <a:pt x="106" y="64"/>
                    <a:pt x="106" y="64"/>
                  </a:cubicBezTo>
                  <a:cubicBezTo>
                    <a:pt x="105" y="64"/>
                    <a:pt x="105" y="64"/>
                    <a:pt x="105" y="63"/>
                  </a:cubicBezTo>
                  <a:cubicBezTo>
                    <a:pt x="105" y="63"/>
                    <a:pt x="105" y="64"/>
                    <a:pt x="104" y="63"/>
                  </a:cubicBezTo>
                  <a:close/>
                  <a:moveTo>
                    <a:pt x="105" y="72"/>
                  </a:moveTo>
                  <a:cubicBezTo>
                    <a:pt x="104" y="72"/>
                    <a:pt x="104" y="72"/>
                    <a:pt x="104" y="71"/>
                  </a:cubicBezTo>
                  <a:cubicBezTo>
                    <a:pt x="103" y="72"/>
                    <a:pt x="103" y="72"/>
                    <a:pt x="103" y="73"/>
                  </a:cubicBezTo>
                  <a:cubicBezTo>
                    <a:pt x="102" y="72"/>
                    <a:pt x="103" y="69"/>
                    <a:pt x="104" y="69"/>
                  </a:cubicBezTo>
                  <a:cubicBezTo>
                    <a:pt x="104" y="69"/>
                    <a:pt x="105" y="69"/>
                    <a:pt x="105" y="70"/>
                  </a:cubicBezTo>
                  <a:cubicBezTo>
                    <a:pt x="105" y="70"/>
                    <a:pt x="104" y="70"/>
                    <a:pt x="104" y="70"/>
                  </a:cubicBezTo>
                  <a:cubicBezTo>
                    <a:pt x="104" y="71"/>
                    <a:pt x="105" y="71"/>
                    <a:pt x="105" y="72"/>
                  </a:cubicBezTo>
                  <a:close/>
                  <a:moveTo>
                    <a:pt x="102" y="70"/>
                  </a:moveTo>
                  <a:cubicBezTo>
                    <a:pt x="102" y="70"/>
                    <a:pt x="102" y="71"/>
                    <a:pt x="102" y="72"/>
                  </a:cubicBezTo>
                  <a:cubicBezTo>
                    <a:pt x="102" y="72"/>
                    <a:pt x="102" y="72"/>
                    <a:pt x="102" y="72"/>
                  </a:cubicBezTo>
                  <a:cubicBezTo>
                    <a:pt x="102" y="72"/>
                    <a:pt x="101" y="72"/>
                    <a:pt x="101" y="72"/>
                  </a:cubicBezTo>
                  <a:cubicBezTo>
                    <a:pt x="100" y="73"/>
                    <a:pt x="100" y="71"/>
                    <a:pt x="99" y="72"/>
                  </a:cubicBezTo>
                  <a:cubicBezTo>
                    <a:pt x="99" y="71"/>
                    <a:pt x="98" y="70"/>
                    <a:pt x="98" y="70"/>
                  </a:cubicBezTo>
                  <a:cubicBezTo>
                    <a:pt x="99" y="68"/>
                    <a:pt x="101" y="68"/>
                    <a:pt x="101" y="66"/>
                  </a:cubicBezTo>
                  <a:cubicBezTo>
                    <a:pt x="102" y="66"/>
                    <a:pt x="102" y="66"/>
                    <a:pt x="103" y="67"/>
                  </a:cubicBezTo>
                  <a:cubicBezTo>
                    <a:pt x="103" y="67"/>
                    <a:pt x="103" y="68"/>
                    <a:pt x="102" y="68"/>
                  </a:cubicBezTo>
                  <a:cubicBezTo>
                    <a:pt x="103" y="68"/>
                    <a:pt x="102" y="69"/>
                    <a:pt x="102" y="70"/>
                  </a:cubicBezTo>
                  <a:close/>
                  <a:moveTo>
                    <a:pt x="101" y="75"/>
                  </a:moveTo>
                  <a:cubicBezTo>
                    <a:pt x="99" y="75"/>
                    <a:pt x="99" y="74"/>
                    <a:pt x="97" y="74"/>
                  </a:cubicBezTo>
                  <a:cubicBezTo>
                    <a:pt x="97" y="73"/>
                    <a:pt x="97" y="73"/>
                    <a:pt x="97" y="73"/>
                  </a:cubicBezTo>
                  <a:cubicBezTo>
                    <a:pt x="98" y="73"/>
                    <a:pt x="99" y="73"/>
                    <a:pt x="101" y="73"/>
                  </a:cubicBezTo>
                  <a:cubicBezTo>
                    <a:pt x="101" y="74"/>
                    <a:pt x="101" y="74"/>
                    <a:pt x="101" y="75"/>
                  </a:cubicBezTo>
                  <a:close/>
                  <a:moveTo>
                    <a:pt x="103" y="57"/>
                  </a:moveTo>
                  <a:cubicBezTo>
                    <a:pt x="103" y="57"/>
                    <a:pt x="102" y="56"/>
                    <a:pt x="102" y="56"/>
                  </a:cubicBezTo>
                  <a:cubicBezTo>
                    <a:pt x="102" y="55"/>
                    <a:pt x="103" y="55"/>
                    <a:pt x="103" y="55"/>
                  </a:cubicBezTo>
                  <a:cubicBezTo>
                    <a:pt x="103" y="56"/>
                    <a:pt x="103" y="57"/>
                    <a:pt x="103" y="57"/>
                  </a:cubicBezTo>
                  <a:close/>
                  <a:moveTo>
                    <a:pt x="105" y="59"/>
                  </a:moveTo>
                  <a:cubicBezTo>
                    <a:pt x="105" y="60"/>
                    <a:pt x="104" y="60"/>
                    <a:pt x="104" y="61"/>
                  </a:cubicBezTo>
                  <a:cubicBezTo>
                    <a:pt x="103" y="60"/>
                    <a:pt x="103" y="60"/>
                    <a:pt x="103" y="59"/>
                  </a:cubicBezTo>
                  <a:cubicBezTo>
                    <a:pt x="103" y="58"/>
                    <a:pt x="104" y="58"/>
                    <a:pt x="105" y="59"/>
                  </a:cubicBezTo>
                  <a:close/>
                  <a:moveTo>
                    <a:pt x="109" y="69"/>
                  </a:moveTo>
                  <a:cubicBezTo>
                    <a:pt x="109" y="70"/>
                    <a:pt x="108" y="70"/>
                    <a:pt x="107" y="70"/>
                  </a:cubicBezTo>
                  <a:cubicBezTo>
                    <a:pt x="107" y="69"/>
                    <a:pt x="108" y="69"/>
                    <a:pt x="109" y="69"/>
                  </a:cubicBezTo>
                  <a:close/>
                  <a:moveTo>
                    <a:pt x="108" y="50"/>
                  </a:moveTo>
                  <a:cubicBezTo>
                    <a:pt x="108" y="50"/>
                    <a:pt x="108" y="50"/>
                    <a:pt x="108" y="50"/>
                  </a:cubicBezTo>
                  <a:cubicBezTo>
                    <a:pt x="107" y="51"/>
                    <a:pt x="107" y="51"/>
                    <a:pt x="107" y="52"/>
                  </a:cubicBezTo>
                  <a:cubicBezTo>
                    <a:pt x="106" y="51"/>
                    <a:pt x="106" y="51"/>
                    <a:pt x="106" y="50"/>
                  </a:cubicBezTo>
                  <a:cubicBezTo>
                    <a:pt x="106" y="50"/>
                    <a:pt x="107" y="50"/>
                    <a:pt x="107" y="50"/>
                  </a:cubicBezTo>
                  <a:cubicBezTo>
                    <a:pt x="107" y="50"/>
                    <a:pt x="106" y="51"/>
                    <a:pt x="106" y="50"/>
                  </a:cubicBezTo>
                  <a:cubicBezTo>
                    <a:pt x="106" y="49"/>
                    <a:pt x="107" y="49"/>
                    <a:pt x="108" y="49"/>
                  </a:cubicBezTo>
                  <a:cubicBezTo>
                    <a:pt x="109" y="48"/>
                    <a:pt x="109" y="48"/>
                    <a:pt x="110" y="47"/>
                  </a:cubicBezTo>
                  <a:cubicBezTo>
                    <a:pt x="109" y="47"/>
                    <a:pt x="110" y="47"/>
                    <a:pt x="110" y="47"/>
                  </a:cubicBezTo>
                  <a:cubicBezTo>
                    <a:pt x="109" y="46"/>
                    <a:pt x="110" y="45"/>
                    <a:pt x="110" y="44"/>
                  </a:cubicBezTo>
                  <a:cubicBezTo>
                    <a:pt x="110" y="44"/>
                    <a:pt x="110" y="44"/>
                    <a:pt x="110" y="44"/>
                  </a:cubicBezTo>
                  <a:cubicBezTo>
                    <a:pt x="110" y="46"/>
                    <a:pt x="111" y="47"/>
                    <a:pt x="111" y="49"/>
                  </a:cubicBezTo>
                  <a:cubicBezTo>
                    <a:pt x="110" y="50"/>
                    <a:pt x="109" y="50"/>
                    <a:pt x="108" y="50"/>
                  </a:cubicBezTo>
                  <a:close/>
                  <a:moveTo>
                    <a:pt x="109" y="39"/>
                  </a:moveTo>
                  <a:cubicBezTo>
                    <a:pt x="109" y="40"/>
                    <a:pt x="110" y="41"/>
                    <a:pt x="110" y="41"/>
                  </a:cubicBezTo>
                  <a:cubicBezTo>
                    <a:pt x="109" y="41"/>
                    <a:pt x="109" y="40"/>
                    <a:pt x="109" y="39"/>
                  </a:cubicBezTo>
                  <a:close/>
                  <a:moveTo>
                    <a:pt x="93" y="66"/>
                  </a:moveTo>
                  <a:cubicBezTo>
                    <a:pt x="93" y="66"/>
                    <a:pt x="93" y="67"/>
                    <a:pt x="93" y="66"/>
                  </a:cubicBezTo>
                  <a:cubicBezTo>
                    <a:pt x="94" y="66"/>
                    <a:pt x="94" y="67"/>
                    <a:pt x="94" y="67"/>
                  </a:cubicBezTo>
                  <a:cubicBezTo>
                    <a:pt x="94" y="67"/>
                    <a:pt x="95" y="68"/>
                    <a:pt x="95" y="68"/>
                  </a:cubicBezTo>
                  <a:cubicBezTo>
                    <a:pt x="95" y="69"/>
                    <a:pt x="96" y="69"/>
                    <a:pt x="96" y="70"/>
                  </a:cubicBezTo>
                  <a:cubicBezTo>
                    <a:pt x="96" y="71"/>
                    <a:pt x="97" y="72"/>
                    <a:pt x="97" y="72"/>
                  </a:cubicBezTo>
                  <a:cubicBezTo>
                    <a:pt x="96" y="73"/>
                    <a:pt x="96" y="71"/>
                    <a:pt x="95" y="71"/>
                  </a:cubicBezTo>
                  <a:cubicBezTo>
                    <a:pt x="95" y="68"/>
                    <a:pt x="93" y="69"/>
                    <a:pt x="93" y="66"/>
                  </a:cubicBezTo>
                  <a:close/>
                  <a:moveTo>
                    <a:pt x="86" y="64"/>
                  </a:moveTo>
                  <a:cubicBezTo>
                    <a:pt x="87" y="64"/>
                    <a:pt x="87" y="65"/>
                    <a:pt x="87" y="65"/>
                  </a:cubicBezTo>
                  <a:cubicBezTo>
                    <a:pt x="87" y="65"/>
                    <a:pt x="87" y="66"/>
                    <a:pt x="86" y="66"/>
                  </a:cubicBezTo>
                  <a:cubicBezTo>
                    <a:pt x="86" y="65"/>
                    <a:pt x="87" y="65"/>
                    <a:pt x="86" y="64"/>
                  </a:cubicBezTo>
                  <a:close/>
                  <a:moveTo>
                    <a:pt x="73" y="81"/>
                  </a:moveTo>
                  <a:cubicBezTo>
                    <a:pt x="73" y="81"/>
                    <a:pt x="73" y="81"/>
                    <a:pt x="73" y="81"/>
                  </a:cubicBezTo>
                  <a:cubicBezTo>
                    <a:pt x="73" y="82"/>
                    <a:pt x="73" y="82"/>
                    <a:pt x="73" y="83"/>
                  </a:cubicBezTo>
                  <a:cubicBezTo>
                    <a:pt x="72" y="83"/>
                    <a:pt x="72" y="84"/>
                    <a:pt x="72" y="85"/>
                  </a:cubicBezTo>
                  <a:cubicBezTo>
                    <a:pt x="71" y="85"/>
                    <a:pt x="71" y="85"/>
                    <a:pt x="71" y="85"/>
                  </a:cubicBezTo>
                  <a:cubicBezTo>
                    <a:pt x="70" y="84"/>
                    <a:pt x="70" y="83"/>
                    <a:pt x="70" y="83"/>
                  </a:cubicBezTo>
                  <a:cubicBezTo>
                    <a:pt x="70" y="82"/>
                    <a:pt x="70" y="82"/>
                    <a:pt x="71" y="81"/>
                  </a:cubicBezTo>
                  <a:cubicBezTo>
                    <a:pt x="71" y="81"/>
                    <a:pt x="70" y="81"/>
                    <a:pt x="70" y="80"/>
                  </a:cubicBezTo>
                  <a:cubicBezTo>
                    <a:pt x="71" y="79"/>
                    <a:pt x="71" y="79"/>
                    <a:pt x="72" y="78"/>
                  </a:cubicBezTo>
                  <a:cubicBezTo>
                    <a:pt x="72" y="77"/>
                    <a:pt x="72" y="77"/>
                    <a:pt x="73" y="76"/>
                  </a:cubicBezTo>
                  <a:cubicBezTo>
                    <a:pt x="73" y="76"/>
                    <a:pt x="73" y="78"/>
                    <a:pt x="73" y="78"/>
                  </a:cubicBezTo>
                  <a:cubicBezTo>
                    <a:pt x="73" y="79"/>
                    <a:pt x="73" y="80"/>
                    <a:pt x="73" y="81"/>
                  </a:cubicBezTo>
                  <a:close/>
                  <a:moveTo>
                    <a:pt x="32" y="100"/>
                  </a:moveTo>
                  <a:cubicBezTo>
                    <a:pt x="32" y="100"/>
                    <a:pt x="33" y="99"/>
                    <a:pt x="33" y="100"/>
                  </a:cubicBezTo>
                  <a:cubicBezTo>
                    <a:pt x="33" y="100"/>
                    <a:pt x="33" y="100"/>
                    <a:pt x="32" y="100"/>
                  </a:cubicBezTo>
                  <a:close/>
                  <a:moveTo>
                    <a:pt x="39" y="31"/>
                  </a:moveTo>
                  <a:cubicBezTo>
                    <a:pt x="39" y="32"/>
                    <a:pt x="39" y="32"/>
                    <a:pt x="38" y="32"/>
                  </a:cubicBezTo>
                  <a:cubicBezTo>
                    <a:pt x="38" y="33"/>
                    <a:pt x="38" y="32"/>
                    <a:pt x="38" y="32"/>
                  </a:cubicBezTo>
                  <a:cubicBezTo>
                    <a:pt x="37" y="32"/>
                    <a:pt x="37" y="32"/>
                    <a:pt x="36" y="32"/>
                  </a:cubicBezTo>
                  <a:cubicBezTo>
                    <a:pt x="35" y="30"/>
                    <a:pt x="36" y="28"/>
                    <a:pt x="35" y="27"/>
                  </a:cubicBezTo>
                  <a:cubicBezTo>
                    <a:pt x="35" y="26"/>
                    <a:pt x="36" y="26"/>
                    <a:pt x="35" y="26"/>
                  </a:cubicBezTo>
                  <a:cubicBezTo>
                    <a:pt x="36" y="25"/>
                    <a:pt x="36" y="25"/>
                    <a:pt x="37" y="25"/>
                  </a:cubicBezTo>
                  <a:cubicBezTo>
                    <a:pt x="36" y="24"/>
                    <a:pt x="35" y="24"/>
                    <a:pt x="35" y="23"/>
                  </a:cubicBezTo>
                  <a:cubicBezTo>
                    <a:pt x="36" y="23"/>
                    <a:pt x="36" y="23"/>
                    <a:pt x="36" y="23"/>
                  </a:cubicBezTo>
                  <a:cubicBezTo>
                    <a:pt x="36" y="22"/>
                    <a:pt x="36" y="23"/>
                    <a:pt x="35" y="23"/>
                  </a:cubicBezTo>
                  <a:cubicBezTo>
                    <a:pt x="35" y="22"/>
                    <a:pt x="35" y="22"/>
                    <a:pt x="35" y="21"/>
                  </a:cubicBezTo>
                  <a:cubicBezTo>
                    <a:pt x="35" y="21"/>
                    <a:pt x="34" y="20"/>
                    <a:pt x="35" y="19"/>
                  </a:cubicBezTo>
                  <a:cubicBezTo>
                    <a:pt x="34" y="20"/>
                    <a:pt x="33" y="19"/>
                    <a:pt x="32" y="19"/>
                  </a:cubicBezTo>
                  <a:cubicBezTo>
                    <a:pt x="32" y="19"/>
                    <a:pt x="32" y="19"/>
                    <a:pt x="32" y="19"/>
                  </a:cubicBezTo>
                  <a:cubicBezTo>
                    <a:pt x="31" y="19"/>
                    <a:pt x="30" y="19"/>
                    <a:pt x="30" y="18"/>
                  </a:cubicBezTo>
                  <a:cubicBezTo>
                    <a:pt x="31" y="17"/>
                    <a:pt x="32" y="18"/>
                    <a:pt x="32" y="18"/>
                  </a:cubicBezTo>
                  <a:cubicBezTo>
                    <a:pt x="32" y="17"/>
                    <a:pt x="32" y="17"/>
                    <a:pt x="31" y="17"/>
                  </a:cubicBezTo>
                  <a:cubicBezTo>
                    <a:pt x="31" y="17"/>
                    <a:pt x="30" y="17"/>
                    <a:pt x="30" y="17"/>
                  </a:cubicBezTo>
                  <a:cubicBezTo>
                    <a:pt x="30" y="17"/>
                    <a:pt x="30" y="17"/>
                    <a:pt x="29" y="17"/>
                  </a:cubicBezTo>
                  <a:cubicBezTo>
                    <a:pt x="30" y="16"/>
                    <a:pt x="30" y="16"/>
                    <a:pt x="31" y="16"/>
                  </a:cubicBezTo>
                  <a:cubicBezTo>
                    <a:pt x="31" y="16"/>
                    <a:pt x="32" y="16"/>
                    <a:pt x="33" y="15"/>
                  </a:cubicBezTo>
                  <a:cubicBezTo>
                    <a:pt x="33" y="15"/>
                    <a:pt x="32" y="15"/>
                    <a:pt x="32" y="14"/>
                  </a:cubicBezTo>
                  <a:cubicBezTo>
                    <a:pt x="34" y="14"/>
                    <a:pt x="35" y="13"/>
                    <a:pt x="36" y="13"/>
                  </a:cubicBezTo>
                  <a:cubicBezTo>
                    <a:pt x="38" y="13"/>
                    <a:pt x="38" y="13"/>
                    <a:pt x="40" y="13"/>
                  </a:cubicBezTo>
                  <a:cubicBezTo>
                    <a:pt x="40" y="13"/>
                    <a:pt x="39" y="12"/>
                    <a:pt x="39" y="11"/>
                  </a:cubicBezTo>
                  <a:cubicBezTo>
                    <a:pt x="40" y="11"/>
                    <a:pt x="41" y="11"/>
                    <a:pt x="42" y="11"/>
                  </a:cubicBezTo>
                  <a:cubicBezTo>
                    <a:pt x="42" y="10"/>
                    <a:pt x="44" y="11"/>
                    <a:pt x="45" y="10"/>
                  </a:cubicBezTo>
                  <a:cubicBezTo>
                    <a:pt x="45" y="11"/>
                    <a:pt x="46" y="11"/>
                    <a:pt x="46" y="11"/>
                  </a:cubicBezTo>
                  <a:cubicBezTo>
                    <a:pt x="46" y="10"/>
                    <a:pt x="47" y="11"/>
                    <a:pt x="47" y="11"/>
                  </a:cubicBezTo>
                  <a:cubicBezTo>
                    <a:pt x="48" y="11"/>
                    <a:pt x="49" y="11"/>
                    <a:pt x="50" y="12"/>
                  </a:cubicBezTo>
                  <a:cubicBezTo>
                    <a:pt x="49" y="12"/>
                    <a:pt x="48" y="12"/>
                    <a:pt x="48" y="13"/>
                  </a:cubicBezTo>
                  <a:cubicBezTo>
                    <a:pt x="48" y="13"/>
                    <a:pt x="49" y="12"/>
                    <a:pt x="50" y="13"/>
                  </a:cubicBezTo>
                  <a:cubicBezTo>
                    <a:pt x="50" y="12"/>
                    <a:pt x="50" y="13"/>
                    <a:pt x="51" y="13"/>
                  </a:cubicBezTo>
                  <a:cubicBezTo>
                    <a:pt x="51" y="14"/>
                    <a:pt x="52" y="13"/>
                    <a:pt x="52" y="14"/>
                  </a:cubicBezTo>
                  <a:cubicBezTo>
                    <a:pt x="52" y="15"/>
                    <a:pt x="51" y="14"/>
                    <a:pt x="50" y="14"/>
                  </a:cubicBezTo>
                  <a:cubicBezTo>
                    <a:pt x="50" y="14"/>
                    <a:pt x="50" y="15"/>
                    <a:pt x="49" y="15"/>
                  </a:cubicBezTo>
                  <a:cubicBezTo>
                    <a:pt x="49" y="16"/>
                    <a:pt x="49" y="16"/>
                    <a:pt x="49" y="16"/>
                  </a:cubicBezTo>
                  <a:cubicBezTo>
                    <a:pt x="49" y="16"/>
                    <a:pt x="49" y="17"/>
                    <a:pt x="48" y="17"/>
                  </a:cubicBezTo>
                  <a:cubicBezTo>
                    <a:pt x="49" y="17"/>
                    <a:pt x="50" y="17"/>
                    <a:pt x="50" y="18"/>
                  </a:cubicBezTo>
                  <a:cubicBezTo>
                    <a:pt x="49" y="18"/>
                    <a:pt x="48" y="18"/>
                    <a:pt x="48" y="18"/>
                  </a:cubicBezTo>
                  <a:cubicBezTo>
                    <a:pt x="48" y="19"/>
                    <a:pt x="49" y="21"/>
                    <a:pt x="47" y="21"/>
                  </a:cubicBezTo>
                  <a:cubicBezTo>
                    <a:pt x="47" y="22"/>
                    <a:pt x="48" y="22"/>
                    <a:pt x="48" y="23"/>
                  </a:cubicBezTo>
                  <a:cubicBezTo>
                    <a:pt x="47" y="23"/>
                    <a:pt x="47" y="22"/>
                    <a:pt x="47" y="22"/>
                  </a:cubicBezTo>
                  <a:cubicBezTo>
                    <a:pt x="46" y="23"/>
                    <a:pt x="48" y="23"/>
                    <a:pt x="47" y="24"/>
                  </a:cubicBezTo>
                  <a:cubicBezTo>
                    <a:pt x="46" y="24"/>
                    <a:pt x="46" y="23"/>
                    <a:pt x="45" y="23"/>
                  </a:cubicBezTo>
                  <a:cubicBezTo>
                    <a:pt x="45" y="23"/>
                    <a:pt x="45" y="23"/>
                    <a:pt x="45" y="23"/>
                  </a:cubicBezTo>
                  <a:cubicBezTo>
                    <a:pt x="45" y="23"/>
                    <a:pt x="46" y="24"/>
                    <a:pt x="46" y="24"/>
                  </a:cubicBezTo>
                  <a:cubicBezTo>
                    <a:pt x="47" y="24"/>
                    <a:pt x="45" y="25"/>
                    <a:pt x="45" y="25"/>
                  </a:cubicBezTo>
                  <a:cubicBezTo>
                    <a:pt x="44" y="25"/>
                    <a:pt x="44" y="26"/>
                    <a:pt x="43" y="27"/>
                  </a:cubicBezTo>
                  <a:cubicBezTo>
                    <a:pt x="43" y="27"/>
                    <a:pt x="42" y="27"/>
                    <a:pt x="42" y="27"/>
                  </a:cubicBezTo>
                  <a:cubicBezTo>
                    <a:pt x="41" y="27"/>
                    <a:pt x="41" y="28"/>
                    <a:pt x="41" y="27"/>
                  </a:cubicBezTo>
                  <a:cubicBezTo>
                    <a:pt x="40" y="27"/>
                    <a:pt x="40" y="28"/>
                    <a:pt x="40" y="28"/>
                  </a:cubicBezTo>
                  <a:cubicBezTo>
                    <a:pt x="40" y="30"/>
                    <a:pt x="39" y="30"/>
                    <a:pt x="39" y="31"/>
                  </a:cubicBezTo>
                  <a:close/>
                  <a:moveTo>
                    <a:pt x="59" y="15"/>
                  </a:moveTo>
                  <a:cubicBezTo>
                    <a:pt x="59" y="15"/>
                    <a:pt x="60" y="16"/>
                    <a:pt x="60" y="15"/>
                  </a:cubicBezTo>
                  <a:cubicBezTo>
                    <a:pt x="60" y="16"/>
                    <a:pt x="61" y="16"/>
                    <a:pt x="61" y="18"/>
                  </a:cubicBezTo>
                  <a:cubicBezTo>
                    <a:pt x="60" y="18"/>
                    <a:pt x="60" y="17"/>
                    <a:pt x="59" y="17"/>
                  </a:cubicBezTo>
                  <a:cubicBezTo>
                    <a:pt x="59" y="18"/>
                    <a:pt x="59" y="18"/>
                    <a:pt x="59" y="19"/>
                  </a:cubicBezTo>
                  <a:cubicBezTo>
                    <a:pt x="58" y="19"/>
                    <a:pt x="58" y="19"/>
                    <a:pt x="58" y="19"/>
                  </a:cubicBezTo>
                  <a:cubicBezTo>
                    <a:pt x="57" y="19"/>
                    <a:pt x="57" y="18"/>
                    <a:pt x="57" y="18"/>
                  </a:cubicBezTo>
                  <a:cubicBezTo>
                    <a:pt x="57" y="17"/>
                    <a:pt x="57" y="17"/>
                    <a:pt x="57" y="16"/>
                  </a:cubicBezTo>
                  <a:cubicBezTo>
                    <a:pt x="57" y="16"/>
                    <a:pt x="57" y="17"/>
                    <a:pt x="56" y="17"/>
                  </a:cubicBezTo>
                  <a:cubicBezTo>
                    <a:pt x="56" y="17"/>
                    <a:pt x="56" y="16"/>
                    <a:pt x="56" y="16"/>
                  </a:cubicBezTo>
                  <a:cubicBezTo>
                    <a:pt x="56" y="15"/>
                    <a:pt x="55" y="16"/>
                    <a:pt x="55" y="15"/>
                  </a:cubicBezTo>
                  <a:cubicBezTo>
                    <a:pt x="55" y="13"/>
                    <a:pt x="57" y="14"/>
                    <a:pt x="57" y="15"/>
                  </a:cubicBezTo>
                  <a:cubicBezTo>
                    <a:pt x="58" y="15"/>
                    <a:pt x="57" y="14"/>
                    <a:pt x="57" y="14"/>
                  </a:cubicBezTo>
                  <a:cubicBezTo>
                    <a:pt x="58" y="13"/>
                    <a:pt x="59" y="14"/>
                    <a:pt x="58" y="15"/>
                  </a:cubicBezTo>
                  <a:cubicBezTo>
                    <a:pt x="58" y="15"/>
                    <a:pt x="59" y="15"/>
                    <a:pt x="59" y="15"/>
                  </a:cubicBezTo>
                  <a:close/>
                  <a:moveTo>
                    <a:pt x="59" y="13"/>
                  </a:moveTo>
                  <a:cubicBezTo>
                    <a:pt x="60" y="13"/>
                    <a:pt x="62" y="13"/>
                    <a:pt x="64" y="14"/>
                  </a:cubicBezTo>
                  <a:cubicBezTo>
                    <a:pt x="64" y="15"/>
                    <a:pt x="63" y="14"/>
                    <a:pt x="63" y="15"/>
                  </a:cubicBezTo>
                  <a:cubicBezTo>
                    <a:pt x="61" y="15"/>
                    <a:pt x="60" y="15"/>
                    <a:pt x="59" y="14"/>
                  </a:cubicBezTo>
                  <a:cubicBezTo>
                    <a:pt x="59" y="14"/>
                    <a:pt x="59" y="14"/>
                    <a:pt x="59" y="13"/>
                  </a:cubicBezTo>
                  <a:close/>
                  <a:moveTo>
                    <a:pt x="50" y="37"/>
                  </a:moveTo>
                  <a:cubicBezTo>
                    <a:pt x="49" y="38"/>
                    <a:pt x="48" y="38"/>
                    <a:pt x="48" y="38"/>
                  </a:cubicBezTo>
                  <a:cubicBezTo>
                    <a:pt x="48" y="37"/>
                    <a:pt x="48" y="37"/>
                    <a:pt x="48" y="36"/>
                  </a:cubicBezTo>
                  <a:cubicBezTo>
                    <a:pt x="48" y="36"/>
                    <a:pt x="49" y="36"/>
                    <a:pt x="49" y="35"/>
                  </a:cubicBezTo>
                  <a:cubicBezTo>
                    <a:pt x="49" y="35"/>
                    <a:pt x="49" y="35"/>
                    <a:pt x="50" y="35"/>
                  </a:cubicBezTo>
                  <a:cubicBezTo>
                    <a:pt x="49" y="36"/>
                    <a:pt x="49" y="36"/>
                    <a:pt x="50" y="37"/>
                  </a:cubicBezTo>
                  <a:close/>
                  <a:moveTo>
                    <a:pt x="48" y="29"/>
                  </a:moveTo>
                  <a:cubicBezTo>
                    <a:pt x="48" y="29"/>
                    <a:pt x="48" y="28"/>
                    <a:pt x="47" y="28"/>
                  </a:cubicBezTo>
                  <a:cubicBezTo>
                    <a:pt x="47" y="28"/>
                    <a:pt x="47" y="28"/>
                    <a:pt x="47" y="27"/>
                  </a:cubicBezTo>
                  <a:cubicBezTo>
                    <a:pt x="47" y="27"/>
                    <a:pt x="47" y="28"/>
                    <a:pt x="47" y="27"/>
                  </a:cubicBezTo>
                  <a:cubicBezTo>
                    <a:pt x="47" y="27"/>
                    <a:pt x="47" y="27"/>
                    <a:pt x="47" y="26"/>
                  </a:cubicBezTo>
                  <a:cubicBezTo>
                    <a:pt x="48" y="26"/>
                    <a:pt x="48" y="27"/>
                    <a:pt x="48" y="27"/>
                  </a:cubicBezTo>
                  <a:cubicBezTo>
                    <a:pt x="49" y="26"/>
                    <a:pt x="49" y="27"/>
                    <a:pt x="50" y="27"/>
                  </a:cubicBezTo>
                  <a:cubicBezTo>
                    <a:pt x="50" y="27"/>
                    <a:pt x="51" y="28"/>
                    <a:pt x="51" y="29"/>
                  </a:cubicBezTo>
                  <a:cubicBezTo>
                    <a:pt x="50" y="29"/>
                    <a:pt x="50" y="29"/>
                    <a:pt x="50" y="29"/>
                  </a:cubicBezTo>
                  <a:cubicBezTo>
                    <a:pt x="49" y="29"/>
                    <a:pt x="48" y="29"/>
                    <a:pt x="48" y="29"/>
                  </a:cubicBezTo>
                  <a:close/>
                  <a:moveTo>
                    <a:pt x="72" y="19"/>
                  </a:moveTo>
                  <a:cubicBezTo>
                    <a:pt x="74" y="19"/>
                    <a:pt x="75" y="18"/>
                    <a:pt x="76" y="18"/>
                  </a:cubicBezTo>
                  <a:cubicBezTo>
                    <a:pt x="76" y="18"/>
                    <a:pt x="76" y="18"/>
                    <a:pt x="76" y="18"/>
                  </a:cubicBezTo>
                  <a:cubicBezTo>
                    <a:pt x="76" y="18"/>
                    <a:pt x="77" y="18"/>
                    <a:pt x="77" y="18"/>
                  </a:cubicBezTo>
                  <a:cubicBezTo>
                    <a:pt x="77" y="19"/>
                    <a:pt x="76" y="19"/>
                    <a:pt x="75" y="19"/>
                  </a:cubicBezTo>
                  <a:cubicBezTo>
                    <a:pt x="74" y="20"/>
                    <a:pt x="74" y="21"/>
                    <a:pt x="72" y="21"/>
                  </a:cubicBezTo>
                  <a:cubicBezTo>
                    <a:pt x="72" y="22"/>
                    <a:pt x="73" y="23"/>
                    <a:pt x="73" y="24"/>
                  </a:cubicBezTo>
                  <a:cubicBezTo>
                    <a:pt x="73" y="24"/>
                    <a:pt x="73" y="24"/>
                    <a:pt x="73" y="24"/>
                  </a:cubicBezTo>
                  <a:cubicBezTo>
                    <a:pt x="72" y="24"/>
                    <a:pt x="72" y="23"/>
                    <a:pt x="71" y="23"/>
                  </a:cubicBezTo>
                  <a:cubicBezTo>
                    <a:pt x="71" y="22"/>
                    <a:pt x="72" y="22"/>
                    <a:pt x="72" y="21"/>
                  </a:cubicBezTo>
                  <a:cubicBezTo>
                    <a:pt x="72" y="20"/>
                    <a:pt x="73" y="20"/>
                    <a:pt x="72" y="19"/>
                  </a:cubicBezTo>
                  <a:close/>
                  <a:moveTo>
                    <a:pt x="72" y="15"/>
                  </a:moveTo>
                  <a:cubicBezTo>
                    <a:pt x="72" y="14"/>
                    <a:pt x="74" y="13"/>
                    <a:pt x="74" y="14"/>
                  </a:cubicBezTo>
                  <a:cubicBezTo>
                    <a:pt x="73" y="14"/>
                    <a:pt x="73" y="15"/>
                    <a:pt x="72" y="15"/>
                  </a:cubicBezTo>
                  <a:close/>
                  <a:moveTo>
                    <a:pt x="84" y="14"/>
                  </a:moveTo>
                  <a:cubicBezTo>
                    <a:pt x="85" y="14"/>
                    <a:pt x="87" y="14"/>
                    <a:pt x="87" y="15"/>
                  </a:cubicBezTo>
                  <a:cubicBezTo>
                    <a:pt x="87" y="16"/>
                    <a:pt x="86" y="15"/>
                    <a:pt x="84" y="16"/>
                  </a:cubicBezTo>
                  <a:cubicBezTo>
                    <a:pt x="84" y="15"/>
                    <a:pt x="84" y="15"/>
                    <a:pt x="84" y="14"/>
                  </a:cubicBezTo>
                  <a:close/>
                  <a:moveTo>
                    <a:pt x="25" y="29"/>
                  </a:moveTo>
                  <a:cubicBezTo>
                    <a:pt x="25" y="31"/>
                    <a:pt x="23" y="28"/>
                    <a:pt x="23" y="30"/>
                  </a:cubicBezTo>
                  <a:cubicBezTo>
                    <a:pt x="23" y="30"/>
                    <a:pt x="22" y="30"/>
                    <a:pt x="22" y="29"/>
                  </a:cubicBezTo>
                  <a:cubicBezTo>
                    <a:pt x="23" y="29"/>
                    <a:pt x="23" y="28"/>
                    <a:pt x="23" y="28"/>
                  </a:cubicBezTo>
                  <a:cubicBezTo>
                    <a:pt x="24" y="28"/>
                    <a:pt x="24" y="28"/>
                    <a:pt x="24" y="28"/>
                  </a:cubicBezTo>
                  <a:cubicBezTo>
                    <a:pt x="25" y="29"/>
                    <a:pt x="24" y="29"/>
                    <a:pt x="25" y="29"/>
                  </a:cubicBezTo>
                  <a:close/>
                  <a:moveTo>
                    <a:pt x="28" y="59"/>
                  </a:moveTo>
                  <a:cubicBezTo>
                    <a:pt x="28" y="60"/>
                    <a:pt x="27" y="60"/>
                    <a:pt x="27" y="60"/>
                  </a:cubicBezTo>
                  <a:cubicBezTo>
                    <a:pt x="27" y="60"/>
                    <a:pt x="27" y="59"/>
                    <a:pt x="27" y="59"/>
                  </a:cubicBezTo>
                  <a:cubicBezTo>
                    <a:pt x="27" y="59"/>
                    <a:pt x="28" y="59"/>
                    <a:pt x="28" y="59"/>
                  </a:cubicBezTo>
                  <a:close/>
                  <a:moveTo>
                    <a:pt x="23" y="58"/>
                  </a:moveTo>
                  <a:cubicBezTo>
                    <a:pt x="22" y="58"/>
                    <a:pt x="22" y="57"/>
                    <a:pt x="21" y="57"/>
                  </a:cubicBezTo>
                  <a:cubicBezTo>
                    <a:pt x="20" y="57"/>
                    <a:pt x="20" y="58"/>
                    <a:pt x="20" y="58"/>
                  </a:cubicBezTo>
                  <a:cubicBezTo>
                    <a:pt x="20" y="57"/>
                    <a:pt x="20" y="57"/>
                    <a:pt x="20" y="57"/>
                  </a:cubicBezTo>
                  <a:cubicBezTo>
                    <a:pt x="21" y="57"/>
                    <a:pt x="22" y="57"/>
                    <a:pt x="23" y="57"/>
                  </a:cubicBezTo>
                  <a:cubicBezTo>
                    <a:pt x="23" y="57"/>
                    <a:pt x="23" y="57"/>
                    <a:pt x="24" y="57"/>
                  </a:cubicBezTo>
                  <a:cubicBezTo>
                    <a:pt x="24" y="58"/>
                    <a:pt x="24" y="58"/>
                    <a:pt x="24" y="58"/>
                  </a:cubicBezTo>
                  <a:cubicBezTo>
                    <a:pt x="25" y="58"/>
                    <a:pt x="26" y="58"/>
                    <a:pt x="26" y="59"/>
                  </a:cubicBezTo>
                  <a:cubicBezTo>
                    <a:pt x="26" y="60"/>
                    <a:pt x="25" y="59"/>
                    <a:pt x="25" y="60"/>
                  </a:cubicBezTo>
                  <a:cubicBezTo>
                    <a:pt x="25" y="60"/>
                    <a:pt x="25" y="59"/>
                    <a:pt x="24" y="59"/>
                  </a:cubicBezTo>
                  <a:cubicBezTo>
                    <a:pt x="24" y="59"/>
                    <a:pt x="24" y="59"/>
                    <a:pt x="24" y="59"/>
                  </a:cubicBezTo>
                  <a:cubicBezTo>
                    <a:pt x="24" y="58"/>
                    <a:pt x="23" y="59"/>
                    <a:pt x="23" y="58"/>
                  </a:cubicBezTo>
                  <a:close/>
                  <a:moveTo>
                    <a:pt x="23" y="60"/>
                  </a:moveTo>
                  <a:cubicBezTo>
                    <a:pt x="23" y="60"/>
                    <a:pt x="23" y="60"/>
                    <a:pt x="22" y="60"/>
                  </a:cubicBezTo>
                  <a:cubicBezTo>
                    <a:pt x="22" y="60"/>
                    <a:pt x="22" y="59"/>
                    <a:pt x="22" y="59"/>
                  </a:cubicBezTo>
                  <a:cubicBezTo>
                    <a:pt x="23" y="59"/>
                    <a:pt x="23" y="59"/>
                    <a:pt x="23" y="60"/>
                  </a:cubicBezTo>
                  <a:close/>
                  <a:moveTo>
                    <a:pt x="22" y="56"/>
                  </a:moveTo>
                  <a:cubicBezTo>
                    <a:pt x="22" y="56"/>
                    <a:pt x="22" y="56"/>
                    <a:pt x="22" y="55"/>
                  </a:cubicBezTo>
                  <a:cubicBezTo>
                    <a:pt x="23" y="55"/>
                    <a:pt x="23" y="56"/>
                    <a:pt x="23" y="56"/>
                  </a:cubicBezTo>
                  <a:cubicBezTo>
                    <a:pt x="23" y="56"/>
                    <a:pt x="22" y="56"/>
                    <a:pt x="22" y="56"/>
                  </a:cubicBezTo>
                  <a:close/>
                  <a:moveTo>
                    <a:pt x="23" y="55"/>
                  </a:moveTo>
                  <a:cubicBezTo>
                    <a:pt x="24" y="55"/>
                    <a:pt x="24" y="55"/>
                    <a:pt x="24" y="55"/>
                  </a:cubicBezTo>
                  <a:cubicBezTo>
                    <a:pt x="24" y="56"/>
                    <a:pt x="24" y="56"/>
                    <a:pt x="24" y="56"/>
                  </a:cubicBezTo>
                  <a:cubicBezTo>
                    <a:pt x="23" y="56"/>
                    <a:pt x="23" y="56"/>
                    <a:pt x="23" y="55"/>
                  </a:cubicBezTo>
                  <a:close/>
                  <a:moveTo>
                    <a:pt x="24" y="57"/>
                  </a:moveTo>
                  <a:cubicBezTo>
                    <a:pt x="24" y="57"/>
                    <a:pt x="24" y="56"/>
                    <a:pt x="24" y="56"/>
                  </a:cubicBezTo>
                  <a:cubicBezTo>
                    <a:pt x="25" y="56"/>
                    <a:pt x="25" y="56"/>
                    <a:pt x="25" y="57"/>
                  </a:cubicBezTo>
                  <a:cubicBezTo>
                    <a:pt x="25" y="57"/>
                    <a:pt x="26" y="57"/>
                    <a:pt x="26" y="57"/>
                  </a:cubicBezTo>
                  <a:cubicBezTo>
                    <a:pt x="26" y="58"/>
                    <a:pt x="25" y="58"/>
                    <a:pt x="25" y="57"/>
                  </a:cubicBezTo>
                  <a:cubicBezTo>
                    <a:pt x="25" y="57"/>
                    <a:pt x="25" y="57"/>
                    <a:pt x="24" y="57"/>
                  </a:cubicBezTo>
                  <a:close/>
                  <a:moveTo>
                    <a:pt x="111" y="74"/>
                  </a:moveTo>
                  <a:cubicBezTo>
                    <a:pt x="111" y="74"/>
                    <a:pt x="111" y="73"/>
                    <a:pt x="111" y="73"/>
                  </a:cubicBezTo>
                  <a:cubicBezTo>
                    <a:pt x="110" y="72"/>
                    <a:pt x="109" y="72"/>
                    <a:pt x="108" y="71"/>
                  </a:cubicBezTo>
                  <a:cubicBezTo>
                    <a:pt x="108" y="71"/>
                    <a:pt x="108" y="71"/>
                    <a:pt x="108" y="71"/>
                  </a:cubicBezTo>
                  <a:cubicBezTo>
                    <a:pt x="107" y="70"/>
                    <a:pt x="108" y="71"/>
                    <a:pt x="108" y="70"/>
                  </a:cubicBezTo>
                  <a:cubicBezTo>
                    <a:pt x="109" y="70"/>
                    <a:pt x="108" y="71"/>
                    <a:pt x="109" y="70"/>
                  </a:cubicBezTo>
                  <a:cubicBezTo>
                    <a:pt x="109" y="71"/>
                    <a:pt x="110" y="70"/>
                    <a:pt x="110" y="70"/>
                  </a:cubicBezTo>
                  <a:cubicBezTo>
                    <a:pt x="110" y="70"/>
                    <a:pt x="111" y="70"/>
                    <a:pt x="111" y="70"/>
                  </a:cubicBezTo>
                  <a:cubicBezTo>
                    <a:pt x="111" y="70"/>
                    <a:pt x="112" y="70"/>
                    <a:pt x="112" y="70"/>
                  </a:cubicBezTo>
                  <a:cubicBezTo>
                    <a:pt x="112" y="72"/>
                    <a:pt x="111" y="73"/>
                    <a:pt x="111"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8" name="Freeform 258"/>
            <p:cNvSpPr>
              <a:spLocks/>
            </p:cNvSpPr>
            <p:nvPr/>
          </p:nvSpPr>
          <p:spPr bwMode="auto">
            <a:xfrm>
              <a:off x="6143171" y="31584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9" name="Freeform 259"/>
            <p:cNvSpPr>
              <a:spLocks/>
            </p:cNvSpPr>
            <p:nvPr/>
          </p:nvSpPr>
          <p:spPr bwMode="auto">
            <a:xfrm>
              <a:off x="6335089" y="3227813"/>
              <a:ext cx="3253" cy="5422"/>
            </a:xfrm>
            <a:custGeom>
              <a:avLst/>
              <a:gdLst>
                <a:gd name="T0" fmla="*/ 1 w 1"/>
                <a:gd name="T1" fmla="*/ 1 h 2"/>
                <a:gd name="T2" fmla="*/ 1 w 1"/>
                <a:gd name="T3" fmla="*/ 0 h 2"/>
                <a:gd name="T4" fmla="*/ 0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0"/>
                  </a:cubicBezTo>
                  <a:cubicBezTo>
                    <a:pt x="0" y="0"/>
                    <a:pt x="0" y="1"/>
                    <a:pt x="0"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0" name="Freeform 260"/>
            <p:cNvSpPr>
              <a:spLocks/>
            </p:cNvSpPr>
            <p:nvPr/>
          </p:nvSpPr>
          <p:spPr bwMode="auto">
            <a:xfrm>
              <a:off x="6310151" y="3163840"/>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1" name="Freeform 261"/>
            <p:cNvSpPr>
              <a:spLocks/>
            </p:cNvSpPr>
            <p:nvPr/>
          </p:nvSpPr>
          <p:spPr bwMode="auto">
            <a:xfrm>
              <a:off x="6312320" y="316384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2" name="Freeform 262"/>
            <p:cNvSpPr>
              <a:spLocks/>
            </p:cNvSpPr>
            <p:nvPr/>
          </p:nvSpPr>
          <p:spPr bwMode="auto">
            <a:xfrm>
              <a:off x="6278707" y="3171431"/>
              <a:ext cx="3253" cy="325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1"/>
                    <a:pt x="1" y="1"/>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3" name="Freeform 263"/>
            <p:cNvSpPr>
              <a:spLocks/>
            </p:cNvSpPr>
            <p:nvPr/>
          </p:nvSpPr>
          <p:spPr bwMode="auto">
            <a:xfrm>
              <a:off x="6099800"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4" name="Freeform 264"/>
            <p:cNvSpPr>
              <a:spLocks/>
            </p:cNvSpPr>
            <p:nvPr/>
          </p:nvSpPr>
          <p:spPr bwMode="auto">
            <a:xfrm>
              <a:off x="6220155" y="322239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5" name="Freeform 265"/>
            <p:cNvSpPr>
              <a:spLocks/>
            </p:cNvSpPr>
            <p:nvPr/>
          </p:nvSpPr>
          <p:spPr bwMode="auto">
            <a:xfrm>
              <a:off x="6220155" y="3179020"/>
              <a:ext cx="15180" cy="23854"/>
            </a:xfrm>
            <a:custGeom>
              <a:avLst/>
              <a:gdLst>
                <a:gd name="T0" fmla="*/ 5 w 6"/>
                <a:gd name="T1" fmla="*/ 0 h 9"/>
                <a:gd name="T2" fmla="*/ 3 w 6"/>
                <a:gd name="T3" fmla="*/ 4 h 9"/>
                <a:gd name="T4" fmla="*/ 3 w 6"/>
                <a:gd name="T5" fmla="*/ 6 h 9"/>
                <a:gd name="T6" fmla="*/ 2 w 6"/>
                <a:gd name="T7" fmla="*/ 8 h 9"/>
                <a:gd name="T8" fmla="*/ 0 w 6"/>
                <a:gd name="T9" fmla="*/ 6 h 9"/>
                <a:gd name="T10" fmla="*/ 1 w 6"/>
                <a:gd name="T11" fmla="*/ 8 h 9"/>
                <a:gd name="T12" fmla="*/ 1 w 6"/>
                <a:gd name="T13" fmla="*/ 9 h 9"/>
                <a:gd name="T14" fmla="*/ 1 w 6"/>
                <a:gd name="T15" fmla="*/ 9 h 9"/>
                <a:gd name="T16" fmla="*/ 3 w 6"/>
                <a:gd name="T17" fmla="*/ 9 h 9"/>
                <a:gd name="T18" fmla="*/ 4 w 6"/>
                <a:gd name="T19" fmla="*/ 9 h 9"/>
                <a:gd name="T20" fmla="*/ 5 w 6"/>
                <a:gd name="T21" fmla="*/ 6 h 9"/>
                <a:gd name="T22" fmla="*/ 5 w 6"/>
                <a:gd name="T23" fmla="*/ 7 h 9"/>
                <a:gd name="T24" fmla="*/ 5 w 6"/>
                <a:gd name="T25" fmla="*/ 5 h 9"/>
                <a:gd name="T26" fmla="*/ 4 w 6"/>
                <a:gd name="T27" fmla="*/ 4 h 9"/>
                <a:gd name="T28" fmla="*/ 5 w 6"/>
                <a:gd name="T29" fmla="*/ 1 h 9"/>
                <a:gd name="T30" fmla="*/ 5 w 6"/>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9">
                  <a:moveTo>
                    <a:pt x="5" y="0"/>
                  </a:moveTo>
                  <a:cubicBezTo>
                    <a:pt x="5" y="2"/>
                    <a:pt x="3" y="2"/>
                    <a:pt x="3" y="4"/>
                  </a:cubicBezTo>
                  <a:cubicBezTo>
                    <a:pt x="3" y="5"/>
                    <a:pt x="3" y="5"/>
                    <a:pt x="3" y="6"/>
                  </a:cubicBezTo>
                  <a:cubicBezTo>
                    <a:pt x="3" y="7"/>
                    <a:pt x="3" y="8"/>
                    <a:pt x="2" y="8"/>
                  </a:cubicBezTo>
                  <a:cubicBezTo>
                    <a:pt x="1" y="9"/>
                    <a:pt x="1" y="6"/>
                    <a:pt x="0" y="6"/>
                  </a:cubicBezTo>
                  <a:cubicBezTo>
                    <a:pt x="0" y="7"/>
                    <a:pt x="1" y="8"/>
                    <a:pt x="1" y="8"/>
                  </a:cubicBezTo>
                  <a:cubicBezTo>
                    <a:pt x="1" y="8"/>
                    <a:pt x="1" y="9"/>
                    <a:pt x="1" y="9"/>
                  </a:cubicBezTo>
                  <a:cubicBezTo>
                    <a:pt x="1" y="9"/>
                    <a:pt x="2" y="9"/>
                    <a:pt x="1" y="9"/>
                  </a:cubicBezTo>
                  <a:cubicBezTo>
                    <a:pt x="2" y="9"/>
                    <a:pt x="2" y="9"/>
                    <a:pt x="3" y="9"/>
                  </a:cubicBezTo>
                  <a:cubicBezTo>
                    <a:pt x="3" y="9"/>
                    <a:pt x="3" y="9"/>
                    <a:pt x="4" y="9"/>
                  </a:cubicBezTo>
                  <a:cubicBezTo>
                    <a:pt x="5" y="8"/>
                    <a:pt x="4" y="7"/>
                    <a:pt x="5" y="6"/>
                  </a:cubicBezTo>
                  <a:cubicBezTo>
                    <a:pt x="6" y="5"/>
                    <a:pt x="5" y="7"/>
                    <a:pt x="5" y="7"/>
                  </a:cubicBezTo>
                  <a:cubicBezTo>
                    <a:pt x="5" y="6"/>
                    <a:pt x="5" y="5"/>
                    <a:pt x="5" y="5"/>
                  </a:cubicBezTo>
                  <a:cubicBezTo>
                    <a:pt x="5" y="4"/>
                    <a:pt x="4" y="4"/>
                    <a:pt x="4" y="4"/>
                  </a:cubicBezTo>
                  <a:cubicBezTo>
                    <a:pt x="4" y="2"/>
                    <a:pt x="5" y="2"/>
                    <a:pt x="5" y="1"/>
                  </a:cubicBezTo>
                  <a:cubicBezTo>
                    <a:pt x="5" y="0"/>
                    <a:pt x="5"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6" name="Freeform 266"/>
            <p:cNvSpPr>
              <a:spLocks/>
            </p:cNvSpPr>
            <p:nvPr/>
          </p:nvSpPr>
          <p:spPr bwMode="auto">
            <a:xfrm>
              <a:off x="6158351" y="320504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7" name="Freeform 267"/>
            <p:cNvSpPr>
              <a:spLocks/>
            </p:cNvSpPr>
            <p:nvPr/>
          </p:nvSpPr>
          <p:spPr bwMode="auto">
            <a:xfrm>
              <a:off x="6325331" y="3259257"/>
              <a:ext cx="2169" cy="4337"/>
            </a:xfrm>
            <a:custGeom>
              <a:avLst/>
              <a:gdLst>
                <a:gd name="T0" fmla="*/ 0 w 1"/>
                <a:gd name="T1" fmla="*/ 0 h 2"/>
                <a:gd name="T2" fmla="*/ 1 w 1"/>
                <a:gd name="T3" fmla="*/ 2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1" y="1"/>
                    <a:pt x="1" y="2"/>
                  </a:cubicBezTo>
                  <a:cubicBezTo>
                    <a:pt x="1" y="2"/>
                    <a:pt x="1" y="2"/>
                    <a:pt x="1" y="2"/>
                  </a:cubicBez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8" name="Freeform 268"/>
            <p:cNvSpPr>
              <a:spLocks/>
            </p:cNvSpPr>
            <p:nvPr/>
          </p:nvSpPr>
          <p:spPr bwMode="auto">
            <a:xfrm>
              <a:off x="6242926" y="3176852"/>
              <a:ext cx="7590" cy="7590"/>
            </a:xfrm>
            <a:custGeom>
              <a:avLst/>
              <a:gdLst>
                <a:gd name="T0" fmla="*/ 0 w 3"/>
                <a:gd name="T1" fmla="*/ 1 h 3"/>
                <a:gd name="T2" fmla="*/ 1 w 3"/>
                <a:gd name="T3" fmla="*/ 2 h 3"/>
                <a:gd name="T4" fmla="*/ 2 w 3"/>
                <a:gd name="T5" fmla="*/ 2 h 3"/>
                <a:gd name="T6" fmla="*/ 3 w 3"/>
                <a:gd name="T7" fmla="*/ 1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1"/>
                    <a:pt x="0" y="3"/>
                    <a:pt x="1" y="2"/>
                  </a:cubicBezTo>
                  <a:cubicBezTo>
                    <a:pt x="2" y="2"/>
                    <a:pt x="1" y="2"/>
                    <a:pt x="2" y="2"/>
                  </a:cubicBezTo>
                  <a:cubicBezTo>
                    <a:pt x="2" y="1"/>
                    <a:pt x="3" y="2"/>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9" name="Freeform 269"/>
            <p:cNvSpPr>
              <a:spLocks/>
            </p:cNvSpPr>
            <p:nvPr/>
          </p:nvSpPr>
          <p:spPr bwMode="auto">
            <a:xfrm>
              <a:off x="6238588" y="3171431"/>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0" name="Freeform 270"/>
            <p:cNvSpPr>
              <a:spLocks/>
            </p:cNvSpPr>
            <p:nvPr/>
          </p:nvSpPr>
          <p:spPr bwMode="auto">
            <a:xfrm>
              <a:off x="6248347"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1" name="Freeform 271"/>
            <p:cNvSpPr>
              <a:spLocks/>
            </p:cNvSpPr>
            <p:nvPr/>
          </p:nvSpPr>
          <p:spPr bwMode="auto">
            <a:xfrm>
              <a:off x="6248347" y="31822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2" name="Freeform 272"/>
            <p:cNvSpPr>
              <a:spLocks/>
            </p:cNvSpPr>
            <p:nvPr/>
          </p:nvSpPr>
          <p:spPr bwMode="auto">
            <a:xfrm>
              <a:off x="6278707" y="3169262"/>
              <a:ext cx="3253"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3" name="Freeform 273"/>
            <p:cNvSpPr>
              <a:spLocks/>
            </p:cNvSpPr>
            <p:nvPr/>
          </p:nvSpPr>
          <p:spPr bwMode="auto">
            <a:xfrm>
              <a:off x="6235335" y="3192032"/>
              <a:ext cx="325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4" name="Freeform 274"/>
            <p:cNvSpPr>
              <a:spLocks/>
            </p:cNvSpPr>
            <p:nvPr/>
          </p:nvSpPr>
          <p:spPr bwMode="auto">
            <a:xfrm>
              <a:off x="6312320" y="3161672"/>
              <a:ext cx="3253"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5" name="Freeform 275"/>
            <p:cNvSpPr>
              <a:spLocks/>
            </p:cNvSpPr>
            <p:nvPr/>
          </p:nvSpPr>
          <p:spPr bwMode="auto">
            <a:xfrm>
              <a:off x="6191964" y="3141071"/>
              <a:ext cx="7590" cy="2169"/>
            </a:xfrm>
            <a:custGeom>
              <a:avLst/>
              <a:gdLst>
                <a:gd name="T0" fmla="*/ 2 w 3"/>
                <a:gd name="T1" fmla="*/ 1 h 1"/>
                <a:gd name="T2" fmla="*/ 3 w 3"/>
                <a:gd name="T3" fmla="*/ 0 h 1"/>
                <a:gd name="T4" fmla="*/ 0 w 3"/>
                <a:gd name="T5" fmla="*/ 1 h 1"/>
                <a:gd name="T6" fmla="*/ 2 w 3"/>
                <a:gd name="T7" fmla="*/ 1 h 1"/>
              </a:gdLst>
              <a:ahLst/>
              <a:cxnLst>
                <a:cxn ang="0">
                  <a:pos x="T0" y="T1"/>
                </a:cxn>
                <a:cxn ang="0">
                  <a:pos x="T2" y="T3"/>
                </a:cxn>
                <a:cxn ang="0">
                  <a:pos x="T4" y="T5"/>
                </a:cxn>
                <a:cxn ang="0">
                  <a:pos x="T6" y="T7"/>
                </a:cxn>
              </a:cxnLst>
              <a:rect l="0" t="0" r="r" b="b"/>
              <a:pathLst>
                <a:path w="3" h="1">
                  <a:moveTo>
                    <a:pt x="2" y="1"/>
                  </a:moveTo>
                  <a:cubicBezTo>
                    <a:pt x="2" y="1"/>
                    <a:pt x="3" y="1"/>
                    <a:pt x="3" y="0"/>
                  </a:cubicBezTo>
                  <a:cubicBezTo>
                    <a:pt x="2" y="0"/>
                    <a:pt x="0" y="0"/>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6" name="Freeform 276"/>
            <p:cNvSpPr>
              <a:spLocks/>
            </p:cNvSpPr>
            <p:nvPr/>
          </p:nvSpPr>
          <p:spPr bwMode="auto">
            <a:xfrm>
              <a:off x="6194132" y="3163840"/>
              <a:ext cx="3253"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7" name="Freeform 277"/>
            <p:cNvSpPr>
              <a:spLocks/>
            </p:cNvSpPr>
            <p:nvPr/>
          </p:nvSpPr>
          <p:spPr bwMode="auto">
            <a:xfrm>
              <a:off x="6097631" y="3246246"/>
              <a:ext cx="2169" cy="2169"/>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8" name="Freeform 278"/>
            <p:cNvSpPr>
              <a:spLocks/>
            </p:cNvSpPr>
            <p:nvPr/>
          </p:nvSpPr>
          <p:spPr bwMode="auto">
            <a:xfrm>
              <a:off x="6097631" y="3242993"/>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9" name="Freeform 279"/>
            <p:cNvSpPr>
              <a:spLocks/>
            </p:cNvSpPr>
            <p:nvPr/>
          </p:nvSpPr>
          <p:spPr bwMode="auto">
            <a:xfrm>
              <a:off x="5958843" y="3210465"/>
              <a:ext cx="66142" cy="107344"/>
            </a:xfrm>
            <a:custGeom>
              <a:avLst/>
              <a:gdLst>
                <a:gd name="T0" fmla="*/ 0 w 61"/>
                <a:gd name="T1" fmla="*/ 49 h 99"/>
                <a:gd name="T2" fmla="*/ 61 w 61"/>
                <a:gd name="T3" fmla="*/ 99 h 99"/>
                <a:gd name="T4" fmla="*/ 61 w 61"/>
                <a:gd name="T5" fmla="*/ 0 h 99"/>
                <a:gd name="T6" fmla="*/ 0 w 61"/>
                <a:gd name="T7" fmla="*/ 49 h 99"/>
              </a:gdLst>
              <a:ahLst/>
              <a:cxnLst>
                <a:cxn ang="0">
                  <a:pos x="T0" y="T1"/>
                </a:cxn>
                <a:cxn ang="0">
                  <a:pos x="T2" y="T3"/>
                </a:cxn>
                <a:cxn ang="0">
                  <a:pos x="T4" y="T5"/>
                </a:cxn>
                <a:cxn ang="0">
                  <a:pos x="T6" y="T7"/>
                </a:cxn>
              </a:cxnLst>
              <a:rect l="0" t="0" r="r" b="b"/>
              <a:pathLst>
                <a:path w="61" h="99">
                  <a:moveTo>
                    <a:pt x="0" y="49"/>
                  </a:moveTo>
                  <a:lnTo>
                    <a:pt x="61" y="99"/>
                  </a:lnTo>
                  <a:lnTo>
                    <a:pt x="61" y="0"/>
                  </a:lnTo>
                  <a:lnTo>
                    <a:pt x="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0" name="Freeform 280"/>
            <p:cNvSpPr>
              <a:spLocks/>
            </p:cNvSpPr>
            <p:nvPr/>
          </p:nvSpPr>
          <p:spPr bwMode="auto">
            <a:xfrm>
              <a:off x="6020647" y="3240825"/>
              <a:ext cx="40119" cy="43371"/>
            </a:xfrm>
            <a:custGeom>
              <a:avLst/>
              <a:gdLst>
                <a:gd name="T0" fmla="*/ 37 w 37"/>
                <a:gd name="T1" fmla="*/ 40 h 40"/>
                <a:gd name="T2" fmla="*/ 0 w 37"/>
                <a:gd name="T3" fmla="*/ 40 h 40"/>
                <a:gd name="T4" fmla="*/ 0 w 37"/>
                <a:gd name="T5" fmla="*/ 0 h 40"/>
                <a:gd name="T6" fmla="*/ 37 w 37"/>
                <a:gd name="T7" fmla="*/ 0 h 40"/>
                <a:gd name="T8" fmla="*/ 37 w 37"/>
                <a:gd name="T9" fmla="*/ 40 h 40"/>
                <a:gd name="T10" fmla="*/ 37 w 37"/>
                <a:gd name="T11" fmla="*/ 40 h 40"/>
              </a:gdLst>
              <a:ahLst/>
              <a:cxnLst>
                <a:cxn ang="0">
                  <a:pos x="T0" y="T1"/>
                </a:cxn>
                <a:cxn ang="0">
                  <a:pos x="T2" y="T3"/>
                </a:cxn>
                <a:cxn ang="0">
                  <a:pos x="T4" y="T5"/>
                </a:cxn>
                <a:cxn ang="0">
                  <a:pos x="T6" y="T7"/>
                </a:cxn>
                <a:cxn ang="0">
                  <a:pos x="T8" y="T9"/>
                </a:cxn>
                <a:cxn ang="0">
                  <a:pos x="T10" y="T11"/>
                </a:cxn>
              </a:cxnLst>
              <a:rect l="0" t="0" r="r" b="b"/>
              <a:pathLst>
                <a:path w="37" h="40">
                  <a:moveTo>
                    <a:pt x="37" y="40"/>
                  </a:moveTo>
                  <a:lnTo>
                    <a:pt x="0" y="40"/>
                  </a:lnTo>
                  <a:lnTo>
                    <a:pt x="0" y="0"/>
                  </a:lnTo>
                  <a:lnTo>
                    <a:pt x="37" y="0"/>
                  </a:lnTo>
                  <a:lnTo>
                    <a:pt x="37" y="40"/>
                  </a:lnTo>
                  <a:lnTo>
                    <a:pt x="37"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1" name="Freeform 281"/>
            <p:cNvSpPr>
              <a:spLocks/>
            </p:cNvSpPr>
            <p:nvPr/>
          </p:nvSpPr>
          <p:spPr bwMode="auto">
            <a:xfrm>
              <a:off x="6428338" y="3210465"/>
              <a:ext cx="66142" cy="107344"/>
            </a:xfrm>
            <a:custGeom>
              <a:avLst/>
              <a:gdLst>
                <a:gd name="T0" fmla="*/ 61 w 61"/>
                <a:gd name="T1" fmla="*/ 49 h 99"/>
                <a:gd name="T2" fmla="*/ 0 w 61"/>
                <a:gd name="T3" fmla="*/ 99 h 99"/>
                <a:gd name="T4" fmla="*/ 0 w 61"/>
                <a:gd name="T5" fmla="*/ 0 h 99"/>
                <a:gd name="T6" fmla="*/ 61 w 61"/>
                <a:gd name="T7" fmla="*/ 49 h 99"/>
              </a:gdLst>
              <a:ahLst/>
              <a:cxnLst>
                <a:cxn ang="0">
                  <a:pos x="T0" y="T1"/>
                </a:cxn>
                <a:cxn ang="0">
                  <a:pos x="T2" y="T3"/>
                </a:cxn>
                <a:cxn ang="0">
                  <a:pos x="T4" y="T5"/>
                </a:cxn>
                <a:cxn ang="0">
                  <a:pos x="T6" y="T7"/>
                </a:cxn>
              </a:cxnLst>
              <a:rect l="0" t="0" r="r" b="b"/>
              <a:pathLst>
                <a:path w="61" h="99">
                  <a:moveTo>
                    <a:pt x="61" y="49"/>
                  </a:moveTo>
                  <a:lnTo>
                    <a:pt x="0" y="99"/>
                  </a:lnTo>
                  <a:lnTo>
                    <a:pt x="0" y="0"/>
                  </a:lnTo>
                  <a:lnTo>
                    <a:pt x="61"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2" name="Freeform 282"/>
            <p:cNvSpPr>
              <a:spLocks/>
            </p:cNvSpPr>
            <p:nvPr/>
          </p:nvSpPr>
          <p:spPr bwMode="auto">
            <a:xfrm>
              <a:off x="6394725" y="3240825"/>
              <a:ext cx="41203" cy="43371"/>
            </a:xfrm>
            <a:custGeom>
              <a:avLst/>
              <a:gdLst>
                <a:gd name="T0" fmla="*/ 38 w 38"/>
                <a:gd name="T1" fmla="*/ 40 h 40"/>
                <a:gd name="T2" fmla="*/ 0 w 38"/>
                <a:gd name="T3" fmla="*/ 40 h 40"/>
                <a:gd name="T4" fmla="*/ 0 w 38"/>
                <a:gd name="T5" fmla="*/ 0 h 40"/>
                <a:gd name="T6" fmla="*/ 38 w 38"/>
                <a:gd name="T7" fmla="*/ 0 h 40"/>
                <a:gd name="T8" fmla="*/ 38 w 38"/>
                <a:gd name="T9" fmla="*/ 40 h 40"/>
                <a:gd name="T10" fmla="*/ 38 w 38"/>
                <a:gd name="T11" fmla="*/ 40 h 40"/>
              </a:gdLst>
              <a:ahLst/>
              <a:cxnLst>
                <a:cxn ang="0">
                  <a:pos x="T0" y="T1"/>
                </a:cxn>
                <a:cxn ang="0">
                  <a:pos x="T2" y="T3"/>
                </a:cxn>
                <a:cxn ang="0">
                  <a:pos x="T4" y="T5"/>
                </a:cxn>
                <a:cxn ang="0">
                  <a:pos x="T6" y="T7"/>
                </a:cxn>
                <a:cxn ang="0">
                  <a:pos x="T8" y="T9"/>
                </a:cxn>
                <a:cxn ang="0">
                  <a:pos x="T10" y="T11"/>
                </a:cxn>
              </a:cxnLst>
              <a:rect l="0" t="0" r="r" b="b"/>
              <a:pathLst>
                <a:path w="38" h="40">
                  <a:moveTo>
                    <a:pt x="38" y="40"/>
                  </a:moveTo>
                  <a:lnTo>
                    <a:pt x="0" y="40"/>
                  </a:lnTo>
                  <a:lnTo>
                    <a:pt x="0" y="0"/>
                  </a:lnTo>
                  <a:lnTo>
                    <a:pt x="38" y="0"/>
                  </a:lnTo>
                  <a:lnTo>
                    <a:pt x="38" y="40"/>
                  </a:lnTo>
                  <a:lnTo>
                    <a:pt x="3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3" name="Freeform 283"/>
            <p:cNvSpPr>
              <a:spLocks/>
            </p:cNvSpPr>
            <p:nvPr/>
          </p:nvSpPr>
          <p:spPr bwMode="auto">
            <a:xfrm>
              <a:off x="6173531" y="2994692"/>
              <a:ext cx="108428" cy="67226"/>
            </a:xfrm>
            <a:custGeom>
              <a:avLst/>
              <a:gdLst>
                <a:gd name="T0" fmla="*/ 50 w 100"/>
                <a:gd name="T1" fmla="*/ 0 h 62"/>
                <a:gd name="T2" fmla="*/ 0 w 100"/>
                <a:gd name="T3" fmla="*/ 62 h 62"/>
                <a:gd name="T4" fmla="*/ 100 w 100"/>
                <a:gd name="T5" fmla="*/ 62 h 62"/>
                <a:gd name="T6" fmla="*/ 50 w 100"/>
                <a:gd name="T7" fmla="*/ 0 h 62"/>
              </a:gdLst>
              <a:ahLst/>
              <a:cxnLst>
                <a:cxn ang="0">
                  <a:pos x="T0" y="T1"/>
                </a:cxn>
                <a:cxn ang="0">
                  <a:pos x="T2" y="T3"/>
                </a:cxn>
                <a:cxn ang="0">
                  <a:pos x="T4" y="T5"/>
                </a:cxn>
                <a:cxn ang="0">
                  <a:pos x="T6" y="T7"/>
                </a:cxn>
              </a:cxnLst>
              <a:rect l="0" t="0" r="r" b="b"/>
              <a:pathLst>
                <a:path w="100" h="62">
                  <a:moveTo>
                    <a:pt x="50" y="0"/>
                  </a:moveTo>
                  <a:lnTo>
                    <a:pt x="0" y="62"/>
                  </a:lnTo>
                  <a:lnTo>
                    <a:pt x="100" y="62"/>
                  </a:ln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4" name="Freeform 284"/>
            <p:cNvSpPr>
              <a:spLocks/>
            </p:cNvSpPr>
            <p:nvPr/>
          </p:nvSpPr>
          <p:spPr bwMode="auto">
            <a:xfrm>
              <a:off x="6204975" y="3056497"/>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5" name="Freeform 285"/>
            <p:cNvSpPr>
              <a:spLocks/>
            </p:cNvSpPr>
            <p:nvPr/>
          </p:nvSpPr>
          <p:spPr bwMode="auto">
            <a:xfrm>
              <a:off x="6173531" y="3464187"/>
              <a:ext cx="108428" cy="66142"/>
            </a:xfrm>
            <a:custGeom>
              <a:avLst/>
              <a:gdLst>
                <a:gd name="T0" fmla="*/ 50 w 100"/>
                <a:gd name="T1" fmla="*/ 61 h 61"/>
                <a:gd name="T2" fmla="*/ 0 w 100"/>
                <a:gd name="T3" fmla="*/ 0 h 61"/>
                <a:gd name="T4" fmla="*/ 100 w 100"/>
                <a:gd name="T5" fmla="*/ 0 h 61"/>
                <a:gd name="T6" fmla="*/ 50 w 100"/>
                <a:gd name="T7" fmla="*/ 61 h 61"/>
              </a:gdLst>
              <a:ahLst/>
              <a:cxnLst>
                <a:cxn ang="0">
                  <a:pos x="T0" y="T1"/>
                </a:cxn>
                <a:cxn ang="0">
                  <a:pos x="T2" y="T3"/>
                </a:cxn>
                <a:cxn ang="0">
                  <a:pos x="T4" y="T5"/>
                </a:cxn>
                <a:cxn ang="0">
                  <a:pos x="T6" y="T7"/>
                </a:cxn>
              </a:cxnLst>
              <a:rect l="0" t="0" r="r" b="b"/>
              <a:pathLst>
                <a:path w="100" h="61">
                  <a:moveTo>
                    <a:pt x="50" y="61"/>
                  </a:moveTo>
                  <a:lnTo>
                    <a:pt x="0" y="0"/>
                  </a:lnTo>
                  <a:lnTo>
                    <a:pt x="100" y="0"/>
                  </a:lnTo>
                  <a:lnTo>
                    <a:pt x="50"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6" name="Freeform 286"/>
            <p:cNvSpPr>
              <a:spLocks/>
            </p:cNvSpPr>
            <p:nvPr/>
          </p:nvSpPr>
          <p:spPr bwMode="auto">
            <a:xfrm>
              <a:off x="6204975" y="3430575"/>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7" name="Freeform 287"/>
            <p:cNvSpPr>
              <a:spLocks/>
            </p:cNvSpPr>
            <p:nvPr/>
          </p:nvSpPr>
          <p:spPr bwMode="auto">
            <a:xfrm>
              <a:off x="6037996" y="3073845"/>
              <a:ext cx="84574" cy="84574"/>
            </a:xfrm>
            <a:custGeom>
              <a:avLst/>
              <a:gdLst>
                <a:gd name="T0" fmla="*/ 0 w 78"/>
                <a:gd name="T1" fmla="*/ 0 h 78"/>
                <a:gd name="T2" fmla="*/ 7 w 78"/>
                <a:gd name="T3" fmla="*/ 78 h 78"/>
                <a:gd name="T4" fmla="*/ 78 w 78"/>
                <a:gd name="T5" fmla="*/ 7 h 78"/>
                <a:gd name="T6" fmla="*/ 0 w 78"/>
                <a:gd name="T7" fmla="*/ 0 h 78"/>
              </a:gdLst>
              <a:ahLst/>
              <a:cxnLst>
                <a:cxn ang="0">
                  <a:pos x="T0" y="T1"/>
                </a:cxn>
                <a:cxn ang="0">
                  <a:pos x="T2" y="T3"/>
                </a:cxn>
                <a:cxn ang="0">
                  <a:pos x="T4" y="T5"/>
                </a:cxn>
                <a:cxn ang="0">
                  <a:pos x="T6" y="T7"/>
                </a:cxn>
              </a:cxnLst>
              <a:rect l="0" t="0" r="r" b="b"/>
              <a:pathLst>
                <a:path w="78" h="78">
                  <a:moveTo>
                    <a:pt x="0" y="0"/>
                  </a:moveTo>
                  <a:lnTo>
                    <a:pt x="7" y="78"/>
                  </a:lnTo>
                  <a:lnTo>
                    <a:pt x="78" y="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8" name="Freeform 288"/>
            <p:cNvSpPr>
              <a:spLocks/>
            </p:cNvSpPr>
            <p:nvPr/>
          </p:nvSpPr>
          <p:spPr bwMode="auto">
            <a:xfrm>
              <a:off x="6064018" y="3099868"/>
              <a:ext cx="61805" cy="61805"/>
            </a:xfrm>
            <a:custGeom>
              <a:avLst/>
              <a:gdLst>
                <a:gd name="T0" fmla="*/ 28 w 57"/>
                <a:gd name="T1" fmla="*/ 57 h 57"/>
                <a:gd name="T2" fmla="*/ 0 w 57"/>
                <a:gd name="T3" fmla="*/ 31 h 57"/>
                <a:gd name="T4" fmla="*/ 31 w 57"/>
                <a:gd name="T5" fmla="*/ 0 h 57"/>
                <a:gd name="T6" fmla="*/ 57 w 57"/>
                <a:gd name="T7" fmla="*/ 28 h 57"/>
                <a:gd name="T8" fmla="*/ 28 w 57"/>
                <a:gd name="T9" fmla="*/ 57 h 57"/>
                <a:gd name="T10" fmla="*/ 28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28" y="57"/>
                  </a:moveTo>
                  <a:lnTo>
                    <a:pt x="0" y="31"/>
                  </a:lnTo>
                  <a:lnTo>
                    <a:pt x="31" y="0"/>
                  </a:lnTo>
                  <a:lnTo>
                    <a:pt x="57" y="28"/>
                  </a:lnTo>
                  <a:lnTo>
                    <a:pt x="28" y="57"/>
                  </a:lnTo>
                  <a:lnTo>
                    <a:pt x="28"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9" name="Freeform 289"/>
            <p:cNvSpPr>
              <a:spLocks/>
            </p:cNvSpPr>
            <p:nvPr/>
          </p:nvSpPr>
          <p:spPr bwMode="auto">
            <a:xfrm>
              <a:off x="6330752" y="3366602"/>
              <a:ext cx="86743" cy="86743"/>
            </a:xfrm>
            <a:custGeom>
              <a:avLst/>
              <a:gdLst>
                <a:gd name="T0" fmla="*/ 80 w 80"/>
                <a:gd name="T1" fmla="*/ 80 h 80"/>
                <a:gd name="T2" fmla="*/ 0 w 80"/>
                <a:gd name="T3" fmla="*/ 71 h 80"/>
                <a:gd name="T4" fmla="*/ 71 w 80"/>
                <a:gd name="T5" fmla="*/ 0 h 80"/>
                <a:gd name="T6" fmla="*/ 80 w 80"/>
                <a:gd name="T7" fmla="*/ 80 h 80"/>
              </a:gdLst>
              <a:ahLst/>
              <a:cxnLst>
                <a:cxn ang="0">
                  <a:pos x="T0" y="T1"/>
                </a:cxn>
                <a:cxn ang="0">
                  <a:pos x="T2" y="T3"/>
                </a:cxn>
                <a:cxn ang="0">
                  <a:pos x="T4" y="T5"/>
                </a:cxn>
                <a:cxn ang="0">
                  <a:pos x="T6" y="T7"/>
                </a:cxn>
              </a:cxnLst>
              <a:rect l="0" t="0" r="r" b="b"/>
              <a:pathLst>
                <a:path w="80" h="80">
                  <a:moveTo>
                    <a:pt x="80" y="80"/>
                  </a:moveTo>
                  <a:lnTo>
                    <a:pt x="0" y="71"/>
                  </a:lnTo>
                  <a:lnTo>
                    <a:pt x="71" y="0"/>
                  </a:lnTo>
                  <a:lnTo>
                    <a:pt x="8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50" name="Freeform 290"/>
            <p:cNvSpPr>
              <a:spLocks/>
            </p:cNvSpPr>
            <p:nvPr/>
          </p:nvSpPr>
          <p:spPr bwMode="auto">
            <a:xfrm>
              <a:off x="6327500" y="3364433"/>
              <a:ext cx="61805" cy="60720"/>
            </a:xfrm>
            <a:custGeom>
              <a:avLst/>
              <a:gdLst>
                <a:gd name="T0" fmla="*/ 29 w 57"/>
                <a:gd name="T1" fmla="*/ 56 h 56"/>
                <a:gd name="T2" fmla="*/ 0 w 57"/>
                <a:gd name="T3" fmla="*/ 30 h 56"/>
                <a:gd name="T4" fmla="*/ 31 w 57"/>
                <a:gd name="T5" fmla="*/ 0 h 56"/>
                <a:gd name="T6" fmla="*/ 57 w 57"/>
                <a:gd name="T7" fmla="*/ 28 h 56"/>
                <a:gd name="T8" fmla="*/ 29 w 57"/>
                <a:gd name="T9" fmla="*/ 56 h 56"/>
                <a:gd name="T10" fmla="*/ 29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29" y="56"/>
                  </a:moveTo>
                  <a:lnTo>
                    <a:pt x="0" y="30"/>
                  </a:lnTo>
                  <a:lnTo>
                    <a:pt x="31" y="0"/>
                  </a:lnTo>
                  <a:lnTo>
                    <a:pt x="57" y="28"/>
                  </a:lnTo>
                  <a:lnTo>
                    <a:pt x="29" y="56"/>
                  </a:lnTo>
                  <a:lnTo>
                    <a:pt x="2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51" name="Freeform 291"/>
            <p:cNvSpPr>
              <a:spLocks/>
            </p:cNvSpPr>
            <p:nvPr/>
          </p:nvSpPr>
          <p:spPr bwMode="auto">
            <a:xfrm>
              <a:off x="6330752" y="3073845"/>
              <a:ext cx="86743" cy="84574"/>
            </a:xfrm>
            <a:custGeom>
              <a:avLst/>
              <a:gdLst>
                <a:gd name="T0" fmla="*/ 80 w 80"/>
                <a:gd name="T1" fmla="*/ 0 h 78"/>
                <a:gd name="T2" fmla="*/ 0 w 80"/>
                <a:gd name="T3" fmla="*/ 7 h 78"/>
                <a:gd name="T4" fmla="*/ 71 w 80"/>
                <a:gd name="T5" fmla="*/ 78 h 78"/>
                <a:gd name="T6" fmla="*/ 80 w 80"/>
                <a:gd name="T7" fmla="*/ 0 h 78"/>
              </a:gdLst>
              <a:ahLst/>
              <a:cxnLst>
                <a:cxn ang="0">
                  <a:pos x="T0" y="T1"/>
                </a:cxn>
                <a:cxn ang="0">
                  <a:pos x="T2" y="T3"/>
                </a:cxn>
                <a:cxn ang="0">
                  <a:pos x="T4" y="T5"/>
                </a:cxn>
                <a:cxn ang="0">
                  <a:pos x="T6" y="T7"/>
                </a:cxn>
              </a:cxnLst>
              <a:rect l="0" t="0" r="r" b="b"/>
              <a:pathLst>
                <a:path w="80" h="78">
                  <a:moveTo>
                    <a:pt x="80" y="0"/>
                  </a:moveTo>
                  <a:lnTo>
                    <a:pt x="0" y="7"/>
                  </a:lnTo>
                  <a:lnTo>
                    <a:pt x="71" y="78"/>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52" name="Freeform 292"/>
            <p:cNvSpPr>
              <a:spLocks/>
            </p:cNvSpPr>
            <p:nvPr/>
          </p:nvSpPr>
          <p:spPr bwMode="auto">
            <a:xfrm>
              <a:off x="6327500" y="3099868"/>
              <a:ext cx="61805" cy="61805"/>
            </a:xfrm>
            <a:custGeom>
              <a:avLst/>
              <a:gdLst>
                <a:gd name="T0" fmla="*/ 31 w 57"/>
                <a:gd name="T1" fmla="*/ 57 h 57"/>
                <a:gd name="T2" fmla="*/ 0 w 57"/>
                <a:gd name="T3" fmla="*/ 28 h 57"/>
                <a:gd name="T4" fmla="*/ 29 w 57"/>
                <a:gd name="T5" fmla="*/ 0 h 57"/>
                <a:gd name="T6" fmla="*/ 57 w 57"/>
                <a:gd name="T7" fmla="*/ 31 h 57"/>
                <a:gd name="T8" fmla="*/ 31 w 57"/>
                <a:gd name="T9" fmla="*/ 57 h 57"/>
                <a:gd name="T10" fmla="*/ 31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31" y="57"/>
                  </a:moveTo>
                  <a:lnTo>
                    <a:pt x="0" y="28"/>
                  </a:lnTo>
                  <a:lnTo>
                    <a:pt x="29" y="0"/>
                  </a:lnTo>
                  <a:lnTo>
                    <a:pt x="57" y="31"/>
                  </a:lnTo>
                  <a:lnTo>
                    <a:pt x="31" y="57"/>
                  </a:lnTo>
                  <a:lnTo>
                    <a:pt x="31"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53" name="Freeform 293"/>
            <p:cNvSpPr>
              <a:spLocks/>
            </p:cNvSpPr>
            <p:nvPr/>
          </p:nvSpPr>
          <p:spPr bwMode="auto">
            <a:xfrm>
              <a:off x="6037996" y="3366602"/>
              <a:ext cx="84574" cy="86743"/>
            </a:xfrm>
            <a:custGeom>
              <a:avLst/>
              <a:gdLst>
                <a:gd name="T0" fmla="*/ 0 w 78"/>
                <a:gd name="T1" fmla="*/ 80 h 80"/>
                <a:gd name="T2" fmla="*/ 7 w 78"/>
                <a:gd name="T3" fmla="*/ 0 h 80"/>
                <a:gd name="T4" fmla="*/ 78 w 78"/>
                <a:gd name="T5" fmla="*/ 71 h 80"/>
                <a:gd name="T6" fmla="*/ 0 w 78"/>
                <a:gd name="T7" fmla="*/ 80 h 80"/>
              </a:gdLst>
              <a:ahLst/>
              <a:cxnLst>
                <a:cxn ang="0">
                  <a:pos x="T0" y="T1"/>
                </a:cxn>
                <a:cxn ang="0">
                  <a:pos x="T2" y="T3"/>
                </a:cxn>
                <a:cxn ang="0">
                  <a:pos x="T4" y="T5"/>
                </a:cxn>
                <a:cxn ang="0">
                  <a:pos x="T6" y="T7"/>
                </a:cxn>
              </a:cxnLst>
              <a:rect l="0" t="0" r="r" b="b"/>
              <a:pathLst>
                <a:path w="78" h="80">
                  <a:moveTo>
                    <a:pt x="0" y="80"/>
                  </a:moveTo>
                  <a:lnTo>
                    <a:pt x="7" y="0"/>
                  </a:lnTo>
                  <a:lnTo>
                    <a:pt x="78" y="71"/>
                  </a:lnTo>
                  <a:lnTo>
                    <a:pt x="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54" name="Freeform 294"/>
            <p:cNvSpPr>
              <a:spLocks/>
            </p:cNvSpPr>
            <p:nvPr/>
          </p:nvSpPr>
          <p:spPr bwMode="auto">
            <a:xfrm>
              <a:off x="6064018" y="3364433"/>
              <a:ext cx="61805" cy="60720"/>
            </a:xfrm>
            <a:custGeom>
              <a:avLst/>
              <a:gdLst>
                <a:gd name="T0" fmla="*/ 31 w 57"/>
                <a:gd name="T1" fmla="*/ 56 h 56"/>
                <a:gd name="T2" fmla="*/ 0 w 57"/>
                <a:gd name="T3" fmla="*/ 28 h 56"/>
                <a:gd name="T4" fmla="*/ 28 w 57"/>
                <a:gd name="T5" fmla="*/ 0 h 56"/>
                <a:gd name="T6" fmla="*/ 57 w 57"/>
                <a:gd name="T7" fmla="*/ 30 h 56"/>
                <a:gd name="T8" fmla="*/ 31 w 57"/>
                <a:gd name="T9" fmla="*/ 56 h 56"/>
                <a:gd name="T10" fmla="*/ 31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31" y="56"/>
                  </a:moveTo>
                  <a:lnTo>
                    <a:pt x="0" y="28"/>
                  </a:lnTo>
                  <a:lnTo>
                    <a:pt x="28" y="0"/>
                  </a:lnTo>
                  <a:lnTo>
                    <a:pt x="57" y="30"/>
                  </a:lnTo>
                  <a:lnTo>
                    <a:pt x="31" y="56"/>
                  </a:lnTo>
                  <a:lnTo>
                    <a:pt x="31"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pic>
        <p:nvPicPr>
          <p:cNvPr id="155"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273670869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14:presetBounceEnd="40000">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14:bounceEnd="40000">
                                          <p:cBhvr additive="base">
                                            <p:cTn id="7" dur="500" fill="hold"/>
                                            <p:tgtEl>
                                              <p:spTgt spid="63"/>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6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66"/>
                                            </p:tgtEl>
                                            <p:attrNameLst>
                                              <p:attrName>style.visibility</p:attrName>
                                            </p:attrNameLst>
                                          </p:cBhvr>
                                          <p:to>
                                            <p:strVal val="visible"/>
                                          </p:to>
                                        </p:set>
                                        <p:anim calcmode="lin" valueType="num">
                                          <p:cBhvr>
                                            <p:cTn id="12" dur="500" fill="hold"/>
                                            <p:tgtEl>
                                              <p:spTgt spid="66"/>
                                            </p:tgtEl>
                                            <p:attrNameLst>
                                              <p:attrName>ppt_w</p:attrName>
                                            </p:attrNameLst>
                                          </p:cBhvr>
                                          <p:tavLst>
                                            <p:tav tm="0">
                                              <p:val>
                                                <p:fltVal val="0"/>
                                              </p:val>
                                            </p:tav>
                                            <p:tav tm="100000">
                                              <p:val>
                                                <p:strVal val="#ppt_w"/>
                                              </p:val>
                                            </p:tav>
                                          </p:tavLst>
                                        </p:anim>
                                        <p:anim calcmode="lin" valueType="num">
                                          <p:cBhvr>
                                            <p:cTn id="13" dur="500" fill="hold"/>
                                            <p:tgtEl>
                                              <p:spTgt spid="66"/>
                                            </p:tgtEl>
                                            <p:attrNameLst>
                                              <p:attrName>ppt_h</p:attrName>
                                            </p:attrNameLst>
                                          </p:cBhvr>
                                          <p:tavLst>
                                            <p:tav tm="0">
                                              <p:val>
                                                <p:fltVal val="0"/>
                                              </p:val>
                                            </p:tav>
                                            <p:tav tm="100000">
                                              <p:val>
                                                <p:strVal val="#ppt_h"/>
                                              </p:val>
                                            </p:tav>
                                          </p:tavLst>
                                        </p:anim>
                                        <p:animEffect transition="in" filter="fade">
                                          <p:cBhvr>
                                            <p:cTn id="14" dur="500"/>
                                            <p:tgtEl>
                                              <p:spTgt spid="66"/>
                                            </p:tgtEl>
                                          </p:cBhvr>
                                        </p:animEffect>
                                      </p:childTnLst>
                                    </p:cTn>
                                  </p:par>
                                </p:childTnLst>
                              </p:cTn>
                            </p:par>
                            <p:par>
                              <p:cTn id="15" fill="hold">
                                <p:stCondLst>
                                  <p:cond delay="1150"/>
                                </p:stCondLst>
                                <p:childTnLst>
                                  <p:par>
                                    <p:cTn id="16" presetID="16" presetClass="entr" presetSubtype="42" fill="hold" nodeType="after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barn(outHorizontal)">
                                          <p:cBhvr>
                                            <p:cTn id="18" dur="500"/>
                                            <p:tgtEl>
                                              <p:spTgt spid="67"/>
                                            </p:tgtEl>
                                          </p:cBhvr>
                                        </p:animEffect>
                                      </p:childTnLst>
                                    </p:cTn>
                                  </p:par>
                                </p:childTnLst>
                              </p:cTn>
                            </p:par>
                            <p:par>
                              <p:cTn id="19" fill="hold">
                                <p:stCondLst>
                                  <p:cond delay="1650"/>
                                </p:stCondLst>
                                <p:childTnLst>
                                  <p:par>
                                    <p:cTn id="20" presetID="22" presetClass="entr" presetSubtype="8" fill="hold" grpId="0" nodeType="after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wipe(left)">
                                          <p:cBhvr>
                                            <p:cTn id="22" dur="500"/>
                                            <p:tgtEl>
                                              <p:spTgt spid="68"/>
                                            </p:tgtEl>
                                          </p:cBhvr>
                                        </p:animEffect>
                                      </p:childTnLst>
                                    </p:cTn>
                                  </p:par>
                                </p:childTnLst>
                              </p:cTn>
                            </p:par>
                            <p:par>
                              <p:cTn id="23" fill="hold">
                                <p:stCondLst>
                                  <p:cond delay="2150"/>
                                </p:stCondLst>
                                <p:childTnLst>
                                  <p:par>
                                    <p:cTn id="24" presetID="21" presetClass="entr" presetSubtype="1" fill="hold" nodeType="after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wheel(1)">
                                          <p:cBhvr>
                                            <p:cTn id="26" dur="500"/>
                                            <p:tgtEl>
                                              <p:spTgt spid="69"/>
                                            </p:tgtEl>
                                          </p:cBhvr>
                                        </p:animEffect>
                                      </p:childTnLst>
                                    </p:cTn>
                                  </p:par>
                                  <p:par>
                                    <p:cTn id="27" presetID="53" presetClass="entr" presetSubtype="16" fill="hold" nodeType="withEffect">
                                      <p:stCondLst>
                                        <p:cond delay="0"/>
                                      </p:stCondLst>
                                      <p:childTnLst>
                                        <p:set>
                                          <p:cBhvr>
                                            <p:cTn id="28" dur="1" fill="hold">
                                              <p:stCondLst>
                                                <p:cond delay="0"/>
                                              </p:stCondLst>
                                            </p:cTn>
                                            <p:tgtEl>
                                              <p:spTgt spid="93"/>
                                            </p:tgtEl>
                                            <p:attrNameLst>
                                              <p:attrName>style.visibility</p:attrName>
                                            </p:attrNameLst>
                                          </p:cBhvr>
                                          <p:to>
                                            <p:strVal val="visible"/>
                                          </p:to>
                                        </p:set>
                                        <p:anim calcmode="lin" valueType="num">
                                          <p:cBhvr>
                                            <p:cTn id="29" dur="500" fill="hold"/>
                                            <p:tgtEl>
                                              <p:spTgt spid="93"/>
                                            </p:tgtEl>
                                            <p:attrNameLst>
                                              <p:attrName>ppt_w</p:attrName>
                                            </p:attrNameLst>
                                          </p:cBhvr>
                                          <p:tavLst>
                                            <p:tav tm="0">
                                              <p:val>
                                                <p:fltVal val="0"/>
                                              </p:val>
                                            </p:tav>
                                            <p:tav tm="100000">
                                              <p:val>
                                                <p:strVal val="#ppt_w"/>
                                              </p:val>
                                            </p:tav>
                                          </p:tavLst>
                                        </p:anim>
                                        <p:anim calcmode="lin" valueType="num">
                                          <p:cBhvr>
                                            <p:cTn id="30" dur="500" fill="hold"/>
                                            <p:tgtEl>
                                              <p:spTgt spid="93"/>
                                            </p:tgtEl>
                                            <p:attrNameLst>
                                              <p:attrName>ppt_h</p:attrName>
                                            </p:attrNameLst>
                                          </p:cBhvr>
                                          <p:tavLst>
                                            <p:tav tm="0">
                                              <p:val>
                                                <p:fltVal val="0"/>
                                              </p:val>
                                            </p:tav>
                                            <p:tav tm="100000">
                                              <p:val>
                                                <p:strVal val="#ppt_h"/>
                                              </p:val>
                                            </p:tav>
                                          </p:tavLst>
                                        </p:anim>
                                        <p:animEffect transition="in" filter="fade">
                                          <p:cBhvr>
                                            <p:cTn id="31" dur="500"/>
                                            <p:tgtEl>
                                              <p:spTgt spid="93"/>
                                            </p:tgtEl>
                                          </p:cBhvr>
                                        </p:animEffect>
                                      </p:childTnLst>
                                    </p:cTn>
                                  </p:par>
                                </p:childTnLst>
                              </p:cTn>
                            </p:par>
                            <p:par>
                              <p:cTn id="32" fill="hold">
                                <p:stCondLst>
                                  <p:cond delay="2650"/>
                                </p:stCondLst>
                                <p:childTnLst>
                                  <p:par>
                                    <p:cTn id="33" presetID="22" presetClass="entr" presetSubtype="2" fill="hold" nodeType="afterEffect">
                                      <p:stCondLst>
                                        <p:cond delay="0"/>
                                      </p:stCondLst>
                                      <p:childTnLst>
                                        <p:set>
                                          <p:cBhvr>
                                            <p:cTn id="34" dur="1" fill="hold">
                                              <p:stCondLst>
                                                <p:cond delay="0"/>
                                              </p:stCondLst>
                                            </p:cTn>
                                            <p:tgtEl>
                                              <p:spTgt spid="87"/>
                                            </p:tgtEl>
                                            <p:attrNameLst>
                                              <p:attrName>style.visibility</p:attrName>
                                            </p:attrNameLst>
                                          </p:cBhvr>
                                          <p:to>
                                            <p:strVal val="visible"/>
                                          </p:to>
                                        </p:set>
                                        <p:animEffect transition="in" filter="wipe(right)">
                                          <p:cBhvr>
                                            <p:cTn id="35" dur="500"/>
                                            <p:tgtEl>
                                              <p:spTgt spid="87"/>
                                            </p:tgtEl>
                                          </p:cBhvr>
                                        </p:animEffect>
                                      </p:childTnLst>
                                    </p:cTn>
                                  </p:par>
                                </p:childTnLst>
                              </p:cTn>
                            </p:par>
                            <p:par>
                              <p:cTn id="36" fill="hold">
                                <p:stCondLst>
                                  <p:cond delay="3150"/>
                                </p:stCondLst>
                                <p:childTnLst>
                                  <p:par>
                                    <p:cTn id="37" presetID="21" presetClass="entr" presetSubtype="1" fill="hold" nodeType="after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wheel(1)">
                                          <p:cBhvr>
                                            <p:cTn id="39" dur="500"/>
                                            <p:tgtEl>
                                              <p:spTgt spid="72"/>
                                            </p:tgtEl>
                                          </p:cBhvr>
                                        </p:animEffect>
                                      </p:childTnLst>
                                    </p:cTn>
                                  </p:par>
                                  <p:par>
                                    <p:cTn id="40" presetID="53" presetClass="entr" presetSubtype="16"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 calcmode="lin" valueType="num">
                                          <p:cBhvr>
                                            <p:cTn id="42" dur="500" fill="hold"/>
                                            <p:tgtEl>
                                              <p:spTgt spid="99"/>
                                            </p:tgtEl>
                                            <p:attrNameLst>
                                              <p:attrName>ppt_w</p:attrName>
                                            </p:attrNameLst>
                                          </p:cBhvr>
                                          <p:tavLst>
                                            <p:tav tm="0">
                                              <p:val>
                                                <p:fltVal val="0"/>
                                              </p:val>
                                            </p:tav>
                                            <p:tav tm="100000">
                                              <p:val>
                                                <p:strVal val="#ppt_w"/>
                                              </p:val>
                                            </p:tav>
                                          </p:tavLst>
                                        </p:anim>
                                        <p:anim calcmode="lin" valueType="num">
                                          <p:cBhvr>
                                            <p:cTn id="43" dur="500" fill="hold"/>
                                            <p:tgtEl>
                                              <p:spTgt spid="99"/>
                                            </p:tgtEl>
                                            <p:attrNameLst>
                                              <p:attrName>ppt_h</p:attrName>
                                            </p:attrNameLst>
                                          </p:cBhvr>
                                          <p:tavLst>
                                            <p:tav tm="0">
                                              <p:val>
                                                <p:fltVal val="0"/>
                                              </p:val>
                                            </p:tav>
                                            <p:tav tm="100000">
                                              <p:val>
                                                <p:strVal val="#ppt_h"/>
                                              </p:val>
                                            </p:tav>
                                          </p:tavLst>
                                        </p:anim>
                                        <p:animEffect transition="in" filter="fade">
                                          <p:cBhvr>
                                            <p:cTn id="44" dur="500"/>
                                            <p:tgtEl>
                                              <p:spTgt spid="99"/>
                                            </p:tgtEl>
                                          </p:cBhvr>
                                        </p:animEffect>
                                      </p:childTnLst>
                                    </p:cTn>
                                  </p:par>
                                </p:childTnLst>
                              </p:cTn>
                            </p:par>
                            <p:par>
                              <p:cTn id="45" fill="hold">
                                <p:stCondLst>
                                  <p:cond delay="3650"/>
                                </p:stCondLst>
                                <p:childTnLst>
                                  <p:par>
                                    <p:cTn id="46" presetID="22" presetClass="entr" presetSubtype="8" fill="hold" nodeType="afterEffect">
                                      <p:stCondLst>
                                        <p:cond delay="0"/>
                                      </p:stCondLst>
                                      <p:childTnLst>
                                        <p:set>
                                          <p:cBhvr>
                                            <p:cTn id="47" dur="1" fill="hold">
                                              <p:stCondLst>
                                                <p:cond delay="0"/>
                                              </p:stCondLst>
                                            </p:cTn>
                                            <p:tgtEl>
                                              <p:spTgt spid="81"/>
                                            </p:tgtEl>
                                            <p:attrNameLst>
                                              <p:attrName>style.visibility</p:attrName>
                                            </p:attrNameLst>
                                          </p:cBhvr>
                                          <p:to>
                                            <p:strVal val="visible"/>
                                          </p:to>
                                        </p:set>
                                        <p:animEffect transition="in" filter="wipe(left)">
                                          <p:cBhvr>
                                            <p:cTn id="48" dur="500"/>
                                            <p:tgtEl>
                                              <p:spTgt spid="81"/>
                                            </p:tgtEl>
                                          </p:cBhvr>
                                        </p:animEffect>
                                      </p:childTnLst>
                                    </p:cTn>
                                  </p:par>
                                </p:childTnLst>
                              </p:cTn>
                            </p:par>
                            <p:par>
                              <p:cTn id="49" fill="hold">
                                <p:stCondLst>
                                  <p:cond delay="4150"/>
                                </p:stCondLst>
                                <p:childTnLst>
                                  <p:par>
                                    <p:cTn id="50" presetID="21" presetClass="entr" presetSubtype="1" fill="hold" nodeType="after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wheel(1)">
                                          <p:cBhvr>
                                            <p:cTn id="52" dur="500"/>
                                            <p:tgtEl>
                                              <p:spTgt spid="75"/>
                                            </p:tgtEl>
                                          </p:cBhvr>
                                        </p:animEffect>
                                      </p:childTnLst>
                                    </p:cTn>
                                  </p:par>
                                  <p:par>
                                    <p:cTn id="53" presetID="53" presetClass="entr" presetSubtype="16" fill="hold" nodeType="withEffect">
                                      <p:stCondLst>
                                        <p:cond delay="0"/>
                                      </p:stCondLst>
                                      <p:childTnLst>
                                        <p:set>
                                          <p:cBhvr>
                                            <p:cTn id="54" dur="1" fill="hold">
                                              <p:stCondLst>
                                                <p:cond delay="0"/>
                                              </p:stCondLst>
                                            </p:cTn>
                                            <p:tgtEl>
                                              <p:spTgt spid="108"/>
                                            </p:tgtEl>
                                            <p:attrNameLst>
                                              <p:attrName>style.visibility</p:attrName>
                                            </p:attrNameLst>
                                          </p:cBhvr>
                                          <p:to>
                                            <p:strVal val="visible"/>
                                          </p:to>
                                        </p:set>
                                        <p:anim calcmode="lin" valueType="num">
                                          <p:cBhvr>
                                            <p:cTn id="55" dur="500" fill="hold"/>
                                            <p:tgtEl>
                                              <p:spTgt spid="108"/>
                                            </p:tgtEl>
                                            <p:attrNameLst>
                                              <p:attrName>ppt_w</p:attrName>
                                            </p:attrNameLst>
                                          </p:cBhvr>
                                          <p:tavLst>
                                            <p:tav tm="0">
                                              <p:val>
                                                <p:fltVal val="0"/>
                                              </p:val>
                                            </p:tav>
                                            <p:tav tm="100000">
                                              <p:val>
                                                <p:strVal val="#ppt_w"/>
                                              </p:val>
                                            </p:tav>
                                          </p:tavLst>
                                        </p:anim>
                                        <p:anim calcmode="lin" valueType="num">
                                          <p:cBhvr>
                                            <p:cTn id="56" dur="500" fill="hold"/>
                                            <p:tgtEl>
                                              <p:spTgt spid="108"/>
                                            </p:tgtEl>
                                            <p:attrNameLst>
                                              <p:attrName>ppt_h</p:attrName>
                                            </p:attrNameLst>
                                          </p:cBhvr>
                                          <p:tavLst>
                                            <p:tav tm="0">
                                              <p:val>
                                                <p:fltVal val="0"/>
                                              </p:val>
                                            </p:tav>
                                            <p:tav tm="100000">
                                              <p:val>
                                                <p:strVal val="#ppt_h"/>
                                              </p:val>
                                            </p:tav>
                                          </p:tavLst>
                                        </p:anim>
                                        <p:animEffect transition="in" filter="fade">
                                          <p:cBhvr>
                                            <p:cTn id="57" dur="500"/>
                                            <p:tgtEl>
                                              <p:spTgt spid="108"/>
                                            </p:tgtEl>
                                          </p:cBhvr>
                                        </p:animEffect>
                                      </p:childTnLst>
                                    </p:cTn>
                                  </p:par>
                                </p:childTnLst>
                              </p:cTn>
                            </p:par>
                            <p:par>
                              <p:cTn id="58" fill="hold">
                                <p:stCondLst>
                                  <p:cond delay="4650"/>
                                </p:stCondLst>
                                <p:childTnLst>
                                  <p:par>
                                    <p:cTn id="59" presetID="22" presetClass="entr" presetSubtype="2" fill="hold" nodeType="afterEffect">
                                      <p:stCondLst>
                                        <p:cond delay="0"/>
                                      </p:stCondLst>
                                      <p:childTnLst>
                                        <p:set>
                                          <p:cBhvr>
                                            <p:cTn id="60" dur="1" fill="hold">
                                              <p:stCondLst>
                                                <p:cond delay="0"/>
                                              </p:stCondLst>
                                            </p:cTn>
                                            <p:tgtEl>
                                              <p:spTgt spid="90"/>
                                            </p:tgtEl>
                                            <p:attrNameLst>
                                              <p:attrName>style.visibility</p:attrName>
                                            </p:attrNameLst>
                                          </p:cBhvr>
                                          <p:to>
                                            <p:strVal val="visible"/>
                                          </p:to>
                                        </p:set>
                                        <p:animEffect transition="in" filter="wipe(right)">
                                          <p:cBhvr>
                                            <p:cTn id="61" dur="500"/>
                                            <p:tgtEl>
                                              <p:spTgt spid="90"/>
                                            </p:tgtEl>
                                          </p:cBhvr>
                                        </p:animEffect>
                                      </p:childTnLst>
                                    </p:cTn>
                                  </p:par>
                                </p:childTnLst>
                              </p:cTn>
                            </p:par>
                            <p:par>
                              <p:cTn id="62" fill="hold">
                                <p:stCondLst>
                                  <p:cond delay="5150"/>
                                </p:stCondLst>
                                <p:childTnLst>
                                  <p:par>
                                    <p:cTn id="63" presetID="21" presetClass="entr" presetSubtype="1" fill="hold" nodeType="afterEffect">
                                      <p:stCondLst>
                                        <p:cond delay="0"/>
                                      </p:stCondLst>
                                      <p:childTnLst>
                                        <p:set>
                                          <p:cBhvr>
                                            <p:cTn id="64" dur="1" fill="hold">
                                              <p:stCondLst>
                                                <p:cond delay="0"/>
                                              </p:stCondLst>
                                            </p:cTn>
                                            <p:tgtEl>
                                              <p:spTgt spid="78"/>
                                            </p:tgtEl>
                                            <p:attrNameLst>
                                              <p:attrName>style.visibility</p:attrName>
                                            </p:attrNameLst>
                                          </p:cBhvr>
                                          <p:to>
                                            <p:strVal val="visible"/>
                                          </p:to>
                                        </p:set>
                                        <p:animEffect transition="in" filter="wheel(1)">
                                          <p:cBhvr>
                                            <p:cTn id="65" dur="500"/>
                                            <p:tgtEl>
                                              <p:spTgt spid="78"/>
                                            </p:tgtEl>
                                          </p:cBhvr>
                                        </p:animEffect>
                                      </p:childTnLst>
                                    </p:cTn>
                                  </p:par>
                                  <p:par>
                                    <p:cTn id="66" presetID="53" presetClass="entr" presetSubtype="16" fill="hold" nodeType="withEffect">
                                      <p:stCondLst>
                                        <p:cond delay="0"/>
                                      </p:stCondLst>
                                      <p:childTnLst>
                                        <p:set>
                                          <p:cBhvr>
                                            <p:cTn id="67" dur="1" fill="hold">
                                              <p:stCondLst>
                                                <p:cond delay="0"/>
                                              </p:stCondLst>
                                            </p:cTn>
                                            <p:tgtEl>
                                              <p:spTgt spid="116"/>
                                            </p:tgtEl>
                                            <p:attrNameLst>
                                              <p:attrName>style.visibility</p:attrName>
                                            </p:attrNameLst>
                                          </p:cBhvr>
                                          <p:to>
                                            <p:strVal val="visible"/>
                                          </p:to>
                                        </p:set>
                                        <p:anim calcmode="lin" valueType="num">
                                          <p:cBhvr>
                                            <p:cTn id="68" dur="500" fill="hold"/>
                                            <p:tgtEl>
                                              <p:spTgt spid="116"/>
                                            </p:tgtEl>
                                            <p:attrNameLst>
                                              <p:attrName>ppt_w</p:attrName>
                                            </p:attrNameLst>
                                          </p:cBhvr>
                                          <p:tavLst>
                                            <p:tav tm="0">
                                              <p:val>
                                                <p:fltVal val="0"/>
                                              </p:val>
                                            </p:tav>
                                            <p:tav tm="100000">
                                              <p:val>
                                                <p:strVal val="#ppt_w"/>
                                              </p:val>
                                            </p:tav>
                                          </p:tavLst>
                                        </p:anim>
                                        <p:anim calcmode="lin" valueType="num">
                                          <p:cBhvr>
                                            <p:cTn id="69" dur="500" fill="hold"/>
                                            <p:tgtEl>
                                              <p:spTgt spid="116"/>
                                            </p:tgtEl>
                                            <p:attrNameLst>
                                              <p:attrName>ppt_h</p:attrName>
                                            </p:attrNameLst>
                                          </p:cBhvr>
                                          <p:tavLst>
                                            <p:tav tm="0">
                                              <p:val>
                                                <p:fltVal val="0"/>
                                              </p:val>
                                            </p:tav>
                                            <p:tav tm="100000">
                                              <p:val>
                                                <p:strVal val="#ppt_h"/>
                                              </p:val>
                                            </p:tav>
                                          </p:tavLst>
                                        </p:anim>
                                        <p:animEffect transition="in" filter="fade">
                                          <p:cBhvr>
                                            <p:cTn id="70" dur="500"/>
                                            <p:tgtEl>
                                              <p:spTgt spid="116"/>
                                            </p:tgtEl>
                                          </p:cBhvr>
                                        </p:animEffect>
                                      </p:childTnLst>
                                    </p:cTn>
                                  </p:par>
                                </p:childTnLst>
                              </p:cTn>
                            </p:par>
                            <p:par>
                              <p:cTn id="71" fill="hold">
                                <p:stCondLst>
                                  <p:cond delay="5650"/>
                                </p:stCondLst>
                                <p:childTnLst>
                                  <p:par>
                                    <p:cTn id="72" presetID="22" presetClass="entr" presetSubtype="8" fill="hold" nodeType="afterEffect">
                                      <p:stCondLst>
                                        <p:cond delay="0"/>
                                      </p:stCondLst>
                                      <p:childTnLst>
                                        <p:set>
                                          <p:cBhvr>
                                            <p:cTn id="73" dur="1" fill="hold">
                                              <p:stCondLst>
                                                <p:cond delay="0"/>
                                              </p:stCondLst>
                                            </p:cTn>
                                            <p:tgtEl>
                                              <p:spTgt spid="84"/>
                                            </p:tgtEl>
                                            <p:attrNameLst>
                                              <p:attrName>style.visibility</p:attrName>
                                            </p:attrNameLst>
                                          </p:cBhvr>
                                          <p:to>
                                            <p:strVal val="visible"/>
                                          </p:to>
                                        </p:set>
                                        <p:animEffect transition="in" filter="wipe(left)">
                                          <p:cBhvr>
                                            <p:cTn id="7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ppt_x"/>
                                              </p:val>
                                            </p:tav>
                                            <p:tav tm="100000">
                                              <p:val>
                                                <p:strVal val="#ppt_x"/>
                                              </p:val>
                                            </p:tav>
                                          </p:tavLst>
                                        </p:anim>
                                        <p:anim calcmode="lin" valueType="num">
                                          <p:cBhvr additive="base">
                                            <p:cTn id="8" dur="500" fill="hold"/>
                                            <p:tgtEl>
                                              <p:spTgt spid="6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66"/>
                                            </p:tgtEl>
                                            <p:attrNameLst>
                                              <p:attrName>style.visibility</p:attrName>
                                            </p:attrNameLst>
                                          </p:cBhvr>
                                          <p:to>
                                            <p:strVal val="visible"/>
                                          </p:to>
                                        </p:set>
                                        <p:anim calcmode="lin" valueType="num">
                                          <p:cBhvr>
                                            <p:cTn id="12" dur="500" fill="hold"/>
                                            <p:tgtEl>
                                              <p:spTgt spid="66"/>
                                            </p:tgtEl>
                                            <p:attrNameLst>
                                              <p:attrName>ppt_w</p:attrName>
                                            </p:attrNameLst>
                                          </p:cBhvr>
                                          <p:tavLst>
                                            <p:tav tm="0">
                                              <p:val>
                                                <p:fltVal val="0"/>
                                              </p:val>
                                            </p:tav>
                                            <p:tav tm="100000">
                                              <p:val>
                                                <p:strVal val="#ppt_w"/>
                                              </p:val>
                                            </p:tav>
                                          </p:tavLst>
                                        </p:anim>
                                        <p:anim calcmode="lin" valueType="num">
                                          <p:cBhvr>
                                            <p:cTn id="13" dur="500" fill="hold"/>
                                            <p:tgtEl>
                                              <p:spTgt spid="66"/>
                                            </p:tgtEl>
                                            <p:attrNameLst>
                                              <p:attrName>ppt_h</p:attrName>
                                            </p:attrNameLst>
                                          </p:cBhvr>
                                          <p:tavLst>
                                            <p:tav tm="0">
                                              <p:val>
                                                <p:fltVal val="0"/>
                                              </p:val>
                                            </p:tav>
                                            <p:tav tm="100000">
                                              <p:val>
                                                <p:strVal val="#ppt_h"/>
                                              </p:val>
                                            </p:tav>
                                          </p:tavLst>
                                        </p:anim>
                                        <p:animEffect transition="in" filter="fade">
                                          <p:cBhvr>
                                            <p:cTn id="14" dur="500"/>
                                            <p:tgtEl>
                                              <p:spTgt spid="66"/>
                                            </p:tgtEl>
                                          </p:cBhvr>
                                        </p:animEffect>
                                      </p:childTnLst>
                                    </p:cTn>
                                  </p:par>
                                </p:childTnLst>
                              </p:cTn>
                            </p:par>
                            <p:par>
                              <p:cTn id="15" fill="hold">
                                <p:stCondLst>
                                  <p:cond delay="1150"/>
                                </p:stCondLst>
                                <p:childTnLst>
                                  <p:par>
                                    <p:cTn id="16" presetID="16" presetClass="entr" presetSubtype="42" fill="hold" nodeType="after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barn(outHorizontal)">
                                          <p:cBhvr>
                                            <p:cTn id="18" dur="500"/>
                                            <p:tgtEl>
                                              <p:spTgt spid="67"/>
                                            </p:tgtEl>
                                          </p:cBhvr>
                                        </p:animEffect>
                                      </p:childTnLst>
                                    </p:cTn>
                                  </p:par>
                                </p:childTnLst>
                              </p:cTn>
                            </p:par>
                            <p:par>
                              <p:cTn id="19" fill="hold">
                                <p:stCondLst>
                                  <p:cond delay="1650"/>
                                </p:stCondLst>
                                <p:childTnLst>
                                  <p:par>
                                    <p:cTn id="20" presetID="22" presetClass="entr" presetSubtype="8" fill="hold" grpId="0" nodeType="after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wipe(left)">
                                          <p:cBhvr>
                                            <p:cTn id="22" dur="500"/>
                                            <p:tgtEl>
                                              <p:spTgt spid="68"/>
                                            </p:tgtEl>
                                          </p:cBhvr>
                                        </p:animEffect>
                                      </p:childTnLst>
                                    </p:cTn>
                                  </p:par>
                                </p:childTnLst>
                              </p:cTn>
                            </p:par>
                            <p:par>
                              <p:cTn id="23" fill="hold">
                                <p:stCondLst>
                                  <p:cond delay="2150"/>
                                </p:stCondLst>
                                <p:childTnLst>
                                  <p:par>
                                    <p:cTn id="24" presetID="21" presetClass="entr" presetSubtype="1" fill="hold" nodeType="after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wheel(1)">
                                          <p:cBhvr>
                                            <p:cTn id="26" dur="500"/>
                                            <p:tgtEl>
                                              <p:spTgt spid="69"/>
                                            </p:tgtEl>
                                          </p:cBhvr>
                                        </p:animEffect>
                                      </p:childTnLst>
                                    </p:cTn>
                                  </p:par>
                                  <p:par>
                                    <p:cTn id="27" presetID="53" presetClass="entr" presetSubtype="16" fill="hold" nodeType="withEffect">
                                      <p:stCondLst>
                                        <p:cond delay="0"/>
                                      </p:stCondLst>
                                      <p:childTnLst>
                                        <p:set>
                                          <p:cBhvr>
                                            <p:cTn id="28" dur="1" fill="hold">
                                              <p:stCondLst>
                                                <p:cond delay="0"/>
                                              </p:stCondLst>
                                            </p:cTn>
                                            <p:tgtEl>
                                              <p:spTgt spid="93"/>
                                            </p:tgtEl>
                                            <p:attrNameLst>
                                              <p:attrName>style.visibility</p:attrName>
                                            </p:attrNameLst>
                                          </p:cBhvr>
                                          <p:to>
                                            <p:strVal val="visible"/>
                                          </p:to>
                                        </p:set>
                                        <p:anim calcmode="lin" valueType="num">
                                          <p:cBhvr>
                                            <p:cTn id="29" dur="500" fill="hold"/>
                                            <p:tgtEl>
                                              <p:spTgt spid="93"/>
                                            </p:tgtEl>
                                            <p:attrNameLst>
                                              <p:attrName>ppt_w</p:attrName>
                                            </p:attrNameLst>
                                          </p:cBhvr>
                                          <p:tavLst>
                                            <p:tav tm="0">
                                              <p:val>
                                                <p:fltVal val="0"/>
                                              </p:val>
                                            </p:tav>
                                            <p:tav tm="100000">
                                              <p:val>
                                                <p:strVal val="#ppt_w"/>
                                              </p:val>
                                            </p:tav>
                                          </p:tavLst>
                                        </p:anim>
                                        <p:anim calcmode="lin" valueType="num">
                                          <p:cBhvr>
                                            <p:cTn id="30" dur="500" fill="hold"/>
                                            <p:tgtEl>
                                              <p:spTgt spid="93"/>
                                            </p:tgtEl>
                                            <p:attrNameLst>
                                              <p:attrName>ppt_h</p:attrName>
                                            </p:attrNameLst>
                                          </p:cBhvr>
                                          <p:tavLst>
                                            <p:tav tm="0">
                                              <p:val>
                                                <p:fltVal val="0"/>
                                              </p:val>
                                            </p:tav>
                                            <p:tav tm="100000">
                                              <p:val>
                                                <p:strVal val="#ppt_h"/>
                                              </p:val>
                                            </p:tav>
                                          </p:tavLst>
                                        </p:anim>
                                        <p:animEffect transition="in" filter="fade">
                                          <p:cBhvr>
                                            <p:cTn id="31" dur="500"/>
                                            <p:tgtEl>
                                              <p:spTgt spid="93"/>
                                            </p:tgtEl>
                                          </p:cBhvr>
                                        </p:animEffect>
                                      </p:childTnLst>
                                    </p:cTn>
                                  </p:par>
                                </p:childTnLst>
                              </p:cTn>
                            </p:par>
                            <p:par>
                              <p:cTn id="32" fill="hold">
                                <p:stCondLst>
                                  <p:cond delay="2650"/>
                                </p:stCondLst>
                                <p:childTnLst>
                                  <p:par>
                                    <p:cTn id="33" presetID="22" presetClass="entr" presetSubtype="2" fill="hold" nodeType="afterEffect">
                                      <p:stCondLst>
                                        <p:cond delay="0"/>
                                      </p:stCondLst>
                                      <p:childTnLst>
                                        <p:set>
                                          <p:cBhvr>
                                            <p:cTn id="34" dur="1" fill="hold">
                                              <p:stCondLst>
                                                <p:cond delay="0"/>
                                              </p:stCondLst>
                                            </p:cTn>
                                            <p:tgtEl>
                                              <p:spTgt spid="87"/>
                                            </p:tgtEl>
                                            <p:attrNameLst>
                                              <p:attrName>style.visibility</p:attrName>
                                            </p:attrNameLst>
                                          </p:cBhvr>
                                          <p:to>
                                            <p:strVal val="visible"/>
                                          </p:to>
                                        </p:set>
                                        <p:animEffect transition="in" filter="wipe(right)">
                                          <p:cBhvr>
                                            <p:cTn id="35" dur="500"/>
                                            <p:tgtEl>
                                              <p:spTgt spid="87"/>
                                            </p:tgtEl>
                                          </p:cBhvr>
                                        </p:animEffect>
                                      </p:childTnLst>
                                    </p:cTn>
                                  </p:par>
                                </p:childTnLst>
                              </p:cTn>
                            </p:par>
                            <p:par>
                              <p:cTn id="36" fill="hold">
                                <p:stCondLst>
                                  <p:cond delay="3150"/>
                                </p:stCondLst>
                                <p:childTnLst>
                                  <p:par>
                                    <p:cTn id="37" presetID="21" presetClass="entr" presetSubtype="1" fill="hold" nodeType="after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wheel(1)">
                                          <p:cBhvr>
                                            <p:cTn id="39" dur="500"/>
                                            <p:tgtEl>
                                              <p:spTgt spid="72"/>
                                            </p:tgtEl>
                                          </p:cBhvr>
                                        </p:animEffect>
                                      </p:childTnLst>
                                    </p:cTn>
                                  </p:par>
                                  <p:par>
                                    <p:cTn id="40" presetID="53" presetClass="entr" presetSubtype="16"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 calcmode="lin" valueType="num">
                                          <p:cBhvr>
                                            <p:cTn id="42" dur="500" fill="hold"/>
                                            <p:tgtEl>
                                              <p:spTgt spid="99"/>
                                            </p:tgtEl>
                                            <p:attrNameLst>
                                              <p:attrName>ppt_w</p:attrName>
                                            </p:attrNameLst>
                                          </p:cBhvr>
                                          <p:tavLst>
                                            <p:tav tm="0">
                                              <p:val>
                                                <p:fltVal val="0"/>
                                              </p:val>
                                            </p:tav>
                                            <p:tav tm="100000">
                                              <p:val>
                                                <p:strVal val="#ppt_w"/>
                                              </p:val>
                                            </p:tav>
                                          </p:tavLst>
                                        </p:anim>
                                        <p:anim calcmode="lin" valueType="num">
                                          <p:cBhvr>
                                            <p:cTn id="43" dur="500" fill="hold"/>
                                            <p:tgtEl>
                                              <p:spTgt spid="99"/>
                                            </p:tgtEl>
                                            <p:attrNameLst>
                                              <p:attrName>ppt_h</p:attrName>
                                            </p:attrNameLst>
                                          </p:cBhvr>
                                          <p:tavLst>
                                            <p:tav tm="0">
                                              <p:val>
                                                <p:fltVal val="0"/>
                                              </p:val>
                                            </p:tav>
                                            <p:tav tm="100000">
                                              <p:val>
                                                <p:strVal val="#ppt_h"/>
                                              </p:val>
                                            </p:tav>
                                          </p:tavLst>
                                        </p:anim>
                                        <p:animEffect transition="in" filter="fade">
                                          <p:cBhvr>
                                            <p:cTn id="44" dur="500"/>
                                            <p:tgtEl>
                                              <p:spTgt spid="99"/>
                                            </p:tgtEl>
                                          </p:cBhvr>
                                        </p:animEffect>
                                      </p:childTnLst>
                                    </p:cTn>
                                  </p:par>
                                </p:childTnLst>
                              </p:cTn>
                            </p:par>
                            <p:par>
                              <p:cTn id="45" fill="hold">
                                <p:stCondLst>
                                  <p:cond delay="3650"/>
                                </p:stCondLst>
                                <p:childTnLst>
                                  <p:par>
                                    <p:cTn id="46" presetID="22" presetClass="entr" presetSubtype="8" fill="hold" nodeType="afterEffect">
                                      <p:stCondLst>
                                        <p:cond delay="0"/>
                                      </p:stCondLst>
                                      <p:childTnLst>
                                        <p:set>
                                          <p:cBhvr>
                                            <p:cTn id="47" dur="1" fill="hold">
                                              <p:stCondLst>
                                                <p:cond delay="0"/>
                                              </p:stCondLst>
                                            </p:cTn>
                                            <p:tgtEl>
                                              <p:spTgt spid="81"/>
                                            </p:tgtEl>
                                            <p:attrNameLst>
                                              <p:attrName>style.visibility</p:attrName>
                                            </p:attrNameLst>
                                          </p:cBhvr>
                                          <p:to>
                                            <p:strVal val="visible"/>
                                          </p:to>
                                        </p:set>
                                        <p:animEffect transition="in" filter="wipe(left)">
                                          <p:cBhvr>
                                            <p:cTn id="48" dur="500"/>
                                            <p:tgtEl>
                                              <p:spTgt spid="81"/>
                                            </p:tgtEl>
                                          </p:cBhvr>
                                        </p:animEffect>
                                      </p:childTnLst>
                                    </p:cTn>
                                  </p:par>
                                </p:childTnLst>
                              </p:cTn>
                            </p:par>
                            <p:par>
                              <p:cTn id="49" fill="hold">
                                <p:stCondLst>
                                  <p:cond delay="4150"/>
                                </p:stCondLst>
                                <p:childTnLst>
                                  <p:par>
                                    <p:cTn id="50" presetID="21" presetClass="entr" presetSubtype="1" fill="hold" nodeType="after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wheel(1)">
                                          <p:cBhvr>
                                            <p:cTn id="52" dur="500"/>
                                            <p:tgtEl>
                                              <p:spTgt spid="75"/>
                                            </p:tgtEl>
                                          </p:cBhvr>
                                        </p:animEffect>
                                      </p:childTnLst>
                                    </p:cTn>
                                  </p:par>
                                  <p:par>
                                    <p:cTn id="53" presetID="53" presetClass="entr" presetSubtype="16" fill="hold" nodeType="withEffect">
                                      <p:stCondLst>
                                        <p:cond delay="0"/>
                                      </p:stCondLst>
                                      <p:childTnLst>
                                        <p:set>
                                          <p:cBhvr>
                                            <p:cTn id="54" dur="1" fill="hold">
                                              <p:stCondLst>
                                                <p:cond delay="0"/>
                                              </p:stCondLst>
                                            </p:cTn>
                                            <p:tgtEl>
                                              <p:spTgt spid="108"/>
                                            </p:tgtEl>
                                            <p:attrNameLst>
                                              <p:attrName>style.visibility</p:attrName>
                                            </p:attrNameLst>
                                          </p:cBhvr>
                                          <p:to>
                                            <p:strVal val="visible"/>
                                          </p:to>
                                        </p:set>
                                        <p:anim calcmode="lin" valueType="num">
                                          <p:cBhvr>
                                            <p:cTn id="55" dur="500" fill="hold"/>
                                            <p:tgtEl>
                                              <p:spTgt spid="108"/>
                                            </p:tgtEl>
                                            <p:attrNameLst>
                                              <p:attrName>ppt_w</p:attrName>
                                            </p:attrNameLst>
                                          </p:cBhvr>
                                          <p:tavLst>
                                            <p:tav tm="0">
                                              <p:val>
                                                <p:fltVal val="0"/>
                                              </p:val>
                                            </p:tav>
                                            <p:tav tm="100000">
                                              <p:val>
                                                <p:strVal val="#ppt_w"/>
                                              </p:val>
                                            </p:tav>
                                          </p:tavLst>
                                        </p:anim>
                                        <p:anim calcmode="lin" valueType="num">
                                          <p:cBhvr>
                                            <p:cTn id="56" dur="500" fill="hold"/>
                                            <p:tgtEl>
                                              <p:spTgt spid="108"/>
                                            </p:tgtEl>
                                            <p:attrNameLst>
                                              <p:attrName>ppt_h</p:attrName>
                                            </p:attrNameLst>
                                          </p:cBhvr>
                                          <p:tavLst>
                                            <p:tav tm="0">
                                              <p:val>
                                                <p:fltVal val="0"/>
                                              </p:val>
                                            </p:tav>
                                            <p:tav tm="100000">
                                              <p:val>
                                                <p:strVal val="#ppt_h"/>
                                              </p:val>
                                            </p:tav>
                                          </p:tavLst>
                                        </p:anim>
                                        <p:animEffect transition="in" filter="fade">
                                          <p:cBhvr>
                                            <p:cTn id="57" dur="500"/>
                                            <p:tgtEl>
                                              <p:spTgt spid="108"/>
                                            </p:tgtEl>
                                          </p:cBhvr>
                                        </p:animEffect>
                                      </p:childTnLst>
                                    </p:cTn>
                                  </p:par>
                                </p:childTnLst>
                              </p:cTn>
                            </p:par>
                            <p:par>
                              <p:cTn id="58" fill="hold">
                                <p:stCondLst>
                                  <p:cond delay="4650"/>
                                </p:stCondLst>
                                <p:childTnLst>
                                  <p:par>
                                    <p:cTn id="59" presetID="22" presetClass="entr" presetSubtype="2" fill="hold" nodeType="afterEffect">
                                      <p:stCondLst>
                                        <p:cond delay="0"/>
                                      </p:stCondLst>
                                      <p:childTnLst>
                                        <p:set>
                                          <p:cBhvr>
                                            <p:cTn id="60" dur="1" fill="hold">
                                              <p:stCondLst>
                                                <p:cond delay="0"/>
                                              </p:stCondLst>
                                            </p:cTn>
                                            <p:tgtEl>
                                              <p:spTgt spid="90"/>
                                            </p:tgtEl>
                                            <p:attrNameLst>
                                              <p:attrName>style.visibility</p:attrName>
                                            </p:attrNameLst>
                                          </p:cBhvr>
                                          <p:to>
                                            <p:strVal val="visible"/>
                                          </p:to>
                                        </p:set>
                                        <p:animEffect transition="in" filter="wipe(right)">
                                          <p:cBhvr>
                                            <p:cTn id="61" dur="500"/>
                                            <p:tgtEl>
                                              <p:spTgt spid="90"/>
                                            </p:tgtEl>
                                          </p:cBhvr>
                                        </p:animEffect>
                                      </p:childTnLst>
                                    </p:cTn>
                                  </p:par>
                                </p:childTnLst>
                              </p:cTn>
                            </p:par>
                            <p:par>
                              <p:cTn id="62" fill="hold">
                                <p:stCondLst>
                                  <p:cond delay="5150"/>
                                </p:stCondLst>
                                <p:childTnLst>
                                  <p:par>
                                    <p:cTn id="63" presetID="21" presetClass="entr" presetSubtype="1" fill="hold" nodeType="afterEffect">
                                      <p:stCondLst>
                                        <p:cond delay="0"/>
                                      </p:stCondLst>
                                      <p:childTnLst>
                                        <p:set>
                                          <p:cBhvr>
                                            <p:cTn id="64" dur="1" fill="hold">
                                              <p:stCondLst>
                                                <p:cond delay="0"/>
                                              </p:stCondLst>
                                            </p:cTn>
                                            <p:tgtEl>
                                              <p:spTgt spid="78"/>
                                            </p:tgtEl>
                                            <p:attrNameLst>
                                              <p:attrName>style.visibility</p:attrName>
                                            </p:attrNameLst>
                                          </p:cBhvr>
                                          <p:to>
                                            <p:strVal val="visible"/>
                                          </p:to>
                                        </p:set>
                                        <p:animEffect transition="in" filter="wheel(1)">
                                          <p:cBhvr>
                                            <p:cTn id="65" dur="500"/>
                                            <p:tgtEl>
                                              <p:spTgt spid="78"/>
                                            </p:tgtEl>
                                          </p:cBhvr>
                                        </p:animEffect>
                                      </p:childTnLst>
                                    </p:cTn>
                                  </p:par>
                                  <p:par>
                                    <p:cTn id="66" presetID="53" presetClass="entr" presetSubtype="16" fill="hold" nodeType="withEffect">
                                      <p:stCondLst>
                                        <p:cond delay="0"/>
                                      </p:stCondLst>
                                      <p:childTnLst>
                                        <p:set>
                                          <p:cBhvr>
                                            <p:cTn id="67" dur="1" fill="hold">
                                              <p:stCondLst>
                                                <p:cond delay="0"/>
                                              </p:stCondLst>
                                            </p:cTn>
                                            <p:tgtEl>
                                              <p:spTgt spid="116"/>
                                            </p:tgtEl>
                                            <p:attrNameLst>
                                              <p:attrName>style.visibility</p:attrName>
                                            </p:attrNameLst>
                                          </p:cBhvr>
                                          <p:to>
                                            <p:strVal val="visible"/>
                                          </p:to>
                                        </p:set>
                                        <p:anim calcmode="lin" valueType="num">
                                          <p:cBhvr>
                                            <p:cTn id="68" dur="500" fill="hold"/>
                                            <p:tgtEl>
                                              <p:spTgt spid="116"/>
                                            </p:tgtEl>
                                            <p:attrNameLst>
                                              <p:attrName>ppt_w</p:attrName>
                                            </p:attrNameLst>
                                          </p:cBhvr>
                                          <p:tavLst>
                                            <p:tav tm="0">
                                              <p:val>
                                                <p:fltVal val="0"/>
                                              </p:val>
                                            </p:tav>
                                            <p:tav tm="100000">
                                              <p:val>
                                                <p:strVal val="#ppt_w"/>
                                              </p:val>
                                            </p:tav>
                                          </p:tavLst>
                                        </p:anim>
                                        <p:anim calcmode="lin" valueType="num">
                                          <p:cBhvr>
                                            <p:cTn id="69" dur="500" fill="hold"/>
                                            <p:tgtEl>
                                              <p:spTgt spid="116"/>
                                            </p:tgtEl>
                                            <p:attrNameLst>
                                              <p:attrName>ppt_h</p:attrName>
                                            </p:attrNameLst>
                                          </p:cBhvr>
                                          <p:tavLst>
                                            <p:tav tm="0">
                                              <p:val>
                                                <p:fltVal val="0"/>
                                              </p:val>
                                            </p:tav>
                                            <p:tav tm="100000">
                                              <p:val>
                                                <p:strVal val="#ppt_h"/>
                                              </p:val>
                                            </p:tav>
                                          </p:tavLst>
                                        </p:anim>
                                        <p:animEffect transition="in" filter="fade">
                                          <p:cBhvr>
                                            <p:cTn id="70" dur="500"/>
                                            <p:tgtEl>
                                              <p:spTgt spid="116"/>
                                            </p:tgtEl>
                                          </p:cBhvr>
                                        </p:animEffect>
                                      </p:childTnLst>
                                    </p:cTn>
                                  </p:par>
                                </p:childTnLst>
                              </p:cTn>
                            </p:par>
                            <p:par>
                              <p:cTn id="71" fill="hold">
                                <p:stCondLst>
                                  <p:cond delay="5650"/>
                                </p:stCondLst>
                                <p:childTnLst>
                                  <p:par>
                                    <p:cTn id="72" presetID="22" presetClass="entr" presetSubtype="8" fill="hold" nodeType="afterEffect">
                                      <p:stCondLst>
                                        <p:cond delay="0"/>
                                      </p:stCondLst>
                                      <p:childTnLst>
                                        <p:set>
                                          <p:cBhvr>
                                            <p:cTn id="73" dur="1" fill="hold">
                                              <p:stCondLst>
                                                <p:cond delay="0"/>
                                              </p:stCondLst>
                                            </p:cTn>
                                            <p:tgtEl>
                                              <p:spTgt spid="84"/>
                                            </p:tgtEl>
                                            <p:attrNameLst>
                                              <p:attrName>style.visibility</p:attrName>
                                            </p:attrNameLst>
                                          </p:cBhvr>
                                          <p:to>
                                            <p:strVal val="visible"/>
                                          </p:to>
                                        </p:set>
                                        <p:animEffect transition="in" filter="wipe(left)">
                                          <p:cBhvr>
                                            <p:cTn id="7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8"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原创设计师QQ598969553          _1"/>
          <p:cNvGrpSpPr/>
          <p:nvPr/>
        </p:nvGrpSpPr>
        <p:grpSpPr>
          <a:xfrm>
            <a:off x="3032332" y="613701"/>
            <a:ext cx="3065456" cy="805318"/>
            <a:chOff x="2330673" y="2010009"/>
            <a:chExt cx="1739454" cy="1412819"/>
          </a:xfrm>
        </p:grpSpPr>
        <p:sp>
          <p:nvSpPr>
            <p:cNvPr id="4" name="圆角矩形 3"/>
            <p:cNvSpPr/>
            <p:nvPr/>
          </p:nvSpPr>
          <p:spPr>
            <a:xfrm>
              <a:off x="2330673" y="2010009"/>
              <a:ext cx="1739454" cy="1412819"/>
            </a:xfrm>
            <a:prstGeom prst="roundRect">
              <a:avLst>
                <a:gd name="adj" fmla="val 0"/>
              </a:avLst>
            </a:prstGeom>
            <a:solidFill>
              <a:schemeClr val="accent2"/>
            </a:solidFill>
            <a:ln w="50800">
              <a:gradFill flip="none" rotWithShape="1">
                <a:gsLst>
                  <a:gs pos="0">
                    <a:schemeClr val="bg1">
                      <a:lumMod val="85000"/>
                    </a:schemeClr>
                  </a:gs>
                  <a:gs pos="100000">
                    <a:schemeClr val="bg1"/>
                  </a:gs>
                </a:gsLst>
                <a:lin ang="2700000" scaled="1"/>
                <a:tileRect/>
              </a:gradFill>
            </a:ln>
            <a:effectLst>
              <a:innerShdw blurRad="127000" dist="76200" dir="13500000">
                <a:schemeClr val="tx1">
                  <a:lumMod val="65000"/>
                  <a:lumOff val="35000"/>
                  <a:alpha val="53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Calibri"/>
                <a:ea typeface="宋体" panose="02010600030101010101" pitchFamily="2" charset="-122"/>
              </a:endParaRPr>
            </a:p>
          </p:txBody>
        </p:sp>
        <p:sp>
          <p:nvSpPr>
            <p:cNvPr id="5" name="圆角矩形 4"/>
            <p:cNvSpPr/>
            <p:nvPr/>
          </p:nvSpPr>
          <p:spPr>
            <a:xfrm>
              <a:off x="2372646" y="2149777"/>
              <a:ext cx="1653380" cy="1133274"/>
            </a:xfrm>
            <a:prstGeom prst="roundRect">
              <a:avLst>
                <a:gd name="adj" fmla="val 0"/>
              </a:avLst>
            </a:prstGeom>
            <a:solidFill>
              <a:schemeClr val="bg1">
                <a:lumMod val="95000"/>
              </a:schemeClr>
            </a:solidFill>
            <a:ln w="50800">
              <a:noFill/>
            </a:ln>
            <a:effectLst>
              <a:outerShdw blurRad="152400" dist="76200" dir="2700000" algn="tl" rotWithShape="0">
                <a:schemeClr val="tx1">
                  <a:lumMod val="65000"/>
                  <a:lumOff val="35000"/>
                  <a:alpha val="55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sp>
        <p:nvSpPr>
          <p:cNvPr id="6" name="原创设计师QQ598969553          _2"/>
          <p:cNvSpPr/>
          <p:nvPr/>
        </p:nvSpPr>
        <p:spPr>
          <a:xfrm>
            <a:off x="3247500" y="742223"/>
            <a:ext cx="2645258" cy="530915"/>
          </a:xfrm>
          <a:prstGeom prst="rect">
            <a:avLst/>
          </a:prstGeom>
        </p:spPr>
        <p:txBody>
          <a:bodyPr wrap="square" lIns="68580" tIns="34290" rIns="68580" bIns="34290">
            <a:spAutoFit/>
          </a:bodyPr>
          <a:lstStyle/>
          <a:p>
            <a:pPr algn="ctr">
              <a:defRPr/>
            </a:pPr>
            <a:r>
              <a:rPr lang="zh-CN" altLang="en-US" sz="3000" dirty="0">
                <a:solidFill>
                  <a:schemeClr val="accent1"/>
                </a:solidFill>
                <a:latin typeface="+mn-ea"/>
              </a:rPr>
              <a:t>前言</a:t>
            </a:r>
            <a:r>
              <a:rPr lang="en-US" altLang="zh-CN" sz="3000" dirty="0">
                <a:solidFill>
                  <a:schemeClr val="accent1"/>
                </a:solidFill>
                <a:latin typeface="+mn-ea"/>
              </a:rPr>
              <a:t>/</a:t>
            </a:r>
            <a:r>
              <a:rPr lang="en-US" altLang="zh-CN" sz="2400" dirty="0">
                <a:solidFill>
                  <a:schemeClr val="accent1"/>
                </a:solidFill>
                <a:latin typeface="+mn-ea"/>
              </a:rPr>
              <a:t>PREFACE</a:t>
            </a:r>
            <a:endParaRPr lang="en-GB" altLang="zh-CN" sz="2400" dirty="0">
              <a:solidFill>
                <a:schemeClr val="accent1"/>
              </a:solidFill>
              <a:latin typeface="+mn-ea"/>
            </a:endParaRPr>
          </a:p>
        </p:txBody>
      </p:sp>
      <p:sp>
        <p:nvSpPr>
          <p:cNvPr id="11" name="原创设计师QQ598969553          _3"/>
          <p:cNvSpPr txBox="1"/>
          <p:nvPr/>
        </p:nvSpPr>
        <p:spPr bwMode="auto">
          <a:xfrm>
            <a:off x="793454" y="1734388"/>
            <a:ext cx="7557164" cy="2054409"/>
          </a:xfrm>
          <a:prstGeom prst="rect">
            <a:avLst/>
          </a:prstGeom>
          <a:noFill/>
        </p:spPr>
        <p:txBody>
          <a:bodyPr wrap="square" lIns="68580" tIns="34290" rIns="68580" bIns="34290">
            <a:spAutoFit/>
          </a:bodyPr>
          <a:lstStyle/>
          <a:p>
            <a:pPr algn="just" eaLnBrk="0" hangingPunct="0">
              <a:lnSpc>
                <a:spcPct val="150000"/>
              </a:lnSpc>
            </a:pPr>
            <a:r>
              <a:rPr lang="zh-CN" altLang="en-US" sz="1200" dirty="0">
                <a:solidFill>
                  <a:schemeClr val="tx2"/>
                </a:solidFill>
                <a:latin typeface="微软雅黑" pitchFamily="34" charset="-122"/>
                <a:ea typeface="微软雅黑" pitchFamily="34" charset="-122"/>
                <a:sym typeface="微软雅黑" pitchFamily="34" charset="-122"/>
              </a:rPr>
              <a:t>岁月流转，时光飞逝，转眼间</a:t>
            </a:r>
            <a:r>
              <a:rPr lang="en-US" altLang="zh-CN" b="1" dirty="0">
                <a:solidFill>
                  <a:schemeClr val="accent1"/>
                </a:solidFill>
                <a:latin typeface="微软雅黑" pitchFamily="34" charset="-122"/>
                <a:ea typeface="微软雅黑" pitchFamily="34" charset="-122"/>
                <a:sym typeface="微软雅黑" pitchFamily="34" charset="-122"/>
              </a:rPr>
              <a:t>2016</a:t>
            </a:r>
            <a:r>
              <a:rPr lang="zh-CN" altLang="en-US" sz="1200" dirty="0">
                <a:solidFill>
                  <a:schemeClr val="tx2"/>
                </a:solidFill>
                <a:latin typeface="微软雅黑" pitchFamily="34" charset="-122"/>
                <a:ea typeface="微软雅黑" pitchFamily="34" charset="-122"/>
                <a:sym typeface="微软雅黑" pitchFamily="34" charset="-122"/>
              </a:rPr>
              <a:t>年的工作又接近尾声。回首过去一年的工作，经过全体领导及员工的共同努力，公司经营业绩保持良好，行业地位、社会形象日渐提升，各项工作全面发展。</a:t>
            </a:r>
            <a:endParaRPr lang="en-US" altLang="zh-CN" sz="1200" dirty="0">
              <a:solidFill>
                <a:schemeClr val="tx2"/>
              </a:solidFill>
              <a:latin typeface="微软雅黑" pitchFamily="34" charset="-122"/>
              <a:ea typeface="微软雅黑" pitchFamily="34" charset="-122"/>
              <a:sym typeface="微软雅黑" pitchFamily="34" charset="-122"/>
            </a:endParaRPr>
          </a:p>
          <a:p>
            <a:pPr algn="just" eaLnBrk="0" hangingPunct="0">
              <a:lnSpc>
                <a:spcPct val="150000"/>
              </a:lnSpc>
            </a:pPr>
            <a:endParaRPr lang="en-US" altLang="zh-CN" sz="500" dirty="0">
              <a:solidFill>
                <a:schemeClr val="tx2"/>
              </a:solidFill>
              <a:latin typeface="微软雅黑" pitchFamily="34" charset="-122"/>
              <a:ea typeface="微软雅黑" pitchFamily="34" charset="-122"/>
              <a:sym typeface="微软雅黑" pitchFamily="34" charset="-122"/>
            </a:endParaRPr>
          </a:p>
          <a:p>
            <a:pPr algn="just" eaLnBrk="0" hangingPunct="0">
              <a:lnSpc>
                <a:spcPct val="150000"/>
              </a:lnSpc>
            </a:pPr>
            <a:r>
              <a:rPr lang="zh-CN" altLang="en-US" sz="1200" dirty="0">
                <a:solidFill>
                  <a:schemeClr val="tx2"/>
                </a:solidFill>
                <a:latin typeface="微软雅黑" pitchFamily="34" charset="-122"/>
                <a:ea typeface="微软雅黑" pitchFamily="34" charset="-122"/>
                <a:sym typeface="微软雅黑" pitchFamily="34" charset="-122"/>
              </a:rPr>
              <a:t>新起点、新希望。站在</a:t>
            </a:r>
            <a:r>
              <a:rPr lang="en-US" altLang="zh-CN" b="1" dirty="0">
                <a:solidFill>
                  <a:schemeClr val="accent1"/>
                </a:solidFill>
                <a:latin typeface="微软雅黑" pitchFamily="34" charset="-122"/>
                <a:ea typeface="微软雅黑" pitchFamily="34" charset="-122"/>
                <a:sym typeface="微软雅黑" pitchFamily="34" charset="-122"/>
              </a:rPr>
              <a:t>2017</a:t>
            </a:r>
            <a:r>
              <a:rPr lang="zh-CN" altLang="en-US" sz="1200" dirty="0">
                <a:solidFill>
                  <a:schemeClr val="tx2"/>
                </a:solidFill>
                <a:latin typeface="微软雅黑" pitchFamily="34" charset="-122"/>
                <a:ea typeface="微软雅黑" pitchFamily="34" charset="-122"/>
                <a:sym typeface="微软雅黑" pitchFamily="34" charset="-122"/>
              </a:rPr>
              <a:t>年的起点，我们将继承和发扬过去工作中存在的优点，汲取经验，摒弃不足，满怀信心，以更清醒的头脑、更旺盛的斗志、更奋发的姿态和更充沛的干劲，向我们的既定目标进发！</a:t>
            </a:r>
            <a:endParaRPr lang="en-US" altLang="zh-CN" sz="1200" dirty="0">
              <a:solidFill>
                <a:schemeClr val="tx2"/>
              </a:solidFill>
              <a:latin typeface="微软雅黑" pitchFamily="34" charset="-122"/>
              <a:ea typeface="微软雅黑" pitchFamily="34" charset="-122"/>
              <a:sym typeface="微软雅黑" pitchFamily="34" charset="-122"/>
            </a:endParaRPr>
          </a:p>
          <a:p>
            <a:pPr algn="just" eaLnBrk="0" hangingPunct="0">
              <a:lnSpc>
                <a:spcPct val="150000"/>
              </a:lnSpc>
            </a:pPr>
            <a:endParaRPr lang="en-US" altLang="zh-CN" sz="500" dirty="0">
              <a:solidFill>
                <a:schemeClr val="tx2"/>
              </a:solidFill>
              <a:latin typeface="微软雅黑" pitchFamily="34" charset="-122"/>
              <a:ea typeface="微软雅黑" pitchFamily="34" charset="-122"/>
              <a:sym typeface="微软雅黑" pitchFamily="34" charset="-122"/>
            </a:endParaRPr>
          </a:p>
          <a:p>
            <a:pPr algn="just" eaLnBrk="0" hangingPunct="0">
              <a:lnSpc>
                <a:spcPct val="150000"/>
              </a:lnSpc>
            </a:pPr>
            <a:r>
              <a:rPr lang="en-US" altLang="zh-CN" sz="1200" dirty="0">
                <a:solidFill>
                  <a:schemeClr val="tx2"/>
                </a:solidFill>
                <a:latin typeface="微软雅黑" panose="020B0503020204020204" pitchFamily="34" charset="-122"/>
                <a:ea typeface="微软雅黑" panose="020B0503020204020204" pitchFamily="34" charset="-122"/>
              </a:rPr>
              <a:t>Microsoft Office PowerPoint</a:t>
            </a:r>
            <a:r>
              <a:rPr lang="zh-CN" altLang="en-US" sz="1200" dirty="0">
                <a:solidFill>
                  <a:schemeClr val="tx2"/>
                </a:solidFill>
                <a:latin typeface="微软雅黑" panose="020B0503020204020204" pitchFamily="34" charset="-122"/>
                <a:ea typeface="微软雅黑" panose="020B0503020204020204" pitchFamily="34" charset="-122"/>
              </a:rPr>
              <a:t>，是微软公司的演示文稿软件。用户可以在投影仪或者计算机上进行演示，也可以将演示文稿打印出来，制作成胶片，以便应用到更广泛的领域中。</a:t>
            </a:r>
            <a:endParaRPr lang="zh-CN" altLang="en-US" sz="1200" dirty="0">
              <a:solidFill>
                <a:schemeClr val="tx2"/>
              </a:solidFill>
              <a:latin typeface="微软雅黑" pitchFamily="34" charset="-122"/>
              <a:ea typeface="微软雅黑" pitchFamily="34" charset="-122"/>
              <a:sym typeface="微软雅黑" pitchFamily="34" charset="-122"/>
            </a:endParaRPr>
          </a:p>
        </p:txBody>
      </p:sp>
      <p:grpSp>
        <p:nvGrpSpPr>
          <p:cNvPr id="25" name="原创设计师QQ598969553          _4"/>
          <p:cNvGrpSpPr/>
          <p:nvPr/>
        </p:nvGrpSpPr>
        <p:grpSpPr>
          <a:xfrm>
            <a:off x="3187840" y="4119487"/>
            <a:ext cx="2768321" cy="539471"/>
            <a:chOff x="4065582" y="4895496"/>
            <a:chExt cx="3691094" cy="719295"/>
          </a:xfrm>
        </p:grpSpPr>
        <p:grpSp>
          <p:nvGrpSpPr>
            <p:cNvPr id="13" name="组合 12"/>
            <p:cNvGrpSpPr/>
            <p:nvPr/>
          </p:nvGrpSpPr>
          <p:grpSpPr>
            <a:xfrm>
              <a:off x="4065582" y="4895496"/>
              <a:ext cx="719295" cy="719295"/>
              <a:chOff x="3237545" y="4561747"/>
              <a:chExt cx="1146960" cy="1146960"/>
            </a:xfrm>
          </p:grpSpPr>
          <p:sp>
            <p:nvSpPr>
              <p:cNvPr id="14" name="圆角矩形 13"/>
              <p:cNvSpPr/>
              <p:nvPr/>
            </p:nvSpPr>
            <p:spPr>
              <a:xfrm>
                <a:off x="3237545" y="4561747"/>
                <a:ext cx="1146960" cy="1146960"/>
              </a:xfrm>
              <a:prstGeom prst="roundRect">
                <a:avLst>
                  <a:gd name="adj" fmla="val 50000"/>
                </a:avLst>
              </a:prstGeom>
              <a:solidFill>
                <a:schemeClr val="accent1"/>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Calibri"/>
                  <a:ea typeface="宋体" panose="02010600030101010101" pitchFamily="2" charset="-122"/>
                </a:endParaRPr>
              </a:p>
            </p:txBody>
          </p:sp>
          <p:sp>
            <p:nvSpPr>
              <p:cNvPr id="15" name="圆角矩形 14"/>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grpSp>
          <p:nvGrpSpPr>
            <p:cNvPr id="16" name="组合 15"/>
            <p:cNvGrpSpPr/>
            <p:nvPr/>
          </p:nvGrpSpPr>
          <p:grpSpPr>
            <a:xfrm>
              <a:off x="5056182" y="4895496"/>
              <a:ext cx="719295" cy="719295"/>
              <a:chOff x="3237545" y="4561747"/>
              <a:chExt cx="1146960" cy="1146960"/>
            </a:xfrm>
          </p:grpSpPr>
          <p:sp>
            <p:nvSpPr>
              <p:cNvPr id="17" name="圆角矩形 16"/>
              <p:cNvSpPr/>
              <p:nvPr/>
            </p:nvSpPr>
            <p:spPr>
              <a:xfrm>
                <a:off x="3237545" y="4561747"/>
                <a:ext cx="1146960" cy="1146960"/>
              </a:xfrm>
              <a:prstGeom prst="roundRect">
                <a:avLst>
                  <a:gd name="adj" fmla="val 50000"/>
                </a:avLst>
              </a:prstGeom>
              <a:solidFill>
                <a:schemeClr val="accent2"/>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18" name="圆角矩形 17"/>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grpSp>
          <p:nvGrpSpPr>
            <p:cNvPr id="19" name="组合 18"/>
            <p:cNvGrpSpPr/>
            <p:nvPr/>
          </p:nvGrpSpPr>
          <p:grpSpPr>
            <a:xfrm>
              <a:off x="6046782" y="4895496"/>
              <a:ext cx="719295" cy="719295"/>
              <a:chOff x="3237545" y="4561747"/>
              <a:chExt cx="1146960" cy="1146960"/>
            </a:xfrm>
          </p:grpSpPr>
          <p:sp>
            <p:nvSpPr>
              <p:cNvPr id="20" name="圆角矩形 19"/>
              <p:cNvSpPr/>
              <p:nvPr/>
            </p:nvSpPr>
            <p:spPr>
              <a:xfrm>
                <a:off x="3237545" y="4561747"/>
                <a:ext cx="1146960" cy="1146960"/>
              </a:xfrm>
              <a:prstGeom prst="roundRect">
                <a:avLst>
                  <a:gd name="adj" fmla="val 50000"/>
                </a:avLst>
              </a:prstGeom>
              <a:solidFill>
                <a:schemeClr val="accent1"/>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21" name="圆角矩形 20"/>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grpSp>
          <p:nvGrpSpPr>
            <p:cNvPr id="22" name="组合 21"/>
            <p:cNvGrpSpPr/>
            <p:nvPr/>
          </p:nvGrpSpPr>
          <p:grpSpPr>
            <a:xfrm>
              <a:off x="7037381" y="4895496"/>
              <a:ext cx="719295" cy="719295"/>
              <a:chOff x="3237545" y="4561747"/>
              <a:chExt cx="1146960" cy="1146960"/>
            </a:xfrm>
          </p:grpSpPr>
          <p:sp>
            <p:nvSpPr>
              <p:cNvPr id="23" name="圆角矩形 22"/>
              <p:cNvSpPr/>
              <p:nvPr/>
            </p:nvSpPr>
            <p:spPr>
              <a:xfrm>
                <a:off x="3237545" y="4561747"/>
                <a:ext cx="1146960" cy="1146960"/>
              </a:xfrm>
              <a:prstGeom prst="roundRect">
                <a:avLst>
                  <a:gd name="adj" fmla="val 50000"/>
                </a:avLst>
              </a:prstGeom>
              <a:solidFill>
                <a:schemeClr val="accent2"/>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24" name="圆角矩形 23"/>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grpSp>
      <p:grpSp>
        <p:nvGrpSpPr>
          <p:cNvPr id="26" name="原创设计师QQ598969553          _5"/>
          <p:cNvGrpSpPr/>
          <p:nvPr/>
        </p:nvGrpSpPr>
        <p:grpSpPr>
          <a:xfrm>
            <a:off x="3378010" y="4290543"/>
            <a:ext cx="151517" cy="184685"/>
            <a:chOff x="3683997" y="856343"/>
            <a:chExt cx="576394" cy="702571"/>
          </a:xfrm>
          <a:solidFill>
            <a:schemeClr val="accent1"/>
          </a:solidFill>
        </p:grpSpPr>
        <p:sp>
          <p:nvSpPr>
            <p:cNvPr id="27" name="Freeform 34"/>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5"/>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原创设计师QQ598969553          _6"/>
          <p:cNvGrpSpPr/>
          <p:nvPr/>
        </p:nvGrpSpPr>
        <p:grpSpPr>
          <a:xfrm>
            <a:off x="4107981" y="4300542"/>
            <a:ext cx="177475" cy="164687"/>
            <a:chOff x="7903081" y="894379"/>
            <a:chExt cx="675141" cy="626498"/>
          </a:xfrm>
          <a:solidFill>
            <a:schemeClr val="accent2"/>
          </a:solidFill>
        </p:grpSpPr>
        <p:sp>
          <p:nvSpPr>
            <p:cNvPr id="30" name="Freeform 36"/>
            <p:cNvSpPr>
              <a:spLocks noEditPoints="1"/>
            </p:cNvSpPr>
            <p:nvPr/>
          </p:nvSpPr>
          <p:spPr bwMode="auto">
            <a:xfrm>
              <a:off x="7990491" y="894379"/>
              <a:ext cx="321479" cy="213587"/>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7"/>
            <p:cNvSpPr>
              <a:spLocks noEditPoints="1"/>
            </p:cNvSpPr>
            <p:nvPr/>
          </p:nvSpPr>
          <p:spPr bwMode="auto">
            <a:xfrm>
              <a:off x="8242846" y="1021288"/>
              <a:ext cx="335376" cy="351103"/>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8"/>
            <p:cNvSpPr>
              <a:spLocks noEditPoints="1"/>
            </p:cNvSpPr>
            <p:nvPr/>
          </p:nvSpPr>
          <p:spPr bwMode="auto">
            <a:xfrm>
              <a:off x="7903081" y="1114915"/>
              <a:ext cx="406328" cy="405962"/>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原创设计师QQ598969553          _7"/>
          <p:cNvGrpSpPr/>
          <p:nvPr/>
        </p:nvGrpSpPr>
        <p:grpSpPr>
          <a:xfrm>
            <a:off x="4847010" y="4281308"/>
            <a:ext cx="206750" cy="203154"/>
            <a:chOff x="5037571" y="856343"/>
            <a:chExt cx="715006" cy="702571"/>
          </a:xfrm>
          <a:solidFill>
            <a:schemeClr val="accent1"/>
          </a:solidFill>
        </p:grpSpPr>
        <p:sp>
          <p:nvSpPr>
            <p:cNvPr id="34" name="Freeform 39"/>
            <p:cNvSpPr>
              <a:spLocks/>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41"/>
            <p:cNvSpPr>
              <a:spLocks/>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7" name="原创设计师QQ598969553          _8"/>
          <p:cNvGrpSpPr/>
          <p:nvPr/>
        </p:nvGrpSpPr>
        <p:grpSpPr>
          <a:xfrm>
            <a:off x="5600127" y="4294869"/>
            <a:ext cx="186416" cy="176033"/>
            <a:chOff x="6460269" y="872801"/>
            <a:chExt cx="709154" cy="669655"/>
          </a:xfrm>
          <a:solidFill>
            <a:schemeClr val="accent2"/>
          </a:solidFill>
        </p:grpSpPr>
        <p:sp>
          <p:nvSpPr>
            <p:cNvPr id="38" name="Freeform 42"/>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3"/>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40"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22488152"/>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1450"/>
                            </p:stCondLst>
                            <p:childTnLst>
                              <p:par>
                                <p:cTn id="16" presetID="16" presetClass="entr" presetSubtype="37"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arn(outVertical)">
                                      <p:cBhvr>
                                        <p:cTn id="18" dur="500"/>
                                        <p:tgtEl>
                                          <p:spTgt spid="11"/>
                                        </p:tgtEl>
                                      </p:cBhvr>
                                    </p:animEffect>
                                  </p:childTnLst>
                                </p:cTn>
                              </p:par>
                            </p:childTnLst>
                          </p:cTn>
                        </p:par>
                        <p:par>
                          <p:cTn id="19" fill="hold">
                            <p:stCondLst>
                              <p:cond delay="1950"/>
                            </p:stCondLst>
                            <p:childTnLst>
                              <p:par>
                                <p:cTn id="20" presetID="53" presetClass="entr" presetSubtype="16"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animEffect transition="in" filter="fade">
                                      <p:cBhvr>
                                        <p:cTn id="24" dur="500"/>
                                        <p:tgtEl>
                                          <p:spTgt spid="25"/>
                                        </p:tgtEl>
                                      </p:cBhvr>
                                    </p:animEffect>
                                  </p:childTnLst>
                                </p:cTn>
                              </p:par>
                            </p:childTnLst>
                          </p:cTn>
                        </p:par>
                        <p:par>
                          <p:cTn id="25" fill="hold">
                            <p:stCondLst>
                              <p:cond delay="2450"/>
                            </p:stCondLst>
                            <p:childTnLst>
                              <p:par>
                                <p:cTn id="26" presetID="2" presetClass="entr" presetSubtype="4"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ppt_x"/>
                                          </p:val>
                                        </p:tav>
                                        <p:tav tm="100000">
                                          <p:val>
                                            <p:strVal val="#ppt_x"/>
                                          </p:val>
                                        </p:tav>
                                      </p:tavLst>
                                    </p:anim>
                                    <p:anim calcmode="lin" valueType="num">
                                      <p:cBhvr additive="base">
                                        <p:cTn id="29" dur="500" fill="hold"/>
                                        <p:tgtEl>
                                          <p:spTgt spid="26"/>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20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ppt_x"/>
                                          </p:val>
                                        </p:tav>
                                        <p:tav tm="100000">
                                          <p:val>
                                            <p:strVal val="#ppt_x"/>
                                          </p:val>
                                        </p:tav>
                                      </p:tavLst>
                                    </p:anim>
                                    <p:anim calcmode="lin" valueType="num">
                                      <p:cBhvr additive="base">
                                        <p:cTn id="33" dur="500" fill="hold"/>
                                        <p:tgtEl>
                                          <p:spTgt spid="29"/>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40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ppt_x"/>
                                          </p:val>
                                        </p:tav>
                                        <p:tav tm="100000">
                                          <p:val>
                                            <p:strVal val="#ppt_x"/>
                                          </p:val>
                                        </p:tav>
                                      </p:tavLst>
                                    </p:anim>
                                    <p:anim calcmode="lin" valueType="num">
                                      <p:cBhvr additive="base">
                                        <p:cTn id="37" dur="500" fill="hold"/>
                                        <p:tgtEl>
                                          <p:spTgt spid="33"/>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60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500" fill="hold"/>
                                        <p:tgtEl>
                                          <p:spTgt spid="37"/>
                                        </p:tgtEl>
                                        <p:attrNameLst>
                                          <p:attrName>ppt_x</p:attrName>
                                        </p:attrNameLst>
                                      </p:cBhvr>
                                      <p:tavLst>
                                        <p:tav tm="0">
                                          <p:val>
                                            <p:strVal val="#ppt_x"/>
                                          </p:val>
                                        </p:tav>
                                        <p:tav tm="100000">
                                          <p:val>
                                            <p:strVal val="#ppt_x"/>
                                          </p:val>
                                        </p:tav>
                                      </p:tavLst>
                                    </p:anim>
                                    <p:anim calcmode="lin" valueType="num">
                                      <p:cBhvr additive="base">
                                        <p:cTn id="41"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原创设计师QQ598969553          _1"/>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3" name="原创设计师QQ598969553          _2"/>
          <p:cNvGrpSpPr/>
          <p:nvPr/>
        </p:nvGrpSpPr>
        <p:grpSpPr>
          <a:xfrm>
            <a:off x="1258772" y="1379423"/>
            <a:ext cx="1902058" cy="1282133"/>
            <a:chOff x="3237545" y="4561747"/>
            <a:chExt cx="1146960" cy="1146960"/>
          </a:xfrm>
        </p:grpSpPr>
        <p:sp>
          <p:nvSpPr>
            <p:cNvPr id="4" name="圆角矩形 3"/>
            <p:cNvSpPr/>
            <p:nvPr/>
          </p:nvSpPr>
          <p:spPr>
            <a:xfrm>
              <a:off x="3237545" y="4561747"/>
              <a:ext cx="1146960" cy="1146960"/>
            </a:xfrm>
            <a:prstGeom prst="roundRect">
              <a:avLst>
                <a:gd name="adj" fmla="val 9039"/>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6" name="圆角矩形 5"/>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7" name="原创设计师QQ598969553          _3"/>
          <p:cNvGrpSpPr/>
          <p:nvPr/>
        </p:nvGrpSpPr>
        <p:grpSpPr>
          <a:xfrm>
            <a:off x="3620972" y="1379423"/>
            <a:ext cx="1902058" cy="1282133"/>
            <a:chOff x="3237545" y="4561747"/>
            <a:chExt cx="1146960" cy="1146960"/>
          </a:xfrm>
        </p:grpSpPr>
        <p:sp>
          <p:nvSpPr>
            <p:cNvPr id="8" name="圆角矩形 7"/>
            <p:cNvSpPr/>
            <p:nvPr/>
          </p:nvSpPr>
          <p:spPr>
            <a:xfrm>
              <a:off x="3237545" y="4561747"/>
              <a:ext cx="1146960" cy="1146960"/>
            </a:xfrm>
            <a:prstGeom prst="roundRect">
              <a:avLst>
                <a:gd name="adj" fmla="val 9039"/>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9" name="圆角矩形 8"/>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0" name="原创设计师QQ598969553          _4"/>
          <p:cNvGrpSpPr/>
          <p:nvPr/>
        </p:nvGrpSpPr>
        <p:grpSpPr>
          <a:xfrm>
            <a:off x="5983173" y="1379423"/>
            <a:ext cx="1902058" cy="1282133"/>
            <a:chOff x="3237545" y="4561747"/>
            <a:chExt cx="1146960" cy="1146960"/>
          </a:xfrm>
        </p:grpSpPr>
        <p:sp>
          <p:nvSpPr>
            <p:cNvPr id="11" name="圆角矩形 10"/>
            <p:cNvSpPr/>
            <p:nvPr/>
          </p:nvSpPr>
          <p:spPr>
            <a:xfrm>
              <a:off x="3237545" y="4561747"/>
              <a:ext cx="1146960" cy="1146960"/>
            </a:xfrm>
            <a:prstGeom prst="roundRect">
              <a:avLst>
                <a:gd name="adj" fmla="val 9039"/>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2" name="圆角矩形 11"/>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3" name="原创设计师QQ598969553          _5"/>
          <p:cNvGrpSpPr/>
          <p:nvPr/>
        </p:nvGrpSpPr>
        <p:grpSpPr>
          <a:xfrm>
            <a:off x="1258772" y="2931998"/>
            <a:ext cx="1902058" cy="1282133"/>
            <a:chOff x="3237545" y="4561747"/>
            <a:chExt cx="1146960" cy="1146960"/>
          </a:xfrm>
        </p:grpSpPr>
        <p:sp>
          <p:nvSpPr>
            <p:cNvPr id="14" name="圆角矩形 13"/>
            <p:cNvSpPr/>
            <p:nvPr/>
          </p:nvSpPr>
          <p:spPr>
            <a:xfrm>
              <a:off x="3237545" y="4561747"/>
              <a:ext cx="1146960" cy="1146960"/>
            </a:xfrm>
            <a:prstGeom prst="roundRect">
              <a:avLst>
                <a:gd name="adj" fmla="val 9039"/>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5" name="圆角矩形 14"/>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6" name="原创设计师QQ598969553          _6"/>
          <p:cNvGrpSpPr/>
          <p:nvPr/>
        </p:nvGrpSpPr>
        <p:grpSpPr>
          <a:xfrm>
            <a:off x="3620972" y="2931998"/>
            <a:ext cx="1902058" cy="1282133"/>
            <a:chOff x="3237545" y="4561747"/>
            <a:chExt cx="1146960" cy="1146960"/>
          </a:xfrm>
        </p:grpSpPr>
        <p:sp>
          <p:nvSpPr>
            <p:cNvPr id="17" name="圆角矩形 16"/>
            <p:cNvSpPr/>
            <p:nvPr/>
          </p:nvSpPr>
          <p:spPr>
            <a:xfrm>
              <a:off x="3237545" y="4561747"/>
              <a:ext cx="1146960" cy="1146960"/>
            </a:xfrm>
            <a:prstGeom prst="roundRect">
              <a:avLst>
                <a:gd name="adj" fmla="val 9039"/>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8" name="圆角矩形 17"/>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9" name="原创设计师QQ598969553          _7"/>
          <p:cNvGrpSpPr/>
          <p:nvPr/>
        </p:nvGrpSpPr>
        <p:grpSpPr>
          <a:xfrm>
            <a:off x="5983173" y="2931998"/>
            <a:ext cx="1902058" cy="1282133"/>
            <a:chOff x="3237545" y="4561747"/>
            <a:chExt cx="1146960" cy="1146960"/>
          </a:xfrm>
        </p:grpSpPr>
        <p:sp>
          <p:nvSpPr>
            <p:cNvPr id="20" name="圆角矩形 19"/>
            <p:cNvSpPr/>
            <p:nvPr/>
          </p:nvSpPr>
          <p:spPr>
            <a:xfrm>
              <a:off x="3237545" y="4561747"/>
              <a:ext cx="1146960" cy="1146960"/>
            </a:xfrm>
            <a:prstGeom prst="roundRect">
              <a:avLst>
                <a:gd name="adj" fmla="val 9039"/>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mn-ea"/>
              </a:endParaRPr>
            </a:p>
          </p:txBody>
        </p:sp>
        <p:sp>
          <p:nvSpPr>
            <p:cNvPr id="21" name="圆角矩形 20"/>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2" name="原创设计师QQ598969553          _8"/>
          <p:cNvGrpSpPr/>
          <p:nvPr/>
        </p:nvGrpSpPr>
        <p:grpSpPr>
          <a:xfrm>
            <a:off x="2070588" y="1610332"/>
            <a:ext cx="271519" cy="241276"/>
            <a:chOff x="3843406" y="5497220"/>
            <a:chExt cx="438051" cy="389258"/>
          </a:xfrm>
          <a:solidFill>
            <a:schemeClr val="accent2"/>
          </a:solidFill>
        </p:grpSpPr>
        <p:sp>
          <p:nvSpPr>
            <p:cNvPr id="23" name="Freeform 63"/>
            <p:cNvSpPr>
              <a:spLocks noEditPoints="1"/>
            </p:cNvSpPr>
            <p:nvPr/>
          </p:nvSpPr>
          <p:spPr bwMode="auto">
            <a:xfrm>
              <a:off x="3843406" y="5497220"/>
              <a:ext cx="438051" cy="389258"/>
            </a:xfrm>
            <a:custGeom>
              <a:avLst/>
              <a:gdLst>
                <a:gd name="T0" fmla="*/ 165 w 171"/>
                <a:gd name="T1" fmla="*/ 0 h 152"/>
                <a:gd name="T2" fmla="*/ 5 w 171"/>
                <a:gd name="T3" fmla="*/ 0 h 152"/>
                <a:gd name="T4" fmla="*/ 0 w 171"/>
                <a:gd name="T5" fmla="*/ 5 h 152"/>
                <a:gd name="T6" fmla="*/ 0 w 171"/>
                <a:gd name="T7" fmla="*/ 146 h 152"/>
                <a:gd name="T8" fmla="*/ 5 w 171"/>
                <a:gd name="T9" fmla="*/ 152 h 152"/>
                <a:gd name="T10" fmla="*/ 165 w 171"/>
                <a:gd name="T11" fmla="*/ 152 h 152"/>
                <a:gd name="T12" fmla="*/ 171 w 171"/>
                <a:gd name="T13" fmla="*/ 146 h 152"/>
                <a:gd name="T14" fmla="*/ 171 w 171"/>
                <a:gd name="T15" fmla="*/ 5 h 152"/>
                <a:gd name="T16" fmla="*/ 165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5" y="0"/>
                  </a:moveTo>
                  <a:cubicBezTo>
                    <a:pt x="5" y="0"/>
                    <a:pt x="5" y="0"/>
                    <a:pt x="5" y="0"/>
                  </a:cubicBezTo>
                  <a:cubicBezTo>
                    <a:pt x="2" y="0"/>
                    <a:pt x="0" y="2"/>
                    <a:pt x="0" y="5"/>
                  </a:cubicBezTo>
                  <a:cubicBezTo>
                    <a:pt x="0" y="146"/>
                    <a:pt x="0" y="146"/>
                    <a:pt x="0" y="146"/>
                  </a:cubicBezTo>
                  <a:cubicBezTo>
                    <a:pt x="0" y="149"/>
                    <a:pt x="2" y="152"/>
                    <a:pt x="5" y="152"/>
                  </a:cubicBezTo>
                  <a:cubicBezTo>
                    <a:pt x="165" y="152"/>
                    <a:pt x="165" y="152"/>
                    <a:pt x="165" y="152"/>
                  </a:cubicBezTo>
                  <a:cubicBezTo>
                    <a:pt x="168" y="152"/>
                    <a:pt x="171" y="149"/>
                    <a:pt x="171" y="146"/>
                  </a:cubicBezTo>
                  <a:cubicBezTo>
                    <a:pt x="171" y="5"/>
                    <a:pt x="171" y="5"/>
                    <a:pt x="171" y="5"/>
                  </a:cubicBezTo>
                  <a:cubicBezTo>
                    <a:pt x="171" y="2"/>
                    <a:pt x="168" y="0"/>
                    <a:pt x="165"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4" name="Freeform 64"/>
            <p:cNvSpPr>
              <a:spLocks noEditPoints="1"/>
            </p:cNvSpPr>
            <p:nvPr/>
          </p:nvSpPr>
          <p:spPr bwMode="auto">
            <a:xfrm>
              <a:off x="3864007" y="5619744"/>
              <a:ext cx="394679" cy="249385"/>
            </a:xfrm>
            <a:custGeom>
              <a:avLst/>
              <a:gdLst>
                <a:gd name="T0" fmla="*/ 0 w 154"/>
                <a:gd name="T1" fmla="*/ 76 h 97"/>
                <a:gd name="T2" fmla="*/ 12 w 154"/>
                <a:gd name="T3" fmla="*/ 97 h 97"/>
                <a:gd name="T4" fmla="*/ 9 w 154"/>
                <a:gd name="T5" fmla="*/ 66 h 97"/>
                <a:gd name="T6" fmla="*/ 8 w 154"/>
                <a:gd name="T7" fmla="*/ 64 h 97"/>
                <a:gd name="T8" fmla="*/ 24 w 154"/>
                <a:gd name="T9" fmla="*/ 32 h 97"/>
                <a:gd name="T10" fmla="*/ 27 w 154"/>
                <a:gd name="T11" fmla="*/ 30 h 97"/>
                <a:gd name="T12" fmla="*/ 27 w 154"/>
                <a:gd name="T13" fmla="*/ 28 h 97"/>
                <a:gd name="T14" fmla="*/ 30 w 154"/>
                <a:gd name="T15" fmla="*/ 26 h 97"/>
                <a:gd name="T16" fmla="*/ 31 w 154"/>
                <a:gd name="T17" fmla="*/ 25 h 97"/>
                <a:gd name="T18" fmla="*/ 30 w 154"/>
                <a:gd name="T19" fmla="*/ 25 h 97"/>
                <a:gd name="T20" fmla="*/ 31 w 154"/>
                <a:gd name="T21" fmla="*/ 23 h 97"/>
                <a:gd name="T22" fmla="*/ 33 w 154"/>
                <a:gd name="T23" fmla="*/ 24 h 97"/>
                <a:gd name="T24" fmla="*/ 44 w 154"/>
                <a:gd name="T25" fmla="*/ 14 h 97"/>
                <a:gd name="T26" fmla="*/ 42 w 154"/>
                <a:gd name="T27" fmla="*/ 16 h 97"/>
                <a:gd name="T28" fmla="*/ 77 w 154"/>
                <a:gd name="T29" fmla="*/ 8 h 97"/>
                <a:gd name="T30" fmla="*/ 114 w 154"/>
                <a:gd name="T31" fmla="*/ 19 h 97"/>
                <a:gd name="T32" fmla="*/ 118 w 154"/>
                <a:gd name="T33" fmla="*/ 22 h 97"/>
                <a:gd name="T34" fmla="*/ 122 w 154"/>
                <a:gd name="T35" fmla="*/ 23 h 97"/>
                <a:gd name="T36" fmla="*/ 123 w 154"/>
                <a:gd name="T37" fmla="*/ 25 h 97"/>
                <a:gd name="T38" fmla="*/ 124 w 154"/>
                <a:gd name="T39" fmla="*/ 26 h 97"/>
                <a:gd name="T40" fmla="*/ 139 w 154"/>
                <a:gd name="T41" fmla="*/ 44 h 97"/>
                <a:gd name="T42" fmla="*/ 140 w 154"/>
                <a:gd name="T43" fmla="*/ 45 h 97"/>
                <a:gd name="T44" fmla="*/ 141 w 154"/>
                <a:gd name="T45" fmla="*/ 52 h 97"/>
                <a:gd name="T46" fmla="*/ 142 w 154"/>
                <a:gd name="T47" fmla="*/ 55 h 97"/>
                <a:gd name="T48" fmla="*/ 143 w 154"/>
                <a:gd name="T49" fmla="*/ 54 h 97"/>
                <a:gd name="T50" fmla="*/ 144 w 154"/>
                <a:gd name="T51" fmla="*/ 57 h 97"/>
                <a:gd name="T52" fmla="*/ 142 w 154"/>
                <a:gd name="T53" fmla="*/ 56 h 97"/>
                <a:gd name="T54" fmla="*/ 143 w 154"/>
                <a:gd name="T55" fmla="*/ 57 h 97"/>
                <a:gd name="T56" fmla="*/ 144 w 154"/>
                <a:gd name="T57" fmla="*/ 62 h 97"/>
                <a:gd name="T58" fmla="*/ 145 w 154"/>
                <a:gd name="T59" fmla="*/ 76 h 97"/>
                <a:gd name="T60" fmla="*/ 144 w 154"/>
                <a:gd name="T61" fmla="*/ 89 h 97"/>
                <a:gd name="T62" fmla="*/ 144 w 154"/>
                <a:gd name="T63" fmla="*/ 95 h 97"/>
                <a:gd name="T64" fmla="*/ 143 w 154"/>
                <a:gd name="T65" fmla="*/ 93 h 97"/>
                <a:gd name="T66" fmla="*/ 151 w 154"/>
                <a:gd name="T67" fmla="*/ 97 h 97"/>
                <a:gd name="T68" fmla="*/ 77 w 154"/>
                <a:gd name="T69" fmla="*/ 0 h 97"/>
                <a:gd name="T70" fmla="*/ 142 w 154"/>
                <a:gd name="T71" fmla="*/ 5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4" h="97">
                  <a:moveTo>
                    <a:pt x="77" y="0"/>
                  </a:moveTo>
                  <a:cubicBezTo>
                    <a:pt x="35" y="0"/>
                    <a:pt x="0" y="34"/>
                    <a:pt x="0" y="76"/>
                  </a:cubicBezTo>
                  <a:cubicBezTo>
                    <a:pt x="0" y="83"/>
                    <a:pt x="1" y="90"/>
                    <a:pt x="3" y="97"/>
                  </a:cubicBezTo>
                  <a:cubicBezTo>
                    <a:pt x="12" y="97"/>
                    <a:pt x="12" y="97"/>
                    <a:pt x="12" y="97"/>
                  </a:cubicBezTo>
                  <a:cubicBezTo>
                    <a:pt x="10" y="91"/>
                    <a:pt x="8" y="84"/>
                    <a:pt x="8" y="76"/>
                  </a:cubicBezTo>
                  <a:cubicBezTo>
                    <a:pt x="8" y="73"/>
                    <a:pt x="9" y="70"/>
                    <a:pt x="9" y="66"/>
                  </a:cubicBezTo>
                  <a:cubicBezTo>
                    <a:pt x="9" y="66"/>
                    <a:pt x="9" y="65"/>
                    <a:pt x="9" y="64"/>
                  </a:cubicBezTo>
                  <a:cubicBezTo>
                    <a:pt x="8" y="64"/>
                    <a:pt x="8" y="64"/>
                    <a:pt x="8" y="64"/>
                  </a:cubicBezTo>
                  <a:cubicBezTo>
                    <a:pt x="10" y="52"/>
                    <a:pt x="15" y="41"/>
                    <a:pt x="23" y="32"/>
                  </a:cubicBezTo>
                  <a:cubicBezTo>
                    <a:pt x="23" y="32"/>
                    <a:pt x="24" y="32"/>
                    <a:pt x="24" y="32"/>
                  </a:cubicBezTo>
                  <a:cubicBezTo>
                    <a:pt x="25" y="32"/>
                    <a:pt x="25" y="31"/>
                    <a:pt x="26" y="31"/>
                  </a:cubicBezTo>
                  <a:cubicBezTo>
                    <a:pt x="26" y="31"/>
                    <a:pt x="26" y="30"/>
                    <a:pt x="27" y="30"/>
                  </a:cubicBezTo>
                  <a:cubicBezTo>
                    <a:pt x="27" y="30"/>
                    <a:pt x="27" y="29"/>
                    <a:pt x="26" y="29"/>
                  </a:cubicBezTo>
                  <a:cubicBezTo>
                    <a:pt x="26" y="28"/>
                    <a:pt x="27" y="29"/>
                    <a:pt x="27" y="28"/>
                  </a:cubicBezTo>
                  <a:cubicBezTo>
                    <a:pt x="27" y="28"/>
                    <a:pt x="28" y="28"/>
                    <a:pt x="28" y="28"/>
                  </a:cubicBezTo>
                  <a:cubicBezTo>
                    <a:pt x="29" y="28"/>
                    <a:pt x="30" y="27"/>
                    <a:pt x="30" y="26"/>
                  </a:cubicBezTo>
                  <a:cubicBezTo>
                    <a:pt x="31" y="26"/>
                    <a:pt x="31" y="25"/>
                    <a:pt x="31" y="25"/>
                  </a:cubicBezTo>
                  <a:cubicBezTo>
                    <a:pt x="31" y="25"/>
                    <a:pt x="31" y="25"/>
                    <a:pt x="31" y="25"/>
                  </a:cubicBezTo>
                  <a:cubicBezTo>
                    <a:pt x="32" y="25"/>
                    <a:pt x="32" y="25"/>
                    <a:pt x="32" y="25"/>
                  </a:cubicBezTo>
                  <a:cubicBezTo>
                    <a:pt x="31" y="25"/>
                    <a:pt x="31" y="25"/>
                    <a:pt x="30" y="25"/>
                  </a:cubicBezTo>
                  <a:cubicBezTo>
                    <a:pt x="30" y="25"/>
                    <a:pt x="30" y="24"/>
                    <a:pt x="30" y="24"/>
                  </a:cubicBezTo>
                  <a:cubicBezTo>
                    <a:pt x="30" y="24"/>
                    <a:pt x="31" y="24"/>
                    <a:pt x="31" y="23"/>
                  </a:cubicBezTo>
                  <a:cubicBezTo>
                    <a:pt x="31" y="24"/>
                    <a:pt x="32" y="24"/>
                    <a:pt x="33" y="24"/>
                  </a:cubicBezTo>
                  <a:cubicBezTo>
                    <a:pt x="33" y="24"/>
                    <a:pt x="33" y="24"/>
                    <a:pt x="33" y="24"/>
                  </a:cubicBezTo>
                  <a:cubicBezTo>
                    <a:pt x="33" y="23"/>
                    <a:pt x="32" y="23"/>
                    <a:pt x="32" y="23"/>
                  </a:cubicBezTo>
                  <a:cubicBezTo>
                    <a:pt x="36" y="19"/>
                    <a:pt x="40" y="17"/>
                    <a:pt x="44" y="14"/>
                  </a:cubicBezTo>
                  <a:cubicBezTo>
                    <a:pt x="44" y="15"/>
                    <a:pt x="45" y="14"/>
                    <a:pt x="45" y="15"/>
                  </a:cubicBezTo>
                  <a:cubicBezTo>
                    <a:pt x="45" y="16"/>
                    <a:pt x="43" y="16"/>
                    <a:pt x="42" y="16"/>
                  </a:cubicBezTo>
                  <a:cubicBezTo>
                    <a:pt x="42" y="16"/>
                    <a:pt x="42" y="17"/>
                    <a:pt x="42" y="17"/>
                  </a:cubicBezTo>
                  <a:cubicBezTo>
                    <a:pt x="52" y="11"/>
                    <a:pt x="64" y="8"/>
                    <a:pt x="77" y="8"/>
                  </a:cubicBezTo>
                  <a:cubicBezTo>
                    <a:pt x="90" y="8"/>
                    <a:pt x="102" y="11"/>
                    <a:pt x="112" y="17"/>
                  </a:cubicBezTo>
                  <a:cubicBezTo>
                    <a:pt x="113" y="18"/>
                    <a:pt x="114" y="18"/>
                    <a:pt x="114" y="19"/>
                  </a:cubicBezTo>
                  <a:cubicBezTo>
                    <a:pt x="114" y="19"/>
                    <a:pt x="114" y="19"/>
                    <a:pt x="114" y="19"/>
                  </a:cubicBezTo>
                  <a:cubicBezTo>
                    <a:pt x="115" y="20"/>
                    <a:pt x="117" y="21"/>
                    <a:pt x="118" y="22"/>
                  </a:cubicBezTo>
                  <a:cubicBezTo>
                    <a:pt x="119" y="22"/>
                    <a:pt x="120" y="22"/>
                    <a:pt x="120" y="22"/>
                  </a:cubicBezTo>
                  <a:cubicBezTo>
                    <a:pt x="121" y="22"/>
                    <a:pt x="121" y="23"/>
                    <a:pt x="122" y="23"/>
                  </a:cubicBezTo>
                  <a:cubicBezTo>
                    <a:pt x="122" y="24"/>
                    <a:pt x="122" y="24"/>
                    <a:pt x="121" y="24"/>
                  </a:cubicBezTo>
                  <a:cubicBezTo>
                    <a:pt x="122" y="25"/>
                    <a:pt x="122" y="25"/>
                    <a:pt x="123" y="25"/>
                  </a:cubicBezTo>
                  <a:cubicBezTo>
                    <a:pt x="123" y="25"/>
                    <a:pt x="123" y="26"/>
                    <a:pt x="123" y="26"/>
                  </a:cubicBezTo>
                  <a:cubicBezTo>
                    <a:pt x="124" y="26"/>
                    <a:pt x="124" y="26"/>
                    <a:pt x="124" y="26"/>
                  </a:cubicBezTo>
                  <a:cubicBezTo>
                    <a:pt x="125" y="26"/>
                    <a:pt x="125" y="26"/>
                    <a:pt x="126" y="26"/>
                  </a:cubicBezTo>
                  <a:cubicBezTo>
                    <a:pt x="131" y="31"/>
                    <a:pt x="136" y="37"/>
                    <a:pt x="139" y="44"/>
                  </a:cubicBezTo>
                  <a:cubicBezTo>
                    <a:pt x="139" y="44"/>
                    <a:pt x="138" y="44"/>
                    <a:pt x="138" y="45"/>
                  </a:cubicBezTo>
                  <a:cubicBezTo>
                    <a:pt x="138" y="46"/>
                    <a:pt x="139" y="46"/>
                    <a:pt x="140" y="45"/>
                  </a:cubicBezTo>
                  <a:cubicBezTo>
                    <a:pt x="140" y="46"/>
                    <a:pt x="141" y="47"/>
                    <a:pt x="141" y="48"/>
                  </a:cubicBezTo>
                  <a:cubicBezTo>
                    <a:pt x="141" y="49"/>
                    <a:pt x="141" y="51"/>
                    <a:pt x="141" y="52"/>
                  </a:cubicBezTo>
                  <a:cubicBezTo>
                    <a:pt x="141" y="52"/>
                    <a:pt x="141" y="52"/>
                    <a:pt x="141" y="52"/>
                  </a:cubicBezTo>
                  <a:cubicBezTo>
                    <a:pt x="141" y="53"/>
                    <a:pt x="142" y="54"/>
                    <a:pt x="142" y="55"/>
                  </a:cubicBezTo>
                  <a:cubicBezTo>
                    <a:pt x="142" y="54"/>
                    <a:pt x="142" y="54"/>
                    <a:pt x="142" y="53"/>
                  </a:cubicBezTo>
                  <a:cubicBezTo>
                    <a:pt x="143" y="53"/>
                    <a:pt x="143" y="53"/>
                    <a:pt x="143" y="54"/>
                  </a:cubicBezTo>
                  <a:cubicBezTo>
                    <a:pt x="144" y="55"/>
                    <a:pt x="144" y="55"/>
                    <a:pt x="144" y="56"/>
                  </a:cubicBezTo>
                  <a:cubicBezTo>
                    <a:pt x="144" y="56"/>
                    <a:pt x="144" y="57"/>
                    <a:pt x="144" y="57"/>
                  </a:cubicBezTo>
                  <a:cubicBezTo>
                    <a:pt x="143" y="57"/>
                    <a:pt x="144" y="56"/>
                    <a:pt x="143" y="56"/>
                  </a:cubicBezTo>
                  <a:cubicBezTo>
                    <a:pt x="143" y="56"/>
                    <a:pt x="143" y="56"/>
                    <a:pt x="142" y="56"/>
                  </a:cubicBezTo>
                  <a:cubicBezTo>
                    <a:pt x="143" y="56"/>
                    <a:pt x="143" y="57"/>
                    <a:pt x="143" y="57"/>
                  </a:cubicBezTo>
                  <a:cubicBezTo>
                    <a:pt x="143" y="57"/>
                    <a:pt x="143" y="57"/>
                    <a:pt x="143" y="57"/>
                  </a:cubicBezTo>
                  <a:cubicBezTo>
                    <a:pt x="143" y="57"/>
                    <a:pt x="143" y="57"/>
                    <a:pt x="143" y="57"/>
                  </a:cubicBezTo>
                  <a:cubicBezTo>
                    <a:pt x="143" y="59"/>
                    <a:pt x="144" y="60"/>
                    <a:pt x="144" y="62"/>
                  </a:cubicBezTo>
                  <a:cubicBezTo>
                    <a:pt x="144" y="62"/>
                    <a:pt x="144" y="62"/>
                    <a:pt x="144" y="62"/>
                  </a:cubicBezTo>
                  <a:cubicBezTo>
                    <a:pt x="145" y="67"/>
                    <a:pt x="145" y="71"/>
                    <a:pt x="145" y="76"/>
                  </a:cubicBezTo>
                  <a:cubicBezTo>
                    <a:pt x="145" y="81"/>
                    <a:pt x="145" y="85"/>
                    <a:pt x="144" y="89"/>
                  </a:cubicBezTo>
                  <a:cubicBezTo>
                    <a:pt x="144" y="89"/>
                    <a:pt x="144" y="89"/>
                    <a:pt x="144" y="89"/>
                  </a:cubicBezTo>
                  <a:cubicBezTo>
                    <a:pt x="145" y="90"/>
                    <a:pt x="145" y="90"/>
                    <a:pt x="146" y="90"/>
                  </a:cubicBezTo>
                  <a:cubicBezTo>
                    <a:pt x="145" y="92"/>
                    <a:pt x="145" y="94"/>
                    <a:pt x="144" y="95"/>
                  </a:cubicBezTo>
                  <a:cubicBezTo>
                    <a:pt x="144" y="95"/>
                    <a:pt x="144" y="94"/>
                    <a:pt x="144" y="94"/>
                  </a:cubicBezTo>
                  <a:cubicBezTo>
                    <a:pt x="144" y="93"/>
                    <a:pt x="144" y="93"/>
                    <a:pt x="143" y="93"/>
                  </a:cubicBezTo>
                  <a:cubicBezTo>
                    <a:pt x="143" y="94"/>
                    <a:pt x="143" y="96"/>
                    <a:pt x="142" y="97"/>
                  </a:cubicBezTo>
                  <a:cubicBezTo>
                    <a:pt x="151" y="97"/>
                    <a:pt x="151" y="97"/>
                    <a:pt x="151" y="97"/>
                  </a:cubicBezTo>
                  <a:cubicBezTo>
                    <a:pt x="153" y="90"/>
                    <a:pt x="154" y="83"/>
                    <a:pt x="154" y="76"/>
                  </a:cubicBezTo>
                  <a:cubicBezTo>
                    <a:pt x="154" y="34"/>
                    <a:pt x="119" y="0"/>
                    <a:pt x="77" y="0"/>
                  </a:cubicBezTo>
                  <a:close/>
                  <a:moveTo>
                    <a:pt x="143" y="53"/>
                  </a:moveTo>
                  <a:cubicBezTo>
                    <a:pt x="142" y="52"/>
                    <a:pt x="142" y="51"/>
                    <a:pt x="142" y="50"/>
                  </a:cubicBezTo>
                  <a:cubicBezTo>
                    <a:pt x="142" y="51"/>
                    <a:pt x="143" y="52"/>
                    <a:pt x="143"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5" name="Freeform 65"/>
            <p:cNvSpPr>
              <a:spLocks/>
            </p:cNvSpPr>
            <p:nvPr/>
          </p:nvSpPr>
          <p:spPr bwMode="auto">
            <a:xfrm>
              <a:off x="3961592" y="5668537"/>
              <a:ext cx="5422" cy="3253"/>
            </a:xfrm>
            <a:custGeom>
              <a:avLst/>
              <a:gdLst>
                <a:gd name="T0" fmla="*/ 0 w 2"/>
                <a:gd name="T1" fmla="*/ 1 h 1"/>
                <a:gd name="T2" fmla="*/ 2 w 2"/>
                <a:gd name="T3" fmla="*/ 0 h 1"/>
                <a:gd name="T4" fmla="*/ 0 w 2"/>
                <a:gd name="T5" fmla="*/ 1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1" y="0"/>
                    <a:pt x="2" y="0"/>
                  </a:cubicBezTo>
                  <a:cubicBezTo>
                    <a:pt x="1" y="0"/>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6" name="Freeform 66"/>
            <p:cNvSpPr>
              <a:spLocks/>
            </p:cNvSpPr>
            <p:nvPr/>
          </p:nvSpPr>
          <p:spPr bwMode="auto">
            <a:xfrm>
              <a:off x="3969183" y="5666368"/>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7" name="Freeform 67"/>
            <p:cNvSpPr>
              <a:spLocks noEditPoints="1"/>
            </p:cNvSpPr>
            <p:nvPr/>
          </p:nvSpPr>
          <p:spPr bwMode="auto">
            <a:xfrm>
              <a:off x="3884608" y="5683717"/>
              <a:ext cx="114934" cy="185413"/>
            </a:xfrm>
            <a:custGeom>
              <a:avLst/>
              <a:gdLst>
                <a:gd name="T0" fmla="*/ 23 w 45"/>
                <a:gd name="T1" fmla="*/ 6 h 72"/>
                <a:gd name="T2" fmla="*/ 20 w 45"/>
                <a:gd name="T3" fmla="*/ 3 h 72"/>
                <a:gd name="T4" fmla="*/ 18 w 45"/>
                <a:gd name="T5" fmla="*/ 4 h 72"/>
                <a:gd name="T6" fmla="*/ 18 w 45"/>
                <a:gd name="T7" fmla="*/ 6 h 72"/>
                <a:gd name="T8" fmla="*/ 15 w 45"/>
                <a:gd name="T9" fmla="*/ 7 h 72"/>
                <a:gd name="T10" fmla="*/ 1 w 45"/>
                <a:gd name="T11" fmla="*/ 41 h 72"/>
                <a:gd name="T12" fmla="*/ 3 w 45"/>
                <a:gd name="T13" fmla="*/ 47 h 72"/>
                <a:gd name="T14" fmla="*/ 4 w 45"/>
                <a:gd name="T15" fmla="*/ 44 h 72"/>
                <a:gd name="T16" fmla="*/ 7 w 45"/>
                <a:gd name="T17" fmla="*/ 47 h 72"/>
                <a:gd name="T18" fmla="*/ 14 w 45"/>
                <a:gd name="T19" fmla="*/ 55 h 72"/>
                <a:gd name="T20" fmla="*/ 17 w 45"/>
                <a:gd name="T21" fmla="*/ 57 h 72"/>
                <a:gd name="T22" fmla="*/ 21 w 45"/>
                <a:gd name="T23" fmla="*/ 61 h 72"/>
                <a:gd name="T24" fmla="*/ 20 w 45"/>
                <a:gd name="T25" fmla="*/ 68 h 72"/>
                <a:gd name="T26" fmla="*/ 21 w 45"/>
                <a:gd name="T27" fmla="*/ 72 h 72"/>
                <a:gd name="T28" fmla="*/ 45 w 45"/>
                <a:gd name="T29" fmla="*/ 70 h 72"/>
                <a:gd name="T30" fmla="*/ 42 w 45"/>
                <a:gd name="T31" fmla="*/ 66 h 72"/>
                <a:gd name="T32" fmla="*/ 36 w 45"/>
                <a:gd name="T33" fmla="*/ 64 h 72"/>
                <a:gd name="T34" fmla="*/ 29 w 45"/>
                <a:gd name="T35" fmla="*/ 56 h 72"/>
                <a:gd name="T36" fmla="*/ 26 w 45"/>
                <a:gd name="T37" fmla="*/ 55 h 72"/>
                <a:gd name="T38" fmla="*/ 21 w 45"/>
                <a:gd name="T39" fmla="*/ 58 h 72"/>
                <a:gd name="T40" fmla="*/ 19 w 45"/>
                <a:gd name="T41" fmla="*/ 53 h 72"/>
                <a:gd name="T42" fmla="*/ 14 w 45"/>
                <a:gd name="T43" fmla="*/ 48 h 72"/>
                <a:gd name="T44" fmla="*/ 14 w 45"/>
                <a:gd name="T45" fmla="*/ 43 h 72"/>
                <a:gd name="T46" fmla="*/ 20 w 45"/>
                <a:gd name="T47" fmla="*/ 43 h 72"/>
                <a:gd name="T48" fmla="*/ 20 w 45"/>
                <a:gd name="T49" fmla="*/ 42 h 72"/>
                <a:gd name="T50" fmla="*/ 25 w 45"/>
                <a:gd name="T51" fmla="*/ 37 h 72"/>
                <a:gd name="T52" fmla="*/ 27 w 45"/>
                <a:gd name="T53" fmla="*/ 31 h 72"/>
                <a:gd name="T54" fmla="*/ 32 w 45"/>
                <a:gd name="T55" fmla="*/ 29 h 72"/>
                <a:gd name="T56" fmla="*/ 32 w 45"/>
                <a:gd name="T57" fmla="*/ 25 h 72"/>
                <a:gd name="T58" fmla="*/ 35 w 45"/>
                <a:gd name="T59" fmla="*/ 27 h 72"/>
                <a:gd name="T60" fmla="*/ 37 w 45"/>
                <a:gd name="T61" fmla="*/ 27 h 72"/>
                <a:gd name="T62" fmla="*/ 34 w 45"/>
                <a:gd name="T63" fmla="*/ 21 h 72"/>
                <a:gd name="T64" fmla="*/ 31 w 45"/>
                <a:gd name="T65" fmla="*/ 15 h 72"/>
                <a:gd name="T66" fmla="*/ 30 w 45"/>
                <a:gd name="T67" fmla="*/ 14 h 72"/>
                <a:gd name="T68" fmla="*/ 25 w 45"/>
                <a:gd name="T69" fmla="*/ 13 h 72"/>
                <a:gd name="T70" fmla="*/ 24 w 45"/>
                <a:gd name="T71" fmla="*/ 20 h 72"/>
                <a:gd name="T72" fmla="*/ 21 w 45"/>
                <a:gd name="T73" fmla="*/ 20 h 72"/>
                <a:gd name="T74" fmla="*/ 17 w 45"/>
                <a:gd name="T75" fmla="*/ 16 h 72"/>
                <a:gd name="T76" fmla="*/ 22 w 45"/>
                <a:gd name="T77" fmla="*/ 11 h 72"/>
                <a:gd name="T78" fmla="*/ 25 w 45"/>
                <a:gd name="T79" fmla="*/ 6 h 72"/>
                <a:gd name="T80" fmla="*/ 28 w 45"/>
                <a:gd name="T81" fmla="*/ 6 h 72"/>
                <a:gd name="T82" fmla="*/ 28 w 45"/>
                <a:gd name="T83" fmla="*/ 11 h 72"/>
                <a:gd name="T84" fmla="*/ 32 w 45"/>
                <a:gd name="T85" fmla="*/ 9 h 72"/>
                <a:gd name="T86" fmla="*/ 35 w 45"/>
                <a:gd name="T87" fmla="*/ 8 h 72"/>
                <a:gd name="T88" fmla="*/ 32 w 45"/>
                <a:gd name="T89" fmla="*/ 5 h 72"/>
                <a:gd name="T90" fmla="*/ 29 w 45"/>
                <a:gd name="T91" fmla="*/ 2 h 72"/>
                <a:gd name="T92" fmla="*/ 23 w 45"/>
                <a:gd name="T93" fmla="*/ 0 h 72"/>
                <a:gd name="T94" fmla="*/ 34 w 45"/>
                <a:gd name="T95" fmla="*/ 22 h 72"/>
                <a:gd name="T96" fmla="*/ 3 w 45"/>
                <a:gd name="T97" fmla="*/ 42 h 72"/>
                <a:gd name="T98" fmla="*/ 3 w 45"/>
                <a:gd name="T99" fmla="*/ 4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5" h="72">
                  <a:moveTo>
                    <a:pt x="22" y="1"/>
                  </a:moveTo>
                  <a:cubicBezTo>
                    <a:pt x="21" y="2"/>
                    <a:pt x="21" y="4"/>
                    <a:pt x="22" y="5"/>
                  </a:cubicBezTo>
                  <a:cubicBezTo>
                    <a:pt x="22" y="5"/>
                    <a:pt x="23" y="5"/>
                    <a:pt x="23" y="6"/>
                  </a:cubicBezTo>
                  <a:cubicBezTo>
                    <a:pt x="23" y="6"/>
                    <a:pt x="23" y="7"/>
                    <a:pt x="22" y="8"/>
                  </a:cubicBezTo>
                  <a:cubicBezTo>
                    <a:pt x="22" y="7"/>
                    <a:pt x="23" y="7"/>
                    <a:pt x="22" y="6"/>
                  </a:cubicBezTo>
                  <a:cubicBezTo>
                    <a:pt x="22" y="5"/>
                    <a:pt x="21" y="5"/>
                    <a:pt x="20" y="3"/>
                  </a:cubicBezTo>
                  <a:cubicBezTo>
                    <a:pt x="20" y="3"/>
                    <a:pt x="20" y="3"/>
                    <a:pt x="20" y="3"/>
                  </a:cubicBezTo>
                  <a:cubicBezTo>
                    <a:pt x="20" y="3"/>
                    <a:pt x="19" y="3"/>
                    <a:pt x="19" y="3"/>
                  </a:cubicBezTo>
                  <a:cubicBezTo>
                    <a:pt x="19" y="4"/>
                    <a:pt x="18" y="3"/>
                    <a:pt x="18" y="4"/>
                  </a:cubicBezTo>
                  <a:cubicBezTo>
                    <a:pt x="19" y="4"/>
                    <a:pt x="19" y="5"/>
                    <a:pt x="19" y="5"/>
                  </a:cubicBezTo>
                  <a:cubicBezTo>
                    <a:pt x="19" y="6"/>
                    <a:pt x="19" y="7"/>
                    <a:pt x="18" y="7"/>
                  </a:cubicBezTo>
                  <a:cubicBezTo>
                    <a:pt x="18" y="7"/>
                    <a:pt x="18" y="7"/>
                    <a:pt x="18" y="6"/>
                  </a:cubicBezTo>
                  <a:cubicBezTo>
                    <a:pt x="18" y="6"/>
                    <a:pt x="18" y="6"/>
                    <a:pt x="18" y="6"/>
                  </a:cubicBezTo>
                  <a:cubicBezTo>
                    <a:pt x="17" y="6"/>
                    <a:pt x="17" y="7"/>
                    <a:pt x="16" y="7"/>
                  </a:cubicBezTo>
                  <a:cubicBezTo>
                    <a:pt x="16" y="7"/>
                    <a:pt x="15" y="7"/>
                    <a:pt x="15" y="7"/>
                  </a:cubicBezTo>
                  <a:cubicBezTo>
                    <a:pt x="7" y="16"/>
                    <a:pt x="2" y="27"/>
                    <a:pt x="0" y="39"/>
                  </a:cubicBezTo>
                  <a:cubicBezTo>
                    <a:pt x="0" y="39"/>
                    <a:pt x="0" y="39"/>
                    <a:pt x="1" y="39"/>
                  </a:cubicBezTo>
                  <a:cubicBezTo>
                    <a:pt x="1" y="40"/>
                    <a:pt x="1" y="41"/>
                    <a:pt x="1" y="41"/>
                  </a:cubicBezTo>
                  <a:cubicBezTo>
                    <a:pt x="1" y="42"/>
                    <a:pt x="2" y="43"/>
                    <a:pt x="2" y="43"/>
                  </a:cubicBezTo>
                  <a:cubicBezTo>
                    <a:pt x="2" y="43"/>
                    <a:pt x="2" y="44"/>
                    <a:pt x="2" y="44"/>
                  </a:cubicBezTo>
                  <a:cubicBezTo>
                    <a:pt x="3" y="44"/>
                    <a:pt x="3" y="46"/>
                    <a:pt x="3" y="47"/>
                  </a:cubicBezTo>
                  <a:cubicBezTo>
                    <a:pt x="4" y="46"/>
                    <a:pt x="4" y="47"/>
                    <a:pt x="5" y="47"/>
                  </a:cubicBezTo>
                  <a:cubicBezTo>
                    <a:pt x="5" y="46"/>
                    <a:pt x="4" y="46"/>
                    <a:pt x="4" y="44"/>
                  </a:cubicBezTo>
                  <a:cubicBezTo>
                    <a:pt x="4" y="44"/>
                    <a:pt x="4" y="44"/>
                    <a:pt x="4" y="44"/>
                  </a:cubicBezTo>
                  <a:cubicBezTo>
                    <a:pt x="4" y="44"/>
                    <a:pt x="4" y="44"/>
                    <a:pt x="4" y="44"/>
                  </a:cubicBezTo>
                  <a:cubicBezTo>
                    <a:pt x="5" y="44"/>
                    <a:pt x="5" y="45"/>
                    <a:pt x="5" y="45"/>
                  </a:cubicBezTo>
                  <a:cubicBezTo>
                    <a:pt x="5" y="46"/>
                    <a:pt x="6" y="47"/>
                    <a:pt x="7" y="47"/>
                  </a:cubicBezTo>
                  <a:cubicBezTo>
                    <a:pt x="6" y="49"/>
                    <a:pt x="7" y="50"/>
                    <a:pt x="8" y="52"/>
                  </a:cubicBezTo>
                  <a:cubicBezTo>
                    <a:pt x="10" y="52"/>
                    <a:pt x="11" y="54"/>
                    <a:pt x="13" y="53"/>
                  </a:cubicBezTo>
                  <a:cubicBezTo>
                    <a:pt x="13" y="54"/>
                    <a:pt x="14" y="54"/>
                    <a:pt x="14" y="55"/>
                  </a:cubicBezTo>
                  <a:cubicBezTo>
                    <a:pt x="15" y="55"/>
                    <a:pt x="15" y="55"/>
                    <a:pt x="16" y="55"/>
                  </a:cubicBezTo>
                  <a:cubicBezTo>
                    <a:pt x="16" y="56"/>
                    <a:pt x="16" y="56"/>
                    <a:pt x="17" y="57"/>
                  </a:cubicBezTo>
                  <a:cubicBezTo>
                    <a:pt x="17" y="57"/>
                    <a:pt x="17" y="57"/>
                    <a:pt x="17" y="57"/>
                  </a:cubicBezTo>
                  <a:cubicBezTo>
                    <a:pt x="18" y="57"/>
                    <a:pt x="19" y="59"/>
                    <a:pt x="20" y="59"/>
                  </a:cubicBezTo>
                  <a:cubicBezTo>
                    <a:pt x="20" y="59"/>
                    <a:pt x="20" y="58"/>
                    <a:pt x="20" y="58"/>
                  </a:cubicBezTo>
                  <a:cubicBezTo>
                    <a:pt x="21" y="59"/>
                    <a:pt x="21" y="60"/>
                    <a:pt x="21" y="61"/>
                  </a:cubicBezTo>
                  <a:cubicBezTo>
                    <a:pt x="21" y="61"/>
                    <a:pt x="21" y="61"/>
                    <a:pt x="21" y="62"/>
                  </a:cubicBezTo>
                  <a:cubicBezTo>
                    <a:pt x="21" y="63"/>
                    <a:pt x="20" y="63"/>
                    <a:pt x="20" y="64"/>
                  </a:cubicBezTo>
                  <a:cubicBezTo>
                    <a:pt x="19" y="66"/>
                    <a:pt x="21" y="67"/>
                    <a:pt x="20" y="68"/>
                  </a:cubicBezTo>
                  <a:cubicBezTo>
                    <a:pt x="20" y="69"/>
                    <a:pt x="21" y="69"/>
                    <a:pt x="21" y="69"/>
                  </a:cubicBezTo>
                  <a:cubicBezTo>
                    <a:pt x="21" y="70"/>
                    <a:pt x="21" y="70"/>
                    <a:pt x="20" y="70"/>
                  </a:cubicBezTo>
                  <a:cubicBezTo>
                    <a:pt x="20" y="71"/>
                    <a:pt x="20" y="72"/>
                    <a:pt x="21" y="72"/>
                  </a:cubicBezTo>
                  <a:cubicBezTo>
                    <a:pt x="45" y="72"/>
                    <a:pt x="45" y="72"/>
                    <a:pt x="45" y="72"/>
                  </a:cubicBezTo>
                  <a:cubicBezTo>
                    <a:pt x="45" y="72"/>
                    <a:pt x="45" y="71"/>
                    <a:pt x="45" y="71"/>
                  </a:cubicBezTo>
                  <a:cubicBezTo>
                    <a:pt x="45" y="70"/>
                    <a:pt x="45" y="70"/>
                    <a:pt x="45" y="70"/>
                  </a:cubicBezTo>
                  <a:cubicBezTo>
                    <a:pt x="45" y="69"/>
                    <a:pt x="45" y="68"/>
                    <a:pt x="45" y="67"/>
                  </a:cubicBezTo>
                  <a:cubicBezTo>
                    <a:pt x="44" y="67"/>
                    <a:pt x="44" y="67"/>
                    <a:pt x="44" y="67"/>
                  </a:cubicBezTo>
                  <a:cubicBezTo>
                    <a:pt x="43" y="67"/>
                    <a:pt x="42" y="66"/>
                    <a:pt x="42" y="66"/>
                  </a:cubicBezTo>
                  <a:cubicBezTo>
                    <a:pt x="41" y="66"/>
                    <a:pt x="40" y="66"/>
                    <a:pt x="40" y="66"/>
                  </a:cubicBezTo>
                  <a:cubicBezTo>
                    <a:pt x="39" y="65"/>
                    <a:pt x="38" y="66"/>
                    <a:pt x="38" y="64"/>
                  </a:cubicBezTo>
                  <a:cubicBezTo>
                    <a:pt x="37" y="64"/>
                    <a:pt x="36" y="65"/>
                    <a:pt x="36" y="64"/>
                  </a:cubicBezTo>
                  <a:cubicBezTo>
                    <a:pt x="37" y="63"/>
                    <a:pt x="36" y="59"/>
                    <a:pt x="34" y="60"/>
                  </a:cubicBezTo>
                  <a:cubicBezTo>
                    <a:pt x="33" y="60"/>
                    <a:pt x="32" y="59"/>
                    <a:pt x="32" y="58"/>
                  </a:cubicBezTo>
                  <a:cubicBezTo>
                    <a:pt x="31" y="57"/>
                    <a:pt x="30" y="57"/>
                    <a:pt x="29" y="56"/>
                  </a:cubicBezTo>
                  <a:cubicBezTo>
                    <a:pt x="29" y="56"/>
                    <a:pt x="29" y="57"/>
                    <a:pt x="28" y="57"/>
                  </a:cubicBezTo>
                  <a:cubicBezTo>
                    <a:pt x="28" y="56"/>
                    <a:pt x="27" y="56"/>
                    <a:pt x="27" y="55"/>
                  </a:cubicBezTo>
                  <a:cubicBezTo>
                    <a:pt x="26" y="54"/>
                    <a:pt x="26" y="55"/>
                    <a:pt x="26" y="55"/>
                  </a:cubicBezTo>
                  <a:cubicBezTo>
                    <a:pt x="25" y="55"/>
                    <a:pt x="25" y="55"/>
                    <a:pt x="24" y="54"/>
                  </a:cubicBezTo>
                  <a:cubicBezTo>
                    <a:pt x="24" y="55"/>
                    <a:pt x="24" y="55"/>
                    <a:pt x="23" y="55"/>
                  </a:cubicBezTo>
                  <a:cubicBezTo>
                    <a:pt x="23" y="56"/>
                    <a:pt x="22" y="57"/>
                    <a:pt x="21" y="58"/>
                  </a:cubicBezTo>
                  <a:cubicBezTo>
                    <a:pt x="21" y="57"/>
                    <a:pt x="21" y="56"/>
                    <a:pt x="20" y="56"/>
                  </a:cubicBezTo>
                  <a:cubicBezTo>
                    <a:pt x="20" y="57"/>
                    <a:pt x="20" y="57"/>
                    <a:pt x="19" y="57"/>
                  </a:cubicBezTo>
                  <a:cubicBezTo>
                    <a:pt x="18" y="56"/>
                    <a:pt x="19" y="55"/>
                    <a:pt x="19" y="53"/>
                  </a:cubicBezTo>
                  <a:cubicBezTo>
                    <a:pt x="18" y="52"/>
                    <a:pt x="17" y="52"/>
                    <a:pt x="16" y="52"/>
                  </a:cubicBezTo>
                  <a:cubicBezTo>
                    <a:pt x="16" y="51"/>
                    <a:pt x="17" y="50"/>
                    <a:pt x="17" y="48"/>
                  </a:cubicBezTo>
                  <a:cubicBezTo>
                    <a:pt x="16" y="48"/>
                    <a:pt x="16" y="48"/>
                    <a:pt x="14" y="48"/>
                  </a:cubicBezTo>
                  <a:cubicBezTo>
                    <a:pt x="14" y="49"/>
                    <a:pt x="14" y="50"/>
                    <a:pt x="13" y="50"/>
                  </a:cubicBezTo>
                  <a:cubicBezTo>
                    <a:pt x="10" y="51"/>
                    <a:pt x="12" y="46"/>
                    <a:pt x="12" y="44"/>
                  </a:cubicBezTo>
                  <a:cubicBezTo>
                    <a:pt x="12" y="43"/>
                    <a:pt x="13" y="43"/>
                    <a:pt x="14" y="43"/>
                  </a:cubicBezTo>
                  <a:cubicBezTo>
                    <a:pt x="15" y="42"/>
                    <a:pt x="15" y="43"/>
                    <a:pt x="16" y="43"/>
                  </a:cubicBezTo>
                  <a:cubicBezTo>
                    <a:pt x="16" y="43"/>
                    <a:pt x="16" y="43"/>
                    <a:pt x="17" y="43"/>
                  </a:cubicBezTo>
                  <a:cubicBezTo>
                    <a:pt x="18" y="43"/>
                    <a:pt x="19" y="42"/>
                    <a:pt x="20" y="43"/>
                  </a:cubicBezTo>
                  <a:cubicBezTo>
                    <a:pt x="19" y="45"/>
                    <a:pt x="20" y="46"/>
                    <a:pt x="21" y="46"/>
                  </a:cubicBezTo>
                  <a:cubicBezTo>
                    <a:pt x="21" y="44"/>
                    <a:pt x="21" y="44"/>
                    <a:pt x="21" y="43"/>
                  </a:cubicBezTo>
                  <a:cubicBezTo>
                    <a:pt x="21" y="43"/>
                    <a:pt x="20" y="42"/>
                    <a:pt x="20" y="42"/>
                  </a:cubicBezTo>
                  <a:cubicBezTo>
                    <a:pt x="21" y="40"/>
                    <a:pt x="22" y="39"/>
                    <a:pt x="23" y="38"/>
                  </a:cubicBezTo>
                  <a:cubicBezTo>
                    <a:pt x="24" y="38"/>
                    <a:pt x="24" y="38"/>
                    <a:pt x="23" y="37"/>
                  </a:cubicBezTo>
                  <a:cubicBezTo>
                    <a:pt x="24" y="37"/>
                    <a:pt x="24" y="37"/>
                    <a:pt x="25" y="37"/>
                  </a:cubicBezTo>
                  <a:cubicBezTo>
                    <a:pt x="24" y="35"/>
                    <a:pt x="25" y="35"/>
                    <a:pt x="25" y="34"/>
                  </a:cubicBezTo>
                  <a:cubicBezTo>
                    <a:pt x="26" y="33"/>
                    <a:pt x="27" y="33"/>
                    <a:pt x="27" y="32"/>
                  </a:cubicBezTo>
                  <a:cubicBezTo>
                    <a:pt x="28" y="32"/>
                    <a:pt x="27" y="32"/>
                    <a:pt x="27" y="31"/>
                  </a:cubicBezTo>
                  <a:cubicBezTo>
                    <a:pt x="28" y="30"/>
                    <a:pt x="29" y="30"/>
                    <a:pt x="30" y="29"/>
                  </a:cubicBezTo>
                  <a:cubicBezTo>
                    <a:pt x="30" y="30"/>
                    <a:pt x="30" y="30"/>
                    <a:pt x="30" y="30"/>
                  </a:cubicBezTo>
                  <a:cubicBezTo>
                    <a:pt x="31" y="30"/>
                    <a:pt x="32" y="29"/>
                    <a:pt x="32" y="29"/>
                  </a:cubicBezTo>
                  <a:cubicBezTo>
                    <a:pt x="32" y="28"/>
                    <a:pt x="31" y="28"/>
                    <a:pt x="31" y="27"/>
                  </a:cubicBezTo>
                  <a:cubicBezTo>
                    <a:pt x="31" y="26"/>
                    <a:pt x="32" y="26"/>
                    <a:pt x="32" y="26"/>
                  </a:cubicBezTo>
                  <a:cubicBezTo>
                    <a:pt x="32" y="25"/>
                    <a:pt x="32" y="26"/>
                    <a:pt x="32" y="25"/>
                  </a:cubicBezTo>
                  <a:cubicBezTo>
                    <a:pt x="33" y="26"/>
                    <a:pt x="34" y="23"/>
                    <a:pt x="35" y="24"/>
                  </a:cubicBezTo>
                  <a:cubicBezTo>
                    <a:pt x="35" y="25"/>
                    <a:pt x="34" y="26"/>
                    <a:pt x="33" y="28"/>
                  </a:cubicBezTo>
                  <a:cubicBezTo>
                    <a:pt x="34" y="28"/>
                    <a:pt x="34" y="27"/>
                    <a:pt x="35" y="27"/>
                  </a:cubicBezTo>
                  <a:cubicBezTo>
                    <a:pt x="35" y="28"/>
                    <a:pt x="35" y="29"/>
                    <a:pt x="35" y="29"/>
                  </a:cubicBezTo>
                  <a:cubicBezTo>
                    <a:pt x="35" y="28"/>
                    <a:pt x="36" y="29"/>
                    <a:pt x="37" y="29"/>
                  </a:cubicBezTo>
                  <a:cubicBezTo>
                    <a:pt x="37" y="28"/>
                    <a:pt x="36" y="27"/>
                    <a:pt x="37" y="27"/>
                  </a:cubicBezTo>
                  <a:cubicBezTo>
                    <a:pt x="36" y="27"/>
                    <a:pt x="36" y="26"/>
                    <a:pt x="35" y="25"/>
                  </a:cubicBezTo>
                  <a:cubicBezTo>
                    <a:pt x="36" y="23"/>
                    <a:pt x="36" y="23"/>
                    <a:pt x="35" y="21"/>
                  </a:cubicBezTo>
                  <a:cubicBezTo>
                    <a:pt x="35" y="21"/>
                    <a:pt x="35" y="21"/>
                    <a:pt x="34" y="21"/>
                  </a:cubicBezTo>
                  <a:cubicBezTo>
                    <a:pt x="34" y="20"/>
                    <a:pt x="33" y="20"/>
                    <a:pt x="33" y="19"/>
                  </a:cubicBezTo>
                  <a:cubicBezTo>
                    <a:pt x="33" y="19"/>
                    <a:pt x="33" y="18"/>
                    <a:pt x="33" y="18"/>
                  </a:cubicBezTo>
                  <a:cubicBezTo>
                    <a:pt x="32" y="17"/>
                    <a:pt x="33" y="15"/>
                    <a:pt x="31" y="15"/>
                  </a:cubicBezTo>
                  <a:cubicBezTo>
                    <a:pt x="31" y="16"/>
                    <a:pt x="32" y="17"/>
                    <a:pt x="31" y="17"/>
                  </a:cubicBezTo>
                  <a:cubicBezTo>
                    <a:pt x="31" y="16"/>
                    <a:pt x="30" y="17"/>
                    <a:pt x="30" y="16"/>
                  </a:cubicBezTo>
                  <a:cubicBezTo>
                    <a:pt x="30" y="15"/>
                    <a:pt x="30" y="14"/>
                    <a:pt x="30" y="14"/>
                  </a:cubicBezTo>
                  <a:cubicBezTo>
                    <a:pt x="28" y="14"/>
                    <a:pt x="29" y="13"/>
                    <a:pt x="27" y="13"/>
                  </a:cubicBezTo>
                  <a:cubicBezTo>
                    <a:pt x="27" y="13"/>
                    <a:pt x="27" y="12"/>
                    <a:pt x="26" y="12"/>
                  </a:cubicBezTo>
                  <a:cubicBezTo>
                    <a:pt x="26" y="12"/>
                    <a:pt x="26" y="13"/>
                    <a:pt x="25" y="13"/>
                  </a:cubicBezTo>
                  <a:cubicBezTo>
                    <a:pt x="25" y="15"/>
                    <a:pt x="24" y="17"/>
                    <a:pt x="25" y="19"/>
                  </a:cubicBezTo>
                  <a:cubicBezTo>
                    <a:pt x="24" y="19"/>
                    <a:pt x="24" y="18"/>
                    <a:pt x="23" y="19"/>
                  </a:cubicBezTo>
                  <a:cubicBezTo>
                    <a:pt x="24" y="20"/>
                    <a:pt x="24" y="19"/>
                    <a:pt x="24" y="20"/>
                  </a:cubicBezTo>
                  <a:cubicBezTo>
                    <a:pt x="24" y="20"/>
                    <a:pt x="24" y="22"/>
                    <a:pt x="23" y="23"/>
                  </a:cubicBezTo>
                  <a:cubicBezTo>
                    <a:pt x="23" y="22"/>
                    <a:pt x="23" y="21"/>
                    <a:pt x="22" y="20"/>
                  </a:cubicBezTo>
                  <a:cubicBezTo>
                    <a:pt x="22" y="19"/>
                    <a:pt x="22" y="20"/>
                    <a:pt x="21" y="20"/>
                  </a:cubicBezTo>
                  <a:cubicBezTo>
                    <a:pt x="21" y="19"/>
                    <a:pt x="21" y="20"/>
                    <a:pt x="20" y="20"/>
                  </a:cubicBezTo>
                  <a:cubicBezTo>
                    <a:pt x="20" y="19"/>
                    <a:pt x="19" y="18"/>
                    <a:pt x="18" y="18"/>
                  </a:cubicBezTo>
                  <a:cubicBezTo>
                    <a:pt x="18" y="16"/>
                    <a:pt x="17" y="17"/>
                    <a:pt x="17" y="16"/>
                  </a:cubicBezTo>
                  <a:cubicBezTo>
                    <a:pt x="18" y="16"/>
                    <a:pt x="18" y="15"/>
                    <a:pt x="18" y="15"/>
                  </a:cubicBezTo>
                  <a:cubicBezTo>
                    <a:pt x="18" y="14"/>
                    <a:pt x="19" y="13"/>
                    <a:pt x="20" y="13"/>
                  </a:cubicBezTo>
                  <a:cubicBezTo>
                    <a:pt x="20" y="12"/>
                    <a:pt x="20" y="11"/>
                    <a:pt x="22" y="11"/>
                  </a:cubicBezTo>
                  <a:cubicBezTo>
                    <a:pt x="22" y="10"/>
                    <a:pt x="21" y="10"/>
                    <a:pt x="21" y="10"/>
                  </a:cubicBezTo>
                  <a:cubicBezTo>
                    <a:pt x="23" y="9"/>
                    <a:pt x="24" y="9"/>
                    <a:pt x="25" y="9"/>
                  </a:cubicBezTo>
                  <a:cubicBezTo>
                    <a:pt x="25" y="8"/>
                    <a:pt x="25" y="7"/>
                    <a:pt x="25" y="6"/>
                  </a:cubicBezTo>
                  <a:cubicBezTo>
                    <a:pt x="25" y="5"/>
                    <a:pt x="24" y="5"/>
                    <a:pt x="24" y="5"/>
                  </a:cubicBezTo>
                  <a:cubicBezTo>
                    <a:pt x="25" y="5"/>
                    <a:pt x="26" y="5"/>
                    <a:pt x="26" y="6"/>
                  </a:cubicBezTo>
                  <a:cubicBezTo>
                    <a:pt x="27" y="5"/>
                    <a:pt x="27" y="6"/>
                    <a:pt x="28" y="6"/>
                  </a:cubicBezTo>
                  <a:cubicBezTo>
                    <a:pt x="28" y="7"/>
                    <a:pt x="29" y="6"/>
                    <a:pt x="29" y="8"/>
                  </a:cubicBezTo>
                  <a:cubicBezTo>
                    <a:pt x="29" y="10"/>
                    <a:pt x="26" y="9"/>
                    <a:pt x="26" y="11"/>
                  </a:cubicBezTo>
                  <a:cubicBezTo>
                    <a:pt x="26" y="11"/>
                    <a:pt x="27" y="11"/>
                    <a:pt x="28" y="11"/>
                  </a:cubicBezTo>
                  <a:cubicBezTo>
                    <a:pt x="30" y="12"/>
                    <a:pt x="30" y="14"/>
                    <a:pt x="32" y="14"/>
                  </a:cubicBezTo>
                  <a:cubicBezTo>
                    <a:pt x="32" y="13"/>
                    <a:pt x="33" y="13"/>
                    <a:pt x="32" y="11"/>
                  </a:cubicBezTo>
                  <a:cubicBezTo>
                    <a:pt x="32" y="10"/>
                    <a:pt x="32" y="10"/>
                    <a:pt x="32" y="9"/>
                  </a:cubicBezTo>
                  <a:cubicBezTo>
                    <a:pt x="33" y="9"/>
                    <a:pt x="33" y="10"/>
                    <a:pt x="34" y="11"/>
                  </a:cubicBezTo>
                  <a:cubicBezTo>
                    <a:pt x="34" y="10"/>
                    <a:pt x="33" y="9"/>
                    <a:pt x="34" y="9"/>
                  </a:cubicBezTo>
                  <a:cubicBezTo>
                    <a:pt x="34" y="9"/>
                    <a:pt x="35" y="8"/>
                    <a:pt x="35" y="8"/>
                  </a:cubicBezTo>
                  <a:cubicBezTo>
                    <a:pt x="34" y="8"/>
                    <a:pt x="34" y="7"/>
                    <a:pt x="34" y="7"/>
                  </a:cubicBezTo>
                  <a:cubicBezTo>
                    <a:pt x="33" y="7"/>
                    <a:pt x="32" y="6"/>
                    <a:pt x="32" y="6"/>
                  </a:cubicBezTo>
                  <a:cubicBezTo>
                    <a:pt x="32" y="6"/>
                    <a:pt x="32" y="6"/>
                    <a:pt x="32" y="5"/>
                  </a:cubicBezTo>
                  <a:cubicBezTo>
                    <a:pt x="32" y="4"/>
                    <a:pt x="31" y="4"/>
                    <a:pt x="31" y="3"/>
                  </a:cubicBezTo>
                  <a:cubicBezTo>
                    <a:pt x="31" y="3"/>
                    <a:pt x="30" y="3"/>
                    <a:pt x="29" y="3"/>
                  </a:cubicBezTo>
                  <a:cubicBezTo>
                    <a:pt x="29" y="2"/>
                    <a:pt x="29" y="2"/>
                    <a:pt x="29" y="2"/>
                  </a:cubicBezTo>
                  <a:cubicBezTo>
                    <a:pt x="28" y="2"/>
                    <a:pt x="27" y="2"/>
                    <a:pt x="26" y="2"/>
                  </a:cubicBezTo>
                  <a:cubicBezTo>
                    <a:pt x="26" y="0"/>
                    <a:pt x="24" y="1"/>
                    <a:pt x="24" y="2"/>
                  </a:cubicBezTo>
                  <a:cubicBezTo>
                    <a:pt x="24" y="1"/>
                    <a:pt x="24" y="0"/>
                    <a:pt x="23" y="0"/>
                  </a:cubicBezTo>
                  <a:cubicBezTo>
                    <a:pt x="23" y="0"/>
                    <a:pt x="23" y="0"/>
                    <a:pt x="23" y="0"/>
                  </a:cubicBezTo>
                  <a:cubicBezTo>
                    <a:pt x="23" y="0"/>
                    <a:pt x="23" y="1"/>
                    <a:pt x="22" y="1"/>
                  </a:cubicBezTo>
                  <a:close/>
                  <a:moveTo>
                    <a:pt x="34" y="22"/>
                  </a:moveTo>
                  <a:cubicBezTo>
                    <a:pt x="34" y="22"/>
                    <a:pt x="34" y="22"/>
                    <a:pt x="34" y="22"/>
                  </a:cubicBezTo>
                  <a:cubicBezTo>
                    <a:pt x="34" y="22"/>
                    <a:pt x="34" y="22"/>
                    <a:pt x="34" y="22"/>
                  </a:cubicBezTo>
                  <a:close/>
                  <a:moveTo>
                    <a:pt x="3" y="42"/>
                  </a:moveTo>
                  <a:cubicBezTo>
                    <a:pt x="3" y="41"/>
                    <a:pt x="3" y="42"/>
                    <a:pt x="3" y="42"/>
                  </a:cubicBezTo>
                  <a:cubicBezTo>
                    <a:pt x="3" y="42"/>
                    <a:pt x="3" y="42"/>
                    <a:pt x="3" y="42"/>
                  </a:cubicBezTo>
                  <a:close/>
                  <a:moveTo>
                    <a:pt x="3" y="42"/>
                  </a:moveTo>
                  <a:cubicBezTo>
                    <a:pt x="4" y="42"/>
                    <a:pt x="4" y="43"/>
                    <a:pt x="4" y="43"/>
                  </a:cubicBezTo>
                  <a:cubicBezTo>
                    <a:pt x="4" y="44"/>
                    <a:pt x="3" y="43"/>
                    <a:pt x="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8" name="Freeform 68"/>
            <p:cNvSpPr>
              <a:spLocks noEditPoints="1"/>
            </p:cNvSpPr>
            <p:nvPr/>
          </p:nvSpPr>
          <p:spPr bwMode="auto">
            <a:xfrm>
              <a:off x="3940991" y="5655525"/>
              <a:ext cx="37950" cy="31445"/>
            </a:xfrm>
            <a:custGeom>
              <a:avLst/>
              <a:gdLst>
                <a:gd name="T0" fmla="*/ 12 w 15"/>
                <a:gd name="T1" fmla="*/ 2 h 12"/>
                <a:gd name="T2" fmla="*/ 15 w 15"/>
                <a:gd name="T3" fmla="*/ 1 h 12"/>
                <a:gd name="T4" fmla="*/ 14 w 15"/>
                <a:gd name="T5" fmla="*/ 0 h 12"/>
                <a:gd name="T6" fmla="*/ 2 w 15"/>
                <a:gd name="T7" fmla="*/ 9 h 12"/>
                <a:gd name="T8" fmla="*/ 3 w 15"/>
                <a:gd name="T9" fmla="*/ 10 h 12"/>
                <a:gd name="T10" fmla="*/ 3 w 15"/>
                <a:gd name="T11" fmla="*/ 10 h 12"/>
                <a:gd name="T12" fmla="*/ 3 w 15"/>
                <a:gd name="T13" fmla="*/ 10 h 12"/>
                <a:gd name="T14" fmla="*/ 1 w 15"/>
                <a:gd name="T15" fmla="*/ 9 h 12"/>
                <a:gd name="T16" fmla="*/ 0 w 15"/>
                <a:gd name="T17" fmla="*/ 10 h 12"/>
                <a:gd name="T18" fmla="*/ 0 w 15"/>
                <a:gd name="T19" fmla="*/ 11 h 12"/>
                <a:gd name="T20" fmla="*/ 2 w 15"/>
                <a:gd name="T21" fmla="*/ 11 h 12"/>
                <a:gd name="T22" fmla="*/ 5 w 15"/>
                <a:gd name="T23" fmla="*/ 10 h 12"/>
                <a:gd name="T24" fmla="*/ 6 w 15"/>
                <a:gd name="T25" fmla="*/ 9 h 12"/>
                <a:gd name="T26" fmla="*/ 5 w 15"/>
                <a:gd name="T27" fmla="*/ 9 h 12"/>
                <a:gd name="T28" fmla="*/ 7 w 15"/>
                <a:gd name="T29" fmla="*/ 9 h 12"/>
                <a:gd name="T30" fmla="*/ 8 w 15"/>
                <a:gd name="T31" fmla="*/ 6 h 12"/>
                <a:gd name="T32" fmla="*/ 8 w 15"/>
                <a:gd name="T33" fmla="*/ 6 h 12"/>
                <a:gd name="T34" fmla="*/ 10 w 15"/>
                <a:gd name="T35" fmla="*/ 5 h 12"/>
                <a:gd name="T36" fmla="*/ 11 w 15"/>
                <a:gd name="T37" fmla="*/ 5 h 12"/>
                <a:gd name="T38" fmla="*/ 11 w 15"/>
                <a:gd name="T39" fmla="*/ 4 h 12"/>
                <a:gd name="T40" fmla="*/ 12 w 15"/>
                <a:gd name="T41" fmla="*/ 4 h 12"/>
                <a:gd name="T42" fmla="*/ 12 w 15"/>
                <a:gd name="T43" fmla="*/ 3 h 12"/>
                <a:gd name="T44" fmla="*/ 12 w 15"/>
                <a:gd name="T45" fmla="*/ 3 h 12"/>
                <a:gd name="T46" fmla="*/ 12 w 15"/>
                <a:gd name="T47" fmla="*/ 2 h 12"/>
                <a:gd name="T48" fmla="*/ 4 w 15"/>
                <a:gd name="T49" fmla="*/ 10 h 12"/>
                <a:gd name="T50" fmla="*/ 4 w 15"/>
                <a:gd name="T51" fmla="*/ 10 h 12"/>
                <a:gd name="T52" fmla="*/ 4 w 15"/>
                <a:gd name="T53"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12">
                  <a:moveTo>
                    <a:pt x="12" y="2"/>
                  </a:moveTo>
                  <a:cubicBezTo>
                    <a:pt x="13" y="2"/>
                    <a:pt x="15" y="2"/>
                    <a:pt x="15" y="1"/>
                  </a:cubicBezTo>
                  <a:cubicBezTo>
                    <a:pt x="15" y="0"/>
                    <a:pt x="14" y="1"/>
                    <a:pt x="14" y="0"/>
                  </a:cubicBezTo>
                  <a:cubicBezTo>
                    <a:pt x="10" y="3"/>
                    <a:pt x="6" y="5"/>
                    <a:pt x="2" y="9"/>
                  </a:cubicBezTo>
                  <a:cubicBezTo>
                    <a:pt x="2" y="9"/>
                    <a:pt x="3" y="9"/>
                    <a:pt x="3" y="10"/>
                  </a:cubicBezTo>
                  <a:cubicBezTo>
                    <a:pt x="3" y="10"/>
                    <a:pt x="3" y="10"/>
                    <a:pt x="3" y="10"/>
                  </a:cubicBezTo>
                  <a:cubicBezTo>
                    <a:pt x="3" y="10"/>
                    <a:pt x="3" y="10"/>
                    <a:pt x="3" y="10"/>
                  </a:cubicBezTo>
                  <a:cubicBezTo>
                    <a:pt x="2" y="10"/>
                    <a:pt x="1" y="10"/>
                    <a:pt x="1" y="9"/>
                  </a:cubicBezTo>
                  <a:cubicBezTo>
                    <a:pt x="1" y="10"/>
                    <a:pt x="0" y="10"/>
                    <a:pt x="0" y="10"/>
                  </a:cubicBezTo>
                  <a:cubicBezTo>
                    <a:pt x="0" y="10"/>
                    <a:pt x="0" y="11"/>
                    <a:pt x="0" y="11"/>
                  </a:cubicBezTo>
                  <a:cubicBezTo>
                    <a:pt x="1" y="11"/>
                    <a:pt x="1" y="11"/>
                    <a:pt x="2" y="11"/>
                  </a:cubicBezTo>
                  <a:cubicBezTo>
                    <a:pt x="3" y="11"/>
                    <a:pt x="5" y="12"/>
                    <a:pt x="5" y="10"/>
                  </a:cubicBezTo>
                  <a:cubicBezTo>
                    <a:pt x="6" y="10"/>
                    <a:pt x="6" y="10"/>
                    <a:pt x="6" y="9"/>
                  </a:cubicBezTo>
                  <a:cubicBezTo>
                    <a:pt x="6" y="8"/>
                    <a:pt x="5" y="9"/>
                    <a:pt x="5" y="9"/>
                  </a:cubicBezTo>
                  <a:cubicBezTo>
                    <a:pt x="6" y="9"/>
                    <a:pt x="6" y="9"/>
                    <a:pt x="7" y="9"/>
                  </a:cubicBezTo>
                  <a:cubicBezTo>
                    <a:pt x="7" y="7"/>
                    <a:pt x="8" y="7"/>
                    <a:pt x="8" y="6"/>
                  </a:cubicBezTo>
                  <a:cubicBezTo>
                    <a:pt x="8" y="6"/>
                    <a:pt x="8" y="6"/>
                    <a:pt x="8" y="6"/>
                  </a:cubicBezTo>
                  <a:cubicBezTo>
                    <a:pt x="9" y="6"/>
                    <a:pt x="9" y="5"/>
                    <a:pt x="10" y="5"/>
                  </a:cubicBezTo>
                  <a:cubicBezTo>
                    <a:pt x="10" y="5"/>
                    <a:pt x="10" y="5"/>
                    <a:pt x="11" y="5"/>
                  </a:cubicBezTo>
                  <a:cubicBezTo>
                    <a:pt x="11" y="4"/>
                    <a:pt x="11" y="4"/>
                    <a:pt x="11" y="4"/>
                  </a:cubicBezTo>
                  <a:cubicBezTo>
                    <a:pt x="11" y="4"/>
                    <a:pt x="11" y="4"/>
                    <a:pt x="12" y="4"/>
                  </a:cubicBezTo>
                  <a:cubicBezTo>
                    <a:pt x="12" y="4"/>
                    <a:pt x="12" y="3"/>
                    <a:pt x="12" y="3"/>
                  </a:cubicBezTo>
                  <a:cubicBezTo>
                    <a:pt x="12" y="3"/>
                    <a:pt x="12" y="3"/>
                    <a:pt x="12" y="3"/>
                  </a:cubicBezTo>
                  <a:cubicBezTo>
                    <a:pt x="12" y="3"/>
                    <a:pt x="12" y="2"/>
                    <a:pt x="12" y="2"/>
                  </a:cubicBezTo>
                  <a:close/>
                  <a:moveTo>
                    <a:pt x="4" y="10"/>
                  </a:moveTo>
                  <a:cubicBezTo>
                    <a:pt x="4" y="10"/>
                    <a:pt x="4" y="10"/>
                    <a:pt x="4" y="10"/>
                  </a:cubicBezTo>
                  <a:cubicBezTo>
                    <a:pt x="4" y="10"/>
                    <a:pt x="4" y="10"/>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9" name="Freeform 69"/>
            <p:cNvSpPr>
              <a:spLocks/>
            </p:cNvSpPr>
            <p:nvPr/>
          </p:nvSpPr>
          <p:spPr bwMode="auto">
            <a:xfrm>
              <a:off x="4192545" y="5812747"/>
              <a:ext cx="2169" cy="4337"/>
            </a:xfrm>
            <a:custGeom>
              <a:avLst/>
              <a:gdLst>
                <a:gd name="T0" fmla="*/ 0 w 1"/>
                <a:gd name="T1" fmla="*/ 2 h 2"/>
                <a:gd name="T2" fmla="*/ 1 w 1"/>
                <a:gd name="T3" fmla="*/ 0 h 2"/>
                <a:gd name="T4" fmla="*/ 0 w 1"/>
                <a:gd name="T5" fmla="*/ 0 h 2"/>
                <a:gd name="T6" fmla="*/ 0 w 1"/>
                <a:gd name="T7" fmla="*/ 2 h 2"/>
              </a:gdLst>
              <a:ahLst/>
              <a:cxnLst>
                <a:cxn ang="0">
                  <a:pos x="T0" y="T1"/>
                </a:cxn>
                <a:cxn ang="0">
                  <a:pos x="T2" y="T3"/>
                </a:cxn>
                <a:cxn ang="0">
                  <a:pos x="T4" y="T5"/>
                </a:cxn>
                <a:cxn ang="0">
                  <a:pos x="T6" y="T7"/>
                </a:cxn>
              </a:cxnLst>
              <a:rect l="0" t="0" r="r" b="b"/>
              <a:pathLst>
                <a:path w="1" h="2">
                  <a:moveTo>
                    <a:pt x="0" y="2"/>
                  </a:moveTo>
                  <a:cubicBezTo>
                    <a:pt x="1" y="2"/>
                    <a:pt x="1" y="1"/>
                    <a:pt x="1" y="0"/>
                  </a:cubicBezTo>
                  <a:cubicBezTo>
                    <a:pt x="1" y="0"/>
                    <a:pt x="1" y="0"/>
                    <a:pt x="0" y="0"/>
                  </a:cubicBezTo>
                  <a:cubicBezTo>
                    <a:pt x="0"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0" name="Freeform 70"/>
            <p:cNvSpPr>
              <a:spLocks/>
            </p:cNvSpPr>
            <p:nvPr/>
          </p:nvSpPr>
          <p:spPr bwMode="auto">
            <a:xfrm>
              <a:off x="4072189" y="5779134"/>
              <a:ext cx="2169" cy="2169"/>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1" y="0"/>
                    <a:pt x="1" y="1"/>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1" name="Freeform 71"/>
            <p:cNvSpPr>
              <a:spLocks/>
            </p:cNvSpPr>
            <p:nvPr/>
          </p:nvSpPr>
          <p:spPr bwMode="auto">
            <a:xfrm>
              <a:off x="4030986" y="5724920"/>
              <a:ext cx="9759" cy="22770"/>
            </a:xfrm>
            <a:custGeom>
              <a:avLst/>
              <a:gdLst>
                <a:gd name="T0" fmla="*/ 3 w 4"/>
                <a:gd name="T1" fmla="*/ 5 h 9"/>
                <a:gd name="T2" fmla="*/ 3 w 4"/>
                <a:gd name="T3" fmla="*/ 2 h 9"/>
                <a:gd name="T4" fmla="*/ 2 w 4"/>
                <a:gd name="T5" fmla="*/ 1 h 9"/>
                <a:gd name="T6" fmla="*/ 2 w 4"/>
                <a:gd name="T7" fmla="*/ 0 h 9"/>
                <a:gd name="T8" fmla="*/ 1 w 4"/>
                <a:gd name="T9" fmla="*/ 0 h 9"/>
                <a:gd name="T10" fmla="*/ 0 w 4"/>
                <a:gd name="T11" fmla="*/ 4 h 9"/>
                <a:gd name="T12" fmla="*/ 2 w 4"/>
                <a:gd name="T13" fmla="*/ 4 h 9"/>
                <a:gd name="T14" fmla="*/ 0 w 4"/>
                <a:gd name="T15" fmla="*/ 5 h 9"/>
                <a:gd name="T16" fmla="*/ 1 w 4"/>
                <a:gd name="T17" fmla="*/ 8 h 9"/>
                <a:gd name="T18" fmla="*/ 0 w 4"/>
                <a:gd name="T19" fmla="*/ 9 h 9"/>
                <a:gd name="T20" fmla="*/ 3 w 4"/>
                <a:gd name="T21" fmla="*/ 8 h 9"/>
                <a:gd name="T22" fmla="*/ 4 w 4"/>
                <a:gd name="T23" fmla="*/ 6 h 9"/>
                <a:gd name="T24" fmla="*/ 3 w 4"/>
                <a:gd name="T2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9">
                  <a:moveTo>
                    <a:pt x="3" y="5"/>
                  </a:moveTo>
                  <a:cubicBezTo>
                    <a:pt x="4" y="3"/>
                    <a:pt x="2" y="3"/>
                    <a:pt x="3" y="2"/>
                  </a:cubicBezTo>
                  <a:cubicBezTo>
                    <a:pt x="2" y="1"/>
                    <a:pt x="2" y="1"/>
                    <a:pt x="2" y="1"/>
                  </a:cubicBezTo>
                  <a:cubicBezTo>
                    <a:pt x="2" y="1"/>
                    <a:pt x="2" y="0"/>
                    <a:pt x="2" y="0"/>
                  </a:cubicBezTo>
                  <a:cubicBezTo>
                    <a:pt x="2" y="0"/>
                    <a:pt x="1" y="0"/>
                    <a:pt x="1" y="0"/>
                  </a:cubicBezTo>
                  <a:cubicBezTo>
                    <a:pt x="1" y="2"/>
                    <a:pt x="0" y="2"/>
                    <a:pt x="0" y="4"/>
                  </a:cubicBezTo>
                  <a:cubicBezTo>
                    <a:pt x="1" y="4"/>
                    <a:pt x="1" y="4"/>
                    <a:pt x="2" y="4"/>
                  </a:cubicBezTo>
                  <a:cubicBezTo>
                    <a:pt x="2" y="5"/>
                    <a:pt x="1" y="6"/>
                    <a:pt x="0" y="5"/>
                  </a:cubicBezTo>
                  <a:cubicBezTo>
                    <a:pt x="0" y="7"/>
                    <a:pt x="0" y="7"/>
                    <a:pt x="1" y="8"/>
                  </a:cubicBezTo>
                  <a:cubicBezTo>
                    <a:pt x="0" y="8"/>
                    <a:pt x="0" y="8"/>
                    <a:pt x="0" y="9"/>
                  </a:cubicBezTo>
                  <a:cubicBezTo>
                    <a:pt x="1" y="9"/>
                    <a:pt x="2" y="8"/>
                    <a:pt x="3" y="8"/>
                  </a:cubicBezTo>
                  <a:cubicBezTo>
                    <a:pt x="4" y="7"/>
                    <a:pt x="3" y="7"/>
                    <a:pt x="4" y="6"/>
                  </a:cubicBezTo>
                  <a:cubicBezTo>
                    <a:pt x="4" y="5"/>
                    <a:pt x="4"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2" name="Freeform 72"/>
            <p:cNvSpPr>
              <a:spLocks noEditPoints="1"/>
            </p:cNvSpPr>
            <p:nvPr/>
          </p:nvSpPr>
          <p:spPr bwMode="auto">
            <a:xfrm>
              <a:off x="4015806" y="5673959"/>
              <a:ext cx="209267" cy="195171"/>
            </a:xfrm>
            <a:custGeom>
              <a:avLst/>
              <a:gdLst>
                <a:gd name="T0" fmla="*/ 80 w 82"/>
                <a:gd name="T1" fmla="*/ 23 h 76"/>
                <a:gd name="T2" fmla="*/ 64 w 82"/>
                <a:gd name="T3" fmla="*/ 4 h 76"/>
                <a:gd name="T4" fmla="*/ 61 w 82"/>
                <a:gd name="T5" fmla="*/ 1 h 76"/>
                <a:gd name="T6" fmla="*/ 56 w 82"/>
                <a:gd name="T7" fmla="*/ 2 h 76"/>
                <a:gd name="T8" fmla="*/ 50 w 82"/>
                <a:gd name="T9" fmla="*/ 4 h 76"/>
                <a:gd name="T10" fmla="*/ 46 w 82"/>
                <a:gd name="T11" fmla="*/ 6 h 76"/>
                <a:gd name="T12" fmla="*/ 43 w 82"/>
                <a:gd name="T13" fmla="*/ 6 h 76"/>
                <a:gd name="T14" fmla="*/ 35 w 82"/>
                <a:gd name="T15" fmla="*/ 10 h 76"/>
                <a:gd name="T16" fmla="*/ 29 w 82"/>
                <a:gd name="T17" fmla="*/ 13 h 76"/>
                <a:gd name="T18" fmla="*/ 29 w 82"/>
                <a:gd name="T19" fmla="*/ 13 h 76"/>
                <a:gd name="T20" fmla="*/ 21 w 82"/>
                <a:gd name="T21" fmla="*/ 7 h 76"/>
                <a:gd name="T22" fmla="*/ 15 w 82"/>
                <a:gd name="T23" fmla="*/ 15 h 76"/>
                <a:gd name="T24" fmla="*/ 12 w 82"/>
                <a:gd name="T25" fmla="*/ 21 h 76"/>
                <a:gd name="T26" fmla="*/ 11 w 82"/>
                <a:gd name="T27" fmla="*/ 25 h 76"/>
                <a:gd name="T28" fmla="*/ 7 w 82"/>
                <a:gd name="T29" fmla="*/ 30 h 76"/>
                <a:gd name="T30" fmla="*/ 8 w 82"/>
                <a:gd name="T31" fmla="*/ 35 h 76"/>
                <a:gd name="T32" fmla="*/ 7 w 82"/>
                <a:gd name="T33" fmla="*/ 41 h 76"/>
                <a:gd name="T34" fmla="*/ 14 w 82"/>
                <a:gd name="T35" fmla="*/ 34 h 76"/>
                <a:gd name="T36" fmla="*/ 15 w 82"/>
                <a:gd name="T37" fmla="*/ 36 h 76"/>
                <a:gd name="T38" fmla="*/ 18 w 82"/>
                <a:gd name="T39" fmla="*/ 40 h 76"/>
                <a:gd name="T40" fmla="*/ 17 w 82"/>
                <a:gd name="T41" fmla="*/ 34 h 76"/>
                <a:gd name="T42" fmla="*/ 20 w 82"/>
                <a:gd name="T43" fmla="*/ 41 h 76"/>
                <a:gd name="T44" fmla="*/ 23 w 82"/>
                <a:gd name="T45" fmla="*/ 40 h 76"/>
                <a:gd name="T46" fmla="*/ 28 w 82"/>
                <a:gd name="T47" fmla="*/ 41 h 76"/>
                <a:gd name="T48" fmla="*/ 20 w 82"/>
                <a:gd name="T49" fmla="*/ 45 h 76"/>
                <a:gd name="T50" fmla="*/ 12 w 82"/>
                <a:gd name="T51" fmla="*/ 41 h 76"/>
                <a:gd name="T52" fmla="*/ 3 w 82"/>
                <a:gd name="T53" fmla="*/ 47 h 76"/>
                <a:gd name="T54" fmla="*/ 2 w 82"/>
                <a:gd name="T55" fmla="*/ 64 h 76"/>
                <a:gd name="T56" fmla="*/ 10 w 82"/>
                <a:gd name="T57" fmla="*/ 65 h 76"/>
                <a:gd name="T58" fmla="*/ 15 w 82"/>
                <a:gd name="T59" fmla="*/ 74 h 76"/>
                <a:gd name="T60" fmla="*/ 32 w 82"/>
                <a:gd name="T61" fmla="*/ 69 h 76"/>
                <a:gd name="T62" fmla="*/ 35 w 82"/>
                <a:gd name="T63" fmla="*/ 60 h 76"/>
                <a:gd name="T64" fmla="*/ 29 w 82"/>
                <a:gd name="T65" fmla="*/ 51 h 76"/>
                <a:gd name="T66" fmla="*/ 34 w 82"/>
                <a:gd name="T67" fmla="*/ 59 h 76"/>
                <a:gd name="T68" fmla="*/ 42 w 82"/>
                <a:gd name="T69" fmla="*/ 52 h 76"/>
                <a:gd name="T70" fmla="*/ 37 w 82"/>
                <a:gd name="T71" fmla="*/ 46 h 76"/>
                <a:gd name="T72" fmla="*/ 44 w 82"/>
                <a:gd name="T73" fmla="*/ 50 h 76"/>
                <a:gd name="T74" fmla="*/ 48 w 82"/>
                <a:gd name="T75" fmla="*/ 53 h 76"/>
                <a:gd name="T76" fmla="*/ 51 w 82"/>
                <a:gd name="T77" fmla="*/ 62 h 76"/>
                <a:gd name="T78" fmla="*/ 55 w 82"/>
                <a:gd name="T79" fmla="*/ 56 h 76"/>
                <a:gd name="T80" fmla="*/ 60 w 82"/>
                <a:gd name="T81" fmla="*/ 55 h 76"/>
                <a:gd name="T82" fmla="*/ 63 w 82"/>
                <a:gd name="T83" fmla="*/ 60 h 76"/>
                <a:gd name="T84" fmla="*/ 66 w 82"/>
                <a:gd name="T85" fmla="*/ 63 h 76"/>
                <a:gd name="T86" fmla="*/ 67 w 82"/>
                <a:gd name="T87" fmla="*/ 62 h 76"/>
                <a:gd name="T88" fmla="*/ 69 w 82"/>
                <a:gd name="T89" fmla="*/ 54 h 76"/>
                <a:gd name="T90" fmla="*/ 75 w 82"/>
                <a:gd name="T91" fmla="*/ 45 h 76"/>
                <a:gd name="T92" fmla="*/ 75 w 82"/>
                <a:gd name="T93" fmla="*/ 40 h 76"/>
                <a:gd name="T94" fmla="*/ 78 w 82"/>
                <a:gd name="T95" fmla="*/ 36 h 76"/>
                <a:gd name="T96" fmla="*/ 82 w 82"/>
                <a:gd name="T97" fmla="*/ 27 h 76"/>
                <a:gd name="T98" fmla="*/ 19 w 82"/>
                <a:gd name="T99" fmla="*/ 24 h 76"/>
                <a:gd name="T100" fmla="*/ 15 w 82"/>
                <a:gd name="T101" fmla="*/ 24 h 76"/>
                <a:gd name="T102" fmla="*/ 18 w 82"/>
                <a:gd name="T103" fmla="*/ 19 h 76"/>
                <a:gd name="T104" fmla="*/ 21 w 82"/>
                <a:gd name="T105" fmla="*/ 19 h 76"/>
                <a:gd name="T106" fmla="*/ 24 w 82"/>
                <a:gd name="T107" fmla="*/ 9 h 76"/>
                <a:gd name="T108" fmla="*/ 28 w 82"/>
                <a:gd name="T109" fmla="*/ 48 h 76"/>
                <a:gd name="T110" fmla="*/ 28 w 82"/>
                <a:gd name="T111" fmla="*/ 15 h 76"/>
                <a:gd name="T112" fmla="*/ 45 w 82"/>
                <a:gd name="T113" fmla="*/ 9 h 76"/>
                <a:gd name="T114" fmla="*/ 61 w 82"/>
                <a:gd name="T115" fmla="*/ 5 h 76"/>
                <a:gd name="T116" fmla="*/ 62 w 82"/>
                <a:gd name="T117" fmla="*/ 4 h 76"/>
                <a:gd name="T118" fmla="*/ 74 w 82"/>
                <a:gd name="T119" fmla="*/ 3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2" h="76">
                  <a:moveTo>
                    <a:pt x="82" y="27"/>
                  </a:moveTo>
                  <a:cubicBezTo>
                    <a:pt x="82" y="26"/>
                    <a:pt x="81" y="25"/>
                    <a:pt x="81" y="24"/>
                  </a:cubicBezTo>
                  <a:cubicBezTo>
                    <a:pt x="80" y="25"/>
                    <a:pt x="79" y="25"/>
                    <a:pt x="79" y="24"/>
                  </a:cubicBezTo>
                  <a:cubicBezTo>
                    <a:pt x="79" y="23"/>
                    <a:pt x="80" y="23"/>
                    <a:pt x="80" y="23"/>
                  </a:cubicBezTo>
                  <a:cubicBezTo>
                    <a:pt x="77" y="16"/>
                    <a:pt x="72" y="10"/>
                    <a:pt x="67" y="5"/>
                  </a:cubicBezTo>
                  <a:cubicBezTo>
                    <a:pt x="66" y="5"/>
                    <a:pt x="66" y="5"/>
                    <a:pt x="65" y="5"/>
                  </a:cubicBezTo>
                  <a:cubicBezTo>
                    <a:pt x="65" y="5"/>
                    <a:pt x="65" y="5"/>
                    <a:pt x="64" y="5"/>
                  </a:cubicBezTo>
                  <a:cubicBezTo>
                    <a:pt x="64" y="5"/>
                    <a:pt x="64" y="4"/>
                    <a:pt x="64" y="4"/>
                  </a:cubicBezTo>
                  <a:cubicBezTo>
                    <a:pt x="63" y="4"/>
                    <a:pt x="63" y="4"/>
                    <a:pt x="62" y="4"/>
                  </a:cubicBezTo>
                  <a:cubicBezTo>
                    <a:pt x="62" y="4"/>
                    <a:pt x="62" y="4"/>
                    <a:pt x="62" y="3"/>
                  </a:cubicBezTo>
                  <a:cubicBezTo>
                    <a:pt x="63" y="3"/>
                    <a:pt x="63" y="3"/>
                    <a:pt x="63" y="2"/>
                  </a:cubicBezTo>
                  <a:cubicBezTo>
                    <a:pt x="62" y="2"/>
                    <a:pt x="62" y="1"/>
                    <a:pt x="61" y="1"/>
                  </a:cubicBezTo>
                  <a:cubicBezTo>
                    <a:pt x="61" y="1"/>
                    <a:pt x="60" y="1"/>
                    <a:pt x="59" y="1"/>
                  </a:cubicBezTo>
                  <a:cubicBezTo>
                    <a:pt x="59" y="1"/>
                    <a:pt x="59" y="1"/>
                    <a:pt x="59" y="1"/>
                  </a:cubicBezTo>
                  <a:cubicBezTo>
                    <a:pt x="58" y="1"/>
                    <a:pt x="58" y="0"/>
                    <a:pt x="57" y="0"/>
                  </a:cubicBezTo>
                  <a:cubicBezTo>
                    <a:pt x="57" y="0"/>
                    <a:pt x="56" y="1"/>
                    <a:pt x="56" y="2"/>
                  </a:cubicBezTo>
                  <a:cubicBezTo>
                    <a:pt x="55" y="1"/>
                    <a:pt x="56" y="3"/>
                    <a:pt x="55" y="2"/>
                  </a:cubicBezTo>
                  <a:cubicBezTo>
                    <a:pt x="54" y="2"/>
                    <a:pt x="55" y="1"/>
                    <a:pt x="54" y="2"/>
                  </a:cubicBezTo>
                  <a:cubicBezTo>
                    <a:pt x="53" y="2"/>
                    <a:pt x="52" y="3"/>
                    <a:pt x="51" y="3"/>
                  </a:cubicBezTo>
                  <a:cubicBezTo>
                    <a:pt x="51" y="3"/>
                    <a:pt x="50" y="4"/>
                    <a:pt x="50" y="4"/>
                  </a:cubicBezTo>
                  <a:cubicBezTo>
                    <a:pt x="49" y="4"/>
                    <a:pt x="50" y="5"/>
                    <a:pt x="49" y="5"/>
                  </a:cubicBezTo>
                  <a:cubicBezTo>
                    <a:pt x="48" y="5"/>
                    <a:pt x="47" y="4"/>
                    <a:pt x="48" y="5"/>
                  </a:cubicBezTo>
                  <a:cubicBezTo>
                    <a:pt x="48" y="6"/>
                    <a:pt x="49" y="6"/>
                    <a:pt x="49" y="7"/>
                  </a:cubicBezTo>
                  <a:cubicBezTo>
                    <a:pt x="48" y="7"/>
                    <a:pt x="48" y="6"/>
                    <a:pt x="46" y="6"/>
                  </a:cubicBezTo>
                  <a:cubicBezTo>
                    <a:pt x="46" y="7"/>
                    <a:pt x="46" y="8"/>
                    <a:pt x="46" y="8"/>
                  </a:cubicBezTo>
                  <a:cubicBezTo>
                    <a:pt x="46" y="7"/>
                    <a:pt x="46" y="7"/>
                    <a:pt x="46" y="6"/>
                  </a:cubicBezTo>
                  <a:cubicBezTo>
                    <a:pt x="45" y="6"/>
                    <a:pt x="45" y="7"/>
                    <a:pt x="44" y="7"/>
                  </a:cubicBezTo>
                  <a:cubicBezTo>
                    <a:pt x="44" y="6"/>
                    <a:pt x="44" y="5"/>
                    <a:pt x="43" y="6"/>
                  </a:cubicBezTo>
                  <a:cubicBezTo>
                    <a:pt x="42" y="7"/>
                    <a:pt x="41" y="8"/>
                    <a:pt x="40" y="9"/>
                  </a:cubicBezTo>
                  <a:cubicBezTo>
                    <a:pt x="39" y="9"/>
                    <a:pt x="39" y="8"/>
                    <a:pt x="37" y="8"/>
                  </a:cubicBezTo>
                  <a:cubicBezTo>
                    <a:pt x="37" y="10"/>
                    <a:pt x="39" y="9"/>
                    <a:pt x="38" y="10"/>
                  </a:cubicBezTo>
                  <a:cubicBezTo>
                    <a:pt x="37" y="10"/>
                    <a:pt x="36" y="10"/>
                    <a:pt x="35" y="10"/>
                  </a:cubicBezTo>
                  <a:cubicBezTo>
                    <a:pt x="34" y="10"/>
                    <a:pt x="33" y="11"/>
                    <a:pt x="32" y="12"/>
                  </a:cubicBezTo>
                  <a:cubicBezTo>
                    <a:pt x="32" y="11"/>
                    <a:pt x="32" y="11"/>
                    <a:pt x="32" y="10"/>
                  </a:cubicBezTo>
                  <a:cubicBezTo>
                    <a:pt x="31" y="10"/>
                    <a:pt x="31" y="10"/>
                    <a:pt x="31" y="10"/>
                  </a:cubicBezTo>
                  <a:cubicBezTo>
                    <a:pt x="31" y="11"/>
                    <a:pt x="31" y="13"/>
                    <a:pt x="29" y="13"/>
                  </a:cubicBezTo>
                  <a:cubicBezTo>
                    <a:pt x="29" y="14"/>
                    <a:pt x="28" y="13"/>
                    <a:pt x="28" y="14"/>
                  </a:cubicBezTo>
                  <a:cubicBezTo>
                    <a:pt x="27" y="14"/>
                    <a:pt x="28" y="15"/>
                    <a:pt x="28" y="15"/>
                  </a:cubicBezTo>
                  <a:cubicBezTo>
                    <a:pt x="26" y="15"/>
                    <a:pt x="26" y="13"/>
                    <a:pt x="26" y="12"/>
                  </a:cubicBezTo>
                  <a:cubicBezTo>
                    <a:pt x="27" y="12"/>
                    <a:pt x="29" y="12"/>
                    <a:pt x="29" y="13"/>
                  </a:cubicBezTo>
                  <a:cubicBezTo>
                    <a:pt x="30" y="11"/>
                    <a:pt x="28" y="10"/>
                    <a:pt x="26" y="10"/>
                  </a:cubicBezTo>
                  <a:cubicBezTo>
                    <a:pt x="26" y="9"/>
                    <a:pt x="25" y="9"/>
                    <a:pt x="25" y="9"/>
                  </a:cubicBezTo>
                  <a:cubicBezTo>
                    <a:pt x="24" y="8"/>
                    <a:pt x="24" y="8"/>
                    <a:pt x="23" y="7"/>
                  </a:cubicBezTo>
                  <a:cubicBezTo>
                    <a:pt x="23" y="7"/>
                    <a:pt x="22" y="7"/>
                    <a:pt x="21" y="7"/>
                  </a:cubicBezTo>
                  <a:cubicBezTo>
                    <a:pt x="21" y="8"/>
                    <a:pt x="20" y="8"/>
                    <a:pt x="19" y="9"/>
                  </a:cubicBezTo>
                  <a:cubicBezTo>
                    <a:pt x="19" y="8"/>
                    <a:pt x="19" y="9"/>
                    <a:pt x="19" y="9"/>
                  </a:cubicBezTo>
                  <a:cubicBezTo>
                    <a:pt x="18" y="10"/>
                    <a:pt x="17" y="11"/>
                    <a:pt x="16" y="12"/>
                  </a:cubicBezTo>
                  <a:cubicBezTo>
                    <a:pt x="16" y="13"/>
                    <a:pt x="15" y="14"/>
                    <a:pt x="15" y="15"/>
                  </a:cubicBezTo>
                  <a:cubicBezTo>
                    <a:pt x="14" y="14"/>
                    <a:pt x="14" y="14"/>
                    <a:pt x="14" y="14"/>
                  </a:cubicBezTo>
                  <a:cubicBezTo>
                    <a:pt x="14" y="15"/>
                    <a:pt x="14" y="15"/>
                    <a:pt x="14" y="15"/>
                  </a:cubicBezTo>
                  <a:cubicBezTo>
                    <a:pt x="12" y="15"/>
                    <a:pt x="12" y="17"/>
                    <a:pt x="12" y="18"/>
                  </a:cubicBezTo>
                  <a:cubicBezTo>
                    <a:pt x="12" y="19"/>
                    <a:pt x="12" y="20"/>
                    <a:pt x="12" y="21"/>
                  </a:cubicBezTo>
                  <a:cubicBezTo>
                    <a:pt x="12" y="22"/>
                    <a:pt x="14" y="22"/>
                    <a:pt x="14" y="22"/>
                  </a:cubicBezTo>
                  <a:cubicBezTo>
                    <a:pt x="14" y="23"/>
                    <a:pt x="13" y="23"/>
                    <a:pt x="13" y="24"/>
                  </a:cubicBezTo>
                  <a:cubicBezTo>
                    <a:pt x="14" y="24"/>
                    <a:pt x="14" y="24"/>
                    <a:pt x="14" y="25"/>
                  </a:cubicBezTo>
                  <a:cubicBezTo>
                    <a:pt x="13" y="25"/>
                    <a:pt x="12" y="25"/>
                    <a:pt x="11" y="25"/>
                  </a:cubicBezTo>
                  <a:cubicBezTo>
                    <a:pt x="11" y="26"/>
                    <a:pt x="11" y="26"/>
                    <a:pt x="11" y="27"/>
                  </a:cubicBezTo>
                  <a:cubicBezTo>
                    <a:pt x="10" y="27"/>
                    <a:pt x="10" y="29"/>
                    <a:pt x="9" y="28"/>
                  </a:cubicBezTo>
                  <a:cubicBezTo>
                    <a:pt x="9" y="29"/>
                    <a:pt x="9" y="29"/>
                    <a:pt x="9" y="29"/>
                  </a:cubicBezTo>
                  <a:cubicBezTo>
                    <a:pt x="8" y="29"/>
                    <a:pt x="8" y="30"/>
                    <a:pt x="7" y="30"/>
                  </a:cubicBezTo>
                  <a:cubicBezTo>
                    <a:pt x="7" y="30"/>
                    <a:pt x="6" y="30"/>
                    <a:pt x="6" y="31"/>
                  </a:cubicBezTo>
                  <a:cubicBezTo>
                    <a:pt x="6" y="32"/>
                    <a:pt x="7" y="31"/>
                    <a:pt x="8" y="31"/>
                  </a:cubicBezTo>
                  <a:cubicBezTo>
                    <a:pt x="8" y="33"/>
                    <a:pt x="9" y="32"/>
                    <a:pt x="9" y="34"/>
                  </a:cubicBezTo>
                  <a:cubicBezTo>
                    <a:pt x="8" y="34"/>
                    <a:pt x="8" y="35"/>
                    <a:pt x="8" y="35"/>
                  </a:cubicBezTo>
                  <a:cubicBezTo>
                    <a:pt x="7" y="34"/>
                    <a:pt x="6" y="35"/>
                    <a:pt x="4" y="35"/>
                  </a:cubicBezTo>
                  <a:cubicBezTo>
                    <a:pt x="4" y="36"/>
                    <a:pt x="5" y="38"/>
                    <a:pt x="4" y="38"/>
                  </a:cubicBezTo>
                  <a:cubicBezTo>
                    <a:pt x="4" y="39"/>
                    <a:pt x="5" y="39"/>
                    <a:pt x="4" y="40"/>
                  </a:cubicBezTo>
                  <a:cubicBezTo>
                    <a:pt x="6" y="40"/>
                    <a:pt x="6" y="41"/>
                    <a:pt x="7" y="41"/>
                  </a:cubicBezTo>
                  <a:cubicBezTo>
                    <a:pt x="7" y="40"/>
                    <a:pt x="8" y="40"/>
                    <a:pt x="8" y="41"/>
                  </a:cubicBezTo>
                  <a:cubicBezTo>
                    <a:pt x="9" y="40"/>
                    <a:pt x="10" y="39"/>
                    <a:pt x="10" y="37"/>
                  </a:cubicBezTo>
                  <a:cubicBezTo>
                    <a:pt x="11" y="37"/>
                    <a:pt x="10" y="35"/>
                    <a:pt x="12" y="35"/>
                  </a:cubicBezTo>
                  <a:cubicBezTo>
                    <a:pt x="13" y="35"/>
                    <a:pt x="13" y="35"/>
                    <a:pt x="14" y="34"/>
                  </a:cubicBezTo>
                  <a:cubicBezTo>
                    <a:pt x="13" y="36"/>
                    <a:pt x="14" y="37"/>
                    <a:pt x="14" y="39"/>
                  </a:cubicBezTo>
                  <a:cubicBezTo>
                    <a:pt x="16" y="38"/>
                    <a:pt x="15" y="37"/>
                    <a:pt x="15" y="36"/>
                  </a:cubicBezTo>
                  <a:cubicBezTo>
                    <a:pt x="15" y="36"/>
                    <a:pt x="14" y="35"/>
                    <a:pt x="15" y="35"/>
                  </a:cubicBezTo>
                  <a:cubicBezTo>
                    <a:pt x="15" y="35"/>
                    <a:pt x="15" y="35"/>
                    <a:pt x="15" y="36"/>
                  </a:cubicBezTo>
                  <a:cubicBezTo>
                    <a:pt x="15" y="36"/>
                    <a:pt x="15" y="36"/>
                    <a:pt x="15" y="37"/>
                  </a:cubicBezTo>
                  <a:cubicBezTo>
                    <a:pt x="17" y="37"/>
                    <a:pt x="17" y="37"/>
                    <a:pt x="18" y="38"/>
                  </a:cubicBezTo>
                  <a:cubicBezTo>
                    <a:pt x="18" y="39"/>
                    <a:pt x="17" y="39"/>
                    <a:pt x="16" y="39"/>
                  </a:cubicBezTo>
                  <a:cubicBezTo>
                    <a:pt x="16" y="40"/>
                    <a:pt x="17" y="40"/>
                    <a:pt x="18" y="40"/>
                  </a:cubicBezTo>
                  <a:cubicBezTo>
                    <a:pt x="17" y="39"/>
                    <a:pt x="18" y="39"/>
                    <a:pt x="19" y="38"/>
                  </a:cubicBezTo>
                  <a:cubicBezTo>
                    <a:pt x="19" y="38"/>
                    <a:pt x="18" y="38"/>
                    <a:pt x="18" y="38"/>
                  </a:cubicBezTo>
                  <a:cubicBezTo>
                    <a:pt x="19" y="37"/>
                    <a:pt x="19" y="38"/>
                    <a:pt x="19" y="38"/>
                  </a:cubicBezTo>
                  <a:cubicBezTo>
                    <a:pt x="19" y="36"/>
                    <a:pt x="16" y="36"/>
                    <a:pt x="17" y="34"/>
                  </a:cubicBezTo>
                  <a:cubicBezTo>
                    <a:pt x="17" y="35"/>
                    <a:pt x="19" y="36"/>
                    <a:pt x="19" y="37"/>
                  </a:cubicBezTo>
                  <a:cubicBezTo>
                    <a:pt x="20" y="37"/>
                    <a:pt x="20" y="38"/>
                    <a:pt x="20" y="38"/>
                  </a:cubicBezTo>
                  <a:cubicBezTo>
                    <a:pt x="20" y="38"/>
                    <a:pt x="20" y="38"/>
                    <a:pt x="20" y="39"/>
                  </a:cubicBezTo>
                  <a:cubicBezTo>
                    <a:pt x="20" y="39"/>
                    <a:pt x="20" y="40"/>
                    <a:pt x="20" y="41"/>
                  </a:cubicBezTo>
                  <a:cubicBezTo>
                    <a:pt x="21" y="41"/>
                    <a:pt x="21" y="41"/>
                    <a:pt x="22" y="41"/>
                  </a:cubicBezTo>
                  <a:cubicBezTo>
                    <a:pt x="22" y="40"/>
                    <a:pt x="22" y="39"/>
                    <a:pt x="22" y="38"/>
                  </a:cubicBezTo>
                  <a:cubicBezTo>
                    <a:pt x="22" y="38"/>
                    <a:pt x="23" y="38"/>
                    <a:pt x="23" y="38"/>
                  </a:cubicBezTo>
                  <a:cubicBezTo>
                    <a:pt x="23" y="39"/>
                    <a:pt x="23" y="39"/>
                    <a:pt x="23" y="40"/>
                  </a:cubicBezTo>
                  <a:cubicBezTo>
                    <a:pt x="23" y="40"/>
                    <a:pt x="23" y="40"/>
                    <a:pt x="23" y="41"/>
                  </a:cubicBezTo>
                  <a:cubicBezTo>
                    <a:pt x="24" y="41"/>
                    <a:pt x="26" y="41"/>
                    <a:pt x="26" y="41"/>
                  </a:cubicBezTo>
                  <a:cubicBezTo>
                    <a:pt x="27" y="41"/>
                    <a:pt x="26" y="42"/>
                    <a:pt x="27" y="42"/>
                  </a:cubicBezTo>
                  <a:cubicBezTo>
                    <a:pt x="28" y="42"/>
                    <a:pt x="27" y="40"/>
                    <a:pt x="28" y="41"/>
                  </a:cubicBezTo>
                  <a:cubicBezTo>
                    <a:pt x="28" y="41"/>
                    <a:pt x="28" y="42"/>
                    <a:pt x="28" y="42"/>
                  </a:cubicBezTo>
                  <a:cubicBezTo>
                    <a:pt x="27" y="43"/>
                    <a:pt x="28" y="45"/>
                    <a:pt x="27" y="45"/>
                  </a:cubicBezTo>
                  <a:cubicBezTo>
                    <a:pt x="25" y="44"/>
                    <a:pt x="23" y="44"/>
                    <a:pt x="21" y="44"/>
                  </a:cubicBezTo>
                  <a:cubicBezTo>
                    <a:pt x="20" y="44"/>
                    <a:pt x="20" y="45"/>
                    <a:pt x="20" y="45"/>
                  </a:cubicBezTo>
                  <a:cubicBezTo>
                    <a:pt x="19" y="44"/>
                    <a:pt x="16" y="44"/>
                    <a:pt x="15" y="43"/>
                  </a:cubicBezTo>
                  <a:cubicBezTo>
                    <a:pt x="16" y="42"/>
                    <a:pt x="15" y="42"/>
                    <a:pt x="15" y="41"/>
                  </a:cubicBezTo>
                  <a:cubicBezTo>
                    <a:pt x="16" y="41"/>
                    <a:pt x="16" y="40"/>
                    <a:pt x="15" y="40"/>
                  </a:cubicBezTo>
                  <a:cubicBezTo>
                    <a:pt x="14" y="40"/>
                    <a:pt x="13" y="40"/>
                    <a:pt x="12" y="41"/>
                  </a:cubicBezTo>
                  <a:cubicBezTo>
                    <a:pt x="10" y="41"/>
                    <a:pt x="8" y="41"/>
                    <a:pt x="7" y="42"/>
                  </a:cubicBezTo>
                  <a:cubicBezTo>
                    <a:pt x="7" y="41"/>
                    <a:pt x="7" y="41"/>
                    <a:pt x="6" y="41"/>
                  </a:cubicBezTo>
                  <a:cubicBezTo>
                    <a:pt x="6" y="42"/>
                    <a:pt x="5" y="42"/>
                    <a:pt x="4" y="43"/>
                  </a:cubicBezTo>
                  <a:cubicBezTo>
                    <a:pt x="4" y="44"/>
                    <a:pt x="4" y="46"/>
                    <a:pt x="3" y="47"/>
                  </a:cubicBezTo>
                  <a:cubicBezTo>
                    <a:pt x="3" y="48"/>
                    <a:pt x="2" y="48"/>
                    <a:pt x="1" y="49"/>
                  </a:cubicBezTo>
                  <a:cubicBezTo>
                    <a:pt x="1" y="51"/>
                    <a:pt x="1" y="52"/>
                    <a:pt x="0" y="53"/>
                  </a:cubicBezTo>
                  <a:cubicBezTo>
                    <a:pt x="0" y="55"/>
                    <a:pt x="0" y="57"/>
                    <a:pt x="0" y="60"/>
                  </a:cubicBezTo>
                  <a:cubicBezTo>
                    <a:pt x="1" y="61"/>
                    <a:pt x="2" y="62"/>
                    <a:pt x="2" y="64"/>
                  </a:cubicBezTo>
                  <a:cubicBezTo>
                    <a:pt x="3" y="64"/>
                    <a:pt x="4" y="65"/>
                    <a:pt x="5" y="66"/>
                  </a:cubicBezTo>
                  <a:cubicBezTo>
                    <a:pt x="6" y="65"/>
                    <a:pt x="7" y="65"/>
                    <a:pt x="8" y="65"/>
                  </a:cubicBezTo>
                  <a:cubicBezTo>
                    <a:pt x="9" y="65"/>
                    <a:pt x="9" y="64"/>
                    <a:pt x="10" y="64"/>
                  </a:cubicBezTo>
                  <a:cubicBezTo>
                    <a:pt x="10" y="64"/>
                    <a:pt x="10" y="65"/>
                    <a:pt x="10" y="65"/>
                  </a:cubicBezTo>
                  <a:cubicBezTo>
                    <a:pt x="11" y="65"/>
                    <a:pt x="12" y="66"/>
                    <a:pt x="13" y="66"/>
                  </a:cubicBezTo>
                  <a:cubicBezTo>
                    <a:pt x="13" y="65"/>
                    <a:pt x="13" y="65"/>
                    <a:pt x="14" y="65"/>
                  </a:cubicBezTo>
                  <a:cubicBezTo>
                    <a:pt x="14" y="67"/>
                    <a:pt x="14" y="68"/>
                    <a:pt x="14" y="70"/>
                  </a:cubicBezTo>
                  <a:cubicBezTo>
                    <a:pt x="14" y="71"/>
                    <a:pt x="15" y="73"/>
                    <a:pt x="15" y="74"/>
                  </a:cubicBezTo>
                  <a:cubicBezTo>
                    <a:pt x="15" y="75"/>
                    <a:pt x="15" y="75"/>
                    <a:pt x="16" y="76"/>
                  </a:cubicBezTo>
                  <a:cubicBezTo>
                    <a:pt x="31" y="76"/>
                    <a:pt x="31" y="76"/>
                    <a:pt x="31" y="76"/>
                  </a:cubicBezTo>
                  <a:cubicBezTo>
                    <a:pt x="31" y="75"/>
                    <a:pt x="31" y="74"/>
                    <a:pt x="31" y="73"/>
                  </a:cubicBezTo>
                  <a:cubicBezTo>
                    <a:pt x="32" y="72"/>
                    <a:pt x="32" y="71"/>
                    <a:pt x="32" y="69"/>
                  </a:cubicBezTo>
                  <a:cubicBezTo>
                    <a:pt x="33" y="69"/>
                    <a:pt x="33" y="68"/>
                    <a:pt x="34" y="68"/>
                  </a:cubicBezTo>
                  <a:cubicBezTo>
                    <a:pt x="35" y="66"/>
                    <a:pt x="36" y="64"/>
                    <a:pt x="37" y="62"/>
                  </a:cubicBezTo>
                  <a:cubicBezTo>
                    <a:pt x="37" y="61"/>
                    <a:pt x="38" y="60"/>
                    <a:pt x="37" y="59"/>
                  </a:cubicBezTo>
                  <a:cubicBezTo>
                    <a:pt x="36" y="59"/>
                    <a:pt x="36" y="60"/>
                    <a:pt x="35" y="60"/>
                  </a:cubicBezTo>
                  <a:cubicBezTo>
                    <a:pt x="34" y="60"/>
                    <a:pt x="34" y="60"/>
                    <a:pt x="33" y="60"/>
                  </a:cubicBezTo>
                  <a:cubicBezTo>
                    <a:pt x="33" y="58"/>
                    <a:pt x="32" y="57"/>
                    <a:pt x="31" y="56"/>
                  </a:cubicBezTo>
                  <a:cubicBezTo>
                    <a:pt x="31" y="55"/>
                    <a:pt x="30" y="55"/>
                    <a:pt x="30" y="53"/>
                  </a:cubicBezTo>
                  <a:cubicBezTo>
                    <a:pt x="30" y="52"/>
                    <a:pt x="29" y="52"/>
                    <a:pt x="29" y="51"/>
                  </a:cubicBezTo>
                  <a:cubicBezTo>
                    <a:pt x="29" y="50"/>
                    <a:pt x="28" y="49"/>
                    <a:pt x="29" y="49"/>
                  </a:cubicBezTo>
                  <a:cubicBezTo>
                    <a:pt x="29" y="49"/>
                    <a:pt x="30" y="51"/>
                    <a:pt x="30" y="51"/>
                  </a:cubicBezTo>
                  <a:cubicBezTo>
                    <a:pt x="30" y="53"/>
                    <a:pt x="31" y="54"/>
                    <a:pt x="32" y="55"/>
                  </a:cubicBezTo>
                  <a:cubicBezTo>
                    <a:pt x="33" y="56"/>
                    <a:pt x="33" y="58"/>
                    <a:pt x="34" y="59"/>
                  </a:cubicBezTo>
                  <a:cubicBezTo>
                    <a:pt x="35" y="59"/>
                    <a:pt x="36" y="57"/>
                    <a:pt x="38" y="57"/>
                  </a:cubicBezTo>
                  <a:cubicBezTo>
                    <a:pt x="39" y="57"/>
                    <a:pt x="38" y="56"/>
                    <a:pt x="39" y="56"/>
                  </a:cubicBezTo>
                  <a:cubicBezTo>
                    <a:pt x="40" y="56"/>
                    <a:pt x="40" y="55"/>
                    <a:pt x="41" y="54"/>
                  </a:cubicBezTo>
                  <a:cubicBezTo>
                    <a:pt x="41" y="53"/>
                    <a:pt x="42" y="53"/>
                    <a:pt x="42" y="52"/>
                  </a:cubicBezTo>
                  <a:cubicBezTo>
                    <a:pt x="42" y="51"/>
                    <a:pt x="40" y="51"/>
                    <a:pt x="40" y="50"/>
                  </a:cubicBezTo>
                  <a:cubicBezTo>
                    <a:pt x="40" y="49"/>
                    <a:pt x="39" y="50"/>
                    <a:pt x="39" y="50"/>
                  </a:cubicBezTo>
                  <a:cubicBezTo>
                    <a:pt x="38" y="49"/>
                    <a:pt x="38" y="49"/>
                    <a:pt x="38" y="47"/>
                  </a:cubicBezTo>
                  <a:cubicBezTo>
                    <a:pt x="37" y="47"/>
                    <a:pt x="37" y="47"/>
                    <a:pt x="37" y="46"/>
                  </a:cubicBezTo>
                  <a:cubicBezTo>
                    <a:pt x="37" y="46"/>
                    <a:pt x="37" y="46"/>
                    <a:pt x="37" y="46"/>
                  </a:cubicBezTo>
                  <a:cubicBezTo>
                    <a:pt x="39" y="47"/>
                    <a:pt x="38" y="50"/>
                    <a:pt x="41" y="49"/>
                  </a:cubicBezTo>
                  <a:cubicBezTo>
                    <a:pt x="41" y="50"/>
                    <a:pt x="41" y="50"/>
                    <a:pt x="41" y="51"/>
                  </a:cubicBezTo>
                  <a:cubicBezTo>
                    <a:pt x="42" y="51"/>
                    <a:pt x="42" y="50"/>
                    <a:pt x="44" y="50"/>
                  </a:cubicBezTo>
                  <a:cubicBezTo>
                    <a:pt x="44" y="50"/>
                    <a:pt x="44" y="50"/>
                    <a:pt x="44" y="50"/>
                  </a:cubicBezTo>
                  <a:cubicBezTo>
                    <a:pt x="46" y="50"/>
                    <a:pt x="46" y="51"/>
                    <a:pt x="47" y="52"/>
                  </a:cubicBezTo>
                  <a:cubicBezTo>
                    <a:pt x="47" y="52"/>
                    <a:pt x="47" y="52"/>
                    <a:pt x="47" y="52"/>
                  </a:cubicBezTo>
                  <a:cubicBezTo>
                    <a:pt x="47" y="53"/>
                    <a:pt x="48" y="53"/>
                    <a:pt x="48" y="53"/>
                  </a:cubicBezTo>
                  <a:cubicBezTo>
                    <a:pt x="48" y="54"/>
                    <a:pt x="49" y="54"/>
                    <a:pt x="48" y="55"/>
                  </a:cubicBezTo>
                  <a:cubicBezTo>
                    <a:pt x="49" y="56"/>
                    <a:pt x="49" y="57"/>
                    <a:pt x="50" y="59"/>
                  </a:cubicBezTo>
                  <a:cubicBezTo>
                    <a:pt x="50" y="59"/>
                    <a:pt x="51" y="60"/>
                    <a:pt x="51" y="61"/>
                  </a:cubicBezTo>
                  <a:cubicBezTo>
                    <a:pt x="51" y="61"/>
                    <a:pt x="51" y="62"/>
                    <a:pt x="51" y="62"/>
                  </a:cubicBezTo>
                  <a:cubicBezTo>
                    <a:pt x="51" y="63"/>
                    <a:pt x="52" y="62"/>
                    <a:pt x="53" y="62"/>
                  </a:cubicBezTo>
                  <a:cubicBezTo>
                    <a:pt x="53" y="61"/>
                    <a:pt x="54" y="60"/>
                    <a:pt x="54" y="57"/>
                  </a:cubicBezTo>
                  <a:cubicBezTo>
                    <a:pt x="54" y="57"/>
                    <a:pt x="54" y="57"/>
                    <a:pt x="55" y="57"/>
                  </a:cubicBezTo>
                  <a:cubicBezTo>
                    <a:pt x="55" y="57"/>
                    <a:pt x="55" y="56"/>
                    <a:pt x="55" y="56"/>
                  </a:cubicBezTo>
                  <a:cubicBezTo>
                    <a:pt x="55" y="57"/>
                    <a:pt x="55" y="55"/>
                    <a:pt x="56" y="56"/>
                  </a:cubicBezTo>
                  <a:cubicBezTo>
                    <a:pt x="56" y="54"/>
                    <a:pt x="57" y="54"/>
                    <a:pt x="57" y="53"/>
                  </a:cubicBezTo>
                  <a:cubicBezTo>
                    <a:pt x="57" y="53"/>
                    <a:pt x="58" y="52"/>
                    <a:pt x="59" y="52"/>
                  </a:cubicBezTo>
                  <a:cubicBezTo>
                    <a:pt x="60" y="53"/>
                    <a:pt x="60" y="54"/>
                    <a:pt x="60" y="55"/>
                  </a:cubicBezTo>
                  <a:cubicBezTo>
                    <a:pt x="60" y="55"/>
                    <a:pt x="60" y="55"/>
                    <a:pt x="60" y="56"/>
                  </a:cubicBezTo>
                  <a:cubicBezTo>
                    <a:pt x="60" y="57"/>
                    <a:pt x="62" y="56"/>
                    <a:pt x="63" y="57"/>
                  </a:cubicBezTo>
                  <a:cubicBezTo>
                    <a:pt x="62" y="58"/>
                    <a:pt x="63" y="58"/>
                    <a:pt x="62" y="59"/>
                  </a:cubicBezTo>
                  <a:cubicBezTo>
                    <a:pt x="63" y="59"/>
                    <a:pt x="63" y="59"/>
                    <a:pt x="63" y="60"/>
                  </a:cubicBezTo>
                  <a:cubicBezTo>
                    <a:pt x="63" y="61"/>
                    <a:pt x="63" y="61"/>
                    <a:pt x="63" y="62"/>
                  </a:cubicBezTo>
                  <a:cubicBezTo>
                    <a:pt x="63" y="62"/>
                    <a:pt x="64" y="63"/>
                    <a:pt x="63" y="64"/>
                  </a:cubicBezTo>
                  <a:cubicBezTo>
                    <a:pt x="65" y="65"/>
                    <a:pt x="66" y="66"/>
                    <a:pt x="67" y="67"/>
                  </a:cubicBezTo>
                  <a:cubicBezTo>
                    <a:pt x="67" y="65"/>
                    <a:pt x="66" y="65"/>
                    <a:pt x="66" y="63"/>
                  </a:cubicBezTo>
                  <a:cubicBezTo>
                    <a:pt x="65" y="63"/>
                    <a:pt x="64" y="62"/>
                    <a:pt x="64" y="61"/>
                  </a:cubicBezTo>
                  <a:cubicBezTo>
                    <a:pt x="64" y="60"/>
                    <a:pt x="64" y="59"/>
                    <a:pt x="65" y="59"/>
                  </a:cubicBezTo>
                  <a:cubicBezTo>
                    <a:pt x="65" y="60"/>
                    <a:pt x="65" y="61"/>
                    <a:pt x="66" y="61"/>
                  </a:cubicBezTo>
                  <a:cubicBezTo>
                    <a:pt x="67" y="61"/>
                    <a:pt x="67" y="61"/>
                    <a:pt x="67" y="62"/>
                  </a:cubicBezTo>
                  <a:cubicBezTo>
                    <a:pt x="69" y="62"/>
                    <a:pt x="70" y="59"/>
                    <a:pt x="69" y="56"/>
                  </a:cubicBezTo>
                  <a:cubicBezTo>
                    <a:pt x="69" y="56"/>
                    <a:pt x="68" y="56"/>
                    <a:pt x="68" y="55"/>
                  </a:cubicBezTo>
                  <a:cubicBezTo>
                    <a:pt x="68" y="54"/>
                    <a:pt x="67" y="54"/>
                    <a:pt x="68" y="53"/>
                  </a:cubicBezTo>
                  <a:cubicBezTo>
                    <a:pt x="68" y="53"/>
                    <a:pt x="68" y="54"/>
                    <a:pt x="69" y="54"/>
                  </a:cubicBezTo>
                  <a:cubicBezTo>
                    <a:pt x="69" y="53"/>
                    <a:pt x="71" y="53"/>
                    <a:pt x="72" y="53"/>
                  </a:cubicBezTo>
                  <a:cubicBezTo>
                    <a:pt x="73" y="52"/>
                    <a:pt x="74" y="51"/>
                    <a:pt x="74" y="49"/>
                  </a:cubicBezTo>
                  <a:cubicBezTo>
                    <a:pt x="74" y="49"/>
                    <a:pt x="74" y="48"/>
                    <a:pt x="75" y="48"/>
                  </a:cubicBezTo>
                  <a:cubicBezTo>
                    <a:pt x="75" y="47"/>
                    <a:pt x="75" y="45"/>
                    <a:pt x="75" y="45"/>
                  </a:cubicBezTo>
                  <a:cubicBezTo>
                    <a:pt x="75" y="44"/>
                    <a:pt x="75" y="44"/>
                    <a:pt x="75" y="43"/>
                  </a:cubicBezTo>
                  <a:cubicBezTo>
                    <a:pt x="74" y="43"/>
                    <a:pt x="74" y="42"/>
                    <a:pt x="74" y="42"/>
                  </a:cubicBezTo>
                  <a:cubicBezTo>
                    <a:pt x="74" y="41"/>
                    <a:pt x="74" y="41"/>
                    <a:pt x="74" y="40"/>
                  </a:cubicBezTo>
                  <a:cubicBezTo>
                    <a:pt x="74" y="40"/>
                    <a:pt x="75" y="40"/>
                    <a:pt x="75" y="40"/>
                  </a:cubicBezTo>
                  <a:cubicBezTo>
                    <a:pt x="75" y="39"/>
                    <a:pt x="74" y="38"/>
                    <a:pt x="75" y="38"/>
                  </a:cubicBezTo>
                  <a:cubicBezTo>
                    <a:pt x="75" y="39"/>
                    <a:pt x="76" y="39"/>
                    <a:pt x="77" y="40"/>
                  </a:cubicBezTo>
                  <a:cubicBezTo>
                    <a:pt x="76" y="41"/>
                    <a:pt x="77" y="42"/>
                    <a:pt x="78" y="42"/>
                  </a:cubicBezTo>
                  <a:cubicBezTo>
                    <a:pt x="79" y="41"/>
                    <a:pt x="78" y="38"/>
                    <a:pt x="78" y="36"/>
                  </a:cubicBezTo>
                  <a:cubicBezTo>
                    <a:pt x="79" y="35"/>
                    <a:pt x="80" y="35"/>
                    <a:pt x="80" y="35"/>
                  </a:cubicBezTo>
                  <a:cubicBezTo>
                    <a:pt x="81" y="34"/>
                    <a:pt x="81" y="32"/>
                    <a:pt x="82" y="31"/>
                  </a:cubicBezTo>
                  <a:cubicBezTo>
                    <a:pt x="82" y="31"/>
                    <a:pt x="82" y="31"/>
                    <a:pt x="82" y="31"/>
                  </a:cubicBezTo>
                  <a:cubicBezTo>
                    <a:pt x="82" y="30"/>
                    <a:pt x="82" y="28"/>
                    <a:pt x="82" y="27"/>
                  </a:cubicBezTo>
                  <a:close/>
                  <a:moveTo>
                    <a:pt x="21" y="19"/>
                  </a:moveTo>
                  <a:cubicBezTo>
                    <a:pt x="21" y="20"/>
                    <a:pt x="21" y="21"/>
                    <a:pt x="21" y="22"/>
                  </a:cubicBezTo>
                  <a:cubicBezTo>
                    <a:pt x="21" y="22"/>
                    <a:pt x="21" y="20"/>
                    <a:pt x="20" y="21"/>
                  </a:cubicBezTo>
                  <a:cubicBezTo>
                    <a:pt x="20" y="21"/>
                    <a:pt x="20" y="23"/>
                    <a:pt x="19" y="24"/>
                  </a:cubicBezTo>
                  <a:cubicBezTo>
                    <a:pt x="19" y="24"/>
                    <a:pt x="18" y="24"/>
                    <a:pt x="18" y="24"/>
                  </a:cubicBezTo>
                  <a:cubicBezTo>
                    <a:pt x="17" y="24"/>
                    <a:pt x="17" y="25"/>
                    <a:pt x="16" y="25"/>
                  </a:cubicBezTo>
                  <a:cubicBezTo>
                    <a:pt x="16" y="25"/>
                    <a:pt x="15" y="24"/>
                    <a:pt x="15" y="25"/>
                  </a:cubicBezTo>
                  <a:cubicBezTo>
                    <a:pt x="15" y="25"/>
                    <a:pt x="15" y="24"/>
                    <a:pt x="15" y="24"/>
                  </a:cubicBezTo>
                  <a:cubicBezTo>
                    <a:pt x="15" y="23"/>
                    <a:pt x="15" y="22"/>
                    <a:pt x="15" y="21"/>
                  </a:cubicBezTo>
                  <a:cubicBezTo>
                    <a:pt x="16" y="21"/>
                    <a:pt x="15" y="25"/>
                    <a:pt x="17" y="24"/>
                  </a:cubicBezTo>
                  <a:cubicBezTo>
                    <a:pt x="18" y="23"/>
                    <a:pt x="18" y="21"/>
                    <a:pt x="19" y="20"/>
                  </a:cubicBezTo>
                  <a:cubicBezTo>
                    <a:pt x="19" y="20"/>
                    <a:pt x="18" y="19"/>
                    <a:pt x="18" y="19"/>
                  </a:cubicBezTo>
                  <a:cubicBezTo>
                    <a:pt x="18" y="16"/>
                    <a:pt x="20" y="15"/>
                    <a:pt x="21" y="13"/>
                  </a:cubicBezTo>
                  <a:cubicBezTo>
                    <a:pt x="21" y="13"/>
                    <a:pt x="21" y="13"/>
                    <a:pt x="21" y="14"/>
                  </a:cubicBezTo>
                  <a:cubicBezTo>
                    <a:pt x="21" y="16"/>
                    <a:pt x="19" y="15"/>
                    <a:pt x="19" y="18"/>
                  </a:cubicBezTo>
                  <a:cubicBezTo>
                    <a:pt x="20" y="18"/>
                    <a:pt x="21" y="19"/>
                    <a:pt x="21" y="19"/>
                  </a:cubicBezTo>
                  <a:close/>
                  <a:moveTo>
                    <a:pt x="22" y="20"/>
                  </a:moveTo>
                  <a:cubicBezTo>
                    <a:pt x="22" y="19"/>
                    <a:pt x="23" y="19"/>
                    <a:pt x="23" y="19"/>
                  </a:cubicBezTo>
                  <a:cubicBezTo>
                    <a:pt x="23" y="20"/>
                    <a:pt x="23" y="20"/>
                    <a:pt x="22" y="20"/>
                  </a:cubicBezTo>
                  <a:close/>
                  <a:moveTo>
                    <a:pt x="24" y="9"/>
                  </a:moveTo>
                  <a:cubicBezTo>
                    <a:pt x="24" y="9"/>
                    <a:pt x="24" y="9"/>
                    <a:pt x="24" y="9"/>
                  </a:cubicBezTo>
                  <a:cubicBezTo>
                    <a:pt x="24" y="9"/>
                    <a:pt x="24" y="9"/>
                    <a:pt x="24" y="9"/>
                  </a:cubicBezTo>
                  <a:close/>
                  <a:moveTo>
                    <a:pt x="28" y="48"/>
                  </a:moveTo>
                  <a:cubicBezTo>
                    <a:pt x="28" y="48"/>
                    <a:pt x="28" y="48"/>
                    <a:pt x="28" y="48"/>
                  </a:cubicBezTo>
                  <a:cubicBezTo>
                    <a:pt x="28" y="48"/>
                    <a:pt x="28" y="49"/>
                    <a:pt x="28" y="48"/>
                  </a:cubicBezTo>
                  <a:close/>
                  <a:moveTo>
                    <a:pt x="28" y="15"/>
                  </a:moveTo>
                  <a:cubicBezTo>
                    <a:pt x="28" y="14"/>
                    <a:pt x="29" y="14"/>
                    <a:pt x="29" y="14"/>
                  </a:cubicBezTo>
                  <a:cubicBezTo>
                    <a:pt x="29" y="14"/>
                    <a:pt x="28" y="15"/>
                    <a:pt x="28" y="15"/>
                  </a:cubicBezTo>
                  <a:close/>
                  <a:moveTo>
                    <a:pt x="45" y="9"/>
                  </a:moveTo>
                  <a:cubicBezTo>
                    <a:pt x="44" y="9"/>
                    <a:pt x="45" y="8"/>
                    <a:pt x="45" y="9"/>
                  </a:cubicBezTo>
                  <a:cubicBezTo>
                    <a:pt x="45" y="10"/>
                    <a:pt x="46" y="9"/>
                    <a:pt x="46" y="10"/>
                  </a:cubicBezTo>
                  <a:cubicBezTo>
                    <a:pt x="45" y="10"/>
                    <a:pt x="45" y="10"/>
                    <a:pt x="45" y="9"/>
                  </a:cubicBezTo>
                  <a:close/>
                  <a:moveTo>
                    <a:pt x="60" y="5"/>
                  </a:moveTo>
                  <a:cubicBezTo>
                    <a:pt x="60" y="5"/>
                    <a:pt x="60" y="5"/>
                    <a:pt x="60" y="5"/>
                  </a:cubicBezTo>
                  <a:cubicBezTo>
                    <a:pt x="61" y="5"/>
                    <a:pt x="60" y="5"/>
                    <a:pt x="60" y="5"/>
                  </a:cubicBezTo>
                  <a:close/>
                  <a:moveTo>
                    <a:pt x="61" y="5"/>
                  </a:moveTo>
                  <a:cubicBezTo>
                    <a:pt x="61" y="5"/>
                    <a:pt x="61" y="5"/>
                    <a:pt x="61" y="5"/>
                  </a:cubicBezTo>
                  <a:cubicBezTo>
                    <a:pt x="61" y="5"/>
                    <a:pt x="61" y="5"/>
                    <a:pt x="61" y="5"/>
                  </a:cubicBezTo>
                  <a:close/>
                  <a:moveTo>
                    <a:pt x="62" y="4"/>
                  </a:moveTo>
                  <a:cubicBezTo>
                    <a:pt x="61" y="4"/>
                    <a:pt x="62" y="4"/>
                    <a:pt x="62" y="4"/>
                  </a:cubicBezTo>
                  <a:cubicBezTo>
                    <a:pt x="62" y="4"/>
                    <a:pt x="62" y="4"/>
                    <a:pt x="62" y="4"/>
                  </a:cubicBezTo>
                  <a:close/>
                  <a:moveTo>
                    <a:pt x="72" y="39"/>
                  </a:moveTo>
                  <a:cubicBezTo>
                    <a:pt x="72" y="38"/>
                    <a:pt x="73" y="38"/>
                    <a:pt x="74" y="38"/>
                  </a:cubicBezTo>
                  <a:cubicBezTo>
                    <a:pt x="74" y="38"/>
                    <a:pt x="73" y="39"/>
                    <a:pt x="74" y="39"/>
                  </a:cubicBezTo>
                  <a:cubicBezTo>
                    <a:pt x="73" y="40"/>
                    <a:pt x="73" y="39"/>
                    <a:pt x="7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3" name="Freeform 73"/>
            <p:cNvSpPr>
              <a:spLocks/>
            </p:cNvSpPr>
            <p:nvPr/>
          </p:nvSpPr>
          <p:spPr bwMode="auto">
            <a:xfrm>
              <a:off x="4228326" y="5756364"/>
              <a:ext cx="4337" cy="9759"/>
            </a:xfrm>
            <a:custGeom>
              <a:avLst/>
              <a:gdLst>
                <a:gd name="T0" fmla="*/ 1 w 2"/>
                <a:gd name="T1" fmla="*/ 3 h 4"/>
                <a:gd name="T2" fmla="*/ 2 w 2"/>
                <a:gd name="T3" fmla="*/ 4 h 4"/>
                <a:gd name="T4" fmla="*/ 2 w 2"/>
                <a:gd name="T5" fmla="*/ 3 h 4"/>
                <a:gd name="T6" fmla="*/ 1 w 2"/>
                <a:gd name="T7" fmla="*/ 1 h 4"/>
                <a:gd name="T8" fmla="*/ 0 w 2"/>
                <a:gd name="T9" fmla="*/ 0 h 4"/>
                <a:gd name="T10" fmla="*/ 0 w 2"/>
                <a:gd name="T11" fmla="*/ 2 h 4"/>
                <a:gd name="T12" fmla="*/ 0 w 2"/>
                <a:gd name="T13" fmla="*/ 3 h 4"/>
                <a:gd name="T14" fmla="*/ 0 w 2"/>
                <a:gd name="T15" fmla="*/ 3 h 4"/>
                <a:gd name="T16" fmla="*/ 1 w 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3"/>
                  </a:moveTo>
                  <a:cubicBezTo>
                    <a:pt x="2" y="3"/>
                    <a:pt x="1" y="4"/>
                    <a:pt x="2" y="4"/>
                  </a:cubicBezTo>
                  <a:cubicBezTo>
                    <a:pt x="2" y="4"/>
                    <a:pt x="2" y="3"/>
                    <a:pt x="2" y="3"/>
                  </a:cubicBezTo>
                  <a:cubicBezTo>
                    <a:pt x="2" y="2"/>
                    <a:pt x="2" y="2"/>
                    <a:pt x="1" y="1"/>
                  </a:cubicBezTo>
                  <a:cubicBezTo>
                    <a:pt x="1" y="0"/>
                    <a:pt x="1" y="0"/>
                    <a:pt x="0" y="0"/>
                  </a:cubicBezTo>
                  <a:cubicBezTo>
                    <a:pt x="0" y="1"/>
                    <a:pt x="0" y="1"/>
                    <a:pt x="0" y="2"/>
                  </a:cubicBezTo>
                  <a:cubicBezTo>
                    <a:pt x="0" y="2"/>
                    <a:pt x="0" y="3"/>
                    <a:pt x="0" y="3"/>
                  </a:cubicBezTo>
                  <a:cubicBezTo>
                    <a:pt x="0" y="4"/>
                    <a:pt x="0" y="4"/>
                    <a:pt x="0"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4" name="Freeform 74"/>
            <p:cNvSpPr>
              <a:spLocks/>
            </p:cNvSpPr>
            <p:nvPr/>
          </p:nvSpPr>
          <p:spPr bwMode="auto">
            <a:xfrm>
              <a:off x="4213146" y="5820337"/>
              <a:ext cx="9759" cy="9759"/>
            </a:xfrm>
            <a:custGeom>
              <a:avLst/>
              <a:gdLst>
                <a:gd name="T0" fmla="*/ 0 w 4"/>
                <a:gd name="T1" fmla="*/ 3 h 4"/>
                <a:gd name="T2" fmla="*/ 1 w 4"/>
                <a:gd name="T3" fmla="*/ 3 h 4"/>
                <a:gd name="T4" fmla="*/ 1 w 4"/>
                <a:gd name="T5" fmla="*/ 4 h 4"/>
                <a:gd name="T6" fmla="*/ 4 w 4"/>
                <a:gd name="T7" fmla="*/ 3 h 4"/>
                <a:gd name="T8" fmla="*/ 2 w 4"/>
                <a:gd name="T9" fmla="*/ 2 h 4"/>
                <a:gd name="T10" fmla="*/ 1 w 4"/>
                <a:gd name="T11" fmla="*/ 0 h 4"/>
                <a:gd name="T12" fmla="*/ 1 w 4"/>
                <a:gd name="T13" fmla="*/ 2 h 4"/>
                <a:gd name="T14" fmla="*/ 0 w 4"/>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0" y="3"/>
                  </a:moveTo>
                  <a:cubicBezTo>
                    <a:pt x="0" y="4"/>
                    <a:pt x="0" y="3"/>
                    <a:pt x="1" y="3"/>
                  </a:cubicBezTo>
                  <a:cubicBezTo>
                    <a:pt x="1" y="4"/>
                    <a:pt x="1" y="4"/>
                    <a:pt x="1" y="4"/>
                  </a:cubicBezTo>
                  <a:cubicBezTo>
                    <a:pt x="2" y="4"/>
                    <a:pt x="2" y="3"/>
                    <a:pt x="4" y="3"/>
                  </a:cubicBezTo>
                  <a:cubicBezTo>
                    <a:pt x="4" y="2"/>
                    <a:pt x="3" y="2"/>
                    <a:pt x="2" y="2"/>
                  </a:cubicBezTo>
                  <a:cubicBezTo>
                    <a:pt x="2" y="1"/>
                    <a:pt x="2" y="0"/>
                    <a:pt x="1" y="0"/>
                  </a:cubicBezTo>
                  <a:cubicBezTo>
                    <a:pt x="1" y="1"/>
                    <a:pt x="1" y="1"/>
                    <a:pt x="1" y="2"/>
                  </a:cubicBezTo>
                  <a:cubicBezTo>
                    <a:pt x="0" y="2"/>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5" name="Freeform 75"/>
            <p:cNvSpPr>
              <a:spLocks/>
            </p:cNvSpPr>
            <p:nvPr/>
          </p:nvSpPr>
          <p:spPr bwMode="auto">
            <a:xfrm>
              <a:off x="4204472" y="5845275"/>
              <a:ext cx="10843" cy="13011"/>
            </a:xfrm>
            <a:custGeom>
              <a:avLst/>
              <a:gdLst>
                <a:gd name="T0" fmla="*/ 4 w 4"/>
                <a:gd name="T1" fmla="*/ 1 h 5"/>
                <a:gd name="T2" fmla="*/ 2 w 4"/>
                <a:gd name="T3" fmla="*/ 0 h 5"/>
                <a:gd name="T4" fmla="*/ 2 w 4"/>
                <a:gd name="T5" fmla="*/ 5 h 5"/>
                <a:gd name="T6" fmla="*/ 2 w 4"/>
                <a:gd name="T7" fmla="*/ 3 h 5"/>
                <a:gd name="T8" fmla="*/ 3 w 4"/>
                <a:gd name="T9" fmla="*/ 4 h 5"/>
                <a:gd name="T10" fmla="*/ 3 w 4"/>
                <a:gd name="T11" fmla="*/ 1 h 5"/>
                <a:gd name="T12" fmla="*/ 4 w 4"/>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4" y="1"/>
                  </a:moveTo>
                  <a:cubicBezTo>
                    <a:pt x="4" y="0"/>
                    <a:pt x="2" y="1"/>
                    <a:pt x="2" y="0"/>
                  </a:cubicBezTo>
                  <a:cubicBezTo>
                    <a:pt x="1" y="1"/>
                    <a:pt x="0" y="4"/>
                    <a:pt x="2" y="5"/>
                  </a:cubicBezTo>
                  <a:cubicBezTo>
                    <a:pt x="2" y="4"/>
                    <a:pt x="2" y="4"/>
                    <a:pt x="2" y="3"/>
                  </a:cubicBezTo>
                  <a:cubicBezTo>
                    <a:pt x="3" y="4"/>
                    <a:pt x="3" y="5"/>
                    <a:pt x="3" y="4"/>
                  </a:cubicBezTo>
                  <a:cubicBezTo>
                    <a:pt x="3" y="3"/>
                    <a:pt x="3" y="3"/>
                    <a:pt x="3" y="1"/>
                  </a:cubicBezTo>
                  <a:cubicBezTo>
                    <a:pt x="3" y="2"/>
                    <a:pt x="3"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6" name="Freeform 76"/>
            <p:cNvSpPr>
              <a:spLocks/>
            </p:cNvSpPr>
            <p:nvPr/>
          </p:nvSpPr>
          <p:spPr bwMode="auto">
            <a:xfrm>
              <a:off x="4192545" y="5835516"/>
              <a:ext cx="15180" cy="22770"/>
            </a:xfrm>
            <a:custGeom>
              <a:avLst/>
              <a:gdLst>
                <a:gd name="T0" fmla="*/ 0 w 6"/>
                <a:gd name="T1" fmla="*/ 5 h 9"/>
                <a:gd name="T2" fmla="*/ 1 w 6"/>
                <a:gd name="T3" fmla="*/ 8 h 9"/>
                <a:gd name="T4" fmla="*/ 4 w 6"/>
                <a:gd name="T5" fmla="*/ 9 h 9"/>
                <a:gd name="T6" fmla="*/ 5 w 6"/>
                <a:gd name="T7" fmla="*/ 8 h 9"/>
                <a:gd name="T8" fmla="*/ 4 w 6"/>
                <a:gd name="T9" fmla="*/ 8 h 9"/>
                <a:gd name="T10" fmla="*/ 5 w 6"/>
                <a:gd name="T11" fmla="*/ 5 h 9"/>
                <a:gd name="T12" fmla="*/ 5 w 6"/>
                <a:gd name="T13" fmla="*/ 3 h 9"/>
                <a:gd name="T14" fmla="*/ 6 w 6"/>
                <a:gd name="T15" fmla="*/ 1 h 9"/>
                <a:gd name="T16" fmla="*/ 4 w 6"/>
                <a:gd name="T17" fmla="*/ 0 h 9"/>
                <a:gd name="T18" fmla="*/ 0 w 6"/>
                <a:gd name="T1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9">
                  <a:moveTo>
                    <a:pt x="0" y="5"/>
                  </a:moveTo>
                  <a:cubicBezTo>
                    <a:pt x="0" y="6"/>
                    <a:pt x="1" y="6"/>
                    <a:pt x="1" y="8"/>
                  </a:cubicBezTo>
                  <a:cubicBezTo>
                    <a:pt x="3" y="7"/>
                    <a:pt x="3" y="9"/>
                    <a:pt x="4" y="9"/>
                  </a:cubicBezTo>
                  <a:cubicBezTo>
                    <a:pt x="4" y="8"/>
                    <a:pt x="5" y="8"/>
                    <a:pt x="5" y="8"/>
                  </a:cubicBezTo>
                  <a:cubicBezTo>
                    <a:pt x="5" y="8"/>
                    <a:pt x="4" y="8"/>
                    <a:pt x="4" y="8"/>
                  </a:cubicBezTo>
                  <a:cubicBezTo>
                    <a:pt x="5" y="7"/>
                    <a:pt x="5" y="6"/>
                    <a:pt x="5" y="5"/>
                  </a:cubicBezTo>
                  <a:cubicBezTo>
                    <a:pt x="5" y="4"/>
                    <a:pt x="6" y="3"/>
                    <a:pt x="5" y="3"/>
                  </a:cubicBezTo>
                  <a:cubicBezTo>
                    <a:pt x="6" y="2"/>
                    <a:pt x="6" y="2"/>
                    <a:pt x="6" y="1"/>
                  </a:cubicBezTo>
                  <a:cubicBezTo>
                    <a:pt x="5" y="1"/>
                    <a:pt x="5" y="0"/>
                    <a:pt x="4" y="0"/>
                  </a:cubicBezTo>
                  <a:cubicBezTo>
                    <a:pt x="4" y="3"/>
                    <a:pt x="0"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7" name="Freeform 77"/>
            <p:cNvSpPr>
              <a:spLocks/>
            </p:cNvSpPr>
            <p:nvPr/>
          </p:nvSpPr>
          <p:spPr bwMode="auto">
            <a:xfrm>
              <a:off x="4187123" y="5858287"/>
              <a:ext cx="15180" cy="7590"/>
            </a:xfrm>
            <a:custGeom>
              <a:avLst/>
              <a:gdLst>
                <a:gd name="T0" fmla="*/ 0 w 6"/>
                <a:gd name="T1" fmla="*/ 2 h 3"/>
                <a:gd name="T2" fmla="*/ 6 w 6"/>
                <a:gd name="T3" fmla="*/ 3 h 3"/>
                <a:gd name="T4" fmla="*/ 5 w 6"/>
                <a:gd name="T5" fmla="*/ 1 h 3"/>
                <a:gd name="T6" fmla="*/ 1 w 6"/>
                <a:gd name="T7" fmla="*/ 0 h 3"/>
                <a:gd name="T8" fmla="*/ 0 w 6"/>
                <a:gd name="T9" fmla="*/ 2 h 3"/>
              </a:gdLst>
              <a:ahLst/>
              <a:cxnLst>
                <a:cxn ang="0">
                  <a:pos x="T0" y="T1"/>
                </a:cxn>
                <a:cxn ang="0">
                  <a:pos x="T2" y="T3"/>
                </a:cxn>
                <a:cxn ang="0">
                  <a:pos x="T4" y="T5"/>
                </a:cxn>
                <a:cxn ang="0">
                  <a:pos x="T6" y="T7"/>
                </a:cxn>
                <a:cxn ang="0">
                  <a:pos x="T8" y="T9"/>
                </a:cxn>
              </a:cxnLst>
              <a:rect l="0" t="0" r="r" b="b"/>
              <a:pathLst>
                <a:path w="6" h="3">
                  <a:moveTo>
                    <a:pt x="0" y="2"/>
                  </a:moveTo>
                  <a:cubicBezTo>
                    <a:pt x="2" y="2"/>
                    <a:pt x="3" y="3"/>
                    <a:pt x="6" y="3"/>
                  </a:cubicBezTo>
                  <a:cubicBezTo>
                    <a:pt x="6" y="2"/>
                    <a:pt x="5" y="2"/>
                    <a:pt x="5" y="1"/>
                  </a:cubicBezTo>
                  <a:cubicBezTo>
                    <a:pt x="3" y="1"/>
                    <a:pt x="2" y="1"/>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8" name="Freeform 78"/>
            <p:cNvSpPr>
              <a:spLocks/>
            </p:cNvSpPr>
            <p:nvPr/>
          </p:nvSpPr>
          <p:spPr bwMode="auto">
            <a:xfrm>
              <a:off x="4204472" y="5799735"/>
              <a:ext cx="5422" cy="7590"/>
            </a:xfrm>
            <a:custGeom>
              <a:avLst/>
              <a:gdLst>
                <a:gd name="T0" fmla="*/ 0 w 2"/>
                <a:gd name="T1" fmla="*/ 1 h 3"/>
                <a:gd name="T2" fmla="*/ 1 w 2"/>
                <a:gd name="T3" fmla="*/ 3 h 3"/>
                <a:gd name="T4" fmla="*/ 2 w 2"/>
                <a:gd name="T5" fmla="*/ 1 h 3"/>
                <a:gd name="T6" fmla="*/ 0 w 2"/>
                <a:gd name="T7" fmla="*/ 1 h 3"/>
              </a:gdLst>
              <a:ahLst/>
              <a:cxnLst>
                <a:cxn ang="0">
                  <a:pos x="T0" y="T1"/>
                </a:cxn>
                <a:cxn ang="0">
                  <a:pos x="T2" y="T3"/>
                </a:cxn>
                <a:cxn ang="0">
                  <a:pos x="T4" y="T5"/>
                </a:cxn>
                <a:cxn ang="0">
                  <a:pos x="T6" y="T7"/>
                </a:cxn>
              </a:cxnLst>
              <a:rect l="0" t="0" r="r" b="b"/>
              <a:pathLst>
                <a:path w="2" h="3">
                  <a:moveTo>
                    <a:pt x="0" y="1"/>
                  </a:moveTo>
                  <a:cubicBezTo>
                    <a:pt x="0" y="2"/>
                    <a:pt x="1" y="2"/>
                    <a:pt x="1" y="3"/>
                  </a:cubicBezTo>
                  <a:cubicBezTo>
                    <a:pt x="2" y="3"/>
                    <a:pt x="2" y="2"/>
                    <a:pt x="2"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9" name="Freeform 79"/>
            <p:cNvSpPr>
              <a:spLocks/>
            </p:cNvSpPr>
            <p:nvPr/>
          </p:nvSpPr>
          <p:spPr bwMode="auto">
            <a:xfrm>
              <a:off x="4207725" y="5809494"/>
              <a:ext cx="5422" cy="10843"/>
            </a:xfrm>
            <a:custGeom>
              <a:avLst/>
              <a:gdLst>
                <a:gd name="T0" fmla="*/ 0 w 2"/>
                <a:gd name="T1" fmla="*/ 2 h 4"/>
                <a:gd name="T2" fmla="*/ 1 w 2"/>
                <a:gd name="T3" fmla="*/ 4 h 4"/>
                <a:gd name="T4" fmla="*/ 2 w 2"/>
                <a:gd name="T5" fmla="*/ 1 h 4"/>
                <a:gd name="T6" fmla="*/ 0 w 2"/>
                <a:gd name="T7" fmla="*/ 2 h 4"/>
              </a:gdLst>
              <a:ahLst/>
              <a:cxnLst>
                <a:cxn ang="0">
                  <a:pos x="T0" y="T1"/>
                </a:cxn>
                <a:cxn ang="0">
                  <a:pos x="T2" y="T3"/>
                </a:cxn>
                <a:cxn ang="0">
                  <a:pos x="T4" y="T5"/>
                </a:cxn>
                <a:cxn ang="0">
                  <a:pos x="T6" y="T7"/>
                </a:cxn>
              </a:cxnLst>
              <a:rect l="0" t="0" r="r" b="b"/>
              <a:pathLst>
                <a:path w="2" h="4">
                  <a:moveTo>
                    <a:pt x="0" y="2"/>
                  </a:moveTo>
                  <a:cubicBezTo>
                    <a:pt x="0" y="3"/>
                    <a:pt x="1" y="3"/>
                    <a:pt x="1" y="4"/>
                  </a:cubicBezTo>
                  <a:cubicBezTo>
                    <a:pt x="2" y="3"/>
                    <a:pt x="2" y="3"/>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0" name="Freeform 80"/>
            <p:cNvSpPr>
              <a:spLocks/>
            </p:cNvSpPr>
            <p:nvPr/>
          </p:nvSpPr>
          <p:spPr bwMode="auto">
            <a:xfrm>
              <a:off x="4220736" y="5845275"/>
              <a:ext cx="7590" cy="5422"/>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0"/>
                    <a:pt x="0" y="0"/>
                    <a:pt x="0" y="1"/>
                  </a:cubicBezTo>
                  <a:cubicBezTo>
                    <a:pt x="1" y="2"/>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1" name="Freeform 81"/>
            <p:cNvSpPr>
              <a:spLocks/>
            </p:cNvSpPr>
            <p:nvPr/>
          </p:nvSpPr>
          <p:spPr bwMode="auto">
            <a:xfrm>
              <a:off x="4217483" y="5766122"/>
              <a:ext cx="15180" cy="22770"/>
            </a:xfrm>
            <a:custGeom>
              <a:avLst/>
              <a:gdLst>
                <a:gd name="T0" fmla="*/ 5 w 6"/>
                <a:gd name="T1" fmla="*/ 0 h 9"/>
                <a:gd name="T2" fmla="*/ 5 w 6"/>
                <a:gd name="T3" fmla="*/ 0 h 9"/>
                <a:gd name="T4" fmla="*/ 5 w 6"/>
                <a:gd name="T5" fmla="*/ 0 h 9"/>
                <a:gd name="T6" fmla="*/ 5 w 6"/>
                <a:gd name="T7" fmla="*/ 3 h 9"/>
                <a:gd name="T8" fmla="*/ 5 w 6"/>
                <a:gd name="T9" fmla="*/ 3 h 9"/>
                <a:gd name="T10" fmla="*/ 2 w 6"/>
                <a:gd name="T11" fmla="*/ 5 h 9"/>
                <a:gd name="T12" fmla="*/ 0 w 6"/>
                <a:gd name="T13" fmla="*/ 7 h 9"/>
                <a:gd name="T14" fmla="*/ 1 w 6"/>
                <a:gd name="T15" fmla="*/ 7 h 9"/>
                <a:gd name="T16" fmla="*/ 0 w 6"/>
                <a:gd name="T17" fmla="*/ 7 h 9"/>
                <a:gd name="T18" fmla="*/ 1 w 6"/>
                <a:gd name="T19" fmla="*/ 9 h 9"/>
                <a:gd name="T20" fmla="*/ 2 w 6"/>
                <a:gd name="T21" fmla="*/ 7 h 9"/>
                <a:gd name="T22" fmla="*/ 3 w 6"/>
                <a:gd name="T23" fmla="*/ 7 h 9"/>
                <a:gd name="T24" fmla="*/ 6 w 6"/>
                <a:gd name="T25" fmla="*/ 5 h 9"/>
                <a:gd name="T26" fmla="*/ 6 w 6"/>
                <a:gd name="T27" fmla="*/ 5 h 9"/>
                <a:gd name="T28" fmla="*/ 5 w 6"/>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9">
                  <a:moveTo>
                    <a:pt x="5" y="0"/>
                  </a:moveTo>
                  <a:cubicBezTo>
                    <a:pt x="5" y="0"/>
                    <a:pt x="5" y="0"/>
                    <a:pt x="5" y="0"/>
                  </a:cubicBezTo>
                  <a:cubicBezTo>
                    <a:pt x="5" y="0"/>
                    <a:pt x="5" y="0"/>
                    <a:pt x="5" y="0"/>
                  </a:cubicBezTo>
                  <a:cubicBezTo>
                    <a:pt x="5" y="1"/>
                    <a:pt x="4" y="2"/>
                    <a:pt x="5" y="3"/>
                  </a:cubicBezTo>
                  <a:cubicBezTo>
                    <a:pt x="5" y="3"/>
                    <a:pt x="5" y="3"/>
                    <a:pt x="5" y="3"/>
                  </a:cubicBezTo>
                  <a:cubicBezTo>
                    <a:pt x="4" y="4"/>
                    <a:pt x="3" y="4"/>
                    <a:pt x="2" y="5"/>
                  </a:cubicBezTo>
                  <a:cubicBezTo>
                    <a:pt x="2" y="6"/>
                    <a:pt x="0" y="5"/>
                    <a:pt x="0" y="7"/>
                  </a:cubicBezTo>
                  <a:cubicBezTo>
                    <a:pt x="0" y="7"/>
                    <a:pt x="1" y="6"/>
                    <a:pt x="1" y="7"/>
                  </a:cubicBezTo>
                  <a:cubicBezTo>
                    <a:pt x="1" y="7"/>
                    <a:pt x="0" y="7"/>
                    <a:pt x="0" y="7"/>
                  </a:cubicBezTo>
                  <a:cubicBezTo>
                    <a:pt x="0" y="8"/>
                    <a:pt x="0" y="8"/>
                    <a:pt x="1" y="9"/>
                  </a:cubicBezTo>
                  <a:cubicBezTo>
                    <a:pt x="1" y="8"/>
                    <a:pt x="2" y="7"/>
                    <a:pt x="2" y="7"/>
                  </a:cubicBezTo>
                  <a:cubicBezTo>
                    <a:pt x="3" y="7"/>
                    <a:pt x="3" y="7"/>
                    <a:pt x="3" y="7"/>
                  </a:cubicBezTo>
                  <a:cubicBezTo>
                    <a:pt x="4" y="6"/>
                    <a:pt x="5" y="6"/>
                    <a:pt x="6" y="5"/>
                  </a:cubicBezTo>
                  <a:cubicBezTo>
                    <a:pt x="6" y="5"/>
                    <a:pt x="6" y="5"/>
                    <a:pt x="6" y="5"/>
                  </a:cubicBezTo>
                  <a:cubicBezTo>
                    <a:pt x="6" y="3"/>
                    <a:pt x="5" y="2"/>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2" name="Freeform 82"/>
            <p:cNvSpPr>
              <a:spLocks/>
            </p:cNvSpPr>
            <p:nvPr/>
          </p:nvSpPr>
          <p:spPr bwMode="auto">
            <a:xfrm>
              <a:off x="4228326" y="5747690"/>
              <a:ext cx="2169" cy="8674"/>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2"/>
                    <a:pt x="0" y="1"/>
                    <a:pt x="0" y="0"/>
                  </a:cubicBezTo>
                  <a:cubicBezTo>
                    <a:pt x="0" y="1"/>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3" name="Freeform 83"/>
            <p:cNvSpPr>
              <a:spLocks/>
            </p:cNvSpPr>
            <p:nvPr/>
          </p:nvSpPr>
          <p:spPr bwMode="auto">
            <a:xfrm>
              <a:off x="4174112" y="5837685"/>
              <a:ext cx="13011" cy="20602"/>
            </a:xfrm>
            <a:custGeom>
              <a:avLst/>
              <a:gdLst>
                <a:gd name="T0" fmla="*/ 5 w 5"/>
                <a:gd name="T1" fmla="*/ 8 h 8"/>
                <a:gd name="T2" fmla="*/ 4 w 5"/>
                <a:gd name="T3" fmla="*/ 4 h 8"/>
                <a:gd name="T4" fmla="*/ 3 w 5"/>
                <a:gd name="T5" fmla="*/ 2 h 8"/>
                <a:gd name="T6" fmla="*/ 2 w 5"/>
                <a:gd name="T7" fmla="*/ 0 h 8"/>
                <a:gd name="T8" fmla="*/ 1 w 5"/>
                <a:gd name="T9" fmla="*/ 0 h 8"/>
                <a:gd name="T10" fmla="*/ 0 w 5"/>
                <a:gd name="T11" fmla="*/ 0 h 8"/>
                <a:gd name="T12" fmla="*/ 2 w 5"/>
                <a:gd name="T13" fmla="*/ 6 h 8"/>
                <a:gd name="T14" fmla="*/ 5 w 5"/>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5" y="8"/>
                  </a:moveTo>
                  <a:cubicBezTo>
                    <a:pt x="5" y="7"/>
                    <a:pt x="4" y="5"/>
                    <a:pt x="4" y="4"/>
                  </a:cubicBezTo>
                  <a:cubicBezTo>
                    <a:pt x="4" y="4"/>
                    <a:pt x="3" y="3"/>
                    <a:pt x="3" y="2"/>
                  </a:cubicBezTo>
                  <a:cubicBezTo>
                    <a:pt x="2" y="2"/>
                    <a:pt x="2" y="1"/>
                    <a:pt x="2" y="0"/>
                  </a:cubicBezTo>
                  <a:cubicBezTo>
                    <a:pt x="1" y="1"/>
                    <a:pt x="1" y="0"/>
                    <a:pt x="1" y="0"/>
                  </a:cubicBezTo>
                  <a:cubicBezTo>
                    <a:pt x="1" y="1"/>
                    <a:pt x="0" y="0"/>
                    <a:pt x="0" y="0"/>
                  </a:cubicBezTo>
                  <a:cubicBezTo>
                    <a:pt x="0" y="3"/>
                    <a:pt x="3" y="3"/>
                    <a:pt x="2" y="6"/>
                  </a:cubicBezTo>
                  <a:cubicBezTo>
                    <a:pt x="4" y="7"/>
                    <a:pt x="4" y="8"/>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4" name="Freeform 84"/>
            <p:cNvSpPr>
              <a:spLocks/>
            </p:cNvSpPr>
            <p:nvPr/>
          </p:nvSpPr>
          <p:spPr bwMode="auto">
            <a:xfrm>
              <a:off x="4151342" y="5830095"/>
              <a:ext cx="5422" cy="7590"/>
            </a:xfrm>
            <a:custGeom>
              <a:avLst/>
              <a:gdLst>
                <a:gd name="T0" fmla="*/ 1 w 2"/>
                <a:gd name="T1" fmla="*/ 3 h 3"/>
                <a:gd name="T2" fmla="*/ 2 w 2"/>
                <a:gd name="T3" fmla="*/ 2 h 3"/>
                <a:gd name="T4" fmla="*/ 1 w 2"/>
                <a:gd name="T5" fmla="*/ 0 h 3"/>
                <a:gd name="T6" fmla="*/ 1 w 2"/>
                <a:gd name="T7" fmla="*/ 3 h 3"/>
              </a:gdLst>
              <a:ahLst/>
              <a:cxnLst>
                <a:cxn ang="0">
                  <a:pos x="T0" y="T1"/>
                </a:cxn>
                <a:cxn ang="0">
                  <a:pos x="T2" y="T3"/>
                </a:cxn>
                <a:cxn ang="0">
                  <a:pos x="T4" y="T5"/>
                </a:cxn>
                <a:cxn ang="0">
                  <a:pos x="T6" y="T7"/>
                </a:cxn>
              </a:cxnLst>
              <a:rect l="0" t="0" r="r" b="b"/>
              <a:pathLst>
                <a:path w="2" h="3">
                  <a:moveTo>
                    <a:pt x="1" y="3"/>
                  </a:moveTo>
                  <a:cubicBezTo>
                    <a:pt x="1" y="3"/>
                    <a:pt x="1" y="2"/>
                    <a:pt x="2" y="2"/>
                  </a:cubicBezTo>
                  <a:cubicBezTo>
                    <a:pt x="2" y="1"/>
                    <a:pt x="1" y="0"/>
                    <a:pt x="1" y="0"/>
                  </a:cubicBezTo>
                  <a:cubicBezTo>
                    <a:pt x="1" y="1"/>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5" name="Freeform 85"/>
            <p:cNvSpPr>
              <a:spLocks noEditPoints="1"/>
            </p:cNvSpPr>
            <p:nvPr/>
          </p:nvSpPr>
          <p:spPr bwMode="auto">
            <a:xfrm>
              <a:off x="3963761" y="5651188"/>
              <a:ext cx="74816" cy="73731"/>
            </a:xfrm>
            <a:custGeom>
              <a:avLst/>
              <a:gdLst>
                <a:gd name="T0" fmla="*/ 9 w 29"/>
                <a:gd name="T1" fmla="*/ 28 h 29"/>
                <a:gd name="T2" fmla="*/ 10 w 29"/>
                <a:gd name="T3" fmla="*/ 28 h 29"/>
                <a:gd name="T4" fmla="*/ 11 w 29"/>
                <a:gd name="T5" fmla="*/ 29 h 29"/>
                <a:gd name="T6" fmla="*/ 12 w 29"/>
                <a:gd name="T7" fmla="*/ 28 h 29"/>
                <a:gd name="T8" fmla="*/ 13 w 29"/>
                <a:gd name="T9" fmla="*/ 24 h 29"/>
                <a:gd name="T10" fmla="*/ 14 w 29"/>
                <a:gd name="T11" fmla="*/ 22 h 29"/>
                <a:gd name="T12" fmla="*/ 16 w 29"/>
                <a:gd name="T13" fmla="*/ 22 h 29"/>
                <a:gd name="T14" fmla="*/ 17 w 29"/>
                <a:gd name="T15" fmla="*/ 21 h 29"/>
                <a:gd name="T16" fmla="*/ 20 w 29"/>
                <a:gd name="T17" fmla="*/ 20 h 29"/>
                <a:gd name="T18" fmla="*/ 22 w 29"/>
                <a:gd name="T19" fmla="*/ 17 h 29"/>
                <a:gd name="T20" fmla="*/ 19 w 29"/>
                <a:gd name="T21" fmla="*/ 17 h 29"/>
                <a:gd name="T22" fmla="*/ 20 w 29"/>
                <a:gd name="T23" fmla="*/ 16 h 29"/>
                <a:gd name="T24" fmla="*/ 23 w 29"/>
                <a:gd name="T25" fmla="*/ 17 h 29"/>
                <a:gd name="T26" fmla="*/ 22 w 29"/>
                <a:gd name="T27" fmla="*/ 16 h 29"/>
                <a:gd name="T28" fmla="*/ 23 w 29"/>
                <a:gd name="T29" fmla="*/ 16 h 29"/>
                <a:gd name="T30" fmla="*/ 23 w 29"/>
                <a:gd name="T31" fmla="*/ 15 h 29"/>
                <a:gd name="T32" fmla="*/ 24 w 29"/>
                <a:gd name="T33" fmla="*/ 10 h 29"/>
                <a:gd name="T34" fmla="*/ 26 w 29"/>
                <a:gd name="T35" fmla="*/ 10 h 29"/>
                <a:gd name="T36" fmla="*/ 24 w 29"/>
                <a:gd name="T37" fmla="*/ 8 h 29"/>
                <a:gd name="T38" fmla="*/ 25 w 29"/>
                <a:gd name="T39" fmla="*/ 8 h 29"/>
                <a:gd name="T40" fmla="*/ 25 w 29"/>
                <a:gd name="T41" fmla="*/ 6 h 29"/>
                <a:gd name="T42" fmla="*/ 27 w 29"/>
                <a:gd name="T43" fmla="*/ 5 h 29"/>
                <a:gd name="T44" fmla="*/ 29 w 29"/>
                <a:gd name="T45" fmla="*/ 5 h 29"/>
                <a:gd name="T46" fmla="*/ 27 w 29"/>
                <a:gd name="T47" fmla="*/ 4 h 29"/>
                <a:gd name="T48" fmla="*/ 26 w 29"/>
                <a:gd name="T49" fmla="*/ 3 h 29"/>
                <a:gd name="T50" fmla="*/ 24 w 29"/>
                <a:gd name="T51" fmla="*/ 4 h 29"/>
                <a:gd name="T52" fmla="*/ 26 w 29"/>
                <a:gd name="T53" fmla="*/ 2 h 29"/>
                <a:gd name="T54" fmla="*/ 23 w 29"/>
                <a:gd name="T55" fmla="*/ 1 h 29"/>
                <a:gd name="T56" fmla="*/ 21 w 29"/>
                <a:gd name="T57" fmla="*/ 1 h 29"/>
                <a:gd name="T58" fmla="*/ 20 w 29"/>
                <a:gd name="T59" fmla="*/ 1 h 29"/>
                <a:gd name="T60" fmla="*/ 16 w 29"/>
                <a:gd name="T61" fmla="*/ 1 h 29"/>
                <a:gd name="T62" fmla="*/ 13 w 29"/>
                <a:gd name="T63" fmla="*/ 2 h 29"/>
                <a:gd name="T64" fmla="*/ 13 w 29"/>
                <a:gd name="T65" fmla="*/ 4 h 29"/>
                <a:gd name="T66" fmla="*/ 9 w 29"/>
                <a:gd name="T67" fmla="*/ 3 h 29"/>
                <a:gd name="T68" fmla="*/ 3 w 29"/>
                <a:gd name="T69" fmla="*/ 6 h 29"/>
                <a:gd name="T70" fmla="*/ 4 w 29"/>
                <a:gd name="T71" fmla="*/ 7 h 29"/>
                <a:gd name="T72" fmla="*/ 1 w 29"/>
                <a:gd name="T73" fmla="*/ 8 h 29"/>
                <a:gd name="T74" fmla="*/ 0 w 29"/>
                <a:gd name="T75" fmla="*/ 9 h 29"/>
                <a:gd name="T76" fmla="*/ 1 w 29"/>
                <a:gd name="T77" fmla="*/ 10 h 29"/>
                <a:gd name="T78" fmla="*/ 2 w 29"/>
                <a:gd name="T79" fmla="*/ 10 h 29"/>
                <a:gd name="T80" fmla="*/ 4 w 29"/>
                <a:gd name="T81" fmla="*/ 10 h 29"/>
                <a:gd name="T82" fmla="*/ 1 w 29"/>
                <a:gd name="T83" fmla="*/ 10 h 29"/>
                <a:gd name="T84" fmla="*/ 3 w 29"/>
                <a:gd name="T85" fmla="*/ 12 h 29"/>
                <a:gd name="T86" fmla="*/ 4 w 29"/>
                <a:gd name="T87" fmla="*/ 11 h 29"/>
                <a:gd name="T88" fmla="*/ 7 w 29"/>
                <a:gd name="T89" fmla="*/ 12 h 29"/>
                <a:gd name="T90" fmla="*/ 7 w 29"/>
                <a:gd name="T91" fmla="*/ 14 h 29"/>
                <a:gd name="T92" fmla="*/ 7 w 29"/>
                <a:gd name="T93" fmla="*/ 16 h 29"/>
                <a:gd name="T94" fmla="*/ 8 w 29"/>
                <a:gd name="T95" fmla="*/ 16 h 29"/>
                <a:gd name="T96" fmla="*/ 7 w 29"/>
                <a:gd name="T97" fmla="*/ 17 h 29"/>
                <a:gd name="T98" fmla="*/ 9 w 29"/>
                <a:gd name="T99" fmla="*/ 19 h 29"/>
                <a:gd name="T100" fmla="*/ 7 w 29"/>
                <a:gd name="T101" fmla="*/ 20 h 29"/>
                <a:gd name="T102" fmla="*/ 7 w 29"/>
                <a:gd name="T103" fmla="*/ 22 h 29"/>
                <a:gd name="T104" fmla="*/ 9 w 29"/>
                <a:gd name="T105" fmla="*/ 28 h 29"/>
                <a:gd name="T106" fmla="*/ 22 w 29"/>
                <a:gd name="T107" fmla="*/ 16 h 29"/>
                <a:gd name="T108" fmla="*/ 22 w 29"/>
                <a:gd name="T109" fmla="*/ 14 h 29"/>
                <a:gd name="T110" fmla="*/ 22 w 29"/>
                <a:gd name="T111" fmla="*/ 16 h 29"/>
                <a:gd name="T112" fmla="*/ 23 w 29"/>
                <a:gd name="T113" fmla="*/ 3 h 29"/>
                <a:gd name="T114" fmla="*/ 22 w 29"/>
                <a:gd name="T115" fmla="*/ 4 h 29"/>
                <a:gd name="T116" fmla="*/ 19 w 29"/>
                <a:gd name="T117" fmla="*/ 4 h 29"/>
                <a:gd name="T118" fmla="*/ 23 w 29"/>
                <a:gd name="T11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 h="29">
                  <a:moveTo>
                    <a:pt x="9" y="28"/>
                  </a:moveTo>
                  <a:cubicBezTo>
                    <a:pt x="9" y="28"/>
                    <a:pt x="10" y="28"/>
                    <a:pt x="10" y="28"/>
                  </a:cubicBezTo>
                  <a:cubicBezTo>
                    <a:pt x="11" y="28"/>
                    <a:pt x="11" y="29"/>
                    <a:pt x="11" y="29"/>
                  </a:cubicBezTo>
                  <a:cubicBezTo>
                    <a:pt x="12" y="28"/>
                    <a:pt x="12" y="28"/>
                    <a:pt x="12" y="28"/>
                  </a:cubicBezTo>
                  <a:cubicBezTo>
                    <a:pt x="12" y="26"/>
                    <a:pt x="14" y="26"/>
                    <a:pt x="13" y="24"/>
                  </a:cubicBezTo>
                  <a:cubicBezTo>
                    <a:pt x="14" y="23"/>
                    <a:pt x="14" y="22"/>
                    <a:pt x="14" y="22"/>
                  </a:cubicBezTo>
                  <a:cubicBezTo>
                    <a:pt x="15" y="23"/>
                    <a:pt x="15" y="22"/>
                    <a:pt x="16" y="22"/>
                  </a:cubicBezTo>
                  <a:cubicBezTo>
                    <a:pt x="17" y="22"/>
                    <a:pt x="17" y="22"/>
                    <a:pt x="17" y="21"/>
                  </a:cubicBezTo>
                  <a:cubicBezTo>
                    <a:pt x="18" y="21"/>
                    <a:pt x="19" y="20"/>
                    <a:pt x="20" y="20"/>
                  </a:cubicBezTo>
                  <a:cubicBezTo>
                    <a:pt x="20" y="19"/>
                    <a:pt x="22" y="18"/>
                    <a:pt x="22" y="17"/>
                  </a:cubicBezTo>
                  <a:cubicBezTo>
                    <a:pt x="21" y="18"/>
                    <a:pt x="20" y="17"/>
                    <a:pt x="19" y="17"/>
                  </a:cubicBezTo>
                  <a:cubicBezTo>
                    <a:pt x="20" y="17"/>
                    <a:pt x="20" y="16"/>
                    <a:pt x="20" y="16"/>
                  </a:cubicBezTo>
                  <a:cubicBezTo>
                    <a:pt x="21" y="17"/>
                    <a:pt x="22" y="18"/>
                    <a:pt x="23" y="17"/>
                  </a:cubicBezTo>
                  <a:cubicBezTo>
                    <a:pt x="24" y="17"/>
                    <a:pt x="22" y="16"/>
                    <a:pt x="22" y="16"/>
                  </a:cubicBezTo>
                  <a:cubicBezTo>
                    <a:pt x="23" y="16"/>
                    <a:pt x="23" y="16"/>
                    <a:pt x="23" y="16"/>
                  </a:cubicBezTo>
                  <a:cubicBezTo>
                    <a:pt x="24" y="15"/>
                    <a:pt x="23" y="15"/>
                    <a:pt x="23" y="15"/>
                  </a:cubicBezTo>
                  <a:cubicBezTo>
                    <a:pt x="25" y="15"/>
                    <a:pt x="24" y="12"/>
                    <a:pt x="24" y="10"/>
                  </a:cubicBezTo>
                  <a:cubicBezTo>
                    <a:pt x="24" y="10"/>
                    <a:pt x="25" y="10"/>
                    <a:pt x="26" y="10"/>
                  </a:cubicBezTo>
                  <a:cubicBezTo>
                    <a:pt x="26" y="9"/>
                    <a:pt x="25" y="9"/>
                    <a:pt x="24" y="8"/>
                  </a:cubicBezTo>
                  <a:cubicBezTo>
                    <a:pt x="25" y="9"/>
                    <a:pt x="25" y="8"/>
                    <a:pt x="25" y="8"/>
                  </a:cubicBezTo>
                  <a:cubicBezTo>
                    <a:pt x="26" y="7"/>
                    <a:pt x="25" y="7"/>
                    <a:pt x="25" y="6"/>
                  </a:cubicBezTo>
                  <a:cubicBezTo>
                    <a:pt x="26" y="6"/>
                    <a:pt x="26" y="5"/>
                    <a:pt x="27" y="5"/>
                  </a:cubicBezTo>
                  <a:cubicBezTo>
                    <a:pt x="27" y="5"/>
                    <a:pt x="29" y="6"/>
                    <a:pt x="29" y="5"/>
                  </a:cubicBezTo>
                  <a:cubicBezTo>
                    <a:pt x="29" y="4"/>
                    <a:pt x="28" y="5"/>
                    <a:pt x="27" y="4"/>
                  </a:cubicBezTo>
                  <a:cubicBezTo>
                    <a:pt x="27" y="4"/>
                    <a:pt x="27" y="3"/>
                    <a:pt x="26" y="3"/>
                  </a:cubicBezTo>
                  <a:cubicBezTo>
                    <a:pt x="25" y="3"/>
                    <a:pt x="24" y="4"/>
                    <a:pt x="24" y="4"/>
                  </a:cubicBezTo>
                  <a:cubicBezTo>
                    <a:pt x="24" y="2"/>
                    <a:pt x="26" y="3"/>
                    <a:pt x="26" y="2"/>
                  </a:cubicBezTo>
                  <a:cubicBezTo>
                    <a:pt x="25" y="1"/>
                    <a:pt x="24" y="1"/>
                    <a:pt x="23" y="1"/>
                  </a:cubicBezTo>
                  <a:cubicBezTo>
                    <a:pt x="22" y="1"/>
                    <a:pt x="21" y="0"/>
                    <a:pt x="21" y="1"/>
                  </a:cubicBezTo>
                  <a:cubicBezTo>
                    <a:pt x="21" y="1"/>
                    <a:pt x="20" y="1"/>
                    <a:pt x="20" y="1"/>
                  </a:cubicBezTo>
                  <a:cubicBezTo>
                    <a:pt x="19" y="1"/>
                    <a:pt x="17" y="0"/>
                    <a:pt x="16" y="1"/>
                  </a:cubicBezTo>
                  <a:cubicBezTo>
                    <a:pt x="15" y="1"/>
                    <a:pt x="13" y="1"/>
                    <a:pt x="13" y="2"/>
                  </a:cubicBezTo>
                  <a:cubicBezTo>
                    <a:pt x="13" y="2"/>
                    <a:pt x="13" y="3"/>
                    <a:pt x="13" y="4"/>
                  </a:cubicBezTo>
                  <a:cubicBezTo>
                    <a:pt x="11" y="3"/>
                    <a:pt x="10" y="4"/>
                    <a:pt x="9" y="3"/>
                  </a:cubicBezTo>
                  <a:cubicBezTo>
                    <a:pt x="7" y="4"/>
                    <a:pt x="5" y="5"/>
                    <a:pt x="3" y="6"/>
                  </a:cubicBezTo>
                  <a:cubicBezTo>
                    <a:pt x="3" y="7"/>
                    <a:pt x="4" y="6"/>
                    <a:pt x="4" y="7"/>
                  </a:cubicBezTo>
                  <a:cubicBezTo>
                    <a:pt x="3" y="7"/>
                    <a:pt x="2" y="7"/>
                    <a:pt x="1" y="8"/>
                  </a:cubicBezTo>
                  <a:cubicBezTo>
                    <a:pt x="1" y="8"/>
                    <a:pt x="0" y="8"/>
                    <a:pt x="0" y="9"/>
                  </a:cubicBezTo>
                  <a:cubicBezTo>
                    <a:pt x="0" y="9"/>
                    <a:pt x="0" y="9"/>
                    <a:pt x="1" y="10"/>
                  </a:cubicBezTo>
                  <a:cubicBezTo>
                    <a:pt x="1" y="9"/>
                    <a:pt x="2" y="9"/>
                    <a:pt x="2" y="10"/>
                  </a:cubicBezTo>
                  <a:cubicBezTo>
                    <a:pt x="3" y="9"/>
                    <a:pt x="4" y="8"/>
                    <a:pt x="4" y="10"/>
                  </a:cubicBezTo>
                  <a:cubicBezTo>
                    <a:pt x="3" y="10"/>
                    <a:pt x="1" y="10"/>
                    <a:pt x="1" y="10"/>
                  </a:cubicBezTo>
                  <a:cubicBezTo>
                    <a:pt x="1" y="11"/>
                    <a:pt x="2" y="11"/>
                    <a:pt x="3" y="12"/>
                  </a:cubicBezTo>
                  <a:cubicBezTo>
                    <a:pt x="3" y="12"/>
                    <a:pt x="3" y="11"/>
                    <a:pt x="4" y="11"/>
                  </a:cubicBezTo>
                  <a:cubicBezTo>
                    <a:pt x="4" y="12"/>
                    <a:pt x="5" y="12"/>
                    <a:pt x="7" y="12"/>
                  </a:cubicBezTo>
                  <a:cubicBezTo>
                    <a:pt x="6" y="13"/>
                    <a:pt x="7" y="14"/>
                    <a:pt x="7" y="14"/>
                  </a:cubicBezTo>
                  <a:cubicBezTo>
                    <a:pt x="7" y="15"/>
                    <a:pt x="7" y="16"/>
                    <a:pt x="7" y="16"/>
                  </a:cubicBezTo>
                  <a:cubicBezTo>
                    <a:pt x="8" y="17"/>
                    <a:pt x="8" y="15"/>
                    <a:pt x="8" y="16"/>
                  </a:cubicBezTo>
                  <a:cubicBezTo>
                    <a:pt x="9" y="17"/>
                    <a:pt x="8" y="17"/>
                    <a:pt x="7" y="17"/>
                  </a:cubicBezTo>
                  <a:cubicBezTo>
                    <a:pt x="7" y="18"/>
                    <a:pt x="9" y="18"/>
                    <a:pt x="9" y="19"/>
                  </a:cubicBezTo>
                  <a:cubicBezTo>
                    <a:pt x="9" y="19"/>
                    <a:pt x="8" y="20"/>
                    <a:pt x="7" y="20"/>
                  </a:cubicBezTo>
                  <a:cubicBezTo>
                    <a:pt x="8" y="21"/>
                    <a:pt x="7" y="21"/>
                    <a:pt x="7" y="22"/>
                  </a:cubicBezTo>
                  <a:cubicBezTo>
                    <a:pt x="9" y="23"/>
                    <a:pt x="7" y="26"/>
                    <a:pt x="9" y="28"/>
                  </a:cubicBezTo>
                  <a:close/>
                  <a:moveTo>
                    <a:pt x="22" y="16"/>
                  </a:moveTo>
                  <a:cubicBezTo>
                    <a:pt x="21" y="15"/>
                    <a:pt x="22" y="14"/>
                    <a:pt x="22" y="14"/>
                  </a:cubicBezTo>
                  <a:cubicBezTo>
                    <a:pt x="22" y="15"/>
                    <a:pt x="22" y="15"/>
                    <a:pt x="22" y="16"/>
                  </a:cubicBezTo>
                  <a:close/>
                  <a:moveTo>
                    <a:pt x="23" y="3"/>
                  </a:moveTo>
                  <a:cubicBezTo>
                    <a:pt x="23" y="4"/>
                    <a:pt x="23" y="4"/>
                    <a:pt x="22" y="4"/>
                  </a:cubicBezTo>
                  <a:cubicBezTo>
                    <a:pt x="22" y="4"/>
                    <a:pt x="21" y="3"/>
                    <a:pt x="19" y="4"/>
                  </a:cubicBezTo>
                  <a:cubicBezTo>
                    <a:pt x="20" y="2"/>
                    <a:pt x="22" y="3"/>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6" name="Freeform 86"/>
            <p:cNvSpPr>
              <a:spLocks/>
            </p:cNvSpPr>
            <p:nvPr/>
          </p:nvSpPr>
          <p:spPr bwMode="auto">
            <a:xfrm>
              <a:off x="4048335" y="5660947"/>
              <a:ext cx="20602" cy="20602"/>
            </a:xfrm>
            <a:custGeom>
              <a:avLst/>
              <a:gdLst>
                <a:gd name="T0" fmla="*/ 0 w 8"/>
                <a:gd name="T1" fmla="*/ 2 h 8"/>
                <a:gd name="T2" fmla="*/ 1 w 8"/>
                <a:gd name="T3" fmla="*/ 4 h 8"/>
                <a:gd name="T4" fmla="*/ 1 w 8"/>
                <a:gd name="T5" fmla="*/ 5 h 8"/>
                <a:gd name="T6" fmla="*/ 3 w 8"/>
                <a:gd name="T7" fmla="*/ 4 h 8"/>
                <a:gd name="T8" fmla="*/ 2 w 8"/>
                <a:gd name="T9" fmla="*/ 6 h 8"/>
                <a:gd name="T10" fmla="*/ 4 w 8"/>
                <a:gd name="T11" fmla="*/ 7 h 8"/>
                <a:gd name="T12" fmla="*/ 5 w 8"/>
                <a:gd name="T13" fmla="*/ 8 h 8"/>
                <a:gd name="T14" fmla="*/ 5 w 8"/>
                <a:gd name="T15" fmla="*/ 5 h 8"/>
                <a:gd name="T16" fmla="*/ 8 w 8"/>
                <a:gd name="T17" fmla="*/ 6 h 8"/>
                <a:gd name="T18" fmla="*/ 6 w 8"/>
                <a:gd name="T19" fmla="*/ 3 h 8"/>
                <a:gd name="T20" fmla="*/ 5 w 8"/>
                <a:gd name="T21" fmla="*/ 3 h 8"/>
                <a:gd name="T22" fmla="*/ 4 w 8"/>
                <a:gd name="T23" fmla="*/ 2 h 8"/>
                <a:gd name="T24" fmla="*/ 3 w 8"/>
                <a:gd name="T25" fmla="*/ 1 h 8"/>
                <a:gd name="T26" fmla="*/ 3 w 8"/>
                <a:gd name="T27" fmla="*/ 2 h 8"/>
                <a:gd name="T28" fmla="*/ 0 w 8"/>
                <a:gd name="T2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8">
                  <a:moveTo>
                    <a:pt x="0" y="2"/>
                  </a:moveTo>
                  <a:cubicBezTo>
                    <a:pt x="0" y="3"/>
                    <a:pt x="1" y="3"/>
                    <a:pt x="1" y="4"/>
                  </a:cubicBezTo>
                  <a:cubicBezTo>
                    <a:pt x="1" y="4"/>
                    <a:pt x="1" y="4"/>
                    <a:pt x="1" y="5"/>
                  </a:cubicBezTo>
                  <a:cubicBezTo>
                    <a:pt x="2" y="5"/>
                    <a:pt x="2" y="4"/>
                    <a:pt x="3" y="4"/>
                  </a:cubicBezTo>
                  <a:cubicBezTo>
                    <a:pt x="3" y="5"/>
                    <a:pt x="2" y="5"/>
                    <a:pt x="2" y="6"/>
                  </a:cubicBezTo>
                  <a:cubicBezTo>
                    <a:pt x="2" y="7"/>
                    <a:pt x="3" y="7"/>
                    <a:pt x="4" y="7"/>
                  </a:cubicBezTo>
                  <a:cubicBezTo>
                    <a:pt x="4" y="8"/>
                    <a:pt x="4" y="8"/>
                    <a:pt x="5" y="8"/>
                  </a:cubicBezTo>
                  <a:cubicBezTo>
                    <a:pt x="5" y="7"/>
                    <a:pt x="5" y="6"/>
                    <a:pt x="5" y="5"/>
                  </a:cubicBezTo>
                  <a:cubicBezTo>
                    <a:pt x="6" y="5"/>
                    <a:pt x="6" y="7"/>
                    <a:pt x="8" y="6"/>
                  </a:cubicBezTo>
                  <a:cubicBezTo>
                    <a:pt x="8" y="4"/>
                    <a:pt x="7" y="4"/>
                    <a:pt x="6" y="3"/>
                  </a:cubicBezTo>
                  <a:cubicBezTo>
                    <a:pt x="6" y="3"/>
                    <a:pt x="6" y="3"/>
                    <a:pt x="5" y="3"/>
                  </a:cubicBezTo>
                  <a:cubicBezTo>
                    <a:pt x="5" y="3"/>
                    <a:pt x="4" y="2"/>
                    <a:pt x="4" y="2"/>
                  </a:cubicBezTo>
                  <a:cubicBezTo>
                    <a:pt x="5" y="1"/>
                    <a:pt x="4" y="0"/>
                    <a:pt x="3" y="1"/>
                  </a:cubicBezTo>
                  <a:cubicBezTo>
                    <a:pt x="2" y="1"/>
                    <a:pt x="3" y="2"/>
                    <a:pt x="3" y="2"/>
                  </a:cubicBezTo>
                  <a:cubicBezTo>
                    <a:pt x="2"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7" name="Freeform 87"/>
            <p:cNvSpPr>
              <a:spLocks/>
            </p:cNvSpPr>
            <p:nvPr/>
          </p:nvSpPr>
          <p:spPr bwMode="auto">
            <a:xfrm>
              <a:off x="4061346" y="5660947"/>
              <a:ext cx="15180" cy="7590"/>
            </a:xfrm>
            <a:custGeom>
              <a:avLst/>
              <a:gdLst>
                <a:gd name="T0" fmla="*/ 5 w 6"/>
                <a:gd name="T1" fmla="*/ 2 h 3"/>
                <a:gd name="T2" fmla="*/ 6 w 6"/>
                <a:gd name="T3" fmla="*/ 1 h 3"/>
                <a:gd name="T4" fmla="*/ 0 w 6"/>
                <a:gd name="T5" fmla="*/ 0 h 3"/>
                <a:gd name="T6" fmla="*/ 0 w 6"/>
                <a:gd name="T7" fmla="*/ 1 h 3"/>
                <a:gd name="T8" fmla="*/ 5 w 6"/>
                <a:gd name="T9" fmla="*/ 2 h 3"/>
              </a:gdLst>
              <a:ahLst/>
              <a:cxnLst>
                <a:cxn ang="0">
                  <a:pos x="T0" y="T1"/>
                </a:cxn>
                <a:cxn ang="0">
                  <a:pos x="T2" y="T3"/>
                </a:cxn>
                <a:cxn ang="0">
                  <a:pos x="T4" y="T5"/>
                </a:cxn>
                <a:cxn ang="0">
                  <a:pos x="T6" y="T7"/>
                </a:cxn>
                <a:cxn ang="0">
                  <a:pos x="T8" y="T9"/>
                </a:cxn>
              </a:cxnLst>
              <a:rect l="0" t="0" r="r" b="b"/>
              <a:pathLst>
                <a:path w="6" h="3">
                  <a:moveTo>
                    <a:pt x="5" y="2"/>
                  </a:moveTo>
                  <a:cubicBezTo>
                    <a:pt x="5" y="1"/>
                    <a:pt x="6" y="2"/>
                    <a:pt x="6" y="1"/>
                  </a:cubicBezTo>
                  <a:cubicBezTo>
                    <a:pt x="4" y="0"/>
                    <a:pt x="2" y="0"/>
                    <a:pt x="0" y="0"/>
                  </a:cubicBezTo>
                  <a:cubicBezTo>
                    <a:pt x="0" y="1"/>
                    <a:pt x="0" y="1"/>
                    <a:pt x="0" y="1"/>
                  </a:cubicBezTo>
                  <a:cubicBezTo>
                    <a:pt x="2" y="2"/>
                    <a:pt x="3"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8" name="Freeform 88"/>
            <p:cNvSpPr>
              <a:spLocks/>
            </p:cNvSpPr>
            <p:nvPr/>
          </p:nvSpPr>
          <p:spPr bwMode="auto">
            <a:xfrm>
              <a:off x="4025565" y="5735762"/>
              <a:ext cx="5422" cy="7590"/>
            </a:xfrm>
            <a:custGeom>
              <a:avLst/>
              <a:gdLst>
                <a:gd name="T0" fmla="*/ 1 w 2"/>
                <a:gd name="T1" fmla="*/ 0 h 3"/>
                <a:gd name="T2" fmla="*/ 0 w 2"/>
                <a:gd name="T3" fmla="*/ 1 h 3"/>
                <a:gd name="T4" fmla="*/ 0 w 2"/>
                <a:gd name="T5" fmla="*/ 3 h 3"/>
                <a:gd name="T6" fmla="*/ 2 w 2"/>
                <a:gd name="T7" fmla="*/ 2 h 3"/>
                <a:gd name="T8" fmla="*/ 2 w 2"/>
                <a:gd name="T9" fmla="*/ 0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1"/>
                    <a:pt x="0" y="0"/>
                    <a:pt x="0" y="1"/>
                  </a:cubicBezTo>
                  <a:cubicBezTo>
                    <a:pt x="0" y="1"/>
                    <a:pt x="0" y="2"/>
                    <a:pt x="0" y="3"/>
                  </a:cubicBezTo>
                  <a:cubicBezTo>
                    <a:pt x="1" y="3"/>
                    <a:pt x="1" y="3"/>
                    <a:pt x="2" y="2"/>
                  </a:cubicBezTo>
                  <a:cubicBezTo>
                    <a:pt x="2" y="1"/>
                    <a:pt x="2" y="1"/>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9" name="Freeform 89"/>
            <p:cNvSpPr>
              <a:spLocks/>
            </p:cNvSpPr>
            <p:nvPr/>
          </p:nvSpPr>
          <p:spPr bwMode="auto">
            <a:xfrm>
              <a:off x="4020144" y="5702150"/>
              <a:ext cx="13011" cy="13011"/>
            </a:xfrm>
            <a:custGeom>
              <a:avLst/>
              <a:gdLst>
                <a:gd name="T0" fmla="*/ 5 w 5"/>
                <a:gd name="T1" fmla="*/ 4 h 5"/>
                <a:gd name="T2" fmla="*/ 5 w 5"/>
                <a:gd name="T3" fmla="*/ 1 h 5"/>
                <a:gd name="T4" fmla="*/ 2 w 5"/>
                <a:gd name="T5" fmla="*/ 2 h 5"/>
                <a:gd name="T6" fmla="*/ 1 w 5"/>
                <a:gd name="T7" fmla="*/ 1 h 5"/>
                <a:gd name="T8" fmla="*/ 0 w 5"/>
                <a:gd name="T9" fmla="*/ 2 h 5"/>
                <a:gd name="T10" fmla="*/ 1 w 5"/>
                <a:gd name="T11" fmla="*/ 2 h 5"/>
                <a:gd name="T12" fmla="*/ 0 w 5"/>
                <a:gd name="T13" fmla="*/ 4 h 5"/>
                <a:gd name="T14" fmla="*/ 2 w 5"/>
                <a:gd name="T15" fmla="*/ 5 h 5"/>
                <a:gd name="T16" fmla="*/ 4 w 5"/>
                <a:gd name="T17" fmla="*/ 5 h 5"/>
                <a:gd name="T18" fmla="*/ 5 w 5"/>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5" y="4"/>
                  </a:moveTo>
                  <a:cubicBezTo>
                    <a:pt x="5" y="3"/>
                    <a:pt x="5" y="3"/>
                    <a:pt x="5" y="1"/>
                  </a:cubicBezTo>
                  <a:cubicBezTo>
                    <a:pt x="4" y="2"/>
                    <a:pt x="3" y="1"/>
                    <a:pt x="2" y="2"/>
                  </a:cubicBezTo>
                  <a:cubicBezTo>
                    <a:pt x="2" y="1"/>
                    <a:pt x="2" y="0"/>
                    <a:pt x="1" y="1"/>
                  </a:cubicBezTo>
                  <a:cubicBezTo>
                    <a:pt x="1" y="2"/>
                    <a:pt x="0" y="1"/>
                    <a:pt x="0" y="2"/>
                  </a:cubicBezTo>
                  <a:cubicBezTo>
                    <a:pt x="1" y="3"/>
                    <a:pt x="1" y="2"/>
                    <a:pt x="1" y="2"/>
                  </a:cubicBezTo>
                  <a:cubicBezTo>
                    <a:pt x="1" y="3"/>
                    <a:pt x="0" y="3"/>
                    <a:pt x="0" y="4"/>
                  </a:cubicBezTo>
                  <a:cubicBezTo>
                    <a:pt x="2" y="3"/>
                    <a:pt x="1" y="5"/>
                    <a:pt x="2" y="5"/>
                  </a:cubicBezTo>
                  <a:cubicBezTo>
                    <a:pt x="2" y="4"/>
                    <a:pt x="4" y="5"/>
                    <a:pt x="4" y="5"/>
                  </a:cubicBezTo>
                  <a:cubicBezTo>
                    <a:pt x="4" y="4"/>
                    <a:pt x="5"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0" name="Freeform 90"/>
            <p:cNvSpPr>
              <a:spLocks/>
            </p:cNvSpPr>
            <p:nvPr/>
          </p:nvSpPr>
          <p:spPr bwMode="auto">
            <a:xfrm>
              <a:off x="4102549" y="5676127"/>
              <a:ext cx="17349" cy="20602"/>
            </a:xfrm>
            <a:custGeom>
              <a:avLst/>
              <a:gdLst>
                <a:gd name="T0" fmla="*/ 1 w 7"/>
                <a:gd name="T1" fmla="*/ 5 h 8"/>
                <a:gd name="T2" fmla="*/ 0 w 7"/>
                <a:gd name="T3" fmla="*/ 6 h 8"/>
                <a:gd name="T4" fmla="*/ 2 w 7"/>
                <a:gd name="T5" fmla="*/ 8 h 8"/>
                <a:gd name="T6" fmla="*/ 3 w 7"/>
                <a:gd name="T7" fmla="*/ 7 h 8"/>
                <a:gd name="T8" fmla="*/ 2 w 7"/>
                <a:gd name="T9" fmla="*/ 4 h 8"/>
                <a:gd name="T10" fmla="*/ 5 w 7"/>
                <a:gd name="T11" fmla="*/ 2 h 8"/>
                <a:gd name="T12" fmla="*/ 7 w 7"/>
                <a:gd name="T13" fmla="*/ 0 h 8"/>
                <a:gd name="T14" fmla="*/ 6 w 7"/>
                <a:gd name="T15" fmla="*/ 0 h 8"/>
                <a:gd name="T16" fmla="*/ 6 w 7"/>
                <a:gd name="T17" fmla="*/ 0 h 8"/>
                <a:gd name="T18" fmla="*/ 2 w 7"/>
                <a:gd name="T19" fmla="*/ 2 h 8"/>
                <a:gd name="T20" fmla="*/ 1 w 7"/>
                <a:gd name="T2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8">
                  <a:moveTo>
                    <a:pt x="1" y="5"/>
                  </a:moveTo>
                  <a:cubicBezTo>
                    <a:pt x="0" y="5"/>
                    <a:pt x="0" y="6"/>
                    <a:pt x="0" y="6"/>
                  </a:cubicBezTo>
                  <a:cubicBezTo>
                    <a:pt x="0" y="7"/>
                    <a:pt x="1" y="8"/>
                    <a:pt x="2" y="8"/>
                  </a:cubicBezTo>
                  <a:cubicBezTo>
                    <a:pt x="2" y="8"/>
                    <a:pt x="2" y="7"/>
                    <a:pt x="3" y="7"/>
                  </a:cubicBezTo>
                  <a:cubicBezTo>
                    <a:pt x="2" y="6"/>
                    <a:pt x="1" y="6"/>
                    <a:pt x="2" y="4"/>
                  </a:cubicBezTo>
                  <a:cubicBezTo>
                    <a:pt x="3" y="4"/>
                    <a:pt x="4" y="2"/>
                    <a:pt x="5" y="2"/>
                  </a:cubicBezTo>
                  <a:cubicBezTo>
                    <a:pt x="7" y="2"/>
                    <a:pt x="7" y="1"/>
                    <a:pt x="7" y="0"/>
                  </a:cubicBezTo>
                  <a:cubicBezTo>
                    <a:pt x="7" y="0"/>
                    <a:pt x="7" y="0"/>
                    <a:pt x="6" y="0"/>
                  </a:cubicBezTo>
                  <a:cubicBezTo>
                    <a:pt x="6" y="0"/>
                    <a:pt x="6" y="0"/>
                    <a:pt x="6" y="0"/>
                  </a:cubicBezTo>
                  <a:cubicBezTo>
                    <a:pt x="4" y="1"/>
                    <a:pt x="3" y="1"/>
                    <a:pt x="2" y="2"/>
                  </a:cubicBezTo>
                  <a:cubicBezTo>
                    <a:pt x="2" y="3"/>
                    <a:pt x="0" y="3"/>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1" name="Freeform 91"/>
            <p:cNvSpPr>
              <a:spLocks/>
            </p:cNvSpPr>
            <p:nvPr/>
          </p:nvSpPr>
          <p:spPr bwMode="auto">
            <a:xfrm>
              <a:off x="4107971" y="5660947"/>
              <a:ext cx="4337" cy="7590"/>
            </a:xfrm>
            <a:custGeom>
              <a:avLst/>
              <a:gdLst>
                <a:gd name="T0" fmla="*/ 0 w 2"/>
                <a:gd name="T1" fmla="*/ 2 h 3"/>
                <a:gd name="T2" fmla="*/ 2 w 2"/>
                <a:gd name="T3" fmla="*/ 2 h 3"/>
                <a:gd name="T4" fmla="*/ 0 w 2"/>
                <a:gd name="T5" fmla="*/ 2 h 3"/>
              </a:gdLst>
              <a:ahLst/>
              <a:cxnLst>
                <a:cxn ang="0">
                  <a:pos x="T0" y="T1"/>
                </a:cxn>
                <a:cxn ang="0">
                  <a:pos x="T2" y="T3"/>
                </a:cxn>
                <a:cxn ang="0">
                  <a:pos x="T4" y="T5"/>
                </a:cxn>
              </a:cxnLst>
              <a:rect l="0" t="0" r="r" b="b"/>
              <a:pathLst>
                <a:path w="2" h="3">
                  <a:moveTo>
                    <a:pt x="0" y="2"/>
                  </a:moveTo>
                  <a:cubicBezTo>
                    <a:pt x="0" y="3"/>
                    <a:pt x="1" y="2"/>
                    <a:pt x="2" y="2"/>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2" name="Freeform 92"/>
            <p:cNvSpPr>
              <a:spLocks/>
            </p:cNvSpPr>
            <p:nvPr/>
          </p:nvSpPr>
          <p:spPr bwMode="auto">
            <a:xfrm>
              <a:off x="4145920" y="5663116"/>
              <a:ext cx="10843" cy="8674"/>
            </a:xfrm>
            <a:custGeom>
              <a:avLst/>
              <a:gdLst>
                <a:gd name="T0" fmla="*/ 2 w 4"/>
                <a:gd name="T1" fmla="*/ 0 h 3"/>
                <a:gd name="T2" fmla="*/ 0 w 4"/>
                <a:gd name="T3" fmla="*/ 1 h 3"/>
                <a:gd name="T4" fmla="*/ 0 w 4"/>
                <a:gd name="T5" fmla="*/ 2 h 3"/>
                <a:gd name="T6" fmla="*/ 4 w 4"/>
                <a:gd name="T7" fmla="*/ 2 h 3"/>
                <a:gd name="T8" fmla="*/ 4 w 4"/>
                <a:gd name="T9" fmla="*/ 2 h 3"/>
                <a:gd name="T10" fmla="*/ 2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2" y="0"/>
                  </a:moveTo>
                  <a:cubicBezTo>
                    <a:pt x="1" y="0"/>
                    <a:pt x="1" y="0"/>
                    <a:pt x="0" y="1"/>
                  </a:cubicBezTo>
                  <a:cubicBezTo>
                    <a:pt x="0" y="1"/>
                    <a:pt x="0" y="2"/>
                    <a:pt x="0" y="2"/>
                  </a:cubicBezTo>
                  <a:cubicBezTo>
                    <a:pt x="2" y="2"/>
                    <a:pt x="3" y="3"/>
                    <a:pt x="4" y="2"/>
                  </a:cubicBezTo>
                  <a:cubicBezTo>
                    <a:pt x="4" y="2"/>
                    <a:pt x="4" y="2"/>
                    <a:pt x="4" y="2"/>
                  </a:cubicBezTo>
                  <a:cubicBezTo>
                    <a:pt x="4" y="1"/>
                    <a:pt x="3"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3" name="Freeform 93"/>
            <p:cNvSpPr>
              <a:spLocks/>
            </p:cNvSpPr>
            <p:nvPr/>
          </p:nvSpPr>
          <p:spPr bwMode="auto">
            <a:xfrm>
              <a:off x="3938823" y="5709740"/>
              <a:ext cx="9759" cy="9759"/>
            </a:xfrm>
            <a:custGeom>
              <a:avLst/>
              <a:gdLst>
                <a:gd name="T0" fmla="*/ 2 w 4"/>
                <a:gd name="T1" fmla="*/ 0 h 4"/>
                <a:gd name="T2" fmla="*/ 0 w 4"/>
                <a:gd name="T3" fmla="*/ 2 h 4"/>
                <a:gd name="T4" fmla="*/ 2 w 4"/>
                <a:gd name="T5" fmla="*/ 3 h 4"/>
                <a:gd name="T6" fmla="*/ 4 w 4"/>
                <a:gd name="T7" fmla="*/ 2 h 4"/>
                <a:gd name="T8" fmla="*/ 3 w 4"/>
                <a:gd name="T9" fmla="*/ 1 h 4"/>
                <a:gd name="T10" fmla="*/ 2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2" y="0"/>
                  </a:moveTo>
                  <a:cubicBezTo>
                    <a:pt x="1" y="1"/>
                    <a:pt x="1" y="2"/>
                    <a:pt x="0" y="2"/>
                  </a:cubicBezTo>
                  <a:cubicBezTo>
                    <a:pt x="0" y="3"/>
                    <a:pt x="1" y="3"/>
                    <a:pt x="2" y="3"/>
                  </a:cubicBezTo>
                  <a:cubicBezTo>
                    <a:pt x="2" y="1"/>
                    <a:pt x="4" y="4"/>
                    <a:pt x="4" y="2"/>
                  </a:cubicBezTo>
                  <a:cubicBezTo>
                    <a:pt x="3" y="2"/>
                    <a:pt x="4" y="1"/>
                    <a:pt x="3" y="1"/>
                  </a:cubicBezTo>
                  <a:cubicBezTo>
                    <a:pt x="2"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4" name="Freeform 94"/>
            <p:cNvSpPr>
              <a:spLocks/>
            </p:cNvSpPr>
            <p:nvPr/>
          </p:nvSpPr>
          <p:spPr bwMode="auto">
            <a:xfrm>
              <a:off x="3954003" y="5812747"/>
              <a:ext cx="4337" cy="4337"/>
            </a:xfrm>
            <a:custGeom>
              <a:avLst/>
              <a:gdLst>
                <a:gd name="T0" fmla="*/ 0 w 2"/>
                <a:gd name="T1" fmla="*/ 2 h 2"/>
                <a:gd name="T2" fmla="*/ 2 w 2"/>
                <a:gd name="T3" fmla="*/ 0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2"/>
                    <a:pt x="2" y="0"/>
                  </a:cubicBezTo>
                  <a:cubicBezTo>
                    <a:pt x="1" y="0"/>
                    <a:pt x="1" y="0"/>
                    <a:pt x="0" y="0"/>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5" name="Freeform 95"/>
            <p:cNvSpPr>
              <a:spLocks/>
            </p:cNvSpPr>
            <p:nvPr/>
          </p:nvSpPr>
          <p:spPr bwMode="auto">
            <a:xfrm>
              <a:off x="3930148" y="5804073"/>
              <a:ext cx="23854" cy="13011"/>
            </a:xfrm>
            <a:custGeom>
              <a:avLst/>
              <a:gdLst>
                <a:gd name="T0" fmla="*/ 6 w 9"/>
                <a:gd name="T1" fmla="*/ 4 h 5"/>
                <a:gd name="T2" fmla="*/ 7 w 9"/>
                <a:gd name="T3" fmla="*/ 5 h 5"/>
                <a:gd name="T4" fmla="*/ 9 w 9"/>
                <a:gd name="T5" fmla="*/ 4 h 5"/>
                <a:gd name="T6" fmla="*/ 6 w 9"/>
                <a:gd name="T7" fmla="*/ 2 h 5"/>
                <a:gd name="T8" fmla="*/ 5 w 9"/>
                <a:gd name="T9" fmla="*/ 1 h 5"/>
                <a:gd name="T10" fmla="*/ 4 w 9"/>
                <a:gd name="T11" fmla="*/ 0 h 5"/>
                <a:gd name="T12" fmla="*/ 1 w 9"/>
                <a:gd name="T13" fmla="*/ 0 h 5"/>
                <a:gd name="T14" fmla="*/ 0 w 9"/>
                <a:gd name="T15" fmla="*/ 2 h 5"/>
                <a:gd name="T16" fmla="*/ 2 w 9"/>
                <a:gd name="T17" fmla="*/ 1 h 5"/>
                <a:gd name="T18" fmla="*/ 4 w 9"/>
                <a:gd name="T19" fmla="*/ 3 h 5"/>
                <a:gd name="T20" fmla="*/ 6 w 9"/>
                <a:gd name="T21" fmla="*/ 3 h 5"/>
                <a:gd name="T22" fmla="*/ 6 w 9"/>
                <a:gd name="T23"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6" y="4"/>
                  </a:moveTo>
                  <a:cubicBezTo>
                    <a:pt x="7" y="4"/>
                    <a:pt x="7" y="4"/>
                    <a:pt x="7" y="5"/>
                  </a:cubicBezTo>
                  <a:cubicBezTo>
                    <a:pt x="7" y="4"/>
                    <a:pt x="8" y="4"/>
                    <a:pt x="9" y="4"/>
                  </a:cubicBezTo>
                  <a:cubicBezTo>
                    <a:pt x="9" y="2"/>
                    <a:pt x="7" y="2"/>
                    <a:pt x="6" y="2"/>
                  </a:cubicBezTo>
                  <a:cubicBezTo>
                    <a:pt x="6" y="2"/>
                    <a:pt x="6" y="2"/>
                    <a:pt x="5" y="1"/>
                  </a:cubicBezTo>
                  <a:cubicBezTo>
                    <a:pt x="5" y="1"/>
                    <a:pt x="4" y="1"/>
                    <a:pt x="4" y="0"/>
                  </a:cubicBezTo>
                  <a:cubicBezTo>
                    <a:pt x="3" y="0"/>
                    <a:pt x="2" y="0"/>
                    <a:pt x="1" y="0"/>
                  </a:cubicBezTo>
                  <a:cubicBezTo>
                    <a:pt x="0" y="1"/>
                    <a:pt x="0" y="1"/>
                    <a:pt x="0" y="2"/>
                  </a:cubicBezTo>
                  <a:cubicBezTo>
                    <a:pt x="1" y="2"/>
                    <a:pt x="1" y="1"/>
                    <a:pt x="2" y="1"/>
                  </a:cubicBezTo>
                  <a:cubicBezTo>
                    <a:pt x="3" y="1"/>
                    <a:pt x="3" y="2"/>
                    <a:pt x="4" y="3"/>
                  </a:cubicBezTo>
                  <a:cubicBezTo>
                    <a:pt x="5" y="3"/>
                    <a:pt x="6" y="2"/>
                    <a:pt x="6" y="3"/>
                  </a:cubicBezTo>
                  <a:cubicBezTo>
                    <a:pt x="5" y="3"/>
                    <a:pt x="6" y="3"/>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6" name="Freeform 96"/>
            <p:cNvSpPr>
              <a:spLocks/>
            </p:cNvSpPr>
            <p:nvPr/>
          </p:nvSpPr>
          <p:spPr bwMode="auto">
            <a:xfrm>
              <a:off x="3938823" y="5812747"/>
              <a:ext cx="4337" cy="4337"/>
            </a:xfrm>
            <a:custGeom>
              <a:avLst/>
              <a:gdLst>
                <a:gd name="T0" fmla="*/ 0 w 2"/>
                <a:gd name="T1" fmla="*/ 0 h 2"/>
                <a:gd name="T2" fmla="*/ 0 w 2"/>
                <a:gd name="T3" fmla="*/ 2 h 2"/>
                <a:gd name="T4" fmla="*/ 2 w 2"/>
                <a:gd name="T5" fmla="*/ 1 h 2"/>
                <a:gd name="T6" fmla="*/ 0 w 2"/>
                <a:gd name="T7" fmla="*/ 0 h 2"/>
              </a:gdLst>
              <a:ahLst/>
              <a:cxnLst>
                <a:cxn ang="0">
                  <a:pos x="T0" y="T1"/>
                </a:cxn>
                <a:cxn ang="0">
                  <a:pos x="T2" y="T3"/>
                </a:cxn>
                <a:cxn ang="0">
                  <a:pos x="T4" y="T5"/>
                </a:cxn>
                <a:cxn ang="0">
                  <a:pos x="T6" y="T7"/>
                </a:cxn>
              </a:cxnLst>
              <a:rect l="0" t="0" r="r" b="b"/>
              <a:pathLst>
                <a:path w="2" h="2">
                  <a:moveTo>
                    <a:pt x="0" y="0"/>
                  </a:moveTo>
                  <a:cubicBezTo>
                    <a:pt x="0" y="1"/>
                    <a:pt x="0" y="1"/>
                    <a:pt x="0" y="2"/>
                  </a:cubicBezTo>
                  <a:cubicBezTo>
                    <a:pt x="1" y="1"/>
                    <a:pt x="1" y="2"/>
                    <a:pt x="2" y="1"/>
                  </a:cubicBezTo>
                  <a:cubicBezTo>
                    <a:pt x="2"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7" name="Freeform 97"/>
            <p:cNvSpPr>
              <a:spLocks/>
            </p:cNvSpPr>
            <p:nvPr/>
          </p:nvSpPr>
          <p:spPr bwMode="auto">
            <a:xfrm>
              <a:off x="3938823" y="5801904"/>
              <a:ext cx="2169" cy="2169"/>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8" name="Freeform 98"/>
            <p:cNvSpPr>
              <a:spLocks/>
            </p:cNvSpPr>
            <p:nvPr/>
          </p:nvSpPr>
          <p:spPr bwMode="auto">
            <a:xfrm>
              <a:off x="3943160" y="5801904"/>
              <a:ext cx="3253" cy="2169"/>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0"/>
                    <a:pt x="0"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9" name="Freeform 99"/>
            <p:cNvSpPr>
              <a:spLocks/>
            </p:cNvSpPr>
            <p:nvPr/>
          </p:nvSpPr>
          <p:spPr bwMode="auto">
            <a:xfrm>
              <a:off x="3946412" y="5804073"/>
              <a:ext cx="2169" cy="3253"/>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0" name="Freeform 100"/>
            <p:cNvSpPr>
              <a:spLocks/>
            </p:cNvSpPr>
            <p:nvPr/>
          </p:nvSpPr>
          <p:spPr bwMode="auto">
            <a:xfrm>
              <a:off x="3948581" y="5807325"/>
              <a:ext cx="2169" cy="2169"/>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1" name="Freeform 101"/>
            <p:cNvSpPr>
              <a:spLocks/>
            </p:cNvSpPr>
            <p:nvPr/>
          </p:nvSpPr>
          <p:spPr bwMode="auto">
            <a:xfrm>
              <a:off x="4222905" y="5848528"/>
              <a:ext cx="15180" cy="15180"/>
            </a:xfrm>
            <a:custGeom>
              <a:avLst/>
              <a:gdLst>
                <a:gd name="T0" fmla="*/ 4 w 6"/>
                <a:gd name="T1" fmla="*/ 6 h 6"/>
                <a:gd name="T2" fmla="*/ 6 w 6"/>
                <a:gd name="T3" fmla="*/ 1 h 6"/>
                <a:gd name="T4" fmla="*/ 4 w 6"/>
                <a:gd name="T5" fmla="*/ 0 h 6"/>
                <a:gd name="T6" fmla="*/ 4 w 6"/>
                <a:gd name="T7" fmla="*/ 0 h 6"/>
                <a:gd name="T8" fmla="*/ 3 w 6"/>
                <a:gd name="T9" fmla="*/ 0 h 6"/>
                <a:gd name="T10" fmla="*/ 2 w 6"/>
                <a:gd name="T11" fmla="*/ 1 h 6"/>
                <a:gd name="T12" fmla="*/ 1 w 6"/>
                <a:gd name="T13" fmla="*/ 1 h 6"/>
                <a:gd name="T14" fmla="*/ 0 w 6"/>
                <a:gd name="T15" fmla="*/ 2 h 6"/>
                <a:gd name="T16" fmla="*/ 1 w 6"/>
                <a:gd name="T17" fmla="*/ 2 h 6"/>
                <a:gd name="T18" fmla="*/ 3 w 6"/>
                <a:gd name="T19" fmla="*/ 4 h 6"/>
                <a:gd name="T20" fmla="*/ 4 w 6"/>
                <a:gd name="T21" fmla="*/ 5 h 6"/>
                <a:gd name="T22" fmla="*/ 4 w 6"/>
                <a:gd name="T2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6">
                  <a:moveTo>
                    <a:pt x="4" y="6"/>
                  </a:moveTo>
                  <a:cubicBezTo>
                    <a:pt x="5" y="5"/>
                    <a:pt x="5" y="3"/>
                    <a:pt x="6" y="1"/>
                  </a:cubicBezTo>
                  <a:cubicBezTo>
                    <a:pt x="5" y="1"/>
                    <a:pt x="5" y="1"/>
                    <a:pt x="4" y="0"/>
                  </a:cubicBezTo>
                  <a:cubicBezTo>
                    <a:pt x="4" y="0"/>
                    <a:pt x="4" y="0"/>
                    <a:pt x="4" y="0"/>
                  </a:cubicBezTo>
                  <a:cubicBezTo>
                    <a:pt x="4" y="0"/>
                    <a:pt x="3" y="0"/>
                    <a:pt x="3" y="0"/>
                  </a:cubicBezTo>
                  <a:cubicBezTo>
                    <a:pt x="3" y="1"/>
                    <a:pt x="2" y="1"/>
                    <a:pt x="2" y="1"/>
                  </a:cubicBezTo>
                  <a:cubicBezTo>
                    <a:pt x="1" y="1"/>
                    <a:pt x="1" y="1"/>
                    <a:pt x="1" y="1"/>
                  </a:cubicBezTo>
                  <a:cubicBezTo>
                    <a:pt x="1" y="1"/>
                    <a:pt x="0" y="1"/>
                    <a:pt x="0" y="2"/>
                  </a:cubicBezTo>
                  <a:cubicBezTo>
                    <a:pt x="0" y="2"/>
                    <a:pt x="1" y="1"/>
                    <a:pt x="1" y="2"/>
                  </a:cubicBezTo>
                  <a:cubicBezTo>
                    <a:pt x="2" y="2"/>
                    <a:pt x="3" y="3"/>
                    <a:pt x="3" y="4"/>
                  </a:cubicBezTo>
                  <a:cubicBezTo>
                    <a:pt x="4" y="4"/>
                    <a:pt x="4" y="4"/>
                    <a:pt x="4" y="5"/>
                  </a:cubicBezTo>
                  <a:cubicBezTo>
                    <a:pt x="4" y="5"/>
                    <a:pt x="4"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2" name="Freeform 102"/>
            <p:cNvSpPr>
              <a:spLocks/>
            </p:cNvSpPr>
            <p:nvPr/>
          </p:nvSpPr>
          <p:spPr bwMode="auto">
            <a:xfrm>
              <a:off x="3950749" y="5681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3" name="Freeform 103"/>
            <p:cNvSpPr>
              <a:spLocks/>
            </p:cNvSpPr>
            <p:nvPr/>
          </p:nvSpPr>
          <p:spPr bwMode="auto">
            <a:xfrm>
              <a:off x="4200135" y="5771544"/>
              <a:ext cx="4337" cy="4337"/>
            </a:xfrm>
            <a:custGeom>
              <a:avLst/>
              <a:gdLst>
                <a:gd name="T0" fmla="*/ 2 w 2"/>
                <a:gd name="T1" fmla="*/ 0 h 2"/>
                <a:gd name="T2" fmla="*/ 0 w 2"/>
                <a:gd name="T3" fmla="*/ 1 h 2"/>
                <a:gd name="T4" fmla="*/ 2 w 2"/>
                <a:gd name="T5" fmla="*/ 1 h 2"/>
                <a:gd name="T6" fmla="*/ 2 w 2"/>
                <a:gd name="T7" fmla="*/ 0 h 2"/>
              </a:gdLst>
              <a:ahLst/>
              <a:cxnLst>
                <a:cxn ang="0">
                  <a:pos x="T0" y="T1"/>
                </a:cxn>
                <a:cxn ang="0">
                  <a:pos x="T2" y="T3"/>
                </a:cxn>
                <a:cxn ang="0">
                  <a:pos x="T4" y="T5"/>
                </a:cxn>
                <a:cxn ang="0">
                  <a:pos x="T6" y="T7"/>
                </a:cxn>
              </a:cxnLst>
              <a:rect l="0" t="0" r="r" b="b"/>
              <a:pathLst>
                <a:path w="2" h="2">
                  <a:moveTo>
                    <a:pt x="2" y="0"/>
                  </a:moveTo>
                  <a:cubicBezTo>
                    <a:pt x="1" y="0"/>
                    <a:pt x="0" y="0"/>
                    <a:pt x="0" y="1"/>
                  </a:cubicBezTo>
                  <a:cubicBezTo>
                    <a:pt x="1" y="1"/>
                    <a:pt x="1" y="2"/>
                    <a:pt x="2" y="1"/>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4" name="Freeform 104"/>
            <p:cNvSpPr>
              <a:spLocks/>
            </p:cNvSpPr>
            <p:nvPr/>
          </p:nvSpPr>
          <p:spPr bwMode="auto">
            <a:xfrm>
              <a:off x="4168691" y="5686970"/>
              <a:ext cx="3253"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5" name="Freeform 105"/>
            <p:cNvSpPr>
              <a:spLocks/>
            </p:cNvSpPr>
            <p:nvPr/>
          </p:nvSpPr>
          <p:spPr bwMode="auto">
            <a:xfrm>
              <a:off x="4171943" y="56869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6" name="Freeform 106"/>
            <p:cNvSpPr>
              <a:spLocks/>
            </p:cNvSpPr>
            <p:nvPr/>
          </p:nvSpPr>
          <p:spPr bwMode="auto">
            <a:xfrm>
              <a:off x="4130741" y="5696728"/>
              <a:ext cx="2169" cy="325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7" name="Freeform 107"/>
            <p:cNvSpPr>
              <a:spLocks/>
            </p:cNvSpPr>
            <p:nvPr/>
          </p:nvSpPr>
          <p:spPr bwMode="auto">
            <a:xfrm>
              <a:off x="3894367" y="57964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8" name="Freeform 108"/>
            <p:cNvSpPr>
              <a:spLocks/>
            </p:cNvSpPr>
            <p:nvPr/>
          </p:nvSpPr>
          <p:spPr bwMode="auto">
            <a:xfrm>
              <a:off x="4051588" y="5763954"/>
              <a:ext cx="2169" cy="2169"/>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9" name="Freeform 109"/>
            <p:cNvSpPr>
              <a:spLocks/>
            </p:cNvSpPr>
            <p:nvPr/>
          </p:nvSpPr>
          <p:spPr bwMode="auto">
            <a:xfrm>
              <a:off x="4053757" y="5707571"/>
              <a:ext cx="15180" cy="30360"/>
            </a:xfrm>
            <a:custGeom>
              <a:avLst/>
              <a:gdLst>
                <a:gd name="T0" fmla="*/ 6 w 6"/>
                <a:gd name="T1" fmla="*/ 0 h 12"/>
                <a:gd name="T2" fmla="*/ 3 w 6"/>
                <a:gd name="T3" fmla="*/ 6 h 12"/>
                <a:gd name="T4" fmla="*/ 4 w 6"/>
                <a:gd name="T5" fmla="*/ 7 h 12"/>
                <a:gd name="T6" fmla="*/ 2 w 6"/>
                <a:gd name="T7" fmla="*/ 11 h 12"/>
                <a:gd name="T8" fmla="*/ 0 w 6"/>
                <a:gd name="T9" fmla="*/ 8 h 12"/>
                <a:gd name="T10" fmla="*/ 0 w 6"/>
                <a:gd name="T11" fmla="*/ 11 h 12"/>
                <a:gd name="T12" fmla="*/ 0 w 6"/>
                <a:gd name="T13" fmla="*/ 12 h 12"/>
                <a:gd name="T14" fmla="*/ 1 w 6"/>
                <a:gd name="T15" fmla="*/ 12 h 12"/>
                <a:gd name="T16" fmla="*/ 3 w 6"/>
                <a:gd name="T17" fmla="*/ 11 h 12"/>
                <a:gd name="T18" fmla="*/ 4 w 6"/>
                <a:gd name="T19" fmla="*/ 11 h 12"/>
                <a:gd name="T20" fmla="*/ 5 w 6"/>
                <a:gd name="T21" fmla="*/ 8 h 12"/>
                <a:gd name="T22" fmla="*/ 6 w 6"/>
                <a:gd name="T23" fmla="*/ 9 h 12"/>
                <a:gd name="T24" fmla="*/ 6 w 6"/>
                <a:gd name="T25" fmla="*/ 6 h 12"/>
                <a:gd name="T26" fmla="*/ 4 w 6"/>
                <a:gd name="T27" fmla="*/ 5 h 12"/>
                <a:gd name="T28" fmla="*/ 6 w 6"/>
                <a:gd name="T29" fmla="*/ 1 h 12"/>
                <a:gd name="T30" fmla="*/ 6 w 6"/>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2">
                  <a:moveTo>
                    <a:pt x="6" y="0"/>
                  </a:moveTo>
                  <a:cubicBezTo>
                    <a:pt x="5" y="2"/>
                    <a:pt x="3" y="3"/>
                    <a:pt x="3" y="6"/>
                  </a:cubicBezTo>
                  <a:cubicBezTo>
                    <a:pt x="3" y="6"/>
                    <a:pt x="4" y="7"/>
                    <a:pt x="4" y="7"/>
                  </a:cubicBezTo>
                  <a:cubicBezTo>
                    <a:pt x="3" y="8"/>
                    <a:pt x="3" y="10"/>
                    <a:pt x="2" y="11"/>
                  </a:cubicBezTo>
                  <a:cubicBezTo>
                    <a:pt x="0" y="12"/>
                    <a:pt x="1" y="8"/>
                    <a:pt x="0" y="8"/>
                  </a:cubicBezTo>
                  <a:cubicBezTo>
                    <a:pt x="0" y="9"/>
                    <a:pt x="0" y="10"/>
                    <a:pt x="0" y="11"/>
                  </a:cubicBezTo>
                  <a:cubicBezTo>
                    <a:pt x="0" y="11"/>
                    <a:pt x="0" y="12"/>
                    <a:pt x="0" y="12"/>
                  </a:cubicBezTo>
                  <a:cubicBezTo>
                    <a:pt x="0" y="11"/>
                    <a:pt x="1" y="12"/>
                    <a:pt x="1" y="12"/>
                  </a:cubicBezTo>
                  <a:cubicBezTo>
                    <a:pt x="2" y="12"/>
                    <a:pt x="2" y="11"/>
                    <a:pt x="3" y="11"/>
                  </a:cubicBezTo>
                  <a:cubicBezTo>
                    <a:pt x="3" y="11"/>
                    <a:pt x="4" y="11"/>
                    <a:pt x="4" y="11"/>
                  </a:cubicBezTo>
                  <a:cubicBezTo>
                    <a:pt x="5" y="10"/>
                    <a:pt x="5" y="8"/>
                    <a:pt x="5" y="8"/>
                  </a:cubicBezTo>
                  <a:cubicBezTo>
                    <a:pt x="6" y="7"/>
                    <a:pt x="6" y="9"/>
                    <a:pt x="6" y="9"/>
                  </a:cubicBezTo>
                  <a:cubicBezTo>
                    <a:pt x="6" y="8"/>
                    <a:pt x="6" y="7"/>
                    <a:pt x="6" y="6"/>
                  </a:cubicBezTo>
                  <a:cubicBezTo>
                    <a:pt x="6" y="6"/>
                    <a:pt x="5" y="5"/>
                    <a:pt x="4" y="5"/>
                  </a:cubicBezTo>
                  <a:cubicBezTo>
                    <a:pt x="4" y="2"/>
                    <a:pt x="6" y="3"/>
                    <a:pt x="6" y="1"/>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0" name="Freeform 110"/>
            <p:cNvSpPr>
              <a:spLocks/>
            </p:cNvSpPr>
            <p:nvPr/>
          </p:nvSpPr>
          <p:spPr bwMode="auto">
            <a:xfrm>
              <a:off x="3971351" y="574009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1" name="Freeform 111"/>
            <p:cNvSpPr>
              <a:spLocks/>
            </p:cNvSpPr>
            <p:nvPr/>
          </p:nvSpPr>
          <p:spPr bwMode="auto">
            <a:xfrm>
              <a:off x="4187123" y="5809494"/>
              <a:ext cx="5422" cy="7590"/>
            </a:xfrm>
            <a:custGeom>
              <a:avLst/>
              <a:gdLst>
                <a:gd name="T0" fmla="*/ 1 w 2"/>
                <a:gd name="T1" fmla="*/ 0 h 3"/>
                <a:gd name="T2" fmla="*/ 1 w 2"/>
                <a:gd name="T3" fmla="*/ 2 h 3"/>
                <a:gd name="T4" fmla="*/ 2 w 2"/>
                <a:gd name="T5" fmla="*/ 3 h 3"/>
                <a:gd name="T6" fmla="*/ 2 w 2"/>
                <a:gd name="T7" fmla="*/ 1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0" y="1"/>
                    <a:pt x="1" y="1"/>
                    <a:pt x="1" y="2"/>
                  </a:cubicBezTo>
                  <a:cubicBezTo>
                    <a:pt x="1" y="3"/>
                    <a:pt x="2" y="3"/>
                    <a:pt x="2" y="3"/>
                  </a:cubicBezTo>
                  <a:cubicBezTo>
                    <a:pt x="2" y="1"/>
                    <a:pt x="2" y="2"/>
                    <a:pt x="2"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2" name="Freeform 112"/>
            <p:cNvSpPr>
              <a:spLocks/>
            </p:cNvSpPr>
            <p:nvPr/>
          </p:nvSpPr>
          <p:spPr bwMode="auto">
            <a:xfrm>
              <a:off x="4081948" y="5704318"/>
              <a:ext cx="7590" cy="7590"/>
            </a:xfrm>
            <a:custGeom>
              <a:avLst/>
              <a:gdLst>
                <a:gd name="T0" fmla="*/ 0 w 3"/>
                <a:gd name="T1" fmla="*/ 0 h 3"/>
                <a:gd name="T2" fmla="*/ 2 w 3"/>
                <a:gd name="T3" fmla="*/ 3 h 3"/>
                <a:gd name="T4" fmla="*/ 2 w 3"/>
                <a:gd name="T5" fmla="*/ 2 h 3"/>
                <a:gd name="T6" fmla="*/ 3 w 3"/>
                <a:gd name="T7" fmla="*/ 1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1"/>
                    <a:pt x="0" y="3"/>
                    <a:pt x="2" y="3"/>
                  </a:cubicBezTo>
                  <a:cubicBezTo>
                    <a:pt x="2" y="3"/>
                    <a:pt x="1" y="2"/>
                    <a:pt x="2" y="2"/>
                  </a:cubicBezTo>
                  <a:cubicBezTo>
                    <a:pt x="2" y="1"/>
                    <a:pt x="3" y="2"/>
                    <a:pt x="3" y="1"/>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3" name="Freeform 113"/>
            <p:cNvSpPr>
              <a:spLocks/>
            </p:cNvSpPr>
            <p:nvPr/>
          </p:nvSpPr>
          <p:spPr bwMode="auto">
            <a:xfrm>
              <a:off x="4076526" y="569672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4" name="Freeform 114"/>
            <p:cNvSpPr>
              <a:spLocks/>
            </p:cNvSpPr>
            <p:nvPr/>
          </p:nvSpPr>
          <p:spPr bwMode="auto">
            <a:xfrm>
              <a:off x="4087369" y="5796482"/>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5" name="Freeform 115"/>
            <p:cNvSpPr>
              <a:spLocks/>
            </p:cNvSpPr>
            <p:nvPr/>
          </p:nvSpPr>
          <p:spPr bwMode="auto">
            <a:xfrm>
              <a:off x="4087369" y="5709740"/>
              <a:ext cx="2169"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6" name="Freeform 116"/>
            <p:cNvSpPr>
              <a:spLocks/>
            </p:cNvSpPr>
            <p:nvPr/>
          </p:nvSpPr>
          <p:spPr bwMode="auto">
            <a:xfrm>
              <a:off x="4128572" y="5694560"/>
              <a:ext cx="2169"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7" name="Freeform 117"/>
            <p:cNvSpPr>
              <a:spLocks/>
            </p:cNvSpPr>
            <p:nvPr/>
          </p:nvSpPr>
          <p:spPr bwMode="auto">
            <a:xfrm>
              <a:off x="4072189" y="5722751"/>
              <a:ext cx="2169"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8" name="Freeform 118"/>
            <p:cNvSpPr>
              <a:spLocks/>
            </p:cNvSpPr>
            <p:nvPr/>
          </p:nvSpPr>
          <p:spPr bwMode="auto">
            <a:xfrm>
              <a:off x="4171943" y="5683717"/>
              <a:ext cx="2169"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9" name="Freeform 119"/>
            <p:cNvSpPr>
              <a:spLocks/>
            </p:cNvSpPr>
            <p:nvPr/>
          </p:nvSpPr>
          <p:spPr bwMode="auto">
            <a:xfrm>
              <a:off x="4012554" y="5655525"/>
              <a:ext cx="10843" cy="5422"/>
            </a:xfrm>
            <a:custGeom>
              <a:avLst/>
              <a:gdLst>
                <a:gd name="T0" fmla="*/ 4 w 4"/>
                <a:gd name="T1" fmla="*/ 1 h 2"/>
                <a:gd name="T2" fmla="*/ 0 w 4"/>
                <a:gd name="T3" fmla="*/ 2 h 2"/>
                <a:gd name="T4" fmla="*/ 3 w 4"/>
                <a:gd name="T5" fmla="*/ 2 h 2"/>
                <a:gd name="T6" fmla="*/ 4 w 4"/>
                <a:gd name="T7" fmla="*/ 1 h 2"/>
              </a:gdLst>
              <a:ahLst/>
              <a:cxnLst>
                <a:cxn ang="0">
                  <a:pos x="T0" y="T1"/>
                </a:cxn>
                <a:cxn ang="0">
                  <a:pos x="T2" y="T3"/>
                </a:cxn>
                <a:cxn ang="0">
                  <a:pos x="T4" y="T5"/>
                </a:cxn>
                <a:cxn ang="0">
                  <a:pos x="T6" y="T7"/>
                </a:cxn>
              </a:cxnLst>
              <a:rect l="0" t="0" r="r" b="b"/>
              <a:pathLst>
                <a:path w="4" h="2">
                  <a:moveTo>
                    <a:pt x="4" y="1"/>
                  </a:moveTo>
                  <a:cubicBezTo>
                    <a:pt x="3" y="1"/>
                    <a:pt x="1" y="0"/>
                    <a:pt x="0" y="2"/>
                  </a:cubicBezTo>
                  <a:cubicBezTo>
                    <a:pt x="2" y="1"/>
                    <a:pt x="3" y="2"/>
                    <a:pt x="3" y="2"/>
                  </a:cubicBezTo>
                  <a:cubicBezTo>
                    <a:pt x="4" y="2"/>
                    <a:pt x="4"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0" name="Freeform 120"/>
            <p:cNvSpPr>
              <a:spLocks/>
            </p:cNvSpPr>
            <p:nvPr/>
          </p:nvSpPr>
          <p:spPr bwMode="auto">
            <a:xfrm>
              <a:off x="4017975" y="5686970"/>
              <a:ext cx="2169" cy="4337"/>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1"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1" name="Freeform 121"/>
            <p:cNvSpPr>
              <a:spLocks/>
            </p:cNvSpPr>
            <p:nvPr/>
          </p:nvSpPr>
          <p:spPr bwMode="auto">
            <a:xfrm>
              <a:off x="3892198" y="5792145"/>
              <a:ext cx="2169" cy="4337"/>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0" y="1"/>
                    <a:pt x="1" y="2"/>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2" name="Freeform 122"/>
            <p:cNvSpPr>
              <a:spLocks/>
            </p:cNvSpPr>
            <p:nvPr/>
          </p:nvSpPr>
          <p:spPr bwMode="auto">
            <a:xfrm>
              <a:off x="3892198" y="5788893"/>
              <a:ext cx="0" cy="325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83" name="原创设计师QQ598969553          _9"/>
          <p:cNvGrpSpPr/>
          <p:nvPr/>
        </p:nvGrpSpPr>
        <p:grpSpPr>
          <a:xfrm>
            <a:off x="4403552" y="1589498"/>
            <a:ext cx="329990" cy="282944"/>
            <a:chOff x="5964264" y="5437584"/>
            <a:chExt cx="532384" cy="456484"/>
          </a:xfrm>
          <a:solidFill>
            <a:schemeClr val="accent1"/>
          </a:solidFill>
        </p:grpSpPr>
        <p:sp>
          <p:nvSpPr>
            <p:cNvPr id="84" name="Freeform 212"/>
            <p:cNvSpPr>
              <a:spLocks noEditPoints="1"/>
            </p:cNvSpPr>
            <p:nvPr/>
          </p:nvSpPr>
          <p:spPr bwMode="auto">
            <a:xfrm>
              <a:off x="6141003" y="5437584"/>
              <a:ext cx="355645" cy="315527"/>
            </a:xfrm>
            <a:custGeom>
              <a:avLst/>
              <a:gdLst>
                <a:gd name="T0" fmla="*/ 8 w 139"/>
                <a:gd name="T1" fmla="*/ 123 h 123"/>
                <a:gd name="T2" fmla="*/ 20 w 139"/>
                <a:gd name="T3" fmla="*/ 90 h 123"/>
                <a:gd name="T4" fmla="*/ 0 w 139"/>
                <a:gd name="T5" fmla="*/ 53 h 123"/>
                <a:gd name="T6" fmla="*/ 69 w 139"/>
                <a:gd name="T7" fmla="*/ 0 h 123"/>
                <a:gd name="T8" fmla="*/ 139 w 139"/>
                <a:gd name="T9" fmla="*/ 53 h 123"/>
                <a:gd name="T10" fmla="*/ 69 w 139"/>
                <a:gd name="T11" fmla="*/ 106 h 123"/>
                <a:gd name="T12" fmla="*/ 45 w 139"/>
                <a:gd name="T13" fmla="*/ 103 h 123"/>
                <a:gd name="T14" fmla="*/ 22 w 139"/>
                <a:gd name="T15" fmla="*/ 115 h 123"/>
                <a:gd name="T16" fmla="*/ 8 w 139"/>
                <a:gd name="T17" fmla="*/ 123 h 123"/>
                <a:gd name="T18" fmla="*/ 69 w 139"/>
                <a:gd name="T19" fmla="*/ 12 h 123"/>
                <a:gd name="T20" fmla="*/ 12 w 139"/>
                <a:gd name="T21" fmla="*/ 53 h 123"/>
                <a:gd name="T22" fmla="*/ 30 w 139"/>
                <a:gd name="T23" fmla="*/ 83 h 123"/>
                <a:gd name="T24" fmla="*/ 34 w 139"/>
                <a:gd name="T25" fmla="*/ 85 h 123"/>
                <a:gd name="T26" fmla="*/ 30 w 139"/>
                <a:gd name="T27" fmla="*/ 97 h 123"/>
                <a:gd name="T28" fmla="*/ 45 w 139"/>
                <a:gd name="T29" fmla="*/ 91 h 123"/>
                <a:gd name="T30" fmla="*/ 46 w 139"/>
                <a:gd name="T31" fmla="*/ 91 h 123"/>
                <a:gd name="T32" fmla="*/ 47 w 139"/>
                <a:gd name="T33" fmla="*/ 91 h 123"/>
                <a:gd name="T34" fmla="*/ 69 w 139"/>
                <a:gd name="T35" fmla="*/ 94 h 123"/>
                <a:gd name="T36" fmla="*/ 127 w 139"/>
                <a:gd name="T37" fmla="*/ 53 h 123"/>
                <a:gd name="T38" fmla="*/ 69 w 139"/>
                <a:gd name="T39" fmla="*/ 1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9" h="123">
                  <a:moveTo>
                    <a:pt x="8" y="123"/>
                  </a:moveTo>
                  <a:cubicBezTo>
                    <a:pt x="20" y="90"/>
                    <a:pt x="20" y="90"/>
                    <a:pt x="20" y="90"/>
                  </a:cubicBezTo>
                  <a:cubicBezTo>
                    <a:pt x="7" y="80"/>
                    <a:pt x="0" y="67"/>
                    <a:pt x="0" y="53"/>
                  </a:cubicBezTo>
                  <a:cubicBezTo>
                    <a:pt x="0" y="24"/>
                    <a:pt x="31" y="0"/>
                    <a:pt x="69" y="0"/>
                  </a:cubicBezTo>
                  <a:cubicBezTo>
                    <a:pt x="108" y="0"/>
                    <a:pt x="139" y="24"/>
                    <a:pt x="139" y="53"/>
                  </a:cubicBezTo>
                  <a:cubicBezTo>
                    <a:pt x="139" y="82"/>
                    <a:pt x="108" y="106"/>
                    <a:pt x="69" y="106"/>
                  </a:cubicBezTo>
                  <a:cubicBezTo>
                    <a:pt x="61" y="106"/>
                    <a:pt x="53" y="105"/>
                    <a:pt x="45" y="103"/>
                  </a:cubicBezTo>
                  <a:cubicBezTo>
                    <a:pt x="42" y="104"/>
                    <a:pt x="31" y="110"/>
                    <a:pt x="22" y="115"/>
                  </a:cubicBezTo>
                  <a:cubicBezTo>
                    <a:pt x="8" y="123"/>
                    <a:pt x="8" y="123"/>
                    <a:pt x="8" y="123"/>
                  </a:cubicBezTo>
                  <a:close/>
                  <a:moveTo>
                    <a:pt x="69" y="12"/>
                  </a:moveTo>
                  <a:cubicBezTo>
                    <a:pt x="38" y="12"/>
                    <a:pt x="12" y="30"/>
                    <a:pt x="12" y="53"/>
                  </a:cubicBezTo>
                  <a:cubicBezTo>
                    <a:pt x="12" y="64"/>
                    <a:pt x="18" y="75"/>
                    <a:pt x="30" y="83"/>
                  </a:cubicBezTo>
                  <a:cubicBezTo>
                    <a:pt x="34" y="85"/>
                    <a:pt x="34" y="85"/>
                    <a:pt x="34" y="85"/>
                  </a:cubicBezTo>
                  <a:cubicBezTo>
                    <a:pt x="30" y="97"/>
                    <a:pt x="30" y="97"/>
                    <a:pt x="30" y="97"/>
                  </a:cubicBezTo>
                  <a:cubicBezTo>
                    <a:pt x="42" y="91"/>
                    <a:pt x="44" y="91"/>
                    <a:pt x="45" y="91"/>
                  </a:cubicBezTo>
                  <a:cubicBezTo>
                    <a:pt x="46" y="91"/>
                    <a:pt x="46" y="91"/>
                    <a:pt x="46" y="91"/>
                  </a:cubicBezTo>
                  <a:cubicBezTo>
                    <a:pt x="47" y="91"/>
                    <a:pt x="47" y="91"/>
                    <a:pt x="47" y="91"/>
                  </a:cubicBezTo>
                  <a:cubicBezTo>
                    <a:pt x="54" y="93"/>
                    <a:pt x="62" y="94"/>
                    <a:pt x="69" y="94"/>
                  </a:cubicBezTo>
                  <a:cubicBezTo>
                    <a:pt x="101" y="94"/>
                    <a:pt x="127" y="76"/>
                    <a:pt x="127" y="53"/>
                  </a:cubicBezTo>
                  <a:cubicBezTo>
                    <a:pt x="127" y="30"/>
                    <a:pt x="101" y="12"/>
                    <a:pt x="6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5" name="Freeform 213"/>
            <p:cNvSpPr>
              <a:spLocks/>
            </p:cNvSpPr>
            <p:nvPr/>
          </p:nvSpPr>
          <p:spPr bwMode="auto">
            <a:xfrm>
              <a:off x="6238588" y="5529748"/>
              <a:ext cx="169148" cy="16265"/>
            </a:xfrm>
            <a:custGeom>
              <a:avLst/>
              <a:gdLst>
                <a:gd name="T0" fmla="*/ 156 w 156"/>
                <a:gd name="T1" fmla="*/ 15 h 15"/>
                <a:gd name="T2" fmla="*/ 0 w 156"/>
                <a:gd name="T3" fmla="*/ 15 h 15"/>
                <a:gd name="T4" fmla="*/ 0 w 156"/>
                <a:gd name="T5" fmla="*/ 0 h 15"/>
                <a:gd name="T6" fmla="*/ 156 w 156"/>
                <a:gd name="T7" fmla="*/ 0 h 15"/>
                <a:gd name="T8" fmla="*/ 156 w 156"/>
                <a:gd name="T9" fmla="*/ 15 h 15"/>
                <a:gd name="T10" fmla="*/ 156 w 156"/>
                <a:gd name="T11" fmla="*/ 15 h 15"/>
              </a:gdLst>
              <a:ahLst/>
              <a:cxnLst>
                <a:cxn ang="0">
                  <a:pos x="T0" y="T1"/>
                </a:cxn>
                <a:cxn ang="0">
                  <a:pos x="T2" y="T3"/>
                </a:cxn>
                <a:cxn ang="0">
                  <a:pos x="T4" y="T5"/>
                </a:cxn>
                <a:cxn ang="0">
                  <a:pos x="T6" y="T7"/>
                </a:cxn>
                <a:cxn ang="0">
                  <a:pos x="T8" y="T9"/>
                </a:cxn>
                <a:cxn ang="0">
                  <a:pos x="T10" y="T11"/>
                </a:cxn>
              </a:cxnLst>
              <a:rect l="0" t="0" r="r" b="b"/>
              <a:pathLst>
                <a:path w="156" h="15">
                  <a:moveTo>
                    <a:pt x="156" y="15"/>
                  </a:moveTo>
                  <a:lnTo>
                    <a:pt x="0" y="15"/>
                  </a:lnTo>
                  <a:lnTo>
                    <a:pt x="0" y="0"/>
                  </a:lnTo>
                  <a:lnTo>
                    <a:pt x="156" y="0"/>
                  </a:lnTo>
                  <a:lnTo>
                    <a:pt x="156" y="15"/>
                  </a:lnTo>
                  <a:lnTo>
                    <a:pt x="15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6" name="Freeform 214"/>
            <p:cNvSpPr>
              <a:spLocks/>
            </p:cNvSpPr>
            <p:nvPr/>
          </p:nvSpPr>
          <p:spPr bwMode="auto">
            <a:xfrm>
              <a:off x="6238588" y="5561192"/>
              <a:ext cx="169148" cy="15180"/>
            </a:xfrm>
            <a:custGeom>
              <a:avLst/>
              <a:gdLst>
                <a:gd name="T0" fmla="*/ 156 w 156"/>
                <a:gd name="T1" fmla="*/ 14 h 14"/>
                <a:gd name="T2" fmla="*/ 0 w 156"/>
                <a:gd name="T3" fmla="*/ 14 h 14"/>
                <a:gd name="T4" fmla="*/ 0 w 156"/>
                <a:gd name="T5" fmla="*/ 0 h 14"/>
                <a:gd name="T6" fmla="*/ 156 w 156"/>
                <a:gd name="T7" fmla="*/ 0 h 14"/>
                <a:gd name="T8" fmla="*/ 156 w 156"/>
                <a:gd name="T9" fmla="*/ 14 h 14"/>
                <a:gd name="T10" fmla="*/ 156 w 156"/>
                <a:gd name="T11" fmla="*/ 14 h 14"/>
              </a:gdLst>
              <a:ahLst/>
              <a:cxnLst>
                <a:cxn ang="0">
                  <a:pos x="T0" y="T1"/>
                </a:cxn>
                <a:cxn ang="0">
                  <a:pos x="T2" y="T3"/>
                </a:cxn>
                <a:cxn ang="0">
                  <a:pos x="T4" y="T5"/>
                </a:cxn>
                <a:cxn ang="0">
                  <a:pos x="T6" y="T7"/>
                </a:cxn>
                <a:cxn ang="0">
                  <a:pos x="T8" y="T9"/>
                </a:cxn>
                <a:cxn ang="0">
                  <a:pos x="T10" y="T11"/>
                </a:cxn>
              </a:cxnLst>
              <a:rect l="0" t="0" r="r" b="b"/>
              <a:pathLst>
                <a:path w="156" h="14">
                  <a:moveTo>
                    <a:pt x="156" y="14"/>
                  </a:moveTo>
                  <a:lnTo>
                    <a:pt x="0" y="14"/>
                  </a:lnTo>
                  <a:lnTo>
                    <a:pt x="0" y="0"/>
                  </a:lnTo>
                  <a:lnTo>
                    <a:pt x="156" y="0"/>
                  </a:lnTo>
                  <a:lnTo>
                    <a:pt x="156" y="14"/>
                  </a:lnTo>
                  <a:lnTo>
                    <a:pt x="15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7" name="Freeform 215"/>
            <p:cNvSpPr>
              <a:spLocks/>
            </p:cNvSpPr>
            <p:nvPr/>
          </p:nvSpPr>
          <p:spPr bwMode="auto">
            <a:xfrm>
              <a:off x="6238588" y="5591552"/>
              <a:ext cx="169148" cy="18433"/>
            </a:xfrm>
            <a:custGeom>
              <a:avLst/>
              <a:gdLst>
                <a:gd name="T0" fmla="*/ 156 w 156"/>
                <a:gd name="T1" fmla="*/ 17 h 17"/>
                <a:gd name="T2" fmla="*/ 0 w 156"/>
                <a:gd name="T3" fmla="*/ 17 h 17"/>
                <a:gd name="T4" fmla="*/ 0 w 156"/>
                <a:gd name="T5" fmla="*/ 0 h 17"/>
                <a:gd name="T6" fmla="*/ 156 w 156"/>
                <a:gd name="T7" fmla="*/ 0 h 17"/>
                <a:gd name="T8" fmla="*/ 156 w 156"/>
                <a:gd name="T9" fmla="*/ 17 h 17"/>
                <a:gd name="T10" fmla="*/ 156 w 156"/>
                <a:gd name="T11" fmla="*/ 17 h 17"/>
              </a:gdLst>
              <a:ahLst/>
              <a:cxnLst>
                <a:cxn ang="0">
                  <a:pos x="T0" y="T1"/>
                </a:cxn>
                <a:cxn ang="0">
                  <a:pos x="T2" y="T3"/>
                </a:cxn>
                <a:cxn ang="0">
                  <a:pos x="T4" y="T5"/>
                </a:cxn>
                <a:cxn ang="0">
                  <a:pos x="T6" y="T7"/>
                </a:cxn>
                <a:cxn ang="0">
                  <a:pos x="T8" y="T9"/>
                </a:cxn>
                <a:cxn ang="0">
                  <a:pos x="T10" y="T11"/>
                </a:cxn>
              </a:cxnLst>
              <a:rect l="0" t="0" r="r" b="b"/>
              <a:pathLst>
                <a:path w="156" h="17">
                  <a:moveTo>
                    <a:pt x="156" y="17"/>
                  </a:moveTo>
                  <a:lnTo>
                    <a:pt x="0" y="17"/>
                  </a:lnTo>
                  <a:lnTo>
                    <a:pt x="0" y="0"/>
                  </a:lnTo>
                  <a:lnTo>
                    <a:pt x="156" y="0"/>
                  </a:lnTo>
                  <a:lnTo>
                    <a:pt x="156" y="17"/>
                  </a:lnTo>
                  <a:lnTo>
                    <a:pt x="156"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8" name="Freeform 216"/>
            <p:cNvSpPr>
              <a:spLocks/>
            </p:cNvSpPr>
            <p:nvPr/>
          </p:nvSpPr>
          <p:spPr bwMode="auto">
            <a:xfrm>
              <a:off x="5964264" y="5622997"/>
              <a:ext cx="250470" cy="271071"/>
            </a:xfrm>
            <a:custGeom>
              <a:avLst/>
              <a:gdLst>
                <a:gd name="T0" fmla="*/ 92 w 98"/>
                <a:gd name="T1" fmla="*/ 73 h 106"/>
                <a:gd name="T2" fmla="*/ 61 w 98"/>
                <a:gd name="T3" fmla="*/ 64 h 106"/>
                <a:gd name="T4" fmla="*/ 62 w 98"/>
                <a:gd name="T5" fmla="*/ 57 h 106"/>
                <a:gd name="T6" fmla="*/ 66 w 98"/>
                <a:gd name="T7" fmla="*/ 51 h 106"/>
                <a:gd name="T8" fmla="*/ 67 w 98"/>
                <a:gd name="T9" fmla="*/ 44 h 106"/>
                <a:gd name="T10" fmla="*/ 69 w 98"/>
                <a:gd name="T11" fmla="*/ 45 h 106"/>
                <a:gd name="T12" fmla="*/ 71 w 98"/>
                <a:gd name="T13" fmla="*/ 43 h 106"/>
                <a:gd name="T14" fmla="*/ 72 w 98"/>
                <a:gd name="T15" fmla="*/ 32 h 106"/>
                <a:gd name="T16" fmla="*/ 70 w 98"/>
                <a:gd name="T17" fmla="*/ 29 h 106"/>
                <a:gd name="T18" fmla="*/ 69 w 98"/>
                <a:gd name="T19" fmla="*/ 30 h 106"/>
                <a:gd name="T20" fmla="*/ 70 w 98"/>
                <a:gd name="T21" fmla="*/ 23 h 106"/>
                <a:gd name="T22" fmla="*/ 66 w 98"/>
                <a:gd name="T23" fmla="*/ 8 h 106"/>
                <a:gd name="T24" fmla="*/ 32 w 98"/>
                <a:gd name="T25" fmla="*/ 8 h 106"/>
                <a:gd name="T26" fmla="*/ 28 w 98"/>
                <a:gd name="T27" fmla="*/ 23 h 106"/>
                <a:gd name="T28" fmla="*/ 29 w 98"/>
                <a:gd name="T29" fmla="*/ 30 h 106"/>
                <a:gd name="T30" fmla="*/ 28 w 98"/>
                <a:gd name="T31" fmla="*/ 29 h 106"/>
                <a:gd name="T32" fmla="*/ 26 w 98"/>
                <a:gd name="T33" fmla="*/ 32 h 106"/>
                <a:gd name="T34" fmla="*/ 27 w 98"/>
                <a:gd name="T35" fmla="*/ 43 h 106"/>
                <a:gd name="T36" fmla="*/ 29 w 98"/>
                <a:gd name="T37" fmla="*/ 45 h 106"/>
                <a:gd name="T38" fmla="*/ 31 w 98"/>
                <a:gd name="T39" fmla="*/ 44 h 106"/>
                <a:gd name="T40" fmla="*/ 31 w 98"/>
                <a:gd name="T41" fmla="*/ 51 h 106"/>
                <a:gd name="T42" fmla="*/ 36 w 98"/>
                <a:gd name="T43" fmla="*/ 57 h 106"/>
                <a:gd name="T44" fmla="*/ 37 w 98"/>
                <a:gd name="T45" fmla="*/ 64 h 106"/>
                <a:gd name="T46" fmla="*/ 5 w 98"/>
                <a:gd name="T47" fmla="*/ 73 h 106"/>
                <a:gd name="T48" fmla="*/ 0 w 98"/>
                <a:gd name="T49" fmla="*/ 83 h 106"/>
                <a:gd name="T50" fmla="*/ 1 w 98"/>
                <a:gd name="T51" fmla="*/ 94 h 106"/>
                <a:gd name="T52" fmla="*/ 8 w 98"/>
                <a:gd name="T53" fmla="*/ 102 h 106"/>
                <a:gd name="T54" fmla="*/ 90 w 98"/>
                <a:gd name="T55" fmla="*/ 102 h 106"/>
                <a:gd name="T56" fmla="*/ 96 w 98"/>
                <a:gd name="T57" fmla="*/ 94 h 106"/>
                <a:gd name="T58" fmla="*/ 98 w 98"/>
                <a:gd name="T59" fmla="*/ 83 h 106"/>
                <a:gd name="T60" fmla="*/ 92 w 98"/>
                <a:gd name="T61"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8" h="106">
                  <a:moveTo>
                    <a:pt x="92" y="73"/>
                  </a:moveTo>
                  <a:cubicBezTo>
                    <a:pt x="82" y="69"/>
                    <a:pt x="72" y="66"/>
                    <a:pt x="61" y="64"/>
                  </a:cubicBezTo>
                  <a:cubicBezTo>
                    <a:pt x="61" y="62"/>
                    <a:pt x="62" y="59"/>
                    <a:pt x="62" y="57"/>
                  </a:cubicBezTo>
                  <a:cubicBezTo>
                    <a:pt x="65" y="55"/>
                    <a:pt x="66" y="53"/>
                    <a:pt x="66" y="51"/>
                  </a:cubicBezTo>
                  <a:cubicBezTo>
                    <a:pt x="67" y="49"/>
                    <a:pt x="67" y="46"/>
                    <a:pt x="67" y="44"/>
                  </a:cubicBezTo>
                  <a:cubicBezTo>
                    <a:pt x="68" y="44"/>
                    <a:pt x="68" y="44"/>
                    <a:pt x="69" y="45"/>
                  </a:cubicBezTo>
                  <a:cubicBezTo>
                    <a:pt x="70" y="45"/>
                    <a:pt x="71" y="44"/>
                    <a:pt x="71" y="43"/>
                  </a:cubicBezTo>
                  <a:cubicBezTo>
                    <a:pt x="72" y="32"/>
                    <a:pt x="72" y="32"/>
                    <a:pt x="72" y="32"/>
                  </a:cubicBezTo>
                  <a:cubicBezTo>
                    <a:pt x="72" y="31"/>
                    <a:pt x="71" y="30"/>
                    <a:pt x="70" y="29"/>
                  </a:cubicBezTo>
                  <a:cubicBezTo>
                    <a:pt x="70" y="29"/>
                    <a:pt x="69" y="29"/>
                    <a:pt x="69" y="30"/>
                  </a:cubicBezTo>
                  <a:cubicBezTo>
                    <a:pt x="69" y="28"/>
                    <a:pt x="69" y="25"/>
                    <a:pt x="70" y="23"/>
                  </a:cubicBezTo>
                  <a:cubicBezTo>
                    <a:pt x="70" y="20"/>
                    <a:pt x="71" y="13"/>
                    <a:pt x="66" y="8"/>
                  </a:cubicBezTo>
                  <a:cubicBezTo>
                    <a:pt x="58" y="0"/>
                    <a:pt x="40" y="0"/>
                    <a:pt x="32" y="8"/>
                  </a:cubicBezTo>
                  <a:cubicBezTo>
                    <a:pt x="27" y="13"/>
                    <a:pt x="28" y="20"/>
                    <a:pt x="28" y="23"/>
                  </a:cubicBezTo>
                  <a:cubicBezTo>
                    <a:pt x="28" y="25"/>
                    <a:pt x="29" y="28"/>
                    <a:pt x="29" y="30"/>
                  </a:cubicBezTo>
                  <a:cubicBezTo>
                    <a:pt x="29" y="29"/>
                    <a:pt x="28" y="29"/>
                    <a:pt x="28" y="29"/>
                  </a:cubicBezTo>
                  <a:cubicBezTo>
                    <a:pt x="27" y="30"/>
                    <a:pt x="26" y="31"/>
                    <a:pt x="26" y="32"/>
                  </a:cubicBezTo>
                  <a:cubicBezTo>
                    <a:pt x="27" y="43"/>
                    <a:pt x="27" y="43"/>
                    <a:pt x="27" y="43"/>
                  </a:cubicBezTo>
                  <a:cubicBezTo>
                    <a:pt x="27" y="44"/>
                    <a:pt x="28" y="45"/>
                    <a:pt x="29" y="45"/>
                  </a:cubicBezTo>
                  <a:cubicBezTo>
                    <a:pt x="30" y="44"/>
                    <a:pt x="30" y="44"/>
                    <a:pt x="31" y="44"/>
                  </a:cubicBezTo>
                  <a:cubicBezTo>
                    <a:pt x="31" y="46"/>
                    <a:pt x="31" y="49"/>
                    <a:pt x="31" y="51"/>
                  </a:cubicBezTo>
                  <a:cubicBezTo>
                    <a:pt x="32" y="53"/>
                    <a:pt x="33" y="55"/>
                    <a:pt x="36" y="57"/>
                  </a:cubicBezTo>
                  <a:cubicBezTo>
                    <a:pt x="36" y="59"/>
                    <a:pt x="36" y="62"/>
                    <a:pt x="37" y="64"/>
                  </a:cubicBezTo>
                  <a:cubicBezTo>
                    <a:pt x="26" y="66"/>
                    <a:pt x="15" y="69"/>
                    <a:pt x="5" y="73"/>
                  </a:cubicBezTo>
                  <a:cubicBezTo>
                    <a:pt x="2" y="75"/>
                    <a:pt x="0" y="80"/>
                    <a:pt x="0" y="83"/>
                  </a:cubicBezTo>
                  <a:cubicBezTo>
                    <a:pt x="1" y="87"/>
                    <a:pt x="1" y="91"/>
                    <a:pt x="1" y="94"/>
                  </a:cubicBezTo>
                  <a:cubicBezTo>
                    <a:pt x="2" y="98"/>
                    <a:pt x="5" y="101"/>
                    <a:pt x="8" y="102"/>
                  </a:cubicBezTo>
                  <a:cubicBezTo>
                    <a:pt x="35" y="106"/>
                    <a:pt x="63" y="106"/>
                    <a:pt x="90" y="102"/>
                  </a:cubicBezTo>
                  <a:cubicBezTo>
                    <a:pt x="93" y="101"/>
                    <a:pt x="96" y="98"/>
                    <a:pt x="96" y="94"/>
                  </a:cubicBezTo>
                  <a:cubicBezTo>
                    <a:pt x="97" y="91"/>
                    <a:pt x="97" y="87"/>
                    <a:pt x="98" y="83"/>
                  </a:cubicBezTo>
                  <a:cubicBezTo>
                    <a:pt x="98" y="80"/>
                    <a:pt x="96" y="75"/>
                    <a:pt x="92"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89" name="原创设计师QQ598969553          _10"/>
          <p:cNvGrpSpPr/>
          <p:nvPr/>
        </p:nvGrpSpPr>
        <p:grpSpPr>
          <a:xfrm>
            <a:off x="6797340" y="1598571"/>
            <a:ext cx="266815" cy="264799"/>
            <a:chOff x="7078908" y="5461438"/>
            <a:chExt cx="430461" cy="427208"/>
          </a:xfrm>
          <a:solidFill>
            <a:schemeClr val="accent2"/>
          </a:solidFill>
        </p:grpSpPr>
        <p:sp>
          <p:nvSpPr>
            <p:cNvPr id="90" name="Freeform 236"/>
            <p:cNvSpPr>
              <a:spLocks/>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1" name="Freeform 237"/>
            <p:cNvSpPr>
              <a:spLocks/>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sp>
        <p:nvSpPr>
          <p:cNvPr id="92" name="原创设计师QQ598969553          _11"/>
          <p:cNvSpPr>
            <a:spLocks noEditPoints="1"/>
          </p:cNvSpPr>
          <p:nvPr/>
        </p:nvSpPr>
        <p:spPr bwMode="auto">
          <a:xfrm>
            <a:off x="2082349" y="3169964"/>
            <a:ext cx="247997" cy="227162"/>
          </a:xfrm>
          <a:custGeom>
            <a:avLst/>
            <a:gdLst>
              <a:gd name="T0" fmla="*/ 139 w 156"/>
              <a:gd name="T1" fmla="*/ 26 h 143"/>
              <a:gd name="T2" fmla="*/ 117 w 156"/>
              <a:gd name="T3" fmla="*/ 26 h 143"/>
              <a:gd name="T4" fmla="*/ 117 w 156"/>
              <a:gd name="T5" fmla="*/ 23 h 143"/>
              <a:gd name="T6" fmla="*/ 94 w 156"/>
              <a:gd name="T7" fmla="*/ 0 h 143"/>
              <a:gd name="T8" fmla="*/ 62 w 156"/>
              <a:gd name="T9" fmla="*/ 0 h 143"/>
              <a:gd name="T10" fmla="*/ 39 w 156"/>
              <a:gd name="T11" fmla="*/ 23 h 143"/>
              <a:gd name="T12" fmla="*/ 39 w 156"/>
              <a:gd name="T13" fmla="*/ 26 h 143"/>
              <a:gd name="T14" fmla="*/ 16 w 156"/>
              <a:gd name="T15" fmla="*/ 26 h 143"/>
              <a:gd name="T16" fmla="*/ 0 w 156"/>
              <a:gd name="T17" fmla="*/ 42 h 143"/>
              <a:gd name="T18" fmla="*/ 0 w 156"/>
              <a:gd name="T19" fmla="*/ 121 h 143"/>
              <a:gd name="T20" fmla="*/ 15 w 156"/>
              <a:gd name="T21" fmla="*/ 137 h 143"/>
              <a:gd name="T22" fmla="*/ 14 w 156"/>
              <a:gd name="T23" fmla="*/ 139 h 143"/>
              <a:gd name="T24" fmla="*/ 19 w 156"/>
              <a:gd name="T25" fmla="*/ 143 h 143"/>
              <a:gd name="T26" fmla="*/ 27 w 156"/>
              <a:gd name="T27" fmla="*/ 143 h 143"/>
              <a:gd name="T28" fmla="*/ 31 w 156"/>
              <a:gd name="T29" fmla="*/ 139 h 143"/>
              <a:gd name="T30" fmla="*/ 31 w 156"/>
              <a:gd name="T31" fmla="*/ 138 h 143"/>
              <a:gd name="T32" fmla="*/ 125 w 156"/>
              <a:gd name="T33" fmla="*/ 138 h 143"/>
              <a:gd name="T34" fmla="*/ 124 w 156"/>
              <a:gd name="T35" fmla="*/ 139 h 143"/>
              <a:gd name="T36" fmla="*/ 129 w 156"/>
              <a:gd name="T37" fmla="*/ 143 h 143"/>
              <a:gd name="T38" fmla="*/ 137 w 156"/>
              <a:gd name="T39" fmla="*/ 143 h 143"/>
              <a:gd name="T40" fmla="*/ 141 w 156"/>
              <a:gd name="T41" fmla="*/ 139 h 143"/>
              <a:gd name="T42" fmla="*/ 141 w 156"/>
              <a:gd name="T43" fmla="*/ 137 h 143"/>
              <a:gd name="T44" fmla="*/ 156 w 156"/>
              <a:gd name="T45" fmla="*/ 121 h 143"/>
              <a:gd name="T46" fmla="*/ 156 w 156"/>
              <a:gd name="T47" fmla="*/ 42 h 143"/>
              <a:gd name="T48" fmla="*/ 139 w 156"/>
              <a:gd name="T49" fmla="*/ 26 h 143"/>
              <a:gd name="T50" fmla="*/ 126 w 156"/>
              <a:gd name="T51" fmla="*/ 31 h 143"/>
              <a:gd name="T52" fmla="*/ 134 w 156"/>
              <a:gd name="T53" fmla="*/ 31 h 143"/>
              <a:gd name="T54" fmla="*/ 134 w 156"/>
              <a:gd name="T55" fmla="*/ 130 h 143"/>
              <a:gd name="T56" fmla="*/ 126 w 156"/>
              <a:gd name="T57" fmla="*/ 130 h 143"/>
              <a:gd name="T58" fmla="*/ 126 w 156"/>
              <a:gd name="T59" fmla="*/ 31 h 143"/>
              <a:gd name="T60" fmla="*/ 52 w 156"/>
              <a:gd name="T61" fmla="*/ 23 h 143"/>
              <a:gd name="T62" fmla="*/ 62 w 156"/>
              <a:gd name="T63" fmla="*/ 13 h 143"/>
              <a:gd name="T64" fmla="*/ 94 w 156"/>
              <a:gd name="T65" fmla="*/ 13 h 143"/>
              <a:gd name="T66" fmla="*/ 104 w 156"/>
              <a:gd name="T67" fmla="*/ 23 h 143"/>
              <a:gd name="T68" fmla="*/ 104 w 156"/>
              <a:gd name="T69" fmla="*/ 26 h 143"/>
              <a:gd name="T70" fmla="*/ 52 w 156"/>
              <a:gd name="T71" fmla="*/ 26 h 143"/>
              <a:gd name="T72" fmla="*/ 52 w 156"/>
              <a:gd name="T73" fmla="*/ 23 h 143"/>
              <a:gd name="T74" fmla="*/ 22 w 156"/>
              <a:gd name="T75" fmla="*/ 31 h 143"/>
              <a:gd name="T76" fmla="*/ 30 w 156"/>
              <a:gd name="T77" fmla="*/ 31 h 143"/>
              <a:gd name="T78" fmla="*/ 30 w 156"/>
              <a:gd name="T79" fmla="*/ 130 h 143"/>
              <a:gd name="T80" fmla="*/ 22 w 156"/>
              <a:gd name="T81" fmla="*/ 130 h 143"/>
              <a:gd name="T82" fmla="*/ 22 w 156"/>
              <a:gd name="T83" fmla="*/ 3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 h="143">
                <a:moveTo>
                  <a:pt x="139" y="26"/>
                </a:moveTo>
                <a:cubicBezTo>
                  <a:pt x="117" y="26"/>
                  <a:pt x="117" y="26"/>
                  <a:pt x="117" y="26"/>
                </a:cubicBezTo>
                <a:cubicBezTo>
                  <a:pt x="117" y="23"/>
                  <a:pt x="117" y="23"/>
                  <a:pt x="117" y="23"/>
                </a:cubicBezTo>
                <a:cubicBezTo>
                  <a:pt x="117" y="10"/>
                  <a:pt x="106" y="0"/>
                  <a:pt x="94" y="0"/>
                </a:cubicBezTo>
                <a:cubicBezTo>
                  <a:pt x="62" y="0"/>
                  <a:pt x="62" y="0"/>
                  <a:pt x="62" y="0"/>
                </a:cubicBezTo>
                <a:cubicBezTo>
                  <a:pt x="49" y="0"/>
                  <a:pt x="39" y="10"/>
                  <a:pt x="39" y="23"/>
                </a:cubicBezTo>
                <a:cubicBezTo>
                  <a:pt x="39" y="26"/>
                  <a:pt x="39" y="26"/>
                  <a:pt x="39" y="26"/>
                </a:cubicBezTo>
                <a:cubicBezTo>
                  <a:pt x="16" y="26"/>
                  <a:pt x="16" y="26"/>
                  <a:pt x="16" y="26"/>
                </a:cubicBezTo>
                <a:cubicBezTo>
                  <a:pt x="7" y="26"/>
                  <a:pt x="0" y="33"/>
                  <a:pt x="0" y="42"/>
                </a:cubicBezTo>
                <a:cubicBezTo>
                  <a:pt x="0" y="121"/>
                  <a:pt x="0" y="121"/>
                  <a:pt x="0" y="121"/>
                </a:cubicBezTo>
                <a:cubicBezTo>
                  <a:pt x="0" y="130"/>
                  <a:pt x="6" y="137"/>
                  <a:pt x="15" y="137"/>
                </a:cubicBezTo>
                <a:cubicBezTo>
                  <a:pt x="14" y="138"/>
                  <a:pt x="14" y="138"/>
                  <a:pt x="14" y="139"/>
                </a:cubicBezTo>
                <a:cubicBezTo>
                  <a:pt x="14" y="141"/>
                  <a:pt x="16" y="143"/>
                  <a:pt x="19" y="143"/>
                </a:cubicBezTo>
                <a:cubicBezTo>
                  <a:pt x="27" y="143"/>
                  <a:pt x="27" y="143"/>
                  <a:pt x="27" y="143"/>
                </a:cubicBezTo>
                <a:cubicBezTo>
                  <a:pt x="29" y="143"/>
                  <a:pt x="31" y="141"/>
                  <a:pt x="31" y="139"/>
                </a:cubicBezTo>
                <a:cubicBezTo>
                  <a:pt x="31" y="138"/>
                  <a:pt x="31" y="138"/>
                  <a:pt x="31" y="138"/>
                </a:cubicBezTo>
                <a:cubicBezTo>
                  <a:pt x="125" y="138"/>
                  <a:pt x="125" y="138"/>
                  <a:pt x="125" y="138"/>
                </a:cubicBezTo>
                <a:cubicBezTo>
                  <a:pt x="125" y="138"/>
                  <a:pt x="124" y="138"/>
                  <a:pt x="124" y="139"/>
                </a:cubicBezTo>
                <a:cubicBezTo>
                  <a:pt x="124" y="141"/>
                  <a:pt x="127" y="143"/>
                  <a:pt x="129" y="143"/>
                </a:cubicBezTo>
                <a:cubicBezTo>
                  <a:pt x="137" y="143"/>
                  <a:pt x="137" y="143"/>
                  <a:pt x="137" y="143"/>
                </a:cubicBezTo>
                <a:cubicBezTo>
                  <a:pt x="139" y="143"/>
                  <a:pt x="141" y="141"/>
                  <a:pt x="141" y="139"/>
                </a:cubicBezTo>
                <a:cubicBezTo>
                  <a:pt x="141" y="138"/>
                  <a:pt x="141" y="138"/>
                  <a:pt x="141" y="137"/>
                </a:cubicBezTo>
                <a:cubicBezTo>
                  <a:pt x="149" y="137"/>
                  <a:pt x="156" y="130"/>
                  <a:pt x="156" y="121"/>
                </a:cubicBezTo>
                <a:cubicBezTo>
                  <a:pt x="156" y="42"/>
                  <a:pt x="156" y="42"/>
                  <a:pt x="156" y="42"/>
                </a:cubicBezTo>
                <a:cubicBezTo>
                  <a:pt x="156" y="33"/>
                  <a:pt x="148" y="26"/>
                  <a:pt x="139" y="26"/>
                </a:cubicBezTo>
                <a:close/>
                <a:moveTo>
                  <a:pt x="126" y="31"/>
                </a:moveTo>
                <a:cubicBezTo>
                  <a:pt x="134" y="31"/>
                  <a:pt x="134" y="31"/>
                  <a:pt x="134" y="31"/>
                </a:cubicBezTo>
                <a:cubicBezTo>
                  <a:pt x="134" y="130"/>
                  <a:pt x="134" y="130"/>
                  <a:pt x="134" y="130"/>
                </a:cubicBezTo>
                <a:cubicBezTo>
                  <a:pt x="126" y="130"/>
                  <a:pt x="126" y="130"/>
                  <a:pt x="126" y="130"/>
                </a:cubicBezTo>
                <a:lnTo>
                  <a:pt x="126" y="31"/>
                </a:lnTo>
                <a:close/>
                <a:moveTo>
                  <a:pt x="52" y="23"/>
                </a:moveTo>
                <a:cubicBezTo>
                  <a:pt x="52" y="17"/>
                  <a:pt x="56" y="13"/>
                  <a:pt x="62" y="13"/>
                </a:cubicBezTo>
                <a:cubicBezTo>
                  <a:pt x="94" y="13"/>
                  <a:pt x="94" y="13"/>
                  <a:pt x="94" y="13"/>
                </a:cubicBezTo>
                <a:cubicBezTo>
                  <a:pt x="99" y="13"/>
                  <a:pt x="104" y="17"/>
                  <a:pt x="104" y="23"/>
                </a:cubicBezTo>
                <a:cubicBezTo>
                  <a:pt x="104" y="26"/>
                  <a:pt x="104" y="26"/>
                  <a:pt x="104" y="26"/>
                </a:cubicBezTo>
                <a:cubicBezTo>
                  <a:pt x="52" y="26"/>
                  <a:pt x="52" y="26"/>
                  <a:pt x="52" y="26"/>
                </a:cubicBezTo>
                <a:lnTo>
                  <a:pt x="52" y="23"/>
                </a:lnTo>
                <a:close/>
                <a:moveTo>
                  <a:pt x="22" y="31"/>
                </a:moveTo>
                <a:cubicBezTo>
                  <a:pt x="30" y="31"/>
                  <a:pt x="30" y="31"/>
                  <a:pt x="30" y="31"/>
                </a:cubicBezTo>
                <a:cubicBezTo>
                  <a:pt x="30" y="130"/>
                  <a:pt x="30" y="130"/>
                  <a:pt x="30" y="130"/>
                </a:cubicBezTo>
                <a:cubicBezTo>
                  <a:pt x="22" y="130"/>
                  <a:pt x="22" y="130"/>
                  <a:pt x="22" y="130"/>
                </a:cubicBezTo>
                <a:lnTo>
                  <a:pt x="22" y="31"/>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latin typeface="+mn-ea"/>
            </a:endParaRPr>
          </a:p>
        </p:txBody>
      </p:sp>
      <p:grpSp>
        <p:nvGrpSpPr>
          <p:cNvPr id="93" name="原创设计师QQ598969553          _12"/>
          <p:cNvGrpSpPr/>
          <p:nvPr/>
        </p:nvGrpSpPr>
        <p:grpSpPr>
          <a:xfrm>
            <a:off x="4414641" y="3118885"/>
            <a:ext cx="307812" cy="329318"/>
            <a:chOff x="4895160" y="5416983"/>
            <a:chExt cx="496602" cy="531299"/>
          </a:xfrm>
          <a:solidFill>
            <a:schemeClr val="accent2"/>
          </a:solidFill>
        </p:grpSpPr>
        <p:sp>
          <p:nvSpPr>
            <p:cNvPr id="94" name="Freeform 836"/>
            <p:cNvSpPr>
              <a:spLocks/>
            </p:cNvSpPr>
            <p:nvPr/>
          </p:nvSpPr>
          <p:spPr bwMode="auto">
            <a:xfrm>
              <a:off x="5135871" y="5416983"/>
              <a:ext cx="28191" cy="74816"/>
            </a:xfrm>
            <a:custGeom>
              <a:avLst/>
              <a:gdLst>
                <a:gd name="T0" fmla="*/ 6 w 11"/>
                <a:gd name="T1" fmla="*/ 29 h 29"/>
                <a:gd name="T2" fmla="*/ 0 w 11"/>
                <a:gd name="T3" fmla="*/ 24 h 29"/>
                <a:gd name="T4" fmla="*/ 0 w 11"/>
                <a:gd name="T5" fmla="*/ 6 h 29"/>
                <a:gd name="T6" fmla="*/ 6 w 11"/>
                <a:gd name="T7" fmla="*/ 0 h 29"/>
                <a:gd name="T8" fmla="*/ 11 w 11"/>
                <a:gd name="T9" fmla="*/ 6 h 29"/>
                <a:gd name="T10" fmla="*/ 11 w 11"/>
                <a:gd name="T11" fmla="*/ 24 h 29"/>
                <a:gd name="T12" fmla="*/ 6 w 11"/>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11" h="29">
                  <a:moveTo>
                    <a:pt x="6" y="29"/>
                  </a:moveTo>
                  <a:cubicBezTo>
                    <a:pt x="3" y="29"/>
                    <a:pt x="0" y="27"/>
                    <a:pt x="0" y="24"/>
                  </a:cubicBezTo>
                  <a:cubicBezTo>
                    <a:pt x="0" y="6"/>
                    <a:pt x="0" y="6"/>
                    <a:pt x="0" y="6"/>
                  </a:cubicBezTo>
                  <a:cubicBezTo>
                    <a:pt x="0" y="3"/>
                    <a:pt x="3" y="0"/>
                    <a:pt x="6" y="0"/>
                  </a:cubicBezTo>
                  <a:cubicBezTo>
                    <a:pt x="9" y="0"/>
                    <a:pt x="11" y="3"/>
                    <a:pt x="11" y="6"/>
                  </a:cubicBezTo>
                  <a:cubicBezTo>
                    <a:pt x="11" y="24"/>
                    <a:pt x="11" y="24"/>
                    <a:pt x="11" y="24"/>
                  </a:cubicBezTo>
                  <a:cubicBezTo>
                    <a:pt x="11" y="27"/>
                    <a:pt x="9" y="29"/>
                    <a:pt x="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5" name="Freeform 837"/>
            <p:cNvSpPr>
              <a:spLocks/>
            </p:cNvSpPr>
            <p:nvPr/>
          </p:nvSpPr>
          <p:spPr bwMode="auto">
            <a:xfrm>
              <a:off x="5015516" y="5443006"/>
              <a:ext cx="56383" cy="71563"/>
            </a:xfrm>
            <a:custGeom>
              <a:avLst/>
              <a:gdLst>
                <a:gd name="T0" fmla="*/ 16 w 22"/>
                <a:gd name="T1" fmla="*/ 28 h 28"/>
                <a:gd name="T2" fmla="*/ 11 w 22"/>
                <a:gd name="T3" fmla="*/ 25 h 28"/>
                <a:gd name="T4" fmla="*/ 2 w 22"/>
                <a:gd name="T5" fmla="*/ 10 h 28"/>
                <a:gd name="T6" fmla="*/ 4 w 22"/>
                <a:gd name="T7" fmla="*/ 2 h 28"/>
                <a:gd name="T8" fmla="*/ 11 w 22"/>
                <a:gd name="T9" fmla="*/ 4 h 28"/>
                <a:gd name="T10" fmla="*/ 20 w 22"/>
                <a:gd name="T11" fmla="*/ 19 h 28"/>
                <a:gd name="T12" fmla="*/ 18 w 22"/>
                <a:gd name="T13" fmla="*/ 27 h 28"/>
                <a:gd name="T14" fmla="*/ 16 w 22"/>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8">
                  <a:moveTo>
                    <a:pt x="16" y="28"/>
                  </a:moveTo>
                  <a:cubicBezTo>
                    <a:pt x="14" y="28"/>
                    <a:pt x="12" y="27"/>
                    <a:pt x="11" y="25"/>
                  </a:cubicBezTo>
                  <a:cubicBezTo>
                    <a:pt x="2" y="10"/>
                    <a:pt x="2" y="10"/>
                    <a:pt x="2" y="10"/>
                  </a:cubicBezTo>
                  <a:cubicBezTo>
                    <a:pt x="0" y="7"/>
                    <a:pt x="1" y="3"/>
                    <a:pt x="4" y="2"/>
                  </a:cubicBezTo>
                  <a:cubicBezTo>
                    <a:pt x="7" y="0"/>
                    <a:pt x="10" y="1"/>
                    <a:pt x="11" y="4"/>
                  </a:cubicBezTo>
                  <a:cubicBezTo>
                    <a:pt x="20" y="19"/>
                    <a:pt x="20" y="19"/>
                    <a:pt x="20" y="19"/>
                  </a:cubicBezTo>
                  <a:cubicBezTo>
                    <a:pt x="22" y="22"/>
                    <a:pt x="21" y="26"/>
                    <a:pt x="18" y="27"/>
                  </a:cubicBezTo>
                  <a:cubicBezTo>
                    <a:pt x="17" y="28"/>
                    <a:pt x="17"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6" name="Freeform 838"/>
            <p:cNvSpPr>
              <a:spLocks/>
            </p:cNvSpPr>
            <p:nvPr/>
          </p:nvSpPr>
          <p:spPr bwMode="auto">
            <a:xfrm>
              <a:off x="4927689" y="5527580"/>
              <a:ext cx="72647" cy="54214"/>
            </a:xfrm>
            <a:custGeom>
              <a:avLst/>
              <a:gdLst>
                <a:gd name="T0" fmla="*/ 22 w 28"/>
                <a:gd name="T1" fmla="*/ 21 h 21"/>
                <a:gd name="T2" fmla="*/ 19 w 28"/>
                <a:gd name="T3" fmla="*/ 20 h 21"/>
                <a:gd name="T4" fmla="*/ 3 w 28"/>
                <a:gd name="T5" fmla="*/ 11 h 21"/>
                <a:gd name="T6" fmla="*/ 1 w 28"/>
                <a:gd name="T7" fmla="*/ 3 h 21"/>
                <a:gd name="T8" fmla="*/ 9 w 28"/>
                <a:gd name="T9" fmla="*/ 1 h 21"/>
                <a:gd name="T10" fmla="*/ 24 w 28"/>
                <a:gd name="T11" fmla="*/ 10 h 21"/>
                <a:gd name="T12" fmla="*/ 26 w 28"/>
                <a:gd name="T13" fmla="*/ 18 h 21"/>
                <a:gd name="T14" fmla="*/ 22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2" y="21"/>
                  </a:moveTo>
                  <a:cubicBezTo>
                    <a:pt x="21" y="21"/>
                    <a:pt x="20" y="20"/>
                    <a:pt x="19" y="20"/>
                  </a:cubicBezTo>
                  <a:cubicBezTo>
                    <a:pt x="3" y="11"/>
                    <a:pt x="3" y="11"/>
                    <a:pt x="3" y="11"/>
                  </a:cubicBezTo>
                  <a:cubicBezTo>
                    <a:pt x="1" y="9"/>
                    <a:pt x="0" y="6"/>
                    <a:pt x="1" y="3"/>
                  </a:cubicBezTo>
                  <a:cubicBezTo>
                    <a:pt x="3" y="1"/>
                    <a:pt x="6" y="0"/>
                    <a:pt x="9" y="1"/>
                  </a:cubicBezTo>
                  <a:cubicBezTo>
                    <a:pt x="24" y="10"/>
                    <a:pt x="24" y="10"/>
                    <a:pt x="24" y="10"/>
                  </a:cubicBezTo>
                  <a:cubicBezTo>
                    <a:pt x="27" y="12"/>
                    <a:pt x="28" y="15"/>
                    <a:pt x="26" y="18"/>
                  </a:cubicBezTo>
                  <a:cubicBezTo>
                    <a:pt x="25" y="20"/>
                    <a:pt x="24" y="21"/>
                    <a:pt x="2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7" name="Freeform 839"/>
            <p:cNvSpPr>
              <a:spLocks/>
            </p:cNvSpPr>
            <p:nvPr/>
          </p:nvSpPr>
          <p:spPr bwMode="auto">
            <a:xfrm>
              <a:off x="4895160" y="5645766"/>
              <a:ext cx="73731" cy="28191"/>
            </a:xfrm>
            <a:custGeom>
              <a:avLst/>
              <a:gdLst>
                <a:gd name="T0" fmla="*/ 23 w 29"/>
                <a:gd name="T1" fmla="*/ 11 h 11"/>
                <a:gd name="T2" fmla="*/ 6 w 29"/>
                <a:gd name="T3" fmla="*/ 11 h 11"/>
                <a:gd name="T4" fmla="*/ 0 w 29"/>
                <a:gd name="T5" fmla="*/ 5 h 11"/>
                <a:gd name="T6" fmla="*/ 6 w 29"/>
                <a:gd name="T7" fmla="*/ 0 h 11"/>
                <a:gd name="T8" fmla="*/ 23 w 29"/>
                <a:gd name="T9" fmla="*/ 0 h 11"/>
                <a:gd name="T10" fmla="*/ 29 w 29"/>
                <a:gd name="T11" fmla="*/ 5 h 11"/>
                <a:gd name="T12" fmla="*/ 23 w 2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9" h="11">
                  <a:moveTo>
                    <a:pt x="23" y="11"/>
                  </a:moveTo>
                  <a:cubicBezTo>
                    <a:pt x="6" y="11"/>
                    <a:pt x="6" y="11"/>
                    <a:pt x="6" y="11"/>
                  </a:cubicBezTo>
                  <a:cubicBezTo>
                    <a:pt x="2" y="11"/>
                    <a:pt x="0" y="8"/>
                    <a:pt x="0" y="5"/>
                  </a:cubicBezTo>
                  <a:cubicBezTo>
                    <a:pt x="0" y="2"/>
                    <a:pt x="2" y="0"/>
                    <a:pt x="6" y="0"/>
                  </a:cubicBezTo>
                  <a:cubicBezTo>
                    <a:pt x="23" y="0"/>
                    <a:pt x="23" y="0"/>
                    <a:pt x="23" y="0"/>
                  </a:cubicBezTo>
                  <a:cubicBezTo>
                    <a:pt x="27" y="0"/>
                    <a:pt x="29" y="2"/>
                    <a:pt x="29" y="5"/>
                  </a:cubicBezTo>
                  <a:cubicBezTo>
                    <a:pt x="29" y="8"/>
                    <a:pt x="27" y="11"/>
                    <a:pt x="2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8" name="Freeform 840"/>
            <p:cNvSpPr>
              <a:spLocks/>
            </p:cNvSpPr>
            <p:nvPr/>
          </p:nvSpPr>
          <p:spPr bwMode="auto">
            <a:xfrm>
              <a:off x="4920099" y="5737931"/>
              <a:ext cx="71563" cy="54214"/>
            </a:xfrm>
            <a:custGeom>
              <a:avLst/>
              <a:gdLst>
                <a:gd name="T0" fmla="*/ 6 w 28"/>
                <a:gd name="T1" fmla="*/ 21 h 21"/>
                <a:gd name="T2" fmla="*/ 2 w 28"/>
                <a:gd name="T3" fmla="*/ 18 h 21"/>
                <a:gd name="T4" fmla="*/ 4 w 28"/>
                <a:gd name="T5" fmla="*/ 11 h 21"/>
                <a:gd name="T6" fmla="*/ 19 w 28"/>
                <a:gd name="T7" fmla="*/ 2 h 21"/>
                <a:gd name="T8" fmla="*/ 27 w 28"/>
                <a:gd name="T9" fmla="*/ 4 h 21"/>
                <a:gd name="T10" fmla="*/ 25 w 28"/>
                <a:gd name="T11" fmla="*/ 11 h 21"/>
                <a:gd name="T12" fmla="*/ 9 w 28"/>
                <a:gd name="T13" fmla="*/ 20 h 21"/>
                <a:gd name="T14" fmla="*/ 6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6" y="21"/>
                  </a:moveTo>
                  <a:cubicBezTo>
                    <a:pt x="4" y="21"/>
                    <a:pt x="3" y="20"/>
                    <a:pt x="2" y="18"/>
                  </a:cubicBezTo>
                  <a:cubicBezTo>
                    <a:pt x="0" y="16"/>
                    <a:pt x="1" y="12"/>
                    <a:pt x="4" y="11"/>
                  </a:cubicBezTo>
                  <a:cubicBezTo>
                    <a:pt x="19" y="2"/>
                    <a:pt x="19" y="2"/>
                    <a:pt x="19" y="2"/>
                  </a:cubicBezTo>
                  <a:cubicBezTo>
                    <a:pt x="22" y="0"/>
                    <a:pt x="25" y="1"/>
                    <a:pt x="27" y="4"/>
                  </a:cubicBezTo>
                  <a:cubicBezTo>
                    <a:pt x="28" y="6"/>
                    <a:pt x="27" y="10"/>
                    <a:pt x="25" y="11"/>
                  </a:cubicBezTo>
                  <a:cubicBezTo>
                    <a:pt x="9" y="20"/>
                    <a:pt x="9" y="20"/>
                    <a:pt x="9" y="20"/>
                  </a:cubicBezTo>
                  <a:cubicBezTo>
                    <a:pt x="8" y="21"/>
                    <a:pt x="7" y="21"/>
                    <a:pt x="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9" name="Freeform 841"/>
            <p:cNvSpPr>
              <a:spLocks/>
            </p:cNvSpPr>
            <p:nvPr/>
          </p:nvSpPr>
          <p:spPr bwMode="auto">
            <a:xfrm>
              <a:off x="5286587" y="5750942"/>
              <a:ext cx="72647" cy="53130"/>
            </a:xfrm>
            <a:custGeom>
              <a:avLst/>
              <a:gdLst>
                <a:gd name="T0" fmla="*/ 21 w 28"/>
                <a:gd name="T1" fmla="*/ 21 h 21"/>
                <a:gd name="T2" fmla="*/ 19 w 28"/>
                <a:gd name="T3" fmla="*/ 20 h 21"/>
                <a:gd name="T4" fmla="*/ 3 w 28"/>
                <a:gd name="T5" fmla="*/ 11 h 21"/>
                <a:gd name="T6" fmla="*/ 1 w 28"/>
                <a:gd name="T7" fmla="*/ 4 h 21"/>
                <a:gd name="T8" fmla="*/ 9 w 28"/>
                <a:gd name="T9" fmla="*/ 2 h 21"/>
                <a:gd name="T10" fmla="*/ 24 w 28"/>
                <a:gd name="T11" fmla="*/ 11 h 21"/>
                <a:gd name="T12" fmla="*/ 26 w 28"/>
                <a:gd name="T13" fmla="*/ 18 h 21"/>
                <a:gd name="T14" fmla="*/ 21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1" y="21"/>
                  </a:moveTo>
                  <a:cubicBezTo>
                    <a:pt x="21" y="21"/>
                    <a:pt x="20" y="21"/>
                    <a:pt x="19" y="20"/>
                  </a:cubicBezTo>
                  <a:cubicBezTo>
                    <a:pt x="3" y="11"/>
                    <a:pt x="3" y="11"/>
                    <a:pt x="3" y="11"/>
                  </a:cubicBezTo>
                  <a:cubicBezTo>
                    <a:pt x="1" y="10"/>
                    <a:pt x="0" y="6"/>
                    <a:pt x="1" y="4"/>
                  </a:cubicBezTo>
                  <a:cubicBezTo>
                    <a:pt x="3" y="1"/>
                    <a:pt x="6" y="0"/>
                    <a:pt x="9" y="2"/>
                  </a:cubicBezTo>
                  <a:cubicBezTo>
                    <a:pt x="24" y="11"/>
                    <a:pt x="24" y="11"/>
                    <a:pt x="24" y="11"/>
                  </a:cubicBezTo>
                  <a:cubicBezTo>
                    <a:pt x="27" y="12"/>
                    <a:pt x="28" y="15"/>
                    <a:pt x="26" y="18"/>
                  </a:cubicBezTo>
                  <a:cubicBezTo>
                    <a:pt x="25" y="20"/>
                    <a:pt x="23" y="21"/>
                    <a:pt x="2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0" name="Freeform 842"/>
            <p:cNvSpPr>
              <a:spLocks/>
            </p:cNvSpPr>
            <p:nvPr/>
          </p:nvSpPr>
          <p:spPr bwMode="auto">
            <a:xfrm>
              <a:off x="5318031" y="5660946"/>
              <a:ext cx="73731" cy="28191"/>
            </a:xfrm>
            <a:custGeom>
              <a:avLst/>
              <a:gdLst>
                <a:gd name="T0" fmla="*/ 23 w 29"/>
                <a:gd name="T1" fmla="*/ 11 h 11"/>
                <a:gd name="T2" fmla="*/ 5 w 29"/>
                <a:gd name="T3" fmla="*/ 11 h 11"/>
                <a:gd name="T4" fmla="*/ 0 w 29"/>
                <a:gd name="T5" fmla="*/ 5 h 11"/>
                <a:gd name="T6" fmla="*/ 5 w 29"/>
                <a:gd name="T7" fmla="*/ 0 h 11"/>
                <a:gd name="T8" fmla="*/ 23 w 29"/>
                <a:gd name="T9" fmla="*/ 0 h 11"/>
                <a:gd name="T10" fmla="*/ 29 w 29"/>
                <a:gd name="T11" fmla="*/ 5 h 11"/>
                <a:gd name="T12" fmla="*/ 23 w 2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9" h="11">
                  <a:moveTo>
                    <a:pt x="23" y="11"/>
                  </a:moveTo>
                  <a:cubicBezTo>
                    <a:pt x="5" y="11"/>
                    <a:pt x="5" y="11"/>
                    <a:pt x="5" y="11"/>
                  </a:cubicBezTo>
                  <a:cubicBezTo>
                    <a:pt x="2" y="11"/>
                    <a:pt x="0" y="8"/>
                    <a:pt x="0" y="5"/>
                  </a:cubicBezTo>
                  <a:cubicBezTo>
                    <a:pt x="0" y="2"/>
                    <a:pt x="2" y="0"/>
                    <a:pt x="5" y="0"/>
                  </a:cubicBezTo>
                  <a:cubicBezTo>
                    <a:pt x="23" y="0"/>
                    <a:pt x="23" y="0"/>
                    <a:pt x="23" y="0"/>
                  </a:cubicBezTo>
                  <a:cubicBezTo>
                    <a:pt x="26" y="0"/>
                    <a:pt x="29" y="2"/>
                    <a:pt x="29" y="5"/>
                  </a:cubicBezTo>
                  <a:cubicBezTo>
                    <a:pt x="29" y="8"/>
                    <a:pt x="26" y="11"/>
                    <a:pt x="2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1" name="Freeform 843"/>
            <p:cNvSpPr>
              <a:spLocks/>
            </p:cNvSpPr>
            <p:nvPr/>
          </p:nvSpPr>
          <p:spPr bwMode="auto">
            <a:xfrm>
              <a:off x="5292008" y="5540591"/>
              <a:ext cx="74816" cy="54214"/>
            </a:xfrm>
            <a:custGeom>
              <a:avLst/>
              <a:gdLst>
                <a:gd name="T0" fmla="*/ 7 w 29"/>
                <a:gd name="T1" fmla="*/ 21 h 21"/>
                <a:gd name="T2" fmla="*/ 2 w 29"/>
                <a:gd name="T3" fmla="*/ 18 h 21"/>
                <a:gd name="T4" fmla="*/ 4 w 29"/>
                <a:gd name="T5" fmla="*/ 10 h 21"/>
                <a:gd name="T6" fmla="*/ 20 w 29"/>
                <a:gd name="T7" fmla="*/ 1 h 21"/>
                <a:gd name="T8" fmla="*/ 27 w 29"/>
                <a:gd name="T9" fmla="*/ 3 h 21"/>
                <a:gd name="T10" fmla="*/ 25 w 29"/>
                <a:gd name="T11" fmla="*/ 11 h 21"/>
                <a:gd name="T12" fmla="*/ 10 w 29"/>
                <a:gd name="T13" fmla="*/ 20 h 21"/>
                <a:gd name="T14" fmla="*/ 7 w 29"/>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1">
                  <a:moveTo>
                    <a:pt x="7" y="21"/>
                  </a:moveTo>
                  <a:cubicBezTo>
                    <a:pt x="5" y="21"/>
                    <a:pt x="3" y="20"/>
                    <a:pt x="2" y="18"/>
                  </a:cubicBezTo>
                  <a:cubicBezTo>
                    <a:pt x="0" y="15"/>
                    <a:pt x="1" y="12"/>
                    <a:pt x="4" y="10"/>
                  </a:cubicBezTo>
                  <a:cubicBezTo>
                    <a:pt x="20" y="1"/>
                    <a:pt x="20" y="1"/>
                    <a:pt x="20" y="1"/>
                  </a:cubicBezTo>
                  <a:cubicBezTo>
                    <a:pt x="22" y="0"/>
                    <a:pt x="26" y="1"/>
                    <a:pt x="27" y="3"/>
                  </a:cubicBezTo>
                  <a:cubicBezTo>
                    <a:pt x="29" y="6"/>
                    <a:pt x="28" y="9"/>
                    <a:pt x="25" y="11"/>
                  </a:cubicBezTo>
                  <a:cubicBezTo>
                    <a:pt x="10" y="20"/>
                    <a:pt x="10" y="20"/>
                    <a:pt x="10" y="20"/>
                  </a:cubicBezTo>
                  <a:cubicBezTo>
                    <a:pt x="9" y="20"/>
                    <a:pt x="8" y="21"/>
                    <a:pt x="7"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2" name="Freeform 844"/>
            <p:cNvSpPr>
              <a:spLocks/>
            </p:cNvSpPr>
            <p:nvPr/>
          </p:nvSpPr>
          <p:spPr bwMode="auto">
            <a:xfrm>
              <a:off x="5228036" y="5450595"/>
              <a:ext cx="54214" cy="71563"/>
            </a:xfrm>
            <a:custGeom>
              <a:avLst/>
              <a:gdLst>
                <a:gd name="T0" fmla="*/ 6 w 21"/>
                <a:gd name="T1" fmla="*/ 28 h 28"/>
                <a:gd name="T2" fmla="*/ 3 w 21"/>
                <a:gd name="T3" fmla="*/ 27 h 28"/>
                <a:gd name="T4" fmla="*/ 1 w 21"/>
                <a:gd name="T5" fmla="*/ 19 h 28"/>
                <a:gd name="T6" fmla="*/ 10 w 21"/>
                <a:gd name="T7" fmla="*/ 4 h 28"/>
                <a:gd name="T8" fmla="*/ 18 w 21"/>
                <a:gd name="T9" fmla="*/ 2 h 28"/>
                <a:gd name="T10" fmla="*/ 20 w 21"/>
                <a:gd name="T11" fmla="*/ 9 h 28"/>
                <a:gd name="T12" fmla="*/ 11 w 21"/>
                <a:gd name="T13" fmla="*/ 25 h 28"/>
                <a:gd name="T14" fmla="*/ 6 w 21"/>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8">
                  <a:moveTo>
                    <a:pt x="6" y="28"/>
                  </a:moveTo>
                  <a:cubicBezTo>
                    <a:pt x="5" y="28"/>
                    <a:pt x="4" y="27"/>
                    <a:pt x="3" y="27"/>
                  </a:cubicBezTo>
                  <a:cubicBezTo>
                    <a:pt x="1" y="25"/>
                    <a:pt x="0" y="22"/>
                    <a:pt x="1" y="19"/>
                  </a:cubicBezTo>
                  <a:cubicBezTo>
                    <a:pt x="10" y="4"/>
                    <a:pt x="10" y="4"/>
                    <a:pt x="10" y="4"/>
                  </a:cubicBezTo>
                  <a:cubicBezTo>
                    <a:pt x="12" y="1"/>
                    <a:pt x="15" y="0"/>
                    <a:pt x="18" y="2"/>
                  </a:cubicBezTo>
                  <a:cubicBezTo>
                    <a:pt x="20" y="3"/>
                    <a:pt x="21" y="7"/>
                    <a:pt x="20" y="9"/>
                  </a:cubicBezTo>
                  <a:cubicBezTo>
                    <a:pt x="11" y="25"/>
                    <a:pt x="11" y="25"/>
                    <a:pt x="11" y="25"/>
                  </a:cubicBezTo>
                  <a:cubicBezTo>
                    <a:pt x="10" y="27"/>
                    <a:pt x="8"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3" name="Freeform 845"/>
            <p:cNvSpPr>
              <a:spLocks noEditPoints="1"/>
            </p:cNvSpPr>
            <p:nvPr/>
          </p:nvSpPr>
          <p:spPr bwMode="auto">
            <a:xfrm>
              <a:off x="5010094" y="5535169"/>
              <a:ext cx="264565" cy="320948"/>
            </a:xfrm>
            <a:custGeom>
              <a:avLst/>
              <a:gdLst>
                <a:gd name="T0" fmla="*/ 52 w 103"/>
                <a:gd name="T1" fmla="*/ 0 h 125"/>
                <a:gd name="T2" fmla="*/ 0 w 103"/>
                <a:gd name="T3" fmla="*/ 57 h 125"/>
                <a:gd name="T4" fmla="*/ 24 w 103"/>
                <a:gd name="T5" fmla="*/ 125 h 125"/>
                <a:gd name="T6" fmla="*/ 55 w 103"/>
                <a:gd name="T7" fmla="*/ 125 h 125"/>
                <a:gd name="T8" fmla="*/ 82 w 103"/>
                <a:gd name="T9" fmla="*/ 103 h 125"/>
                <a:gd name="T10" fmla="*/ 103 w 103"/>
                <a:gd name="T11" fmla="*/ 52 h 125"/>
                <a:gd name="T12" fmla="*/ 45 w 103"/>
                <a:gd name="T13" fmla="*/ 92 h 125"/>
                <a:gd name="T14" fmla="*/ 35 w 103"/>
                <a:gd name="T15" fmla="*/ 71 h 125"/>
                <a:gd name="T16" fmla="*/ 42 w 103"/>
                <a:gd name="T17" fmla="*/ 68 h 125"/>
                <a:gd name="T18" fmla="*/ 56 w 103"/>
                <a:gd name="T19" fmla="*/ 67 h 125"/>
                <a:gd name="T20" fmla="*/ 62 w 103"/>
                <a:gd name="T21" fmla="*/ 72 h 125"/>
                <a:gd name="T22" fmla="*/ 65 w 103"/>
                <a:gd name="T23" fmla="*/ 71 h 125"/>
                <a:gd name="T24" fmla="*/ 55 w 103"/>
                <a:gd name="T25" fmla="*/ 92 h 125"/>
                <a:gd name="T26" fmla="*/ 45 w 103"/>
                <a:gd name="T27" fmla="*/ 117 h 125"/>
                <a:gd name="T28" fmla="*/ 43 w 103"/>
                <a:gd name="T29" fmla="*/ 56 h 125"/>
                <a:gd name="T30" fmla="*/ 44 w 103"/>
                <a:gd name="T31" fmla="*/ 57 h 125"/>
                <a:gd name="T32" fmla="*/ 42 w 103"/>
                <a:gd name="T33" fmla="*/ 56 h 125"/>
                <a:gd name="T34" fmla="*/ 58 w 103"/>
                <a:gd name="T35" fmla="*/ 54 h 125"/>
                <a:gd name="T36" fmla="*/ 59 w 103"/>
                <a:gd name="T37" fmla="*/ 55 h 125"/>
                <a:gd name="T38" fmla="*/ 57 w 103"/>
                <a:gd name="T39" fmla="*/ 55 h 125"/>
                <a:gd name="T40" fmla="*/ 93 w 103"/>
                <a:gd name="T41" fmla="*/ 60 h 125"/>
                <a:gd name="T42" fmla="*/ 75 w 103"/>
                <a:gd name="T43" fmla="*/ 97 h 125"/>
                <a:gd name="T44" fmla="*/ 61 w 103"/>
                <a:gd name="T45" fmla="*/ 117 h 125"/>
                <a:gd name="T46" fmla="*/ 73 w 103"/>
                <a:gd name="T47" fmla="*/ 70 h 125"/>
                <a:gd name="T48" fmla="*/ 67 w 103"/>
                <a:gd name="T49" fmla="*/ 67 h 125"/>
                <a:gd name="T50" fmla="*/ 59 w 103"/>
                <a:gd name="T51" fmla="*/ 67 h 125"/>
                <a:gd name="T52" fmla="*/ 58 w 103"/>
                <a:gd name="T53" fmla="*/ 65 h 125"/>
                <a:gd name="T54" fmla="*/ 58 w 103"/>
                <a:gd name="T55" fmla="*/ 51 h 125"/>
                <a:gd name="T56" fmla="*/ 55 w 103"/>
                <a:gd name="T57" fmla="*/ 64 h 125"/>
                <a:gd name="T58" fmla="*/ 44 w 103"/>
                <a:gd name="T59" fmla="*/ 65 h 125"/>
                <a:gd name="T60" fmla="*/ 44 w 103"/>
                <a:gd name="T61" fmla="*/ 53 h 125"/>
                <a:gd name="T62" fmla="*/ 39 w 103"/>
                <a:gd name="T63" fmla="*/ 63 h 125"/>
                <a:gd name="T64" fmla="*/ 36 w 103"/>
                <a:gd name="T65" fmla="*/ 67 h 125"/>
                <a:gd name="T66" fmla="*/ 33 w 103"/>
                <a:gd name="T67" fmla="*/ 67 h 125"/>
                <a:gd name="T68" fmla="*/ 29 w 103"/>
                <a:gd name="T69" fmla="*/ 65 h 125"/>
                <a:gd name="T70" fmla="*/ 29 w 103"/>
                <a:gd name="T71" fmla="*/ 66 h 125"/>
                <a:gd name="T72" fmla="*/ 29 w 103"/>
                <a:gd name="T73" fmla="*/ 66 h 125"/>
                <a:gd name="T74" fmla="*/ 39 w 103"/>
                <a:gd name="T75" fmla="*/ 93 h 125"/>
                <a:gd name="T76" fmla="*/ 33 w 103"/>
                <a:gd name="T77" fmla="*/ 117 h 125"/>
                <a:gd name="T78" fmla="*/ 9 w 103"/>
                <a:gd name="T79" fmla="*/ 60 h 125"/>
                <a:gd name="T80" fmla="*/ 9 w 103"/>
                <a:gd name="T81" fmla="*/ 54 h 125"/>
                <a:gd name="T82" fmla="*/ 52 w 103"/>
                <a:gd name="T83" fmla="*/ 9 h 125"/>
                <a:gd name="T84" fmla="*/ 94 w 103"/>
                <a:gd name="T85" fmla="*/ 5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125">
                  <a:moveTo>
                    <a:pt x="103" y="52"/>
                  </a:moveTo>
                  <a:cubicBezTo>
                    <a:pt x="103" y="23"/>
                    <a:pt x="80" y="0"/>
                    <a:pt x="52" y="0"/>
                  </a:cubicBezTo>
                  <a:cubicBezTo>
                    <a:pt x="23" y="0"/>
                    <a:pt x="0" y="23"/>
                    <a:pt x="0" y="52"/>
                  </a:cubicBezTo>
                  <a:cubicBezTo>
                    <a:pt x="0" y="54"/>
                    <a:pt x="0" y="55"/>
                    <a:pt x="0" y="57"/>
                  </a:cubicBezTo>
                  <a:cubicBezTo>
                    <a:pt x="0" y="58"/>
                    <a:pt x="1" y="78"/>
                    <a:pt x="21" y="103"/>
                  </a:cubicBezTo>
                  <a:cubicBezTo>
                    <a:pt x="26" y="110"/>
                    <a:pt x="24" y="125"/>
                    <a:pt x="24" y="125"/>
                  </a:cubicBezTo>
                  <a:cubicBezTo>
                    <a:pt x="32" y="125"/>
                    <a:pt x="40" y="125"/>
                    <a:pt x="48" y="125"/>
                  </a:cubicBezTo>
                  <a:cubicBezTo>
                    <a:pt x="50" y="125"/>
                    <a:pt x="53" y="125"/>
                    <a:pt x="55" y="125"/>
                  </a:cubicBezTo>
                  <a:cubicBezTo>
                    <a:pt x="63" y="125"/>
                    <a:pt x="71" y="125"/>
                    <a:pt x="79" y="125"/>
                  </a:cubicBezTo>
                  <a:cubicBezTo>
                    <a:pt x="79" y="125"/>
                    <a:pt x="77" y="110"/>
                    <a:pt x="82" y="103"/>
                  </a:cubicBezTo>
                  <a:cubicBezTo>
                    <a:pt x="102" y="78"/>
                    <a:pt x="103" y="58"/>
                    <a:pt x="103" y="57"/>
                  </a:cubicBezTo>
                  <a:cubicBezTo>
                    <a:pt x="103" y="55"/>
                    <a:pt x="103" y="54"/>
                    <a:pt x="103" y="52"/>
                  </a:cubicBezTo>
                  <a:close/>
                  <a:moveTo>
                    <a:pt x="45" y="117"/>
                  </a:moveTo>
                  <a:cubicBezTo>
                    <a:pt x="45" y="92"/>
                    <a:pt x="45" y="92"/>
                    <a:pt x="45" y="92"/>
                  </a:cubicBezTo>
                  <a:cubicBezTo>
                    <a:pt x="45" y="91"/>
                    <a:pt x="45" y="91"/>
                    <a:pt x="45" y="90"/>
                  </a:cubicBezTo>
                  <a:cubicBezTo>
                    <a:pt x="35" y="71"/>
                    <a:pt x="35" y="71"/>
                    <a:pt x="35" y="71"/>
                  </a:cubicBezTo>
                  <a:cubicBezTo>
                    <a:pt x="36" y="71"/>
                    <a:pt x="36" y="71"/>
                    <a:pt x="37" y="70"/>
                  </a:cubicBezTo>
                  <a:cubicBezTo>
                    <a:pt x="39" y="70"/>
                    <a:pt x="40" y="69"/>
                    <a:pt x="42" y="68"/>
                  </a:cubicBezTo>
                  <a:cubicBezTo>
                    <a:pt x="43" y="70"/>
                    <a:pt x="45" y="71"/>
                    <a:pt x="47" y="71"/>
                  </a:cubicBezTo>
                  <a:cubicBezTo>
                    <a:pt x="50" y="72"/>
                    <a:pt x="53" y="70"/>
                    <a:pt x="56" y="67"/>
                  </a:cubicBezTo>
                  <a:cubicBezTo>
                    <a:pt x="56" y="68"/>
                    <a:pt x="57" y="68"/>
                    <a:pt x="57" y="68"/>
                  </a:cubicBezTo>
                  <a:cubicBezTo>
                    <a:pt x="58" y="71"/>
                    <a:pt x="60" y="72"/>
                    <a:pt x="62" y="72"/>
                  </a:cubicBezTo>
                  <a:cubicBezTo>
                    <a:pt x="62" y="72"/>
                    <a:pt x="63" y="72"/>
                    <a:pt x="63" y="72"/>
                  </a:cubicBezTo>
                  <a:cubicBezTo>
                    <a:pt x="63" y="72"/>
                    <a:pt x="64" y="71"/>
                    <a:pt x="65" y="71"/>
                  </a:cubicBezTo>
                  <a:cubicBezTo>
                    <a:pt x="55" y="90"/>
                    <a:pt x="55" y="90"/>
                    <a:pt x="55" y="90"/>
                  </a:cubicBezTo>
                  <a:cubicBezTo>
                    <a:pt x="55" y="91"/>
                    <a:pt x="55" y="91"/>
                    <a:pt x="55" y="92"/>
                  </a:cubicBezTo>
                  <a:cubicBezTo>
                    <a:pt x="55" y="117"/>
                    <a:pt x="55" y="117"/>
                    <a:pt x="55" y="117"/>
                  </a:cubicBezTo>
                  <a:lnTo>
                    <a:pt x="45" y="117"/>
                  </a:lnTo>
                  <a:close/>
                  <a:moveTo>
                    <a:pt x="42" y="56"/>
                  </a:moveTo>
                  <a:cubicBezTo>
                    <a:pt x="42" y="56"/>
                    <a:pt x="43" y="56"/>
                    <a:pt x="43" y="56"/>
                  </a:cubicBezTo>
                  <a:cubicBezTo>
                    <a:pt x="43" y="56"/>
                    <a:pt x="43" y="56"/>
                    <a:pt x="43" y="56"/>
                  </a:cubicBezTo>
                  <a:cubicBezTo>
                    <a:pt x="44" y="56"/>
                    <a:pt x="44" y="57"/>
                    <a:pt x="44" y="57"/>
                  </a:cubicBezTo>
                  <a:cubicBezTo>
                    <a:pt x="44" y="59"/>
                    <a:pt x="44" y="60"/>
                    <a:pt x="42" y="62"/>
                  </a:cubicBezTo>
                  <a:cubicBezTo>
                    <a:pt x="41" y="59"/>
                    <a:pt x="42" y="57"/>
                    <a:pt x="42" y="56"/>
                  </a:cubicBezTo>
                  <a:close/>
                  <a:moveTo>
                    <a:pt x="57" y="55"/>
                  </a:moveTo>
                  <a:cubicBezTo>
                    <a:pt x="58" y="54"/>
                    <a:pt x="58" y="54"/>
                    <a:pt x="58" y="54"/>
                  </a:cubicBezTo>
                  <a:cubicBezTo>
                    <a:pt x="58" y="54"/>
                    <a:pt x="58" y="54"/>
                    <a:pt x="58" y="54"/>
                  </a:cubicBezTo>
                  <a:cubicBezTo>
                    <a:pt x="59" y="54"/>
                    <a:pt x="59" y="55"/>
                    <a:pt x="59" y="55"/>
                  </a:cubicBezTo>
                  <a:cubicBezTo>
                    <a:pt x="59" y="55"/>
                    <a:pt x="59" y="58"/>
                    <a:pt x="57" y="61"/>
                  </a:cubicBezTo>
                  <a:cubicBezTo>
                    <a:pt x="57" y="59"/>
                    <a:pt x="57" y="56"/>
                    <a:pt x="57" y="55"/>
                  </a:cubicBezTo>
                  <a:close/>
                  <a:moveTo>
                    <a:pt x="94" y="54"/>
                  </a:moveTo>
                  <a:cubicBezTo>
                    <a:pt x="93" y="60"/>
                    <a:pt x="93" y="60"/>
                    <a:pt x="93" y="60"/>
                  </a:cubicBezTo>
                  <a:cubicBezTo>
                    <a:pt x="94" y="60"/>
                    <a:pt x="94" y="60"/>
                    <a:pt x="94" y="60"/>
                  </a:cubicBezTo>
                  <a:cubicBezTo>
                    <a:pt x="93" y="66"/>
                    <a:pt x="89" y="80"/>
                    <a:pt x="75" y="97"/>
                  </a:cubicBezTo>
                  <a:cubicBezTo>
                    <a:pt x="71" y="103"/>
                    <a:pt x="70" y="110"/>
                    <a:pt x="70" y="117"/>
                  </a:cubicBezTo>
                  <a:cubicBezTo>
                    <a:pt x="61" y="117"/>
                    <a:pt x="61" y="117"/>
                    <a:pt x="61" y="117"/>
                  </a:cubicBezTo>
                  <a:cubicBezTo>
                    <a:pt x="61" y="93"/>
                    <a:pt x="61" y="93"/>
                    <a:pt x="61" y="93"/>
                  </a:cubicBezTo>
                  <a:cubicBezTo>
                    <a:pt x="73" y="70"/>
                    <a:pt x="73" y="70"/>
                    <a:pt x="73" y="70"/>
                  </a:cubicBezTo>
                  <a:cubicBezTo>
                    <a:pt x="73" y="68"/>
                    <a:pt x="73" y="66"/>
                    <a:pt x="71" y="65"/>
                  </a:cubicBezTo>
                  <a:cubicBezTo>
                    <a:pt x="70" y="65"/>
                    <a:pt x="68" y="65"/>
                    <a:pt x="67" y="67"/>
                  </a:cubicBezTo>
                  <a:cubicBezTo>
                    <a:pt x="66" y="67"/>
                    <a:pt x="64" y="68"/>
                    <a:pt x="62" y="68"/>
                  </a:cubicBezTo>
                  <a:cubicBezTo>
                    <a:pt x="61" y="69"/>
                    <a:pt x="60" y="68"/>
                    <a:pt x="59" y="67"/>
                  </a:cubicBezTo>
                  <a:cubicBezTo>
                    <a:pt x="59" y="66"/>
                    <a:pt x="59" y="65"/>
                    <a:pt x="58" y="65"/>
                  </a:cubicBezTo>
                  <a:cubicBezTo>
                    <a:pt x="58" y="65"/>
                    <a:pt x="58" y="65"/>
                    <a:pt x="58" y="65"/>
                  </a:cubicBezTo>
                  <a:cubicBezTo>
                    <a:pt x="61" y="61"/>
                    <a:pt x="63" y="56"/>
                    <a:pt x="61" y="53"/>
                  </a:cubicBezTo>
                  <a:cubicBezTo>
                    <a:pt x="61" y="52"/>
                    <a:pt x="60" y="51"/>
                    <a:pt x="58" y="51"/>
                  </a:cubicBezTo>
                  <a:cubicBezTo>
                    <a:pt x="56" y="51"/>
                    <a:pt x="55" y="52"/>
                    <a:pt x="54" y="54"/>
                  </a:cubicBezTo>
                  <a:cubicBezTo>
                    <a:pt x="53" y="56"/>
                    <a:pt x="53" y="61"/>
                    <a:pt x="55" y="64"/>
                  </a:cubicBezTo>
                  <a:cubicBezTo>
                    <a:pt x="53" y="66"/>
                    <a:pt x="50" y="68"/>
                    <a:pt x="48" y="68"/>
                  </a:cubicBezTo>
                  <a:cubicBezTo>
                    <a:pt x="46" y="68"/>
                    <a:pt x="45" y="67"/>
                    <a:pt x="44" y="65"/>
                  </a:cubicBezTo>
                  <a:cubicBezTo>
                    <a:pt x="46" y="63"/>
                    <a:pt x="47" y="60"/>
                    <a:pt x="47" y="57"/>
                  </a:cubicBezTo>
                  <a:cubicBezTo>
                    <a:pt x="47" y="55"/>
                    <a:pt x="46" y="53"/>
                    <a:pt x="44" y="53"/>
                  </a:cubicBezTo>
                  <a:cubicBezTo>
                    <a:pt x="42" y="52"/>
                    <a:pt x="41" y="53"/>
                    <a:pt x="40" y="54"/>
                  </a:cubicBezTo>
                  <a:cubicBezTo>
                    <a:pt x="38" y="56"/>
                    <a:pt x="38" y="60"/>
                    <a:pt x="39" y="63"/>
                  </a:cubicBezTo>
                  <a:cubicBezTo>
                    <a:pt x="40" y="64"/>
                    <a:pt x="40" y="64"/>
                    <a:pt x="40" y="65"/>
                  </a:cubicBezTo>
                  <a:cubicBezTo>
                    <a:pt x="39" y="66"/>
                    <a:pt x="38" y="67"/>
                    <a:pt x="36" y="67"/>
                  </a:cubicBezTo>
                  <a:cubicBezTo>
                    <a:pt x="35" y="68"/>
                    <a:pt x="34" y="68"/>
                    <a:pt x="34" y="68"/>
                  </a:cubicBezTo>
                  <a:cubicBezTo>
                    <a:pt x="33" y="67"/>
                    <a:pt x="33" y="67"/>
                    <a:pt x="33" y="67"/>
                  </a:cubicBezTo>
                  <a:cubicBezTo>
                    <a:pt x="33" y="66"/>
                    <a:pt x="31" y="65"/>
                    <a:pt x="30" y="65"/>
                  </a:cubicBezTo>
                  <a:cubicBezTo>
                    <a:pt x="29" y="65"/>
                    <a:pt x="29" y="65"/>
                    <a:pt x="29" y="65"/>
                  </a:cubicBezTo>
                  <a:cubicBezTo>
                    <a:pt x="29" y="65"/>
                    <a:pt x="29" y="65"/>
                    <a:pt x="29" y="65"/>
                  </a:cubicBezTo>
                  <a:cubicBezTo>
                    <a:pt x="29" y="66"/>
                    <a:pt x="29" y="66"/>
                    <a:pt x="29" y="66"/>
                  </a:cubicBezTo>
                  <a:cubicBezTo>
                    <a:pt x="29" y="66"/>
                    <a:pt x="29" y="66"/>
                    <a:pt x="29" y="66"/>
                  </a:cubicBezTo>
                  <a:cubicBezTo>
                    <a:pt x="29" y="66"/>
                    <a:pt x="29" y="66"/>
                    <a:pt x="29" y="66"/>
                  </a:cubicBezTo>
                  <a:cubicBezTo>
                    <a:pt x="27" y="67"/>
                    <a:pt x="27" y="68"/>
                    <a:pt x="28" y="70"/>
                  </a:cubicBezTo>
                  <a:cubicBezTo>
                    <a:pt x="39" y="93"/>
                    <a:pt x="39" y="93"/>
                    <a:pt x="39" y="93"/>
                  </a:cubicBezTo>
                  <a:cubicBezTo>
                    <a:pt x="39" y="117"/>
                    <a:pt x="39" y="117"/>
                    <a:pt x="39" y="117"/>
                  </a:cubicBezTo>
                  <a:cubicBezTo>
                    <a:pt x="33" y="117"/>
                    <a:pt x="33" y="117"/>
                    <a:pt x="33" y="117"/>
                  </a:cubicBezTo>
                  <a:cubicBezTo>
                    <a:pt x="33" y="110"/>
                    <a:pt x="32" y="103"/>
                    <a:pt x="28" y="97"/>
                  </a:cubicBezTo>
                  <a:cubicBezTo>
                    <a:pt x="14" y="80"/>
                    <a:pt x="10" y="66"/>
                    <a:pt x="9" y="60"/>
                  </a:cubicBezTo>
                  <a:cubicBezTo>
                    <a:pt x="10" y="60"/>
                    <a:pt x="10" y="60"/>
                    <a:pt x="10" y="60"/>
                  </a:cubicBezTo>
                  <a:cubicBezTo>
                    <a:pt x="9" y="54"/>
                    <a:pt x="9" y="54"/>
                    <a:pt x="9" y="54"/>
                  </a:cubicBezTo>
                  <a:cubicBezTo>
                    <a:pt x="9" y="53"/>
                    <a:pt x="9" y="53"/>
                    <a:pt x="9" y="52"/>
                  </a:cubicBezTo>
                  <a:cubicBezTo>
                    <a:pt x="9" y="28"/>
                    <a:pt x="28" y="9"/>
                    <a:pt x="52" y="9"/>
                  </a:cubicBezTo>
                  <a:cubicBezTo>
                    <a:pt x="75" y="9"/>
                    <a:pt x="94" y="28"/>
                    <a:pt x="94" y="52"/>
                  </a:cubicBezTo>
                  <a:cubicBezTo>
                    <a:pt x="94" y="53"/>
                    <a:pt x="94" y="53"/>
                    <a:pt x="9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4" name="Freeform 846"/>
            <p:cNvSpPr>
              <a:spLocks/>
            </p:cNvSpPr>
            <p:nvPr/>
          </p:nvSpPr>
          <p:spPr bwMode="auto">
            <a:xfrm>
              <a:off x="5071899" y="5869129"/>
              <a:ext cx="140957" cy="79153"/>
            </a:xfrm>
            <a:custGeom>
              <a:avLst/>
              <a:gdLst>
                <a:gd name="T0" fmla="*/ 0 w 55"/>
                <a:gd name="T1" fmla="*/ 4 h 31"/>
                <a:gd name="T2" fmla="*/ 3 w 55"/>
                <a:gd name="T3" fmla="*/ 4 h 31"/>
                <a:gd name="T4" fmla="*/ 3 w 55"/>
                <a:gd name="T5" fmla="*/ 8 h 31"/>
                <a:gd name="T6" fmla="*/ 0 w 55"/>
                <a:gd name="T7" fmla="*/ 8 h 31"/>
                <a:gd name="T8" fmla="*/ 0 w 55"/>
                <a:gd name="T9" fmla="*/ 12 h 31"/>
                <a:gd name="T10" fmla="*/ 3 w 55"/>
                <a:gd name="T11" fmla="*/ 12 h 31"/>
                <a:gd name="T12" fmla="*/ 3 w 55"/>
                <a:gd name="T13" fmla="*/ 16 h 31"/>
                <a:gd name="T14" fmla="*/ 0 w 55"/>
                <a:gd name="T15" fmla="*/ 16 h 31"/>
                <a:gd name="T16" fmla="*/ 12 w 55"/>
                <a:gd name="T17" fmla="*/ 26 h 31"/>
                <a:gd name="T18" fmla="*/ 19 w 55"/>
                <a:gd name="T19" fmla="*/ 31 h 31"/>
                <a:gd name="T20" fmla="*/ 36 w 55"/>
                <a:gd name="T21" fmla="*/ 31 h 31"/>
                <a:gd name="T22" fmla="*/ 43 w 55"/>
                <a:gd name="T23" fmla="*/ 26 h 31"/>
                <a:gd name="T24" fmla="*/ 55 w 55"/>
                <a:gd name="T25" fmla="*/ 16 h 31"/>
                <a:gd name="T26" fmla="*/ 53 w 55"/>
                <a:gd name="T27" fmla="*/ 16 h 31"/>
                <a:gd name="T28" fmla="*/ 53 w 55"/>
                <a:gd name="T29" fmla="*/ 12 h 31"/>
                <a:gd name="T30" fmla="*/ 55 w 55"/>
                <a:gd name="T31" fmla="*/ 12 h 31"/>
                <a:gd name="T32" fmla="*/ 55 w 55"/>
                <a:gd name="T33" fmla="*/ 8 h 31"/>
                <a:gd name="T34" fmla="*/ 53 w 55"/>
                <a:gd name="T35" fmla="*/ 8 h 31"/>
                <a:gd name="T36" fmla="*/ 53 w 55"/>
                <a:gd name="T37" fmla="*/ 4 h 31"/>
                <a:gd name="T38" fmla="*/ 55 w 55"/>
                <a:gd name="T39" fmla="*/ 4 h 31"/>
                <a:gd name="T40" fmla="*/ 55 w 55"/>
                <a:gd name="T41" fmla="*/ 0 h 31"/>
                <a:gd name="T42" fmla="*/ 0 w 55"/>
                <a:gd name="T43" fmla="*/ 0 h 31"/>
                <a:gd name="T44" fmla="*/ 0 w 55"/>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31">
                  <a:moveTo>
                    <a:pt x="0" y="4"/>
                  </a:moveTo>
                  <a:cubicBezTo>
                    <a:pt x="3" y="4"/>
                    <a:pt x="3" y="4"/>
                    <a:pt x="3" y="4"/>
                  </a:cubicBezTo>
                  <a:cubicBezTo>
                    <a:pt x="3" y="8"/>
                    <a:pt x="3" y="8"/>
                    <a:pt x="3" y="8"/>
                  </a:cubicBezTo>
                  <a:cubicBezTo>
                    <a:pt x="0" y="8"/>
                    <a:pt x="0" y="8"/>
                    <a:pt x="0" y="8"/>
                  </a:cubicBezTo>
                  <a:cubicBezTo>
                    <a:pt x="0" y="12"/>
                    <a:pt x="0" y="12"/>
                    <a:pt x="0" y="12"/>
                  </a:cubicBezTo>
                  <a:cubicBezTo>
                    <a:pt x="3" y="12"/>
                    <a:pt x="3" y="12"/>
                    <a:pt x="3" y="12"/>
                  </a:cubicBezTo>
                  <a:cubicBezTo>
                    <a:pt x="3" y="16"/>
                    <a:pt x="3" y="16"/>
                    <a:pt x="3" y="16"/>
                  </a:cubicBezTo>
                  <a:cubicBezTo>
                    <a:pt x="0" y="16"/>
                    <a:pt x="0" y="16"/>
                    <a:pt x="0" y="16"/>
                  </a:cubicBezTo>
                  <a:cubicBezTo>
                    <a:pt x="1" y="21"/>
                    <a:pt x="6" y="26"/>
                    <a:pt x="12" y="26"/>
                  </a:cubicBezTo>
                  <a:cubicBezTo>
                    <a:pt x="13" y="29"/>
                    <a:pt x="16" y="31"/>
                    <a:pt x="19" y="31"/>
                  </a:cubicBezTo>
                  <a:cubicBezTo>
                    <a:pt x="36" y="31"/>
                    <a:pt x="36" y="31"/>
                    <a:pt x="36" y="31"/>
                  </a:cubicBezTo>
                  <a:cubicBezTo>
                    <a:pt x="39" y="31"/>
                    <a:pt x="42" y="29"/>
                    <a:pt x="43" y="26"/>
                  </a:cubicBezTo>
                  <a:cubicBezTo>
                    <a:pt x="49" y="26"/>
                    <a:pt x="54" y="21"/>
                    <a:pt x="55" y="16"/>
                  </a:cubicBezTo>
                  <a:cubicBezTo>
                    <a:pt x="53" y="16"/>
                    <a:pt x="53" y="16"/>
                    <a:pt x="53" y="16"/>
                  </a:cubicBezTo>
                  <a:cubicBezTo>
                    <a:pt x="53" y="12"/>
                    <a:pt x="53" y="12"/>
                    <a:pt x="53" y="12"/>
                  </a:cubicBezTo>
                  <a:cubicBezTo>
                    <a:pt x="55" y="12"/>
                    <a:pt x="55" y="12"/>
                    <a:pt x="55" y="12"/>
                  </a:cubicBezTo>
                  <a:cubicBezTo>
                    <a:pt x="55" y="8"/>
                    <a:pt x="55" y="8"/>
                    <a:pt x="55" y="8"/>
                  </a:cubicBezTo>
                  <a:cubicBezTo>
                    <a:pt x="53" y="8"/>
                    <a:pt x="53" y="8"/>
                    <a:pt x="53" y="8"/>
                  </a:cubicBezTo>
                  <a:cubicBezTo>
                    <a:pt x="53" y="4"/>
                    <a:pt x="53" y="4"/>
                    <a:pt x="53" y="4"/>
                  </a:cubicBezTo>
                  <a:cubicBezTo>
                    <a:pt x="55" y="4"/>
                    <a:pt x="55" y="4"/>
                    <a:pt x="55" y="4"/>
                  </a:cubicBezTo>
                  <a:cubicBezTo>
                    <a:pt x="55" y="0"/>
                    <a:pt x="55" y="0"/>
                    <a:pt x="55" y="0"/>
                  </a:cubicBezTo>
                  <a:cubicBezTo>
                    <a:pt x="0" y="0"/>
                    <a:pt x="0" y="0"/>
                    <a:pt x="0" y="0"/>
                  </a:cubicBez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105" name="原创设计师QQ598969553          _13"/>
          <p:cNvGrpSpPr/>
          <p:nvPr/>
        </p:nvGrpSpPr>
        <p:grpSpPr>
          <a:xfrm>
            <a:off x="6777513" y="3137368"/>
            <a:ext cx="306468" cy="292354"/>
            <a:chOff x="8145843" y="5425657"/>
            <a:chExt cx="494435" cy="471664"/>
          </a:xfrm>
          <a:solidFill>
            <a:schemeClr val="accent1"/>
          </a:solidFill>
        </p:grpSpPr>
        <p:sp>
          <p:nvSpPr>
            <p:cNvPr id="106" name="Freeform 850"/>
            <p:cNvSpPr>
              <a:spLocks/>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7" name="Freeform 851"/>
            <p:cNvSpPr>
              <a:spLocks/>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8"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9" name="Freeform 853"/>
            <p:cNvSpPr>
              <a:spLocks/>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0" name="Freeform 854"/>
            <p:cNvSpPr>
              <a:spLocks/>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1" name="Freeform 855"/>
            <p:cNvSpPr>
              <a:spLocks/>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sp>
        <p:nvSpPr>
          <p:cNvPr id="112" name="原创设计师QQ598969553          _14"/>
          <p:cNvSpPr txBox="1"/>
          <p:nvPr/>
        </p:nvSpPr>
        <p:spPr>
          <a:xfrm>
            <a:off x="1405352" y="1832282"/>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点击此处添加关键词</a:t>
            </a:r>
            <a:endParaRPr lang="en-US" altLang="zh-CN" sz="1200" b="1" dirty="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点击输入本栏的具体文字根据您内容酌情修改</a:t>
            </a:r>
            <a:endParaRPr lang="zh-CN" altLang="en-US" sz="1000" dirty="0">
              <a:solidFill>
                <a:schemeClr val="tx1">
                  <a:lumMod val="65000"/>
                  <a:lumOff val="35000"/>
                </a:schemeClr>
              </a:solidFill>
              <a:latin typeface="+mn-ea"/>
            </a:endParaRPr>
          </a:p>
        </p:txBody>
      </p:sp>
      <p:sp>
        <p:nvSpPr>
          <p:cNvPr id="113" name="原创设计师QQ598969553          _15"/>
          <p:cNvSpPr txBox="1"/>
          <p:nvPr/>
        </p:nvSpPr>
        <p:spPr>
          <a:xfrm>
            <a:off x="1405352" y="3384857"/>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点击此处添加关键词</a:t>
            </a:r>
            <a:endParaRPr lang="en-US" altLang="zh-CN" sz="1200" b="1" dirty="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点击输入本栏的具体文字根据您内容酌情修改</a:t>
            </a:r>
            <a:endParaRPr lang="zh-CN" altLang="en-US" sz="1000" dirty="0">
              <a:solidFill>
                <a:schemeClr val="tx1">
                  <a:lumMod val="65000"/>
                  <a:lumOff val="35000"/>
                </a:schemeClr>
              </a:solidFill>
              <a:latin typeface="+mn-ea"/>
            </a:endParaRPr>
          </a:p>
        </p:txBody>
      </p:sp>
      <p:sp>
        <p:nvSpPr>
          <p:cNvPr id="114" name="原创设计师QQ598969553          _16"/>
          <p:cNvSpPr txBox="1"/>
          <p:nvPr/>
        </p:nvSpPr>
        <p:spPr>
          <a:xfrm>
            <a:off x="3767552" y="1832282"/>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点击此处添加关键词</a:t>
            </a:r>
            <a:endParaRPr lang="en-US" altLang="zh-CN" sz="1200" b="1" dirty="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点击输入本栏的具体文字根据您内容酌情修改</a:t>
            </a:r>
            <a:endParaRPr lang="zh-CN" altLang="en-US" sz="1000" dirty="0">
              <a:solidFill>
                <a:schemeClr val="tx1">
                  <a:lumMod val="65000"/>
                  <a:lumOff val="35000"/>
                </a:schemeClr>
              </a:solidFill>
              <a:latin typeface="+mn-ea"/>
            </a:endParaRPr>
          </a:p>
        </p:txBody>
      </p:sp>
      <p:sp>
        <p:nvSpPr>
          <p:cNvPr id="115" name="原创设计师QQ598969553          _17"/>
          <p:cNvSpPr txBox="1"/>
          <p:nvPr/>
        </p:nvSpPr>
        <p:spPr>
          <a:xfrm>
            <a:off x="3767552" y="3384857"/>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点击此处添加关键词</a:t>
            </a:r>
            <a:endParaRPr lang="en-US" altLang="zh-CN" sz="1200" b="1" dirty="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点击输入本栏的具体文字根据您内容酌情修改</a:t>
            </a:r>
            <a:endParaRPr lang="zh-CN" altLang="en-US" sz="1000" dirty="0">
              <a:solidFill>
                <a:schemeClr val="tx1">
                  <a:lumMod val="65000"/>
                  <a:lumOff val="35000"/>
                </a:schemeClr>
              </a:solidFill>
              <a:latin typeface="+mn-ea"/>
            </a:endParaRPr>
          </a:p>
        </p:txBody>
      </p:sp>
      <p:sp>
        <p:nvSpPr>
          <p:cNvPr id="116" name="原创设计师QQ598969553          _18"/>
          <p:cNvSpPr txBox="1"/>
          <p:nvPr/>
        </p:nvSpPr>
        <p:spPr>
          <a:xfrm>
            <a:off x="6129752" y="1832282"/>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点击此处添加关键词</a:t>
            </a:r>
            <a:endParaRPr lang="en-US" altLang="zh-CN" sz="1200" b="1" dirty="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点击输入本栏的具体文字根据您内容酌情修改</a:t>
            </a:r>
            <a:endParaRPr lang="zh-CN" altLang="en-US" sz="1000" dirty="0">
              <a:solidFill>
                <a:schemeClr val="tx1">
                  <a:lumMod val="65000"/>
                  <a:lumOff val="35000"/>
                </a:schemeClr>
              </a:solidFill>
              <a:latin typeface="+mn-ea"/>
            </a:endParaRPr>
          </a:p>
        </p:txBody>
      </p:sp>
      <p:sp>
        <p:nvSpPr>
          <p:cNvPr id="117" name="原创设计师QQ598969553          _19"/>
          <p:cNvSpPr txBox="1"/>
          <p:nvPr/>
        </p:nvSpPr>
        <p:spPr>
          <a:xfrm>
            <a:off x="6129752" y="3384857"/>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点击此处添加关键词</a:t>
            </a:r>
            <a:endParaRPr lang="en-US" altLang="zh-CN" sz="1200" b="1" dirty="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点击输入本栏的具体文字根据您内容酌情修改</a:t>
            </a:r>
            <a:endParaRPr lang="zh-CN" altLang="en-US" sz="1000" dirty="0">
              <a:solidFill>
                <a:schemeClr val="tx1">
                  <a:lumMod val="65000"/>
                  <a:lumOff val="35000"/>
                </a:schemeClr>
              </a:solidFill>
              <a:latin typeface="+mn-ea"/>
            </a:endParaRPr>
          </a:p>
        </p:txBody>
      </p:sp>
      <p:pic>
        <p:nvPicPr>
          <p:cNvPr id="118"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1698355032"/>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20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40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6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8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100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childTnLst>
                              </p:cTn>
                            </p:par>
                            <p:par>
                              <p:cTn id="35" fill="hold">
                                <p:stCondLst>
                                  <p:cond delay="1500"/>
                                </p:stCondLst>
                                <p:childTnLst>
                                  <p:par>
                                    <p:cTn id="36" presetID="2" presetClass="entr" presetSubtype="4" accel="60000" fill="hold" nodeType="afterEffect" p14:presetBounceEnd="40000">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14:bounceEnd="40000">
                                          <p:cBhvr additive="base">
                                            <p:cTn id="38" dur="500" fill="hold"/>
                                            <p:tgtEl>
                                              <p:spTgt spid="22"/>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22"/>
                                            </p:tgtEl>
                                            <p:attrNameLst>
                                              <p:attrName>ppt_y</p:attrName>
                                            </p:attrNameLst>
                                          </p:cBhvr>
                                          <p:tavLst>
                                            <p:tav tm="0">
                                              <p:val>
                                                <p:strVal val="1+#ppt_h/2"/>
                                              </p:val>
                                            </p:tav>
                                            <p:tav tm="100000">
                                              <p:val>
                                                <p:strVal val="#ppt_y"/>
                                              </p:val>
                                            </p:tav>
                                          </p:tavLst>
                                        </p:anim>
                                      </p:childTnLst>
                                    </p:cTn>
                                  </p:par>
                                  <p:par>
                                    <p:cTn id="40" presetID="53" presetClass="entr" presetSubtype="16" fill="hold" grpId="0" nodeType="withEffect">
                                      <p:stCondLst>
                                        <p:cond delay="0"/>
                                      </p:stCondLst>
                                      <p:iterate type="lt">
                                        <p:tmPct val="10000"/>
                                      </p:iterate>
                                      <p:childTnLst>
                                        <p:set>
                                          <p:cBhvr>
                                            <p:cTn id="41" dur="1" fill="hold">
                                              <p:stCondLst>
                                                <p:cond delay="0"/>
                                              </p:stCondLst>
                                            </p:cTn>
                                            <p:tgtEl>
                                              <p:spTgt spid="112"/>
                                            </p:tgtEl>
                                            <p:attrNameLst>
                                              <p:attrName>style.visibility</p:attrName>
                                            </p:attrNameLst>
                                          </p:cBhvr>
                                          <p:to>
                                            <p:strVal val="visible"/>
                                          </p:to>
                                        </p:set>
                                        <p:anim calcmode="lin" valueType="num">
                                          <p:cBhvr>
                                            <p:cTn id="42" dur="500" fill="hold"/>
                                            <p:tgtEl>
                                              <p:spTgt spid="112"/>
                                            </p:tgtEl>
                                            <p:attrNameLst>
                                              <p:attrName>ppt_w</p:attrName>
                                            </p:attrNameLst>
                                          </p:cBhvr>
                                          <p:tavLst>
                                            <p:tav tm="0">
                                              <p:val>
                                                <p:fltVal val="0"/>
                                              </p:val>
                                            </p:tav>
                                            <p:tav tm="100000">
                                              <p:val>
                                                <p:strVal val="#ppt_w"/>
                                              </p:val>
                                            </p:tav>
                                          </p:tavLst>
                                        </p:anim>
                                        <p:anim calcmode="lin" valueType="num">
                                          <p:cBhvr>
                                            <p:cTn id="43" dur="500" fill="hold"/>
                                            <p:tgtEl>
                                              <p:spTgt spid="112"/>
                                            </p:tgtEl>
                                            <p:attrNameLst>
                                              <p:attrName>ppt_h</p:attrName>
                                            </p:attrNameLst>
                                          </p:cBhvr>
                                          <p:tavLst>
                                            <p:tav tm="0">
                                              <p:val>
                                                <p:fltVal val="0"/>
                                              </p:val>
                                            </p:tav>
                                            <p:tav tm="100000">
                                              <p:val>
                                                <p:strVal val="#ppt_h"/>
                                              </p:val>
                                            </p:tav>
                                          </p:tavLst>
                                        </p:anim>
                                        <p:animEffect transition="in" filter="fade">
                                          <p:cBhvr>
                                            <p:cTn id="44" dur="500"/>
                                            <p:tgtEl>
                                              <p:spTgt spid="112"/>
                                            </p:tgtEl>
                                          </p:cBhvr>
                                        </p:animEffect>
                                      </p:childTnLst>
                                    </p:cTn>
                                  </p:par>
                                </p:childTnLst>
                              </p:cTn>
                            </p:par>
                            <p:par>
                              <p:cTn id="45" fill="hold">
                                <p:stCondLst>
                                  <p:cond delay="3400"/>
                                </p:stCondLst>
                                <p:childTnLst>
                                  <p:par>
                                    <p:cTn id="46" presetID="2" presetClass="entr" presetSubtype="4" accel="60000" fill="hold" nodeType="afterEffect" p14:presetBounceEnd="40000">
                                      <p:stCondLst>
                                        <p:cond delay="0"/>
                                      </p:stCondLst>
                                      <p:childTnLst>
                                        <p:set>
                                          <p:cBhvr>
                                            <p:cTn id="47" dur="1" fill="hold">
                                              <p:stCondLst>
                                                <p:cond delay="0"/>
                                              </p:stCondLst>
                                            </p:cTn>
                                            <p:tgtEl>
                                              <p:spTgt spid="83"/>
                                            </p:tgtEl>
                                            <p:attrNameLst>
                                              <p:attrName>style.visibility</p:attrName>
                                            </p:attrNameLst>
                                          </p:cBhvr>
                                          <p:to>
                                            <p:strVal val="visible"/>
                                          </p:to>
                                        </p:set>
                                        <p:anim calcmode="lin" valueType="num" p14:bounceEnd="40000">
                                          <p:cBhvr additive="base">
                                            <p:cTn id="48" dur="500" fill="hold"/>
                                            <p:tgtEl>
                                              <p:spTgt spid="83"/>
                                            </p:tgtEl>
                                            <p:attrNameLst>
                                              <p:attrName>ppt_x</p:attrName>
                                            </p:attrNameLst>
                                          </p:cBhvr>
                                          <p:tavLst>
                                            <p:tav tm="0">
                                              <p:val>
                                                <p:strVal val="#ppt_x"/>
                                              </p:val>
                                            </p:tav>
                                            <p:tav tm="100000">
                                              <p:val>
                                                <p:strVal val="#ppt_x"/>
                                              </p:val>
                                            </p:tav>
                                          </p:tavLst>
                                        </p:anim>
                                        <p:anim calcmode="lin" valueType="num" p14:bounceEnd="40000">
                                          <p:cBhvr additive="base">
                                            <p:cTn id="49" dur="500" fill="hold"/>
                                            <p:tgtEl>
                                              <p:spTgt spid="83"/>
                                            </p:tgtEl>
                                            <p:attrNameLst>
                                              <p:attrName>ppt_y</p:attrName>
                                            </p:attrNameLst>
                                          </p:cBhvr>
                                          <p:tavLst>
                                            <p:tav tm="0">
                                              <p:val>
                                                <p:strVal val="1+#ppt_h/2"/>
                                              </p:val>
                                            </p:tav>
                                            <p:tav tm="100000">
                                              <p:val>
                                                <p:strVal val="#ppt_y"/>
                                              </p:val>
                                            </p:tav>
                                          </p:tavLst>
                                        </p:anim>
                                      </p:childTnLst>
                                    </p:cTn>
                                  </p:par>
                                  <p:par>
                                    <p:cTn id="50" presetID="53" presetClass="entr" presetSubtype="16" fill="hold" grpId="0" nodeType="withEffect">
                                      <p:stCondLst>
                                        <p:cond delay="0"/>
                                      </p:stCondLst>
                                      <p:iterate type="lt">
                                        <p:tmPct val="10000"/>
                                      </p:iterate>
                                      <p:childTnLst>
                                        <p:set>
                                          <p:cBhvr>
                                            <p:cTn id="51" dur="1" fill="hold">
                                              <p:stCondLst>
                                                <p:cond delay="0"/>
                                              </p:stCondLst>
                                            </p:cTn>
                                            <p:tgtEl>
                                              <p:spTgt spid="114"/>
                                            </p:tgtEl>
                                            <p:attrNameLst>
                                              <p:attrName>style.visibility</p:attrName>
                                            </p:attrNameLst>
                                          </p:cBhvr>
                                          <p:to>
                                            <p:strVal val="visible"/>
                                          </p:to>
                                        </p:set>
                                        <p:anim calcmode="lin" valueType="num">
                                          <p:cBhvr>
                                            <p:cTn id="52" dur="500" fill="hold"/>
                                            <p:tgtEl>
                                              <p:spTgt spid="114"/>
                                            </p:tgtEl>
                                            <p:attrNameLst>
                                              <p:attrName>ppt_w</p:attrName>
                                            </p:attrNameLst>
                                          </p:cBhvr>
                                          <p:tavLst>
                                            <p:tav tm="0">
                                              <p:val>
                                                <p:fltVal val="0"/>
                                              </p:val>
                                            </p:tav>
                                            <p:tav tm="100000">
                                              <p:val>
                                                <p:strVal val="#ppt_w"/>
                                              </p:val>
                                            </p:tav>
                                          </p:tavLst>
                                        </p:anim>
                                        <p:anim calcmode="lin" valueType="num">
                                          <p:cBhvr>
                                            <p:cTn id="53" dur="500" fill="hold"/>
                                            <p:tgtEl>
                                              <p:spTgt spid="114"/>
                                            </p:tgtEl>
                                            <p:attrNameLst>
                                              <p:attrName>ppt_h</p:attrName>
                                            </p:attrNameLst>
                                          </p:cBhvr>
                                          <p:tavLst>
                                            <p:tav tm="0">
                                              <p:val>
                                                <p:fltVal val="0"/>
                                              </p:val>
                                            </p:tav>
                                            <p:tav tm="100000">
                                              <p:val>
                                                <p:strVal val="#ppt_h"/>
                                              </p:val>
                                            </p:tav>
                                          </p:tavLst>
                                        </p:anim>
                                        <p:animEffect transition="in" filter="fade">
                                          <p:cBhvr>
                                            <p:cTn id="54" dur="500"/>
                                            <p:tgtEl>
                                              <p:spTgt spid="114"/>
                                            </p:tgtEl>
                                          </p:cBhvr>
                                        </p:animEffect>
                                      </p:childTnLst>
                                    </p:cTn>
                                  </p:par>
                                </p:childTnLst>
                              </p:cTn>
                            </p:par>
                            <p:par>
                              <p:cTn id="55" fill="hold">
                                <p:stCondLst>
                                  <p:cond delay="5300"/>
                                </p:stCondLst>
                                <p:childTnLst>
                                  <p:par>
                                    <p:cTn id="56" presetID="2" presetClass="entr" presetSubtype="4" accel="60000" fill="hold" nodeType="afterEffect" p14:presetBounceEnd="40000">
                                      <p:stCondLst>
                                        <p:cond delay="0"/>
                                      </p:stCondLst>
                                      <p:childTnLst>
                                        <p:set>
                                          <p:cBhvr>
                                            <p:cTn id="57" dur="1" fill="hold">
                                              <p:stCondLst>
                                                <p:cond delay="0"/>
                                              </p:stCondLst>
                                            </p:cTn>
                                            <p:tgtEl>
                                              <p:spTgt spid="89"/>
                                            </p:tgtEl>
                                            <p:attrNameLst>
                                              <p:attrName>style.visibility</p:attrName>
                                            </p:attrNameLst>
                                          </p:cBhvr>
                                          <p:to>
                                            <p:strVal val="visible"/>
                                          </p:to>
                                        </p:set>
                                        <p:anim calcmode="lin" valueType="num" p14:bounceEnd="40000">
                                          <p:cBhvr additive="base">
                                            <p:cTn id="58" dur="500" fill="hold"/>
                                            <p:tgtEl>
                                              <p:spTgt spid="89"/>
                                            </p:tgtEl>
                                            <p:attrNameLst>
                                              <p:attrName>ppt_x</p:attrName>
                                            </p:attrNameLst>
                                          </p:cBhvr>
                                          <p:tavLst>
                                            <p:tav tm="0">
                                              <p:val>
                                                <p:strVal val="#ppt_x"/>
                                              </p:val>
                                            </p:tav>
                                            <p:tav tm="100000">
                                              <p:val>
                                                <p:strVal val="#ppt_x"/>
                                              </p:val>
                                            </p:tav>
                                          </p:tavLst>
                                        </p:anim>
                                        <p:anim calcmode="lin" valueType="num" p14:bounceEnd="40000">
                                          <p:cBhvr additive="base">
                                            <p:cTn id="59" dur="500" fill="hold"/>
                                            <p:tgtEl>
                                              <p:spTgt spid="89"/>
                                            </p:tgtEl>
                                            <p:attrNameLst>
                                              <p:attrName>ppt_y</p:attrName>
                                            </p:attrNameLst>
                                          </p:cBhvr>
                                          <p:tavLst>
                                            <p:tav tm="0">
                                              <p:val>
                                                <p:strVal val="1+#ppt_h/2"/>
                                              </p:val>
                                            </p:tav>
                                            <p:tav tm="100000">
                                              <p:val>
                                                <p:strVal val="#ppt_y"/>
                                              </p:val>
                                            </p:tav>
                                          </p:tavLst>
                                        </p:anim>
                                      </p:childTnLst>
                                    </p:cTn>
                                  </p:par>
                                  <p:par>
                                    <p:cTn id="60" presetID="53" presetClass="entr" presetSubtype="16" fill="hold" grpId="0" nodeType="withEffect">
                                      <p:stCondLst>
                                        <p:cond delay="0"/>
                                      </p:stCondLst>
                                      <p:iterate type="lt">
                                        <p:tmPct val="10000"/>
                                      </p:iterate>
                                      <p:childTnLst>
                                        <p:set>
                                          <p:cBhvr>
                                            <p:cTn id="61" dur="1" fill="hold">
                                              <p:stCondLst>
                                                <p:cond delay="0"/>
                                              </p:stCondLst>
                                            </p:cTn>
                                            <p:tgtEl>
                                              <p:spTgt spid="116"/>
                                            </p:tgtEl>
                                            <p:attrNameLst>
                                              <p:attrName>style.visibility</p:attrName>
                                            </p:attrNameLst>
                                          </p:cBhvr>
                                          <p:to>
                                            <p:strVal val="visible"/>
                                          </p:to>
                                        </p:set>
                                        <p:anim calcmode="lin" valueType="num">
                                          <p:cBhvr>
                                            <p:cTn id="62" dur="500" fill="hold"/>
                                            <p:tgtEl>
                                              <p:spTgt spid="116"/>
                                            </p:tgtEl>
                                            <p:attrNameLst>
                                              <p:attrName>ppt_w</p:attrName>
                                            </p:attrNameLst>
                                          </p:cBhvr>
                                          <p:tavLst>
                                            <p:tav tm="0">
                                              <p:val>
                                                <p:fltVal val="0"/>
                                              </p:val>
                                            </p:tav>
                                            <p:tav tm="100000">
                                              <p:val>
                                                <p:strVal val="#ppt_w"/>
                                              </p:val>
                                            </p:tav>
                                          </p:tavLst>
                                        </p:anim>
                                        <p:anim calcmode="lin" valueType="num">
                                          <p:cBhvr>
                                            <p:cTn id="63" dur="500" fill="hold"/>
                                            <p:tgtEl>
                                              <p:spTgt spid="116"/>
                                            </p:tgtEl>
                                            <p:attrNameLst>
                                              <p:attrName>ppt_h</p:attrName>
                                            </p:attrNameLst>
                                          </p:cBhvr>
                                          <p:tavLst>
                                            <p:tav tm="0">
                                              <p:val>
                                                <p:fltVal val="0"/>
                                              </p:val>
                                            </p:tav>
                                            <p:tav tm="100000">
                                              <p:val>
                                                <p:strVal val="#ppt_h"/>
                                              </p:val>
                                            </p:tav>
                                          </p:tavLst>
                                        </p:anim>
                                        <p:animEffect transition="in" filter="fade">
                                          <p:cBhvr>
                                            <p:cTn id="64" dur="500"/>
                                            <p:tgtEl>
                                              <p:spTgt spid="116"/>
                                            </p:tgtEl>
                                          </p:cBhvr>
                                        </p:animEffect>
                                      </p:childTnLst>
                                    </p:cTn>
                                  </p:par>
                                </p:childTnLst>
                              </p:cTn>
                            </p:par>
                            <p:par>
                              <p:cTn id="65" fill="hold">
                                <p:stCondLst>
                                  <p:cond delay="7200"/>
                                </p:stCondLst>
                                <p:childTnLst>
                                  <p:par>
                                    <p:cTn id="66" presetID="2" presetClass="entr" presetSubtype="4" accel="60000" fill="hold" grpId="0" nodeType="afterEffect" p14:presetBounceEnd="40000">
                                      <p:stCondLst>
                                        <p:cond delay="0"/>
                                      </p:stCondLst>
                                      <p:childTnLst>
                                        <p:set>
                                          <p:cBhvr>
                                            <p:cTn id="67" dur="1" fill="hold">
                                              <p:stCondLst>
                                                <p:cond delay="0"/>
                                              </p:stCondLst>
                                            </p:cTn>
                                            <p:tgtEl>
                                              <p:spTgt spid="92"/>
                                            </p:tgtEl>
                                            <p:attrNameLst>
                                              <p:attrName>style.visibility</p:attrName>
                                            </p:attrNameLst>
                                          </p:cBhvr>
                                          <p:to>
                                            <p:strVal val="visible"/>
                                          </p:to>
                                        </p:set>
                                        <p:anim calcmode="lin" valueType="num" p14:bounceEnd="40000">
                                          <p:cBhvr additive="base">
                                            <p:cTn id="68" dur="500" fill="hold"/>
                                            <p:tgtEl>
                                              <p:spTgt spid="92"/>
                                            </p:tgtEl>
                                            <p:attrNameLst>
                                              <p:attrName>ppt_x</p:attrName>
                                            </p:attrNameLst>
                                          </p:cBhvr>
                                          <p:tavLst>
                                            <p:tav tm="0">
                                              <p:val>
                                                <p:strVal val="#ppt_x"/>
                                              </p:val>
                                            </p:tav>
                                            <p:tav tm="100000">
                                              <p:val>
                                                <p:strVal val="#ppt_x"/>
                                              </p:val>
                                            </p:tav>
                                          </p:tavLst>
                                        </p:anim>
                                        <p:anim calcmode="lin" valueType="num" p14:bounceEnd="40000">
                                          <p:cBhvr additive="base">
                                            <p:cTn id="69" dur="500" fill="hold"/>
                                            <p:tgtEl>
                                              <p:spTgt spid="92"/>
                                            </p:tgtEl>
                                            <p:attrNameLst>
                                              <p:attrName>ppt_y</p:attrName>
                                            </p:attrNameLst>
                                          </p:cBhvr>
                                          <p:tavLst>
                                            <p:tav tm="0">
                                              <p:val>
                                                <p:strVal val="1+#ppt_h/2"/>
                                              </p:val>
                                            </p:tav>
                                            <p:tav tm="100000">
                                              <p:val>
                                                <p:strVal val="#ppt_y"/>
                                              </p:val>
                                            </p:tav>
                                          </p:tavLst>
                                        </p:anim>
                                      </p:childTnLst>
                                    </p:cTn>
                                  </p:par>
                                  <p:par>
                                    <p:cTn id="70" presetID="53" presetClass="entr" presetSubtype="16" fill="hold" grpId="0" nodeType="withEffect">
                                      <p:stCondLst>
                                        <p:cond delay="0"/>
                                      </p:stCondLst>
                                      <p:iterate type="lt">
                                        <p:tmPct val="10000"/>
                                      </p:iterate>
                                      <p:childTnLst>
                                        <p:set>
                                          <p:cBhvr>
                                            <p:cTn id="71" dur="1" fill="hold">
                                              <p:stCondLst>
                                                <p:cond delay="0"/>
                                              </p:stCondLst>
                                            </p:cTn>
                                            <p:tgtEl>
                                              <p:spTgt spid="113"/>
                                            </p:tgtEl>
                                            <p:attrNameLst>
                                              <p:attrName>style.visibility</p:attrName>
                                            </p:attrNameLst>
                                          </p:cBhvr>
                                          <p:to>
                                            <p:strVal val="visible"/>
                                          </p:to>
                                        </p:set>
                                        <p:anim calcmode="lin" valueType="num">
                                          <p:cBhvr>
                                            <p:cTn id="72" dur="500" fill="hold"/>
                                            <p:tgtEl>
                                              <p:spTgt spid="113"/>
                                            </p:tgtEl>
                                            <p:attrNameLst>
                                              <p:attrName>ppt_w</p:attrName>
                                            </p:attrNameLst>
                                          </p:cBhvr>
                                          <p:tavLst>
                                            <p:tav tm="0">
                                              <p:val>
                                                <p:fltVal val="0"/>
                                              </p:val>
                                            </p:tav>
                                            <p:tav tm="100000">
                                              <p:val>
                                                <p:strVal val="#ppt_w"/>
                                              </p:val>
                                            </p:tav>
                                          </p:tavLst>
                                        </p:anim>
                                        <p:anim calcmode="lin" valueType="num">
                                          <p:cBhvr>
                                            <p:cTn id="73" dur="500" fill="hold"/>
                                            <p:tgtEl>
                                              <p:spTgt spid="113"/>
                                            </p:tgtEl>
                                            <p:attrNameLst>
                                              <p:attrName>ppt_h</p:attrName>
                                            </p:attrNameLst>
                                          </p:cBhvr>
                                          <p:tavLst>
                                            <p:tav tm="0">
                                              <p:val>
                                                <p:fltVal val="0"/>
                                              </p:val>
                                            </p:tav>
                                            <p:tav tm="100000">
                                              <p:val>
                                                <p:strVal val="#ppt_h"/>
                                              </p:val>
                                            </p:tav>
                                          </p:tavLst>
                                        </p:anim>
                                        <p:animEffect transition="in" filter="fade">
                                          <p:cBhvr>
                                            <p:cTn id="74" dur="500"/>
                                            <p:tgtEl>
                                              <p:spTgt spid="113"/>
                                            </p:tgtEl>
                                          </p:cBhvr>
                                        </p:animEffect>
                                      </p:childTnLst>
                                    </p:cTn>
                                  </p:par>
                                </p:childTnLst>
                              </p:cTn>
                            </p:par>
                            <p:par>
                              <p:cTn id="75" fill="hold">
                                <p:stCondLst>
                                  <p:cond delay="9100"/>
                                </p:stCondLst>
                                <p:childTnLst>
                                  <p:par>
                                    <p:cTn id="76" presetID="2" presetClass="entr" presetSubtype="4" accel="60000" fill="hold" nodeType="afterEffect" p14:presetBounceEnd="40000">
                                      <p:stCondLst>
                                        <p:cond delay="0"/>
                                      </p:stCondLst>
                                      <p:childTnLst>
                                        <p:set>
                                          <p:cBhvr>
                                            <p:cTn id="77" dur="1" fill="hold">
                                              <p:stCondLst>
                                                <p:cond delay="0"/>
                                              </p:stCondLst>
                                            </p:cTn>
                                            <p:tgtEl>
                                              <p:spTgt spid="93"/>
                                            </p:tgtEl>
                                            <p:attrNameLst>
                                              <p:attrName>style.visibility</p:attrName>
                                            </p:attrNameLst>
                                          </p:cBhvr>
                                          <p:to>
                                            <p:strVal val="visible"/>
                                          </p:to>
                                        </p:set>
                                        <p:anim calcmode="lin" valueType="num" p14:bounceEnd="40000">
                                          <p:cBhvr additive="base">
                                            <p:cTn id="78" dur="500" fill="hold"/>
                                            <p:tgtEl>
                                              <p:spTgt spid="93"/>
                                            </p:tgtEl>
                                            <p:attrNameLst>
                                              <p:attrName>ppt_x</p:attrName>
                                            </p:attrNameLst>
                                          </p:cBhvr>
                                          <p:tavLst>
                                            <p:tav tm="0">
                                              <p:val>
                                                <p:strVal val="#ppt_x"/>
                                              </p:val>
                                            </p:tav>
                                            <p:tav tm="100000">
                                              <p:val>
                                                <p:strVal val="#ppt_x"/>
                                              </p:val>
                                            </p:tav>
                                          </p:tavLst>
                                        </p:anim>
                                        <p:anim calcmode="lin" valueType="num" p14:bounceEnd="40000">
                                          <p:cBhvr additive="base">
                                            <p:cTn id="79" dur="500" fill="hold"/>
                                            <p:tgtEl>
                                              <p:spTgt spid="93"/>
                                            </p:tgtEl>
                                            <p:attrNameLst>
                                              <p:attrName>ppt_y</p:attrName>
                                            </p:attrNameLst>
                                          </p:cBhvr>
                                          <p:tavLst>
                                            <p:tav tm="0">
                                              <p:val>
                                                <p:strVal val="1+#ppt_h/2"/>
                                              </p:val>
                                            </p:tav>
                                            <p:tav tm="100000">
                                              <p:val>
                                                <p:strVal val="#ppt_y"/>
                                              </p:val>
                                            </p:tav>
                                          </p:tavLst>
                                        </p:anim>
                                      </p:childTnLst>
                                    </p:cTn>
                                  </p:par>
                                  <p:par>
                                    <p:cTn id="80" presetID="53" presetClass="entr" presetSubtype="16" fill="hold" grpId="0" nodeType="withEffect">
                                      <p:stCondLst>
                                        <p:cond delay="0"/>
                                      </p:stCondLst>
                                      <p:iterate type="lt">
                                        <p:tmPct val="10000"/>
                                      </p:iterate>
                                      <p:childTnLst>
                                        <p:set>
                                          <p:cBhvr>
                                            <p:cTn id="81" dur="1" fill="hold">
                                              <p:stCondLst>
                                                <p:cond delay="0"/>
                                              </p:stCondLst>
                                            </p:cTn>
                                            <p:tgtEl>
                                              <p:spTgt spid="115"/>
                                            </p:tgtEl>
                                            <p:attrNameLst>
                                              <p:attrName>style.visibility</p:attrName>
                                            </p:attrNameLst>
                                          </p:cBhvr>
                                          <p:to>
                                            <p:strVal val="visible"/>
                                          </p:to>
                                        </p:set>
                                        <p:anim calcmode="lin" valueType="num">
                                          <p:cBhvr>
                                            <p:cTn id="82" dur="500" fill="hold"/>
                                            <p:tgtEl>
                                              <p:spTgt spid="115"/>
                                            </p:tgtEl>
                                            <p:attrNameLst>
                                              <p:attrName>ppt_w</p:attrName>
                                            </p:attrNameLst>
                                          </p:cBhvr>
                                          <p:tavLst>
                                            <p:tav tm="0">
                                              <p:val>
                                                <p:fltVal val="0"/>
                                              </p:val>
                                            </p:tav>
                                            <p:tav tm="100000">
                                              <p:val>
                                                <p:strVal val="#ppt_w"/>
                                              </p:val>
                                            </p:tav>
                                          </p:tavLst>
                                        </p:anim>
                                        <p:anim calcmode="lin" valueType="num">
                                          <p:cBhvr>
                                            <p:cTn id="83" dur="500" fill="hold"/>
                                            <p:tgtEl>
                                              <p:spTgt spid="115"/>
                                            </p:tgtEl>
                                            <p:attrNameLst>
                                              <p:attrName>ppt_h</p:attrName>
                                            </p:attrNameLst>
                                          </p:cBhvr>
                                          <p:tavLst>
                                            <p:tav tm="0">
                                              <p:val>
                                                <p:fltVal val="0"/>
                                              </p:val>
                                            </p:tav>
                                            <p:tav tm="100000">
                                              <p:val>
                                                <p:strVal val="#ppt_h"/>
                                              </p:val>
                                            </p:tav>
                                          </p:tavLst>
                                        </p:anim>
                                        <p:animEffect transition="in" filter="fade">
                                          <p:cBhvr>
                                            <p:cTn id="84" dur="500"/>
                                            <p:tgtEl>
                                              <p:spTgt spid="115"/>
                                            </p:tgtEl>
                                          </p:cBhvr>
                                        </p:animEffect>
                                      </p:childTnLst>
                                    </p:cTn>
                                  </p:par>
                                </p:childTnLst>
                              </p:cTn>
                            </p:par>
                            <p:par>
                              <p:cTn id="85" fill="hold">
                                <p:stCondLst>
                                  <p:cond delay="11000"/>
                                </p:stCondLst>
                                <p:childTnLst>
                                  <p:par>
                                    <p:cTn id="86" presetID="2" presetClass="entr" presetSubtype="4" accel="60000" fill="hold" nodeType="afterEffect" p14:presetBounceEnd="40000">
                                      <p:stCondLst>
                                        <p:cond delay="0"/>
                                      </p:stCondLst>
                                      <p:childTnLst>
                                        <p:set>
                                          <p:cBhvr>
                                            <p:cTn id="87" dur="1" fill="hold">
                                              <p:stCondLst>
                                                <p:cond delay="0"/>
                                              </p:stCondLst>
                                            </p:cTn>
                                            <p:tgtEl>
                                              <p:spTgt spid="105"/>
                                            </p:tgtEl>
                                            <p:attrNameLst>
                                              <p:attrName>style.visibility</p:attrName>
                                            </p:attrNameLst>
                                          </p:cBhvr>
                                          <p:to>
                                            <p:strVal val="visible"/>
                                          </p:to>
                                        </p:set>
                                        <p:anim calcmode="lin" valueType="num" p14:bounceEnd="40000">
                                          <p:cBhvr additive="base">
                                            <p:cTn id="88" dur="500" fill="hold"/>
                                            <p:tgtEl>
                                              <p:spTgt spid="105"/>
                                            </p:tgtEl>
                                            <p:attrNameLst>
                                              <p:attrName>ppt_x</p:attrName>
                                            </p:attrNameLst>
                                          </p:cBhvr>
                                          <p:tavLst>
                                            <p:tav tm="0">
                                              <p:val>
                                                <p:strVal val="#ppt_x"/>
                                              </p:val>
                                            </p:tav>
                                            <p:tav tm="100000">
                                              <p:val>
                                                <p:strVal val="#ppt_x"/>
                                              </p:val>
                                            </p:tav>
                                          </p:tavLst>
                                        </p:anim>
                                        <p:anim calcmode="lin" valueType="num" p14:bounceEnd="40000">
                                          <p:cBhvr additive="base">
                                            <p:cTn id="89" dur="500" fill="hold"/>
                                            <p:tgtEl>
                                              <p:spTgt spid="105"/>
                                            </p:tgtEl>
                                            <p:attrNameLst>
                                              <p:attrName>ppt_y</p:attrName>
                                            </p:attrNameLst>
                                          </p:cBhvr>
                                          <p:tavLst>
                                            <p:tav tm="0">
                                              <p:val>
                                                <p:strVal val="1+#ppt_h/2"/>
                                              </p:val>
                                            </p:tav>
                                            <p:tav tm="100000">
                                              <p:val>
                                                <p:strVal val="#ppt_y"/>
                                              </p:val>
                                            </p:tav>
                                          </p:tavLst>
                                        </p:anim>
                                      </p:childTnLst>
                                    </p:cTn>
                                  </p:par>
                                  <p:par>
                                    <p:cTn id="90" presetID="53" presetClass="entr" presetSubtype="16" fill="hold" grpId="0" nodeType="withEffect">
                                      <p:stCondLst>
                                        <p:cond delay="0"/>
                                      </p:stCondLst>
                                      <p:iterate type="lt">
                                        <p:tmPct val="10000"/>
                                      </p:iterate>
                                      <p:childTnLst>
                                        <p:set>
                                          <p:cBhvr>
                                            <p:cTn id="91" dur="1" fill="hold">
                                              <p:stCondLst>
                                                <p:cond delay="0"/>
                                              </p:stCondLst>
                                            </p:cTn>
                                            <p:tgtEl>
                                              <p:spTgt spid="117"/>
                                            </p:tgtEl>
                                            <p:attrNameLst>
                                              <p:attrName>style.visibility</p:attrName>
                                            </p:attrNameLst>
                                          </p:cBhvr>
                                          <p:to>
                                            <p:strVal val="visible"/>
                                          </p:to>
                                        </p:set>
                                        <p:anim calcmode="lin" valueType="num">
                                          <p:cBhvr>
                                            <p:cTn id="92" dur="500" fill="hold"/>
                                            <p:tgtEl>
                                              <p:spTgt spid="117"/>
                                            </p:tgtEl>
                                            <p:attrNameLst>
                                              <p:attrName>ppt_w</p:attrName>
                                            </p:attrNameLst>
                                          </p:cBhvr>
                                          <p:tavLst>
                                            <p:tav tm="0">
                                              <p:val>
                                                <p:fltVal val="0"/>
                                              </p:val>
                                            </p:tav>
                                            <p:tav tm="100000">
                                              <p:val>
                                                <p:strVal val="#ppt_w"/>
                                              </p:val>
                                            </p:tav>
                                          </p:tavLst>
                                        </p:anim>
                                        <p:anim calcmode="lin" valueType="num">
                                          <p:cBhvr>
                                            <p:cTn id="93" dur="500" fill="hold"/>
                                            <p:tgtEl>
                                              <p:spTgt spid="117"/>
                                            </p:tgtEl>
                                            <p:attrNameLst>
                                              <p:attrName>ppt_h</p:attrName>
                                            </p:attrNameLst>
                                          </p:cBhvr>
                                          <p:tavLst>
                                            <p:tav tm="0">
                                              <p:val>
                                                <p:fltVal val="0"/>
                                              </p:val>
                                            </p:tav>
                                            <p:tav tm="100000">
                                              <p:val>
                                                <p:strVal val="#ppt_h"/>
                                              </p:val>
                                            </p:tav>
                                          </p:tavLst>
                                        </p:anim>
                                        <p:animEffect transition="in" filter="fade">
                                          <p:cBhvr>
                                            <p:cTn id="94"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animBg="1"/>
          <p:bldP spid="112" grpId="0"/>
          <p:bldP spid="113" grpId="0"/>
          <p:bldP spid="114" grpId="0"/>
          <p:bldP spid="115" grpId="0"/>
          <p:bldP spid="116" grpId="0"/>
          <p:bldP spid="1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20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40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6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8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100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childTnLst>
                              </p:cTn>
                            </p:par>
                            <p:par>
                              <p:cTn id="35" fill="hold">
                                <p:stCondLst>
                                  <p:cond delay="1500"/>
                                </p:stCondLst>
                                <p:childTnLst>
                                  <p:par>
                                    <p:cTn id="36" presetID="2" presetClass="entr" presetSubtype="4" accel="60000"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fill="hold"/>
                                            <p:tgtEl>
                                              <p:spTgt spid="22"/>
                                            </p:tgtEl>
                                            <p:attrNameLst>
                                              <p:attrName>ppt_x</p:attrName>
                                            </p:attrNameLst>
                                          </p:cBhvr>
                                          <p:tavLst>
                                            <p:tav tm="0">
                                              <p:val>
                                                <p:strVal val="#ppt_x"/>
                                              </p:val>
                                            </p:tav>
                                            <p:tav tm="100000">
                                              <p:val>
                                                <p:strVal val="#ppt_x"/>
                                              </p:val>
                                            </p:tav>
                                          </p:tavLst>
                                        </p:anim>
                                        <p:anim calcmode="lin" valueType="num">
                                          <p:cBhvr additive="base">
                                            <p:cTn id="39" dur="500" fill="hold"/>
                                            <p:tgtEl>
                                              <p:spTgt spid="22"/>
                                            </p:tgtEl>
                                            <p:attrNameLst>
                                              <p:attrName>ppt_y</p:attrName>
                                            </p:attrNameLst>
                                          </p:cBhvr>
                                          <p:tavLst>
                                            <p:tav tm="0">
                                              <p:val>
                                                <p:strVal val="1+#ppt_h/2"/>
                                              </p:val>
                                            </p:tav>
                                            <p:tav tm="100000">
                                              <p:val>
                                                <p:strVal val="#ppt_y"/>
                                              </p:val>
                                            </p:tav>
                                          </p:tavLst>
                                        </p:anim>
                                      </p:childTnLst>
                                    </p:cTn>
                                  </p:par>
                                  <p:par>
                                    <p:cTn id="40" presetID="53" presetClass="entr" presetSubtype="16" fill="hold" grpId="0" nodeType="withEffect">
                                      <p:stCondLst>
                                        <p:cond delay="0"/>
                                      </p:stCondLst>
                                      <p:iterate type="lt">
                                        <p:tmPct val="10000"/>
                                      </p:iterate>
                                      <p:childTnLst>
                                        <p:set>
                                          <p:cBhvr>
                                            <p:cTn id="41" dur="1" fill="hold">
                                              <p:stCondLst>
                                                <p:cond delay="0"/>
                                              </p:stCondLst>
                                            </p:cTn>
                                            <p:tgtEl>
                                              <p:spTgt spid="112"/>
                                            </p:tgtEl>
                                            <p:attrNameLst>
                                              <p:attrName>style.visibility</p:attrName>
                                            </p:attrNameLst>
                                          </p:cBhvr>
                                          <p:to>
                                            <p:strVal val="visible"/>
                                          </p:to>
                                        </p:set>
                                        <p:anim calcmode="lin" valueType="num">
                                          <p:cBhvr>
                                            <p:cTn id="42" dur="500" fill="hold"/>
                                            <p:tgtEl>
                                              <p:spTgt spid="112"/>
                                            </p:tgtEl>
                                            <p:attrNameLst>
                                              <p:attrName>ppt_w</p:attrName>
                                            </p:attrNameLst>
                                          </p:cBhvr>
                                          <p:tavLst>
                                            <p:tav tm="0">
                                              <p:val>
                                                <p:fltVal val="0"/>
                                              </p:val>
                                            </p:tav>
                                            <p:tav tm="100000">
                                              <p:val>
                                                <p:strVal val="#ppt_w"/>
                                              </p:val>
                                            </p:tav>
                                          </p:tavLst>
                                        </p:anim>
                                        <p:anim calcmode="lin" valueType="num">
                                          <p:cBhvr>
                                            <p:cTn id="43" dur="500" fill="hold"/>
                                            <p:tgtEl>
                                              <p:spTgt spid="112"/>
                                            </p:tgtEl>
                                            <p:attrNameLst>
                                              <p:attrName>ppt_h</p:attrName>
                                            </p:attrNameLst>
                                          </p:cBhvr>
                                          <p:tavLst>
                                            <p:tav tm="0">
                                              <p:val>
                                                <p:fltVal val="0"/>
                                              </p:val>
                                            </p:tav>
                                            <p:tav tm="100000">
                                              <p:val>
                                                <p:strVal val="#ppt_h"/>
                                              </p:val>
                                            </p:tav>
                                          </p:tavLst>
                                        </p:anim>
                                        <p:animEffect transition="in" filter="fade">
                                          <p:cBhvr>
                                            <p:cTn id="44" dur="500"/>
                                            <p:tgtEl>
                                              <p:spTgt spid="112"/>
                                            </p:tgtEl>
                                          </p:cBhvr>
                                        </p:animEffect>
                                      </p:childTnLst>
                                    </p:cTn>
                                  </p:par>
                                </p:childTnLst>
                              </p:cTn>
                            </p:par>
                            <p:par>
                              <p:cTn id="45" fill="hold">
                                <p:stCondLst>
                                  <p:cond delay="3400"/>
                                </p:stCondLst>
                                <p:childTnLst>
                                  <p:par>
                                    <p:cTn id="46" presetID="2" presetClass="entr" presetSubtype="4" accel="60000" fill="hold" nodeType="afterEffect">
                                      <p:stCondLst>
                                        <p:cond delay="0"/>
                                      </p:stCondLst>
                                      <p:childTnLst>
                                        <p:set>
                                          <p:cBhvr>
                                            <p:cTn id="47" dur="1" fill="hold">
                                              <p:stCondLst>
                                                <p:cond delay="0"/>
                                              </p:stCondLst>
                                            </p:cTn>
                                            <p:tgtEl>
                                              <p:spTgt spid="83"/>
                                            </p:tgtEl>
                                            <p:attrNameLst>
                                              <p:attrName>style.visibility</p:attrName>
                                            </p:attrNameLst>
                                          </p:cBhvr>
                                          <p:to>
                                            <p:strVal val="visible"/>
                                          </p:to>
                                        </p:set>
                                        <p:anim calcmode="lin" valueType="num">
                                          <p:cBhvr additive="base">
                                            <p:cTn id="48" dur="500" fill="hold"/>
                                            <p:tgtEl>
                                              <p:spTgt spid="83"/>
                                            </p:tgtEl>
                                            <p:attrNameLst>
                                              <p:attrName>ppt_x</p:attrName>
                                            </p:attrNameLst>
                                          </p:cBhvr>
                                          <p:tavLst>
                                            <p:tav tm="0">
                                              <p:val>
                                                <p:strVal val="#ppt_x"/>
                                              </p:val>
                                            </p:tav>
                                            <p:tav tm="100000">
                                              <p:val>
                                                <p:strVal val="#ppt_x"/>
                                              </p:val>
                                            </p:tav>
                                          </p:tavLst>
                                        </p:anim>
                                        <p:anim calcmode="lin" valueType="num">
                                          <p:cBhvr additive="base">
                                            <p:cTn id="49" dur="500" fill="hold"/>
                                            <p:tgtEl>
                                              <p:spTgt spid="83"/>
                                            </p:tgtEl>
                                            <p:attrNameLst>
                                              <p:attrName>ppt_y</p:attrName>
                                            </p:attrNameLst>
                                          </p:cBhvr>
                                          <p:tavLst>
                                            <p:tav tm="0">
                                              <p:val>
                                                <p:strVal val="1+#ppt_h/2"/>
                                              </p:val>
                                            </p:tav>
                                            <p:tav tm="100000">
                                              <p:val>
                                                <p:strVal val="#ppt_y"/>
                                              </p:val>
                                            </p:tav>
                                          </p:tavLst>
                                        </p:anim>
                                      </p:childTnLst>
                                    </p:cTn>
                                  </p:par>
                                  <p:par>
                                    <p:cTn id="50" presetID="53" presetClass="entr" presetSubtype="16" fill="hold" grpId="0" nodeType="withEffect">
                                      <p:stCondLst>
                                        <p:cond delay="0"/>
                                      </p:stCondLst>
                                      <p:iterate type="lt">
                                        <p:tmPct val="10000"/>
                                      </p:iterate>
                                      <p:childTnLst>
                                        <p:set>
                                          <p:cBhvr>
                                            <p:cTn id="51" dur="1" fill="hold">
                                              <p:stCondLst>
                                                <p:cond delay="0"/>
                                              </p:stCondLst>
                                            </p:cTn>
                                            <p:tgtEl>
                                              <p:spTgt spid="114"/>
                                            </p:tgtEl>
                                            <p:attrNameLst>
                                              <p:attrName>style.visibility</p:attrName>
                                            </p:attrNameLst>
                                          </p:cBhvr>
                                          <p:to>
                                            <p:strVal val="visible"/>
                                          </p:to>
                                        </p:set>
                                        <p:anim calcmode="lin" valueType="num">
                                          <p:cBhvr>
                                            <p:cTn id="52" dur="500" fill="hold"/>
                                            <p:tgtEl>
                                              <p:spTgt spid="114"/>
                                            </p:tgtEl>
                                            <p:attrNameLst>
                                              <p:attrName>ppt_w</p:attrName>
                                            </p:attrNameLst>
                                          </p:cBhvr>
                                          <p:tavLst>
                                            <p:tav tm="0">
                                              <p:val>
                                                <p:fltVal val="0"/>
                                              </p:val>
                                            </p:tav>
                                            <p:tav tm="100000">
                                              <p:val>
                                                <p:strVal val="#ppt_w"/>
                                              </p:val>
                                            </p:tav>
                                          </p:tavLst>
                                        </p:anim>
                                        <p:anim calcmode="lin" valueType="num">
                                          <p:cBhvr>
                                            <p:cTn id="53" dur="500" fill="hold"/>
                                            <p:tgtEl>
                                              <p:spTgt spid="114"/>
                                            </p:tgtEl>
                                            <p:attrNameLst>
                                              <p:attrName>ppt_h</p:attrName>
                                            </p:attrNameLst>
                                          </p:cBhvr>
                                          <p:tavLst>
                                            <p:tav tm="0">
                                              <p:val>
                                                <p:fltVal val="0"/>
                                              </p:val>
                                            </p:tav>
                                            <p:tav tm="100000">
                                              <p:val>
                                                <p:strVal val="#ppt_h"/>
                                              </p:val>
                                            </p:tav>
                                          </p:tavLst>
                                        </p:anim>
                                        <p:animEffect transition="in" filter="fade">
                                          <p:cBhvr>
                                            <p:cTn id="54" dur="500"/>
                                            <p:tgtEl>
                                              <p:spTgt spid="114"/>
                                            </p:tgtEl>
                                          </p:cBhvr>
                                        </p:animEffect>
                                      </p:childTnLst>
                                    </p:cTn>
                                  </p:par>
                                </p:childTnLst>
                              </p:cTn>
                            </p:par>
                            <p:par>
                              <p:cTn id="55" fill="hold">
                                <p:stCondLst>
                                  <p:cond delay="5300"/>
                                </p:stCondLst>
                                <p:childTnLst>
                                  <p:par>
                                    <p:cTn id="56" presetID="2" presetClass="entr" presetSubtype="4" accel="60000" fill="hold" nodeType="afterEffect">
                                      <p:stCondLst>
                                        <p:cond delay="0"/>
                                      </p:stCondLst>
                                      <p:childTnLst>
                                        <p:set>
                                          <p:cBhvr>
                                            <p:cTn id="57" dur="1" fill="hold">
                                              <p:stCondLst>
                                                <p:cond delay="0"/>
                                              </p:stCondLst>
                                            </p:cTn>
                                            <p:tgtEl>
                                              <p:spTgt spid="89"/>
                                            </p:tgtEl>
                                            <p:attrNameLst>
                                              <p:attrName>style.visibility</p:attrName>
                                            </p:attrNameLst>
                                          </p:cBhvr>
                                          <p:to>
                                            <p:strVal val="visible"/>
                                          </p:to>
                                        </p:set>
                                        <p:anim calcmode="lin" valueType="num">
                                          <p:cBhvr additive="base">
                                            <p:cTn id="58" dur="500" fill="hold"/>
                                            <p:tgtEl>
                                              <p:spTgt spid="89"/>
                                            </p:tgtEl>
                                            <p:attrNameLst>
                                              <p:attrName>ppt_x</p:attrName>
                                            </p:attrNameLst>
                                          </p:cBhvr>
                                          <p:tavLst>
                                            <p:tav tm="0">
                                              <p:val>
                                                <p:strVal val="#ppt_x"/>
                                              </p:val>
                                            </p:tav>
                                            <p:tav tm="100000">
                                              <p:val>
                                                <p:strVal val="#ppt_x"/>
                                              </p:val>
                                            </p:tav>
                                          </p:tavLst>
                                        </p:anim>
                                        <p:anim calcmode="lin" valueType="num">
                                          <p:cBhvr additive="base">
                                            <p:cTn id="59" dur="500" fill="hold"/>
                                            <p:tgtEl>
                                              <p:spTgt spid="89"/>
                                            </p:tgtEl>
                                            <p:attrNameLst>
                                              <p:attrName>ppt_y</p:attrName>
                                            </p:attrNameLst>
                                          </p:cBhvr>
                                          <p:tavLst>
                                            <p:tav tm="0">
                                              <p:val>
                                                <p:strVal val="1+#ppt_h/2"/>
                                              </p:val>
                                            </p:tav>
                                            <p:tav tm="100000">
                                              <p:val>
                                                <p:strVal val="#ppt_y"/>
                                              </p:val>
                                            </p:tav>
                                          </p:tavLst>
                                        </p:anim>
                                      </p:childTnLst>
                                    </p:cTn>
                                  </p:par>
                                  <p:par>
                                    <p:cTn id="60" presetID="53" presetClass="entr" presetSubtype="16" fill="hold" grpId="0" nodeType="withEffect">
                                      <p:stCondLst>
                                        <p:cond delay="0"/>
                                      </p:stCondLst>
                                      <p:iterate type="lt">
                                        <p:tmPct val="10000"/>
                                      </p:iterate>
                                      <p:childTnLst>
                                        <p:set>
                                          <p:cBhvr>
                                            <p:cTn id="61" dur="1" fill="hold">
                                              <p:stCondLst>
                                                <p:cond delay="0"/>
                                              </p:stCondLst>
                                            </p:cTn>
                                            <p:tgtEl>
                                              <p:spTgt spid="116"/>
                                            </p:tgtEl>
                                            <p:attrNameLst>
                                              <p:attrName>style.visibility</p:attrName>
                                            </p:attrNameLst>
                                          </p:cBhvr>
                                          <p:to>
                                            <p:strVal val="visible"/>
                                          </p:to>
                                        </p:set>
                                        <p:anim calcmode="lin" valueType="num">
                                          <p:cBhvr>
                                            <p:cTn id="62" dur="500" fill="hold"/>
                                            <p:tgtEl>
                                              <p:spTgt spid="116"/>
                                            </p:tgtEl>
                                            <p:attrNameLst>
                                              <p:attrName>ppt_w</p:attrName>
                                            </p:attrNameLst>
                                          </p:cBhvr>
                                          <p:tavLst>
                                            <p:tav tm="0">
                                              <p:val>
                                                <p:fltVal val="0"/>
                                              </p:val>
                                            </p:tav>
                                            <p:tav tm="100000">
                                              <p:val>
                                                <p:strVal val="#ppt_w"/>
                                              </p:val>
                                            </p:tav>
                                          </p:tavLst>
                                        </p:anim>
                                        <p:anim calcmode="lin" valueType="num">
                                          <p:cBhvr>
                                            <p:cTn id="63" dur="500" fill="hold"/>
                                            <p:tgtEl>
                                              <p:spTgt spid="116"/>
                                            </p:tgtEl>
                                            <p:attrNameLst>
                                              <p:attrName>ppt_h</p:attrName>
                                            </p:attrNameLst>
                                          </p:cBhvr>
                                          <p:tavLst>
                                            <p:tav tm="0">
                                              <p:val>
                                                <p:fltVal val="0"/>
                                              </p:val>
                                            </p:tav>
                                            <p:tav tm="100000">
                                              <p:val>
                                                <p:strVal val="#ppt_h"/>
                                              </p:val>
                                            </p:tav>
                                          </p:tavLst>
                                        </p:anim>
                                        <p:animEffect transition="in" filter="fade">
                                          <p:cBhvr>
                                            <p:cTn id="64" dur="500"/>
                                            <p:tgtEl>
                                              <p:spTgt spid="116"/>
                                            </p:tgtEl>
                                          </p:cBhvr>
                                        </p:animEffect>
                                      </p:childTnLst>
                                    </p:cTn>
                                  </p:par>
                                </p:childTnLst>
                              </p:cTn>
                            </p:par>
                            <p:par>
                              <p:cTn id="65" fill="hold">
                                <p:stCondLst>
                                  <p:cond delay="7200"/>
                                </p:stCondLst>
                                <p:childTnLst>
                                  <p:par>
                                    <p:cTn id="66" presetID="2" presetClass="entr" presetSubtype="4" accel="60000" fill="hold" grpId="0" nodeType="afterEffect">
                                      <p:stCondLst>
                                        <p:cond delay="0"/>
                                      </p:stCondLst>
                                      <p:childTnLst>
                                        <p:set>
                                          <p:cBhvr>
                                            <p:cTn id="67" dur="1" fill="hold">
                                              <p:stCondLst>
                                                <p:cond delay="0"/>
                                              </p:stCondLst>
                                            </p:cTn>
                                            <p:tgtEl>
                                              <p:spTgt spid="92"/>
                                            </p:tgtEl>
                                            <p:attrNameLst>
                                              <p:attrName>style.visibility</p:attrName>
                                            </p:attrNameLst>
                                          </p:cBhvr>
                                          <p:to>
                                            <p:strVal val="visible"/>
                                          </p:to>
                                        </p:set>
                                        <p:anim calcmode="lin" valueType="num">
                                          <p:cBhvr additive="base">
                                            <p:cTn id="68" dur="500" fill="hold"/>
                                            <p:tgtEl>
                                              <p:spTgt spid="92"/>
                                            </p:tgtEl>
                                            <p:attrNameLst>
                                              <p:attrName>ppt_x</p:attrName>
                                            </p:attrNameLst>
                                          </p:cBhvr>
                                          <p:tavLst>
                                            <p:tav tm="0">
                                              <p:val>
                                                <p:strVal val="#ppt_x"/>
                                              </p:val>
                                            </p:tav>
                                            <p:tav tm="100000">
                                              <p:val>
                                                <p:strVal val="#ppt_x"/>
                                              </p:val>
                                            </p:tav>
                                          </p:tavLst>
                                        </p:anim>
                                        <p:anim calcmode="lin" valueType="num">
                                          <p:cBhvr additive="base">
                                            <p:cTn id="69" dur="500" fill="hold"/>
                                            <p:tgtEl>
                                              <p:spTgt spid="92"/>
                                            </p:tgtEl>
                                            <p:attrNameLst>
                                              <p:attrName>ppt_y</p:attrName>
                                            </p:attrNameLst>
                                          </p:cBhvr>
                                          <p:tavLst>
                                            <p:tav tm="0">
                                              <p:val>
                                                <p:strVal val="1+#ppt_h/2"/>
                                              </p:val>
                                            </p:tav>
                                            <p:tav tm="100000">
                                              <p:val>
                                                <p:strVal val="#ppt_y"/>
                                              </p:val>
                                            </p:tav>
                                          </p:tavLst>
                                        </p:anim>
                                      </p:childTnLst>
                                    </p:cTn>
                                  </p:par>
                                  <p:par>
                                    <p:cTn id="70" presetID="53" presetClass="entr" presetSubtype="16" fill="hold" grpId="0" nodeType="withEffect">
                                      <p:stCondLst>
                                        <p:cond delay="0"/>
                                      </p:stCondLst>
                                      <p:iterate type="lt">
                                        <p:tmPct val="10000"/>
                                      </p:iterate>
                                      <p:childTnLst>
                                        <p:set>
                                          <p:cBhvr>
                                            <p:cTn id="71" dur="1" fill="hold">
                                              <p:stCondLst>
                                                <p:cond delay="0"/>
                                              </p:stCondLst>
                                            </p:cTn>
                                            <p:tgtEl>
                                              <p:spTgt spid="113"/>
                                            </p:tgtEl>
                                            <p:attrNameLst>
                                              <p:attrName>style.visibility</p:attrName>
                                            </p:attrNameLst>
                                          </p:cBhvr>
                                          <p:to>
                                            <p:strVal val="visible"/>
                                          </p:to>
                                        </p:set>
                                        <p:anim calcmode="lin" valueType="num">
                                          <p:cBhvr>
                                            <p:cTn id="72" dur="500" fill="hold"/>
                                            <p:tgtEl>
                                              <p:spTgt spid="113"/>
                                            </p:tgtEl>
                                            <p:attrNameLst>
                                              <p:attrName>ppt_w</p:attrName>
                                            </p:attrNameLst>
                                          </p:cBhvr>
                                          <p:tavLst>
                                            <p:tav tm="0">
                                              <p:val>
                                                <p:fltVal val="0"/>
                                              </p:val>
                                            </p:tav>
                                            <p:tav tm="100000">
                                              <p:val>
                                                <p:strVal val="#ppt_w"/>
                                              </p:val>
                                            </p:tav>
                                          </p:tavLst>
                                        </p:anim>
                                        <p:anim calcmode="lin" valueType="num">
                                          <p:cBhvr>
                                            <p:cTn id="73" dur="500" fill="hold"/>
                                            <p:tgtEl>
                                              <p:spTgt spid="113"/>
                                            </p:tgtEl>
                                            <p:attrNameLst>
                                              <p:attrName>ppt_h</p:attrName>
                                            </p:attrNameLst>
                                          </p:cBhvr>
                                          <p:tavLst>
                                            <p:tav tm="0">
                                              <p:val>
                                                <p:fltVal val="0"/>
                                              </p:val>
                                            </p:tav>
                                            <p:tav tm="100000">
                                              <p:val>
                                                <p:strVal val="#ppt_h"/>
                                              </p:val>
                                            </p:tav>
                                          </p:tavLst>
                                        </p:anim>
                                        <p:animEffect transition="in" filter="fade">
                                          <p:cBhvr>
                                            <p:cTn id="74" dur="500"/>
                                            <p:tgtEl>
                                              <p:spTgt spid="113"/>
                                            </p:tgtEl>
                                          </p:cBhvr>
                                        </p:animEffect>
                                      </p:childTnLst>
                                    </p:cTn>
                                  </p:par>
                                </p:childTnLst>
                              </p:cTn>
                            </p:par>
                            <p:par>
                              <p:cTn id="75" fill="hold">
                                <p:stCondLst>
                                  <p:cond delay="9100"/>
                                </p:stCondLst>
                                <p:childTnLst>
                                  <p:par>
                                    <p:cTn id="76" presetID="2" presetClass="entr" presetSubtype="4" accel="60000" fill="hold" nodeType="afterEffect">
                                      <p:stCondLst>
                                        <p:cond delay="0"/>
                                      </p:stCondLst>
                                      <p:childTnLst>
                                        <p:set>
                                          <p:cBhvr>
                                            <p:cTn id="77" dur="1" fill="hold">
                                              <p:stCondLst>
                                                <p:cond delay="0"/>
                                              </p:stCondLst>
                                            </p:cTn>
                                            <p:tgtEl>
                                              <p:spTgt spid="93"/>
                                            </p:tgtEl>
                                            <p:attrNameLst>
                                              <p:attrName>style.visibility</p:attrName>
                                            </p:attrNameLst>
                                          </p:cBhvr>
                                          <p:to>
                                            <p:strVal val="visible"/>
                                          </p:to>
                                        </p:set>
                                        <p:anim calcmode="lin" valueType="num">
                                          <p:cBhvr additive="base">
                                            <p:cTn id="78" dur="500" fill="hold"/>
                                            <p:tgtEl>
                                              <p:spTgt spid="93"/>
                                            </p:tgtEl>
                                            <p:attrNameLst>
                                              <p:attrName>ppt_x</p:attrName>
                                            </p:attrNameLst>
                                          </p:cBhvr>
                                          <p:tavLst>
                                            <p:tav tm="0">
                                              <p:val>
                                                <p:strVal val="#ppt_x"/>
                                              </p:val>
                                            </p:tav>
                                            <p:tav tm="100000">
                                              <p:val>
                                                <p:strVal val="#ppt_x"/>
                                              </p:val>
                                            </p:tav>
                                          </p:tavLst>
                                        </p:anim>
                                        <p:anim calcmode="lin" valueType="num">
                                          <p:cBhvr additive="base">
                                            <p:cTn id="79" dur="500" fill="hold"/>
                                            <p:tgtEl>
                                              <p:spTgt spid="93"/>
                                            </p:tgtEl>
                                            <p:attrNameLst>
                                              <p:attrName>ppt_y</p:attrName>
                                            </p:attrNameLst>
                                          </p:cBhvr>
                                          <p:tavLst>
                                            <p:tav tm="0">
                                              <p:val>
                                                <p:strVal val="1+#ppt_h/2"/>
                                              </p:val>
                                            </p:tav>
                                            <p:tav tm="100000">
                                              <p:val>
                                                <p:strVal val="#ppt_y"/>
                                              </p:val>
                                            </p:tav>
                                          </p:tavLst>
                                        </p:anim>
                                      </p:childTnLst>
                                    </p:cTn>
                                  </p:par>
                                  <p:par>
                                    <p:cTn id="80" presetID="53" presetClass="entr" presetSubtype="16" fill="hold" grpId="0" nodeType="withEffect">
                                      <p:stCondLst>
                                        <p:cond delay="0"/>
                                      </p:stCondLst>
                                      <p:iterate type="lt">
                                        <p:tmPct val="10000"/>
                                      </p:iterate>
                                      <p:childTnLst>
                                        <p:set>
                                          <p:cBhvr>
                                            <p:cTn id="81" dur="1" fill="hold">
                                              <p:stCondLst>
                                                <p:cond delay="0"/>
                                              </p:stCondLst>
                                            </p:cTn>
                                            <p:tgtEl>
                                              <p:spTgt spid="115"/>
                                            </p:tgtEl>
                                            <p:attrNameLst>
                                              <p:attrName>style.visibility</p:attrName>
                                            </p:attrNameLst>
                                          </p:cBhvr>
                                          <p:to>
                                            <p:strVal val="visible"/>
                                          </p:to>
                                        </p:set>
                                        <p:anim calcmode="lin" valueType="num">
                                          <p:cBhvr>
                                            <p:cTn id="82" dur="500" fill="hold"/>
                                            <p:tgtEl>
                                              <p:spTgt spid="115"/>
                                            </p:tgtEl>
                                            <p:attrNameLst>
                                              <p:attrName>ppt_w</p:attrName>
                                            </p:attrNameLst>
                                          </p:cBhvr>
                                          <p:tavLst>
                                            <p:tav tm="0">
                                              <p:val>
                                                <p:fltVal val="0"/>
                                              </p:val>
                                            </p:tav>
                                            <p:tav tm="100000">
                                              <p:val>
                                                <p:strVal val="#ppt_w"/>
                                              </p:val>
                                            </p:tav>
                                          </p:tavLst>
                                        </p:anim>
                                        <p:anim calcmode="lin" valueType="num">
                                          <p:cBhvr>
                                            <p:cTn id="83" dur="500" fill="hold"/>
                                            <p:tgtEl>
                                              <p:spTgt spid="115"/>
                                            </p:tgtEl>
                                            <p:attrNameLst>
                                              <p:attrName>ppt_h</p:attrName>
                                            </p:attrNameLst>
                                          </p:cBhvr>
                                          <p:tavLst>
                                            <p:tav tm="0">
                                              <p:val>
                                                <p:fltVal val="0"/>
                                              </p:val>
                                            </p:tav>
                                            <p:tav tm="100000">
                                              <p:val>
                                                <p:strVal val="#ppt_h"/>
                                              </p:val>
                                            </p:tav>
                                          </p:tavLst>
                                        </p:anim>
                                        <p:animEffect transition="in" filter="fade">
                                          <p:cBhvr>
                                            <p:cTn id="84" dur="500"/>
                                            <p:tgtEl>
                                              <p:spTgt spid="115"/>
                                            </p:tgtEl>
                                          </p:cBhvr>
                                        </p:animEffect>
                                      </p:childTnLst>
                                    </p:cTn>
                                  </p:par>
                                </p:childTnLst>
                              </p:cTn>
                            </p:par>
                            <p:par>
                              <p:cTn id="85" fill="hold">
                                <p:stCondLst>
                                  <p:cond delay="11000"/>
                                </p:stCondLst>
                                <p:childTnLst>
                                  <p:par>
                                    <p:cTn id="86" presetID="2" presetClass="entr" presetSubtype="4" accel="60000" fill="hold" nodeType="afterEffect">
                                      <p:stCondLst>
                                        <p:cond delay="0"/>
                                      </p:stCondLst>
                                      <p:childTnLst>
                                        <p:set>
                                          <p:cBhvr>
                                            <p:cTn id="87" dur="1" fill="hold">
                                              <p:stCondLst>
                                                <p:cond delay="0"/>
                                              </p:stCondLst>
                                            </p:cTn>
                                            <p:tgtEl>
                                              <p:spTgt spid="105"/>
                                            </p:tgtEl>
                                            <p:attrNameLst>
                                              <p:attrName>style.visibility</p:attrName>
                                            </p:attrNameLst>
                                          </p:cBhvr>
                                          <p:to>
                                            <p:strVal val="visible"/>
                                          </p:to>
                                        </p:set>
                                        <p:anim calcmode="lin" valueType="num">
                                          <p:cBhvr additive="base">
                                            <p:cTn id="88" dur="500" fill="hold"/>
                                            <p:tgtEl>
                                              <p:spTgt spid="105"/>
                                            </p:tgtEl>
                                            <p:attrNameLst>
                                              <p:attrName>ppt_x</p:attrName>
                                            </p:attrNameLst>
                                          </p:cBhvr>
                                          <p:tavLst>
                                            <p:tav tm="0">
                                              <p:val>
                                                <p:strVal val="#ppt_x"/>
                                              </p:val>
                                            </p:tav>
                                            <p:tav tm="100000">
                                              <p:val>
                                                <p:strVal val="#ppt_x"/>
                                              </p:val>
                                            </p:tav>
                                          </p:tavLst>
                                        </p:anim>
                                        <p:anim calcmode="lin" valueType="num">
                                          <p:cBhvr additive="base">
                                            <p:cTn id="89" dur="500" fill="hold"/>
                                            <p:tgtEl>
                                              <p:spTgt spid="105"/>
                                            </p:tgtEl>
                                            <p:attrNameLst>
                                              <p:attrName>ppt_y</p:attrName>
                                            </p:attrNameLst>
                                          </p:cBhvr>
                                          <p:tavLst>
                                            <p:tav tm="0">
                                              <p:val>
                                                <p:strVal val="1+#ppt_h/2"/>
                                              </p:val>
                                            </p:tav>
                                            <p:tav tm="100000">
                                              <p:val>
                                                <p:strVal val="#ppt_y"/>
                                              </p:val>
                                            </p:tav>
                                          </p:tavLst>
                                        </p:anim>
                                      </p:childTnLst>
                                    </p:cTn>
                                  </p:par>
                                  <p:par>
                                    <p:cTn id="90" presetID="53" presetClass="entr" presetSubtype="16" fill="hold" grpId="0" nodeType="withEffect">
                                      <p:stCondLst>
                                        <p:cond delay="0"/>
                                      </p:stCondLst>
                                      <p:iterate type="lt">
                                        <p:tmPct val="10000"/>
                                      </p:iterate>
                                      <p:childTnLst>
                                        <p:set>
                                          <p:cBhvr>
                                            <p:cTn id="91" dur="1" fill="hold">
                                              <p:stCondLst>
                                                <p:cond delay="0"/>
                                              </p:stCondLst>
                                            </p:cTn>
                                            <p:tgtEl>
                                              <p:spTgt spid="117"/>
                                            </p:tgtEl>
                                            <p:attrNameLst>
                                              <p:attrName>style.visibility</p:attrName>
                                            </p:attrNameLst>
                                          </p:cBhvr>
                                          <p:to>
                                            <p:strVal val="visible"/>
                                          </p:to>
                                        </p:set>
                                        <p:anim calcmode="lin" valueType="num">
                                          <p:cBhvr>
                                            <p:cTn id="92" dur="500" fill="hold"/>
                                            <p:tgtEl>
                                              <p:spTgt spid="117"/>
                                            </p:tgtEl>
                                            <p:attrNameLst>
                                              <p:attrName>ppt_w</p:attrName>
                                            </p:attrNameLst>
                                          </p:cBhvr>
                                          <p:tavLst>
                                            <p:tav tm="0">
                                              <p:val>
                                                <p:fltVal val="0"/>
                                              </p:val>
                                            </p:tav>
                                            <p:tav tm="100000">
                                              <p:val>
                                                <p:strVal val="#ppt_w"/>
                                              </p:val>
                                            </p:tav>
                                          </p:tavLst>
                                        </p:anim>
                                        <p:anim calcmode="lin" valueType="num">
                                          <p:cBhvr>
                                            <p:cTn id="93" dur="500" fill="hold"/>
                                            <p:tgtEl>
                                              <p:spTgt spid="117"/>
                                            </p:tgtEl>
                                            <p:attrNameLst>
                                              <p:attrName>ppt_h</p:attrName>
                                            </p:attrNameLst>
                                          </p:cBhvr>
                                          <p:tavLst>
                                            <p:tav tm="0">
                                              <p:val>
                                                <p:fltVal val="0"/>
                                              </p:val>
                                            </p:tav>
                                            <p:tav tm="100000">
                                              <p:val>
                                                <p:strVal val="#ppt_h"/>
                                              </p:val>
                                            </p:tav>
                                          </p:tavLst>
                                        </p:anim>
                                        <p:animEffect transition="in" filter="fade">
                                          <p:cBhvr>
                                            <p:cTn id="94"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animBg="1"/>
          <p:bldP spid="112" grpId="0"/>
          <p:bldP spid="113" grpId="0"/>
          <p:bldP spid="114" grpId="0"/>
          <p:bldP spid="115" grpId="0"/>
          <p:bldP spid="116" grpId="0"/>
          <p:bldP spid="117"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原创设计师QQ598969553          _1"/>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3" name="原创设计师QQ598969553          _2"/>
          <p:cNvGrpSpPr/>
          <p:nvPr/>
        </p:nvGrpSpPr>
        <p:grpSpPr>
          <a:xfrm>
            <a:off x="4282532" y="1214126"/>
            <a:ext cx="565538" cy="3138523"/>
            <a:chOff x="5710045" y="1934627"/>
            <a:chExt cx="754051" cy="4184705"/>
          </a:xfrm>
        </p:grpSpPr>
        <p:grpSp>
          <p:nvGrpSpPr>
            <p:cNvPr id="4" name="组合 3"/>
            <p:cNvGrpSpPr/>
            <p:nvPr/>
          </p:nvGrpSpPr>
          <p:grpSpPr>
            <a:xfrm>
              <a:off x="5710045" y="1934627"/>
              <a:ext cx="754051" cy="4184705"/>
              <a:chOff x="5710045" y="1474252"/>
              <a:chExt cx="754051" cy="4184705"/>
            </a:xfrm>
          </p:grpSpPr>
          <p:sp>
            <p:nvSpPr>
              <p:cNvPr id="7" name="椭圆 6"/>
              <p:cNvSpPr/>
              <p:nvPr/>
            </p:nvSpPr>
            <p:spPr>
              <a:xfrm>
                <a:off x="5710045" y="3188385"/>
                <a:ext cx="754051" cy="754051"/>
              </a:xfrm>
              <a:prstGeom prst="ellipse">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cxnSp>
            <p:nvCxnSpPr>
              <p:cNvPr id="8" name="直接连接符 7"/>
              <p:cNvCxnSpPr/>
              <p:nvPr/>
            </p:nvCxnSpPr>
            <p:spPr>
              <a:xfrm flipV="1">
                <a:off x="6096000" y="1474252"/>
                <a:ext cx="0" cy="1713423"/>
              </a:xfrm>
              <a:prstGeom prst="line">
                <a:avLst/>
              </a:prstGeom>
              <a:ln w="12700">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96000" y="3945538"/>
                <a:ext cx="0" cy="1713419"/>
              </a:xfrm>
              <a:prstGeom prst="line">
                <a:avLst/>
              </a:prstGeom>
              <a:ln w="12700">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bwMode="auto">
            <a:xfrm>
              <a:off x="5792884" y="3826669"/>
              <a:ext cx="606066" cy="451405"/>
            </a:xfrm>
            <a:prstGeom prst="rect">
              <a:avLst/>
            </a:prstGeom>
            <a:noFill/>
          </p:spPr>
          <p:txBody>
            <a:bodyPr wrap="square">
              <a:spAutoFit/>
            </a:bodyPr>
            <a:lstStyle/>
            <a:p>
              <a:pPr algn="ctr">
                <a:defRPr/>
              </a:pPr>
              <a:r>
                <a:rPr lang="en-US" altLang="zh-CN" sz="1600" dirty="0">
                  <a:solidFill>
                    <a:schemeClr val="tx1">
                      <a:lumMod val="65000"/>
                      <a:lumOff val="35000"/>
                    </a:schemeClr>
                  </a:solidFill>
                  <a:latin typeface="+mn-ea"/>
                </a:rPr>
                <a:t>VS</a:t>
              </a:r>
              <a:endParaRPr lang="zh-CN" altLang="en-US" sz="1600" dirty="0">
                <a:solidFill>
                  <a:schemeClr val="tx1">
                    <a:lumMod val="65000"/>
                    <a:lumOff val="35000"/>
                  </a:schemeClr>
                </a:solidFill>
                <a:latin typeface="+mn-ea"/>
              </a:endParaRPr>
            </a:p>
          </p:txBody>
        </p:sp>
      </p:grpSp>
      <p:graphicFrame>
        <p:nvGraphicFramePr>
          <p:cNvPr id="10" name="原创设计师QQ598969553          _3"/>
          <p:cNvGraphicFramePr/>
          <p:nvPr>
            <p:extLst/>
          </p:nvPr>
        </p:nvGraphicFramePr>
        <p:xfrm>
          <a:off x="1112780" y="2842437"/>
          <a:ext cx="2860792" cy="1543827"/>
        </p:xfrm>
        <a:graphic>
          <a:graphicData uri="http://schemas.openxmlformats.org/drawingml/2006/chart">
            <c:chart xmlns:c="http://schemas.openxmlformats.org/drawingml/2006/chart" xmlns:r="http://schemas.openxmlformats.org/officeDocument/2006/relationships" r:id="rId3"/>
          </a:graphicData>
        </a:graphic>
      </p:graphicFrame>
      <p:sp>
        <p:nvSpPr>
          <p:cNvPr id="11" name="原创设计师QQ598969553          _4"/>
          <p:cNvSpPr txBox="1"/>
          <p:nvPr/>
        </p:nvSpPr>
        <p:spPr>
          <a:xfrm>
            <a:off x="1269626" y="2867071"/>
            <a:ext cx="663320" cy="176972"/>
          </a:xfrm>
          <a:prstGeom prst="rect">
            <a:avLst/>
          </a:prstGeom>
          <a:noFill/>
        </p:spPr>
        <p:txBody>
          <a:bodyPr wrap="square" lIns="68580" tIns="34290" rIns="68580" bIns="34290" rtlCol="0">
            <a:spAutoFit/>
          </a:bodyPr>
          <a:lstStyle/>
          <a:p>
            <a:r>
              <a:rPr lang="zh-CN" altLang="en-US" sz="700" dirty="0">
                <a:solidFill>
                  <a:schemeClr val="tx1">
                    <a:lumMod val="65000"/>
                    <a:lumOff val="35000"/>
                  </a:schemeClr>
                </a:solidFill>
                <a:latin typeface="+mn-ea"/>
              </a:rPr>
              <a:t>（百万元）</a:t>
            </a:r>
          </a:p>
        </p:txBody>
      </p:sp>
      <p:graphicFrame>
        <p:nvGraphicFramePr>
          <p:cNvPr id="12" name="原创设计师QQ598969553          _5"/>
          <p:cNvGraphicFramePr/>
          <p:nvPr>
            <p:extLst/>
          </p:nvPr>
        </p:nvGraphicFramePr>
        <p:xfrm>
          <a:off x="5170430" y="2842437"/>
          <a:ext cx="2860792" cy="1543827"/>
        </p:xfrm>
        <a:graphic>
          <a:graphicData uri="http://schemas.openxmlformats.org/drawingml/2006/chart">
            <c:chart xmlns:c="http://schemas.openxmlformats.org/drawingml/2006/chart" xmlns:r="http://schemas.openxmlformats.org/officeDocument/2006/relationships" r:id="rId4"/>
          </a:graphicData>
        </a:graphic>
      </p:graphicFrame>
      <p:sp>
        <p:nvSpPr>
          <p:cNvPr id="13" name="原创设计师QQ598969553          _6"/>
          <p:cNvSpPr txBox="1"/>
          <p:nvPr/>
        </p:nvSpPr>
        <p:spPr>
          <a:xfrm>
            <a:off x="5327276" y="2867071"/>
            <a:ext cx="663320" cy="176972"/>
          </a:xfrm>
          <a:prstGeom prst="rect">
            <a:avLst/>
          </a:prstGeom>
          <a:noFill/>
        </p:spPr>
        <p:txBody>
          <a:bodyPr wrap="square" lIns="68580" tIns="34290" rIns="68580" bIns="34290" rtlCol="0">
            <a:spAutoFit/>
          </a:bodyPr>
          <a:lstStyle/>
          <a:p>
            <a:r>
              <a:rPr lang="zh-CN" altLang="en-US" sz="700" dirty="0">
                <a:solidFill>
                  <a:schemeClr val="tx1">
                    <a:lumMod val="65000"/>
                    <a:lumOff val="35000"/>
                  </a:schemeClr>
                </a:solidFill>
                <a:latin typeface="+mn-ea"/>
              </a:rPr>
              <a:t>（百万元）</a:t>
            </a:r>
          </a:p>
        </p:txBody>
      </p:sp>
      <p:grpSp>
        <p:nvGrpSpPr>
          <p:cNvPr id="14" name="原创设计师QQ598969553          _7"/>
          <p:cNvGrpSpPr/>
          <p:nvPr/>
        </p:nvGrpSpPr>
        <p:grpSpPr>
          <a:xfrm>
            <a:off x="1202186" y="1333664"/>
            <a:ext cx="2681981" cy="1022583"/>
            <a:chOff x="2330673" y="2010009"/>
            <a:chExt cx="1739454" cy="1412819"/>
          </a:xfrm>
        </p:grpSpPr>
        <p:sp>
          <p:nvSpPr>
            <p:cNvPr id="15" name="圆角矩形 14"/>
            <p:cNvSpPr/>
            <p:nvPr/>
          </p:nvSpPr>
          <p:spPr>
            <a:xfrm>
              <a:off x="2330673" y="2010009"/>
              <a:ext cx="1739454" cy="1412819"/>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6" name="圆角矩形 15"/>
            <p:cNvSpPr/>
            <p:nvPr/>
          </p:nvSpPr>
          <p:spPr>
            <a:xfrm>
              <a:off x="2385774" y="2120873"/>
              <a:ext cx="1629239" cy="1191084"/>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7" name="原创设计师QQ598969553          _8"/>
          <p:cNvGrpSpPr/>
          <p:nvPr/>
        </p:nvGrpSpPr>
        <p:grpSpPr>
          <a:xfrm>
            <a:off x="5259835" y="1333664"/>
            <a:ext cx="2681981" cy="1022583"/>
            <a:chOff x="2330673" y="2010009"/>
            <a:chExt cx="1739454" cy="1412819"/>
          </a:xfrm>
        </p:grpSpPr>
        <p:sp>
          <p:nvSpPr>
            <p:cNvPr id="18" name="圆角矩形 17"/>
            <p:cNvSpPr/>
            <p:nvPr/>
          </p:nvSpPr>
          <p:spPr>
            <a:xfrm>
              <a:off x="2330673" y="2010009"/>
              <a:ext cx="1739454" cy="1412819"/>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9" name="圆角矩形 18"/>
            <p:cNvSpPr/>
            <p:nvPr/>
          </p:nvSpPr>
          <p:spPr>
            <a:xfrm>
              <a:off x="2385774" y="2120873"/>
              <a:ext cx="1629239" cy="1191084"/>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0" name="原创设计师QQ598969553          _9"/>
          <p:cNvGrpSpPr/>
          <p:nvPr/>
        </p:nvGrpSpPr>
        <p:grpSpPr>
          <a:xfrm>
            <a:off x="1363148" y="1479069"/>
            <a:ext cx="2376603" cy="623462"/>
            <a:chOff x="7183565" y="3740342"/>
            <a:chExt cx="3168804" cy="831285"/>
          </a:xfrm>
        </p:grpSpPr>
        <p:sp>
          <p:nvSpPr>
            <p:cNvPr id="21" name="文本框 27"/>
            <p:cNvSpPr txBox="1"/>
            <p:nvPr/>
          </p:nvSpPr>
          <p:spPr bwMode="auto">
            <a:xfrm>
              <a:off x="7183565" y="4079187"/>
              <a:ext cx="3168804" cy="492440"/>
            </a:xfrm>
            <a:prstGeom prst="rect">
              <a:avLst/>
            </a:prstGeom>
            <a:noFill/>
          </p:spPr>
          <p:txBody>
            <a:bodyPr wrap="square">
              <a:spAutoFit/>
            </a:bodyPr>
            <a:lstStyle/>
            <a:p>
              <a:pPr>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sp>
          <p:nvSpPr>
            <p:cNvPr id="22" name="文本框 28"/>
            <p:cNvSpPr txBox="1"/>
            <p:nvPr/>
          </p:nvSpPr>
          <p:spPr bwMode="auto">
            <a:xfrm>
              <a:off x="7183565" y="3740342"/>
              <a:ext cx="2349784" cy="410371"/>
            </a:xfrm>
            <a:prstGeom prst="rect">
              <a:avLst/>
            </a:prstGeom>
            <a:noFill/>
          </p:spPr>
          <p:txBody>
            <a:bodyPr wrap="square">
              <a:spAutoFit/>
            </a:bodyPr>
            <a:lstStyle/>
            <a:p>
              <a:pPr>
                <a:defRPr/>
              </a:pPr>
              <a:r>
                <a:rPr lang="zh-CN" altLang="en-US" b="1" spc="75" dirty="0">
                  <a:solidFill>
                    <a:schemeClr val="accent1"/>
                  </a:solidFill>
                  <a:latin typeface="+mn-ea"/>
                </a:rPr>
                <a:t>点击添加标题内容</a:t>
              </a:r>
            </a:p>
          </p:txBody>
        </p:sp>
      </p:grpSp>
      <p:grpSp>
        <p:nvGrpSpPr>
          <p:cNvPr id="23" name="原创设计师QQ598969553          _10"/>
          <p:cNvGrpSpPr/>
          <p:nvPr/>
        </p:nvGrpSpPr>
        <p:grpSpPr>
          <a:xfrm>
            <a:off x="5412513" y="1479066"/>
            <a:ext cx="2376603" cy="623463"/>
            <a:chOff x="7183565" y="3740342"/>
            <a:chExt cx="3168804" cy="831287"/>
          </a:xfrm>
        </p:grpSpPr>
        <p:sp>
          <p:nvSpPr>
            <p:cNvPr id="24" name="文本框 31"/>
            <p:cNvSpPr txBox="1"/>
            <p:nvPr/>
          </p:nvSpPr>
          <p:spPr bwMode="auto">
            <a:xfrm>
              <a:off x="7183565" y="4079188"/>
              <a:ext cx="3168804" cy="492441"/>
            </a:xfrm>
            <a:prstGeom prst="rect">
              <a:avLst/>
            </a:prstGeom>
            <a:noFill/>
          </p:spPr>
          <p:txBody>
            <a:bodyPr wrap="square">
              <a:spAutoFit/>
            </a:bodyPr>
            <a:lstStyle/>
            <a:p>
              <a:pPr>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sp>
          <p:nvSpPr>
            <p:cNvPr id="25" name="文本框 32"/>
            <p:cNvSpPr txBox="1"/>
            <p:nvPr/>
          </p:nvSpPr>
          <p:spPr bwMode="auto">
            <a:xfrm>
              <a:off x="7183565" y="3740342"/>
              <a:ext cx="2349784" cy="410371"/>
            </a:xfrm>
            <a:prstGeom prst="rect">
              <a:avLst/>
            </a:prstGeom>
            <a:noFill/>
          </p:spPr>
          <p:txBody>
            <a:bodyPr wrap="square">
              <a:spAutoFit/>
            </a:bodyPr>
            <a:lstStyle/>
            <a:p>
              <a:pPr>
                <a:defRPr/>
              </a:pPr>
              <a:r>
                <a:rPr lang="zh-CN" altLang="en-US" b="1" spc="75" dirty="0">
                  <a:solidFill>
                    <a:schemeClr val="accent2"/>
                  </a:solidFill>
                  <a:latin typeface="+mn-ea"/>
                </a:rPr>
                <a:t>点击添加标题内容</a:t>
              </a:r>
            </a:p>
          </p:txBody>
        </p:sp>
      </p:grpSp>
      <p:pic>
        <p:nvPicPr>
          <p:cNvPr id="26" name="Picture 64"/>
          <p:cNvPicPr>
            <a:picLocks noGrp="1" noSelect="1" noRot="1" noChangeAspect="1" noMove="1" noResize="1" noChangeShapeType="1"/>
          </p:cNvPicPr>
          <p:nvPr/>
        </p:nvPicPr>
        <p:blipFill>
          <a:blip r:embed="rId5" cstate="screen">
            <a:extLst>
              <a:ext uri="{28A0092B-C50C-407E-A947-70E740481C1C}">
                <a14:useLocalDpi xmlns:a14="http://schemas.microsoft.com/office/drawing/2010/main"/>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4036088418"/>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childTnLst>
                              </p:cTn>
                            </p:par>
                            <p:par>
                              <p:cTn id="8" fill="hold">
                                <p:stCondLst>
                                  <p:cond delay="500"/>
                                </p:stCondLst>
                                <p:childTnLst>
                                  <p:par>
                                    <p:cTn id="9" presetID="2" presetClass="entr" presetSubtype="4" accel="60000" fill="hold" nodeType="afterEffect" p14:presetBounceEnd="40000">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14:bounceEnd="40000">
                                          <p:cBhvr additive="base">
                                            <p:cTn id="11" dur="50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accel="60000" fill="hold" nodeType="withEffect" p14:presetBounceEnd="40000">
                                      <p:stCondLst>
                                        <p:cond delay="200"/>
                                      </p:stCondLst>
                                      <p:childTnLst>
                                        <p:set>
                                          <p:cBhvr>
                                            <p:cTn id="14" dur="1" fill="hold">
                                              <p:stCondLst>
                                                <p:cond delay="0"/>
                                              </p:stCondLst>
                                            </p:cTn>
                                            <p:tgtEl>
                                              <p:spTgt spid="17"/>
                                            </p:tgtEl>
                                            <p:attrNameLst>
                                              <p:attrName>style.visibility</p:attrName>
                                            </p:attrNameLst>
                                          </p:cBhvr>
                                          <p:to>
                                            <p:strVal val="visible"/>
                                          </p:to>
                                        </p:set>
                                        <p:anim calcmode="lin" valueType="num" p14:bounceEnd="40000">
                                          <p:cBhvr additive="base">
                                            <p:cTn id="15" dur="500" fill="hold"/>
                                            <p:tgtEl>
                                              <p:spTgt spid="17"/>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par>
                              <p:cTn id="17" fill="hold">
                                <p:stCondLst>
                                  <p:cond delay="1200"/>
                                </p:stCondLst>
                                <p:childTnLst>
                                  <p:par>
                                    <p:cTn id="18" presetID="16" presetClass="entr" presetSubtype="37"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barn(outVertical)">
                                          <p:cBhvr>
                                            <p:cTn id="20" dur="500"/>
                                            <p:tgtEl>
                                              <p:spTgt spid="20"/>
                                            </p:tgtEl>
                                          </p:cBhvr>
                                        </p:animEffect>
                                      </p:childTnLst>
                                    </p:cTn>
                                  </p:par>
                                  <p:par>
                                    <p:cTn id="21" presetID="16" presetClass="entr" presetSubtype="37"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outVertical)">
                                          <p:cBhvr>
                                            <p:cTn id="23" dur="500"/>
                                            <p:tgtEl>
                                              <p:spTgt spid="23"/>
                                            </p:tgtEl>
                                          </p:cBhvr>
                                        </p:animEffect>
                                      </p:childTnLst>
                                    </p:cTn>
                                  </p:par>
                                </p:childTnLst>
                              </p:cTn>
                            </p:par>
                            <p:par>
                              <p:cTn id="24" fill="hold">
                                <p:stCondLst>
                                  <p:cond delay="1700"/>
                                </p:stCondLst>
                                <p:childTnLst>
                                  <p:par>
                                    <p:cTn id="25" presetID="22" presetClass="entr" presetSubtype="4" fill="hold" grpId="0" nodeType="afterEffect">
                                      <p:stCondLst>
                                        <p:cond delay="0"/>
                                      </p:stCondLst>
                                      <p:childTnLst>
                                        <p:set>
                                          <p:cBhvr>
                                            <p:cTn id="26"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ipe(down)">
                                          <p:cBhvr>
                                            <p:cTn id="27" dur="500"/>
                                            <p:tgtEl>
                                              <p:spTgt spid="10">
                                                <p:graphicEl>
                                                  <a:chart seriesIdx="-3" categoryIdx="-3" bldStep="gridLegend"/>
                                                </p:graphicEl>
                                              </p:spTgt>
                                            </p:tgtEl>
                                          </p:cBhvr>
                                        </p:animEffect>
                                      </p:childTnLst>
                                    </p:cTn>
                                  </p:par>
                                </p:childTnLst>
                              </p:cTn>
                            </p:par>
                            <p:par>
                              <p:cTn id="28" fill="hold">
                                <p:stCondLst>
                                  <p:cond delay="22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700"/>
                                </p:stCondLst>
                                <p:childTnLst>
                                  <p:par>
                                    <p:cTn id="35" presetID="22" presetClass="entr" presetSubtype="4" fill="hold" grpId="0" nodeType="afterEffect">
                                      <p:stCondLst>
                                        <p:cond delay="0"/>
                                      </p:stCondLst>
                                      <p:childTnLst>
                                        <p:set>
                                          <p:cBhvr>
                                            <p:cTn id="36"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wipe(down)">
                                          <p:cBhvr>
                                            <p:cTn id="37" dur="500"/>
                                            <p:tgtEl>
                                              <p:spTgt spid="10">
                                                <p:graphicEl>
                                                  <a:chart seriesIdx="0" categoryIdx="-4" bldStep="series"/>
                                                </p:graphicEl>
                                              </p:spTgt>
                                            </p:tgtEl>
                                          </p:cBhvr>
                                        </p:animEffect>
                                      </p:childTnLst>
                                    </p:cTn>
                                  </p:par>
                                </p:childTnLst>
                              </p:cTn>
                            </p:par>
                            <p:par>
                              <p:cTn id="38" fill="hold">
                                <p:stCondLst>
                                  <p:cond delay="3200"/>
                                </p:stCondLst>
                                <p:childTnLst>
                                  <p:par>
                                    <p:cTn id="39" presetID="22" presetClass="entr" presetSubtype="4" fill="hold" grpId="0" nodeType="afterEffect">
                                      <p:stCondLst>
                                        <p:cond delay="0"/>
                                      </p:stCondLst>
                                      <p:childTnLst>
                                        <p:set>
                                          <p:cBhvr>
                                            <p:cTn id="40" dur="1" fill="hold">
                                              <p:stCondLst>
                                                <p:cond delay="0"/>
                                              </p:stCondLst>
                                            </p:cTn>
                                            <p:tgtEl>
                                              <p:spTgt spid="12">
                                                <p:graphicEl>
                                                  <a:chart seriesIdx="-3" categoryIdx="-3" bldStep="gridLegend"/>
                                                </p:graphicEl>
                                              </p:spTgt>
                                            </p:tgtEl>
                                            <p:attrNameLst>
                                              <p:attrName>style.visibility</p:attrName>
                                            </p:attrNameLst>
                                          </p:cBhvr>
                                          <p:to>
                                            <p:strVal val="visible"/>
                                          </p:to>
                                        </p:set>
                                        <p:animEffect transition="in" filter="wipe(down)">
                                          <p:cBhvr>
                                            <p:cTn id="41" dur="500"/>
                                            <p:tgtEl>
                                              <p:spTgt spid="12">
                                                <p:graphicEl>
                                                  <a:chart seriesIdx="-3" categoryIdx="-3" bldStep="gridLegend"/>
                                                </p:graphicEl>
                                              </p:spTgt>
                                            </p:tgtEl>
                                          </p:cBhvr>
                                        </p:animEffect>
                                      </p:childTnLst>
                                    </p:cTn>
                                  </p:par>
                                </p:childTnLst>
                              </p:cTn>
                            </p:par>
                            <p:par>
                              <p:cTn id="42" fill="hold">
                                <p:stCondLst>
                                  <p:cond delay="3700"/>
                                </p:stCondLst>
                                <p:childTnLst>
                                  <p:par>
                                    <p:cTn id="43" presetID="53" presetClass="entr" presetSubtype="16"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4200"/>
                                </p:stCondLst>
                                <p:childTnLst>
                                  <p:par>
                                    <p:cTn id="49" presetID="22" presetClass="entr" presetSubtype="4" fill="hold" grpId="0" nodeType="afterEffect">
                                      <p:stCondLst>
                                        <p:cond delay="0"/>
                                      </p:stCondLst>
                                      <p:childTnLst>
                                        <p:set>
                                          <p:cBhvr>
                                            <p:cTn id="50" dur="1" fill="hold">
                                              <p:stCondLst>
                                                <p:cond delay="0"/>
                                              </p:stCondLst>
                                            </p:cTn>
                                            <p:tgtEl>
                                              <p:spTgt spid="12">
                                                <p:graphicEl>
                                                  <a:chart seriesIdx="0" categoryIdx="-4" bldStep="series"/>
                                                </p:graphicEl>
                                              </p:spTgt>
                                            </p:tgtEl>
                                            <p:attrNameLst>
                                              <p:attrName>style.visibility</p:attrName>
                                            </p:attrNameLst>
                                          </p:cBhvr>
                                          <p:to>
                                            <p:strVal val="visible"/>
                                          </p:to>
                                        </p:set>
                                        <p:animEffect transition="in" filter="wipe(down)">
                                          <p:cBhvr>
                                            <p:cTn id="51" dur="500"/>
                                            <p:tgtEl>
                                              <p:spTgt spid="12">
                                                <p:graphicEl>
                                                  <a:chart seriesIdx="0"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Sub>
              <a:bldChart bld="series"/>
            </p:bldSub>
          </p:bldGraphic>
          <p:bldP spid="11" grpId="0"/>
          <p:bldGraphic spid="12" grpId="0">
            <p:bldSub>
              <a:bldChart bld="series"/>
            </p:bldSub>
          </p:bldGraphic>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childTnLst>
                              </p:cTn>
                            </p:par>
                            <p:par>
                              <p:cTn id="8" fill="hold">
                                <p:stCondLst>
                                  <p:cond delay="500"/>
                                </p:stCondLst>
                                <p:childTnLst>
                                  <p:par>
                                    <p:cTn id="9" presetID="2" presetClass="entr" presetSubtype="4" accel="6000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accel="60000" fill="hold" nodeType="withEffect">
                                      <p:stCondLst>
                                        <p:cond delay="2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par>
                              <p:cTn id="17" fill="hold">
                                <p:stCondLst>
                                  <p:cond delay="1200"/>
                                </p:stCondLst>
                                <p:childTnLst>
                                  <p:par>
                                    <p:cTn id="18" presetID="16" presetClass="entr" presetSubtype="37"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barn(outVertical)">
                                          <p:cBhvr>
                                            <p:cTn id="20" dur="500"/>
                                            <p:tgtEl>
                                              <p:spTgt spid="20"/>
                                            </p:tgtEl>
                                          </p:cBhvr>
                                        </p:animEffect>
                                      </p:childTnLst>
                                    </p:cTn>
                                  </p:par>
                                  <p:par>
                                    <p:cTn id="21" presetID="16" presetClass="entr" presetSubtype="37"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outVertical)">
                                          <p:cBhvr>
                                            <p:cTn id="23" dur="500"/>
                                            <p:tgtEl>
                                              <p:spTgt spid="23"/>
                                            </p:tgtEl>
                                          </p:cBhvr>
                                        </p:animEffect>
                                      </p:childTnLst>
                                    </p:cTn>
                                  </p:par>
                                </p:childTnLst>
                              </p:cTn>
                            </p:par>
                            <p:par>
                              <p:cTn id="24" fill="hold">
                                <p:stCondLst>
                                  <p:cond delay="1700"/>
                                </p:stCondLst>
                                <p:childTnLst>
                                  <p:par>
                                    <p:cTn id="25" presetID="22" presetClass="entr" presetSubtype="4" fill="hold" grpId="0" nodeType="afterEffect">
                                      <p:stCondLst>
                                        <p:cond delay="0"/>
                                      </p:stCondLst>
                                      <p:childTnLst>
                                        <p:set>
                                          <p:cBhvr>
                                            <p:cTn id="26"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ipe(down)">
                                          <p:cBhvr>
                                            <p:cTn id="27" dur="500"/>
                                            <p:tgtEl>
                                              <p:spTgt spid="10">
                                                <p:graphicEl>
                                                  <a:chart seriesIdx="-3" categoryIdx="-3" bldStep="gridLegend"/>
                                                </p:graphicEl>
                                              </p:spTgt>
                                            </p:tgtEl>
                                          </p:cBhvr>
                                        </p:animEffect>
                                      </p:childTnLst>
                                    </p:cTn>
                                  </p:par>
                                </p:childTnLst>
                              </p:cTn>
                            </p:par>
                            <p:par>
                              <p:cTn id="28" fill="hold">
                                <p:stCondLst>
                                  <p:cond delay="22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700"/>
                                </p:stCondLst>
                                <p:childTnLst>
                                  <p:par>
                                    <p:cTn id="35" presetID="22" presetClass="entr" presetSubtype="4" fill="hold" grpId="0" nodeType="afterEffect">
                                      <p:stCondLst>
                                        <p:cond delay="0"/>
                                      </p:stCondLst>
                                      <p:childTnLst>
                                        <p:set>
                                          <p:cBhvr>
                                            <p:cTn id="36"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wipe(down)">
                                          <p:cBhvr>
                                            <p:cTn id="37" dur="500"/>
                                            <p:tgtEl>
                                              <p:spTgt spid="10">
                                                <p:graphicEl>
                                                  <a:chart seriesIdx="0" categoryIdx="-4" bldStep="series"/>
                                                </p:graphicEl>
                                              </p:spTgt>
                                            </p:tgtEl>
                                          </p:cBhvr>
                                        </p:animEffect>
                                      </p:childTnLst>
                                    </p:cTn>
                                  </p:par>
                                </p:childTnLst>
                              </p:cTn>
                            </p:par>
                            <p:par>
                              <p:cTn id="38" fill="hold">
                                <p:stCondLst>
                                  <p:cond delay="3200"/>
                                </p:stCondLst>
                                <p:childTnLst>
                                  <p:par>
                                    <p:cTn id="39" presetID="22" presetClass="entr" presetSubtype="4" fill="hold" grpId="0" nodeType="afterEffect">
                                      <p:stCondLst>
                                        <p:cond delay="0"/>
                                      </p:stCondLst>
                                      <p:childTnLst>
                                        <p:set>
                                          <p:cBhvr>
                                            <p:cTn id="40" dur="1" fill="hold">
                                              <p:stCondLst>
                                                <p:cond delay="0"/>
                                              </p:stCondLst>
                                            </p:cTn>
                                            <p:tgtEl>
                                              <p:spTgt spid="12">
                                                <p:graphicEl>
                                                  <a:chart seriesIdx="-3" categoryIdx="-3" bldStep="gridLegend"/>
                                                </p:graphicEl>
                                              </p:spTgt>
                                            </p:tgtEl>
                                            <p:attrNameLst>
                                              <p:attrName>style.visibility</p:attrName>
                                            </p:attrNameLst>
                                          </p:cBhvr>
                                          <p:to>
                                            <p:strVal val="visible"/>
                                          </p:to>
                                        </p:set>
                                        <p:animEffect transition="in" filter="wipe(down)">
                                          <p:cBhvr>
                                            <p:cTn id="41" dur="500"/>
                                            <p:tgtEl>
                                              <p:spTgt spid="12">
                                                <p:graphicEl>
                                                  <a:chart seriesIdx="-3" categoryIdx="-3" bldStep="gridLegend"/>
                                                </p:graphicEl>
                                              </p:spTgt>
                                            </p:tgtEl>
                                          </p:cBhvr>
                                        </p:animEffect>
                                      </p:childTnLst>
                                    </p:cTn>
                                  </p:par>
                                </p:childTnLst>
                              </p:cTn>
                            </p:par>
                            <p:par>
                              <p:cTn id="42" fill="hold">
                                <p:stCondLst>
                                  <p:cond delay="3700"/>
                                </p:stCondLst>
                                <p:childTnLst>
                                  <p:par>
                                    <p:cTn id="43" presetID="53" presetClass="entr" presetSubtype="16"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4200"/>
                                </p:stCondLst>
                                <p:childTnLst>
                                  <p:par>
                                    <p:cTn id="49" presetID="22" presetClass="entr" presetSubtype="4" fill="hold" grpId="0" nodeType="afterEffect">
                                      <p:stCondLst>
                                        <p:cond delay="0"/>
                                      </p:stCondLst>
                                      <p:childTnLst>
                                        <p:set>
                                          <p:cBhvr>
                                            <p:cTn id="50" dur="1" fill="hold">
                                              <p:stCondLst>
                                                <p:cond delay="0"/>
                                              </p:stCondLst>
                                            </p:cTn>
                                            <p:tgtEl>
                                              <p:spTgt spid="12">
                                                <p:graphicEl>
                                                  <a:chart seriesIdx="0" categoryIdx="-4" bldStep="series"/>
                                                </p:graphicEl>
                                              </p:spTgt>
                                            </p:tgtEl>
                                            <p:attrNameLst>
                                              <p:attrName>style.visibility</p:attrName>
                                            </p:attrNameLst>
                                          </p:cBhvr>
                                          <p:to>
                                            <p:strVal val="visible"/>
                                          </p:to>
                                        </p:set>
                                        <p:animEffect transition="in" filter="wipe(down)">
                                          <p:cBhvr>
                                            <p:cTn id="51" dur="500"/>
                                            <p:tgtEl>
                                              <p:spTgt spid="12">
                                                <p:graphicEl>
                                                  <a:chart seriesIdx="0"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Sub>
              <a:bldChart bld="series"/>
            </p:bldSub>
          </p:bldGraphic>
          <p:bldP spid="11" grpId="0"/>
          <p:bldGraphic spid="12" grpId="0">
            <p:bldSub>
              <a:bldChart bld="series"/>
            </p:bldSub>
          </p:bldGraphic>
          <p:bldP spid="13"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原创设计师QQ598969553          _1"/>
          <p:cNvSpPr/>
          <p:nvPr/>
        </p:nvSpPr>
        <p:spPr>
          <a:xfrm>
            <a:off x="3984952" y="1901409"/>
            <a:ext cx="5159048" cy="13237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原创设计师QQ598969553          _2"/>
          <p:cNvGrpSpPr/>
          <p:nvPr/>
        </p:nvGrpSpPr>
        <p:grpSpPr>
          <a:xfrm>
            <a:off x="2926908" y="1901409"/>
            <a:ext cx="1497888" cy="1327566"/>
            <a:chOff x="2926908" y="1901409"/>
            <a:chExt cx="1497888" cy="1327566"/>
          </a:xfrm>
        </p:grpSpPr>
        <p:grpSp>
          <p:nvGrpSpPr>
            <p:cNvPr id="25" name="组合 24"/>
            <p:cNvGrpSpPr/>
            <p:nvPr/>
          </p:nvGrpSpPr>
          <p:grpSpPr>
            <a:xfrm rot="5400000">
              <a:off x="3012069" y="1816248"/>
              <a:ext cx="1327566" cy="1497888"/>
              <a:chOff x="4468733" y="2771468"/>
              <a:chExt cx="1487127" cy="1677919"/>
            </a:xfrm>
          </p:grpSpPr>
          <p:sp>
            <p:nvSpPr>
              <p:cNvPr id="27" name="Freeform 5"/>
              <p:cNvSpPr>
                <a:spLocks/>
              </p:cNvSpPr>
              <p:nvPr/>
            </p:nvSpPr>
            <p:spPr bwMode="auto">
              <a:xfrm rot="5400000">
                <a:off x="4373337" y="2866864"/>
                <a:ext cx="1677919" cy="1487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5"/>
              <p:cNvSpPr>
                <a:spLocks/>
              </p:cNvSpPr>
              <p:nvPr/>
            </p:nvSpPr>
            <p:spPr bwMode="auto">
              <a:xfrm rot="5400000">
                <a:off x="4600910" y="3068560"/>
                <a:ext cx="1222771" cy="10837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p>
            </p:txBody>
          </p:sp>
        </p:grpSp>
        <p:sp>
          <p:nvSpPr>
            <p:cNvPr id="26" name="TextBox 6"/>
            <p:cNvSpPr txBox="1"/>
            <p:nvPr/>
          </p:nvSpPr>
          <p:spPr>
            <a:xfrm>
              <a:off x="3366751" y="2272804"/>
              <a:ext cx="618201" cy="584775"/>
            </a:xfrm>
            <a:prstGeom prst="rect">
              <a:avLst/>
            </a:prstGeom>
            <a:noFill/>
          </p:spPr>
          <p:txBody>
            <a:bodyPr wrap="square" rtlCol="0">
              <a:spAutoFit/>
            </a:bodyPr>
            <a:lstStyle/>
            <a:p>
              <a:pPr algn="ctr"/>
              <a:r>
                <a:rPr lang="en-US" altLang="zh-CN" sz="3200" dirty="0">
                  <a:solidFill>
                    <a:schemeClr val="bg1"/>
                  </a:solidFill>
                  <a:latin typeface="Impact" panose="020B0806030902050204" pitchFamily="34" charset="0"/>
                  <a:ea typeface="微软雅黑" panose="020B0503020204020204" pitchFamily="34" charset="-122"/>
                </a:rPr>
                <a:t>04</a:t>
              </a:r>
              <a:endParaRPr lang="zh-CN" altLang="en-US" sz="3200" dirty="0">
                <a:solidFill>
                  <a:schemeClr val="bg1"/>
                </a:solidFill>
                <a:latin typeface="Impact" panose="020B0806030902050204" pitchFamily="34" charset="0"/>
                <a:ea typeface="微软雅黑" panose="020B0503020204020204" pitchFamily="34" charset="-122"/>
              </a:endParaRPr>
            </a:p>
          </p:txBody>
        </p:sp>
      </p:grpSp>
      <p:sp>
        <p:nvSpPr>
          <p:cNvPr id="39" name="原创设计师QQ598969553          _3"/>
          <p:cNvSpPr/>
          <p:nvPr/>
        </p:nvSpPr>
        <p:spPr>
          <a:xfrm>
            <a:off x="5560624" y="2245339"/>
            <a:ext cx="1338828" cy="369332"/>
          </a:xfrm>
          <a:prstGeom prst="rect">
            <a:avLst/>
          </a:prstGeom>
        </p:spPr>
        <p:txBody>
          <a:bodyPr wrap="none">
            <a:spAutoFit/>
          </a:bodyPr>
          <a:lstStyle/>
          <a:p>
            <a:pPr algn="ctr"/>
            <a:r>
              <a:rPr lang="zh-CN" altLang="en-US" b="1" dirty="0">
                <a:solidFill>
                  <a:schemeClr val="bg1"/>
                </a:solidFill>
                <a:latin typeface="华文细黑" panose="02010600040101010101" pitchFamily="2" charset="-122"/>
                <a:ea typeface="华文细黑" panose="02010600040101010101" pitchFamily="2" charset="-122"/>
              </a:rPr>
              <a:t>发展与计划</a:t>
            </a:r>
          </a:p>
        </p:txBody>
      </p:sp>
      <p:sp>
        <p:nvSpPr>
          <p:cNvPr id="40" name="原创设计师QQ598969553          _4"/>
          <p:cNvSpPr/>
          <p:nvPr/>
        </p:nvSpPr>
        <p:spPr>
          <a:xfrm>
            <a:off x="5667478" y="2682905"/>
            <a:ext cx="1165704" cy="276999"/>
          </a:xfrm>
          <a:prstGeom prst="rect">
            <a:avLst/>
          </a:prstGeom>
        </p:spPr>
        <p:txBody>
          <a:bodyPr wrap="none">
            <a:spAutoFit/>
          </a:bodyPr>
          <a:lstStyle/>
          <a:p>
            <a:pPr algn="ctr"/>
            <a:r>
              <a:rPr lang="en-US" altLang="zh-CN" sz="1200" b="1" dirty="0">
                <a:solidFill>
                  <a:schemeClr val="bg1"/>
                </a:solidFill>
                <a:latin typeface="华文细黑" panose="02010600040101010101" pitchFamily="2" charset="-122"/>
                <a:ea typeface="华文细黑" panose="02010600040101010101" pitchFamily="2" charset="-122"/>
              </a:rPr>
              <a:t>(</a:t>
            </a:r>
            <a:r>
              <a:rPr lang="zh-CN" altLang="en-US" sz="1200" b="1" dirty="0">
                <a:solidFill>
                  <a:schemeClr val="bg1"/>
                </a:solidFill>
                <a:latin typeface="华文细黑" panose="02010600040101010101" pitchFamily="2" charset="-122"/>
                <a:ea typeface="华文细黑" panose="02010600040101010101" pitchFamily="2" charset="-122"/>
              </a:rPr>
              <a:t>打算怎么做）</a:t>
            </a:r>
          </a:p>
        </p:txBody>
      </p:sp>
      <p:sp>
        <p:nvSpPr>
          <p:cNvPr id="41" name="原创设计师QQ598969553          _5"/>
          <p:cNvSpPr txBox="1"/>
          <p:nvPr/>
        </p:nvSpPr>
        <p:spPr>
          <a:xfrm>
            <a:off x="4756556" y="3486546"/>
            <a:ext cx="1249060"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总体思路</a:t>
            </a:r>
          </a:p>
        </p:txBody>
      </p:sp>
      <p:sp>
        <p:nvSpPr>
          <p:cNvPr id="42" name="原创设计师QQ598969553          _6"/>
          <p:cNvSpPr txBox="1"/>
          <p:nvPr/>
        </p:nvSpPr>
        <p:spPr>
          <a:xfrm>
            <a:off x="6580713" y="3486546"/>
            <a:ext cx="1608133"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计划实施阶段</a:t>
            </a:r>
          </a:p>
        </p:txBody>
      </p:sp>
      <p:sp>
        <p:nvSpPr>
          <p:cNvPr id="43" name="原创设计师QQ598969553          _7"/>
          <p:cNvSpPr txBox="1"/>
          <p:nvPr/>
        </p:nvSpPr>
        <p:spPr>
          <a:xfrm>
            <a:off x="4756556" y="3867100"/>
            <a:ext cx="1608133"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具体目标规划</a:t>
            </a:r>
          </a:p>
        </p:txBody>
      </p:sp>
      <p:sp>
        <p:nvSpPr>
          <p:cNvPr id="44" name="原创设计师QQ598969553          _8"/>
          <p:cNvSpPr txBox="1"/>
          <p:nvPr/>
        </p:nvSpPr>
        <p:spPr>
          <a:xfrm>
            <a:off x="6580714" y="3867100"/>
            <a:ext cx="1608133"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能力提升计划</a:t>
            </a:r>
          </a:p>
        </p:txBody>
      </p:sp>
      <p:pic>
        <p:nvPicPr>
          <p:cNvPr id="14"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1283647379"/>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500"/>
                                            <p:tgtEl>
                                              <p:spTgt spid="22"/>
                                            </p:tgtEl>
                                          </p:cBhvr>
                                        </p:animEffect>
                                      </p:childTnLst>
                                    </p:cTn>
                                  </p:par>
                                  <p:par>
                                    <p:cTn id="14" presetID="2" presetClass="entr" presetSubtype="4" fill="hold" grpId="0" nodeType="withEffect" p14:presetBounceEnd="60000">
                                      <p:stCondLst>
                                        <p:cond delay="1100"/>
                                      </p:stCondLst>
                                      <p:childTnLst>
                                        <p:set>
                                          <p:cBhvr>
                                            <p:cTn id="15" dur="1" fill="hold">
                                              <p:stCondLst>
                                                <p:cond delay="0"/>
                                              </p:stCondLst>
                                            </p:cTn>
                                            <p:tgtEl>
                                              <p:spTgt spid="41"/>
                                            </p:tgtEl>
                                            <p:attrNameLst>
                                              <p:attrName>style.visibility</p:attrName>
                                            </p:attrNameLst>
                                          </p:cBhvr>
                                          <p:to>
                                            <p:strVal val="visible"/>
                                          </p:to>
                                        </p:set>
                                        <p:anim calcmode="lin" valueType="num" p14:bounceEnd="60000">
                                          <p:cBhvr additive="base">
                                            <p:cTn id="16" dur="75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17" dur="750" fill="hold"/>
                                            <p:tgtEl>
                                              <p:spTgt spid="41"/>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14:presetBounceEnd="60000">
                                      <p:stCondLst>
                                        <p:cond delay="1300"/>
                                      </p:stCondLst>
                                      <p:childTnLst>
                                        <p:set>
                                          <p:cBhvr>
                                            <p:cTn id="19" dur="1" fill="hold">
                                              <p:stCondLst>
                                                <p:cond delay="0"/>
                                              </p:stCondLst>
                                            </p:cTn>
                                            <p:tgtEl>
                                              <p:spTgt spid="43"/>
                                            </p:tgtEl>
                                            <p:attrNameLst>
                                              <p:attrName>style.visibility</p:attrName>
                                            </p:attrNameLst>
                                          </p:cBhvr>
                                          <p:to>
                                            <p:strVal val="visible"/>
                                          </p:to>
                                        </p:set>
                                        <p:anim calcmode="lin" valueType="num" p14:bounceEnd="60000">
                                          <p:cBhvr additive="base">
                                            <p:cTn id="20" dur="750" fill="hold"/>
                                            <p:tgtEl>
                                              <p:spTgt spid="43"/>
                                            </p:tgtEl>
                                            <p:attrNameLst>
                                              <p:attrName>ppt_x</p:attrName>
                                            </p:attrNameLst>
                                          </p:cBhvr>
                                          <p:tavLst>
                                            <p:tav tm="0">
                                              <p:val>
                                                <p:strVal val="#ppt_x"/>
                                              </p:val>
                                            </p:tav>
                                            <p:tav tm="100000">
                                              <p:val>
                                                <p:strVal val="#ppt_x"/>
                                              </p:val>
                                            </p:tav>
                                          </p:tavLst>
                                        </p:anim>
                                        <p:anim calcmode="lin" valueType="num" p14:bounceEnd="60000">
                                          <p:cBhvr additive="base">
                                            <p:cTn id="21" dur="750" fill="hold"/>
                                            <p:tgtEl>
                                              <p:spTgt spid="43"/>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14:presetBounceEnd="60000">
                                      <p:stCondLst>
                                        <p:cond delay="1500"/>
                                      </p:stCondLst>
                                      <p:childTnLst>
                                        <p:set>
                                          <p:cBhvr>
                                            <p:cTn id="23" dur="1" fill="hold">
                                              <p:stCondLst>
                                                <p:cond delay="0"/>
                                              </p:stCondLst>
                                            </p:cTn>
                                            <p:tgtEl>
                                              <p:spTgt spid="42"/>
                                            </p:tgtEl>
                                            <p:attrNameLst>
                                              <p:attrName>style.visibility</p:attrName>
                                            </p:attrNameLst>
                                          </p:cBhvr>
                                          <p:to>
                                            <p:strVal val="visible"/>
                                          </p:to>
                                        </p:set>
                                        <p:anim calcmode="lin" valueType="num" p14:bounceEnd="60000">
                                          <p:cBhvr additive="base">
                                            <p:cTn id="24" dur="750" fill="hold"/>
                                            <p:tgtEl>
                                              <p:spTgt spid="42"/>
                                            </p:tgtEl>
                                            <p:attrNameLst>
                                              <p:attrName>ppt_x</p:attrName>
                                            </p:attrNameLst>
                                          </p:cBhvr>
                                          <p:tavLst>
                                            <p:tav tm="0">
                                              <p:val>
                                                <p:strVal val="#ppt_x"/>
                                              </p:val>
                                            </p:tav>
                                            <p:tav tm="100000">
                                              <p:val>
                                                <p:strVal val="#ppt_x"/>
                                              </p:val>
                                            </p:tav>
                                          </p:tavLst>
                                        </p:anim>
                                        <p:anim calcmode="lin" valueType="num" p14:bounceEnd="60000">
                                          <p:cBhvr additive="base">
                                            <p:cTn id="25" dur="750" fill="hold"/>
                                            <p:tgtEl>
                                              <p:spTgt spid="4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60000">
                                      <p:stCondLst>
                                        <p:cond delay="1700"/>
                                      </p:stCondLst>
                                      <p:childTnLst>
                                        <p:set>
                                          <p:cBhvr>
                                            <p:cTn id="27" dur="1" fill="hold">
                                              <p:stCondLst>
                                                <p:cond delay="0"/>
                                              </p:stCondLst>
                                            </p:cTn>
                                            <p:tgtEl>
                                              <p:spTgt spid="44"/>
                                            </p:tgtEl>
                                            <p:attrNameLst>
                                              <p:attrName>style.visibility</p:attrName>
                                            </p:attrNameLst>
                                          </p:cBhvr>
                                          <p:to>
                                            <p:strVal val="visible"/>
                                          </p:to>
                                        </p:set>
                                        <p:anim calcmode="lin" valueType="num" p14:bounceEnd="60000">
                                          <p:cBhvr additive="base">
                                            <p:cTn id="28" dur="750" fill="hold"/>
                                            <p:tgtEl>
                                              <p:spTgt spid="44"/>
                                            </p:tgtEl>
                                            <p:attrNameLst>
                                              <p:attrName>ppt_x</p:attrName>
                                            </p:attrNameLst>
                                          </p:cBhvr>
                                          <p:tavLst>
                                            <p:tav tm="0">
                                              <p:val>
                                                <p:strVal val="#ppt_x"/>
                                              </p:val>
                                            </p:tav>
                                            <p:tav tm="100000">
                                              <p:val>
                                                <p:strVal val="#ppt_x"/>
                                              </p:val>
                                            </p:tav>
                                          </p:tavLst>
                                        </p:anim>
                                        <p:anim calcmode="lin" valueType="num" p14:bounceEnd="60000">
                                          <p:cBhvr additive="base">
                                            <p:cTn id="29" dur="75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41" grpId="0"/>
          <p:bldP spid="42" grpId="0"/>
          <p:bldP spid="43" grpId="0"/>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500"/>
                                            <p:tgtEl>
                                              <p:spTgt spid="22"/>
                                            </p:tgtEl>
                                          </p:cBhvr>
                                        </p:animEffect>
                                      </p:childTnLst>
                                    </p:cTn>
                                  </p:par>
                                  <p:par>
                                    <p:cTn id="14" presetID="2" presetClass="entr" presetSubtype="4" fill="hold" grpId="0" nodeType="withEffect">
                                      <p:stCondLst>
                                        <p:cond delay="1100"/>
                                      </p:stCondLst>
                                      <p:childTnLst>
                                        <p:set>
                                          <p:cBhvr>
                                            <p:cTn id="15" dur="1" fill="hold">
                                              <p:stCondLst>
                                                <p:cond delay="0"/>
                                              </p:stCondLst>
                                            </p:cTn>
                                            <p:tgtEl>
                                              <p:spTgt spid="41"/>
                                            </p:tgtEl>
                                            <p:attrNameLst>
                                              <p:attrName>style.visibility</p:attrName>
                                            </p:attrNameLst>
                                          </p:cBhvr>
                                          <p:to>
                                            <p:strVal val="visible"/>
                                          </p:to>
                                        </p:set>
                                        <p:anim calcmode="lin" valueType="num">
                                          <p:cBhvr additive="base">
                                            <p:cTn id="16" dur="750" fill="hold"/>
                                            <p:tgtEl>
                                              <p:spTgt spid="41"/>
                                            </p:tgtEl>
                                            <p:attrNameLst>
                                              <p:attrName>ppt_x</p:attrName>
                                            </p:attrNameLst>
                                          </p:cBhvr>
                                          <p:tavLst>
                                            <p:tav tm="0">
                                              <p:val>
                                                <p:strVal val="#ppt_x"/>
                                              </p:val>
                                            </p:tav>
                                            <p:tav tm="100000">
                                              <p:val>
                                                <p:strVal val="#ppt_x"/>
                                              </p:val>
                                            </p:tav>
                                          </p:tavLst>
                                        </p:anim>
                                        <p:anim calcmode="lin" valueType="num">
                                          <p:cBhvr additive="base">
                                            <p:cTn id="17" dur="750" fill="hold"/>
                                            <p:tgtEl>
                                              <p:spTgt spid="41"/>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1300"/>
                                      </p:stCondLst>
                                      <p:childTnLst>
                                        <p:set>
                                          <p:cBhvr>
                                            <p:cTn id="19" dur="1" fill="hold">
                                              <p:stCondLst>
                                                <p:cond delay="0"/>
                                              </p:stCondLst>
                                            </p:cTn>
                                            <p:tgtEl>
                                              <p:spTgt spid="43"/>
                                            </p:tgtEl>
                                            <p:attrNameLst>
                                              <p:attrName>style.visibility</p:attrName>
                                            </p:attrNameLst>
                                          </p:cBhvr>
                                          <p:to>
                                            <p:strVal val="visible"/>
                                          </p:to>
                                        </p:set>
                                        <p:anim calcmode="lin" valueType="num">
                                          <p:cBhvr additive="base">
                                            <p:cTn id="20" dur="750" fill="hold"/>
                                            <p:tgtEl>
                                              <p:spTgt spid="43"/>
                                            </p:tgtEl>
                                            <p:attrNameLst>
                                              <p:attrName>ppt_x</p:attrName>
                                            </p:attrNameLst>
                                          </p:cBhvr>
                                          <p:tavLst>
                                            <p:tav tm="0">
                                              <p:val>
                                                <p:strVal val="#ppt_x"/>
                                              </p:val>
                                            </p:tav>
                                            <p:tav tm="100000">
                                              <p:val>
                                                <p:strVal val="#ppt_x"/>
                                              </p:val>
                                            </p:tav>
                                          </p:tavLst>
                                        </p:anim>
                                        <p:anim calcmode="lin" valueType="num">
                                          <p:cBhvr additive="base">
                                            <p:cTn id="21" dur="750" fill="hold"/>
                                            <p:tgtEl>
                                              <p:spTgt spid="43"/>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1500"/>
                                      </p:stCondLst>
                                      <p:childTnLst>
                                        <p:set>
                                          <p:cBhvr>
                                            <p:cTn id="23" dur="1" fill="hold">
                                              <p:stCondLst>
                                                <p:cond delay="0"/>
                                              </p:stCondLst>
                                            </p:cTn>
                                            <p:tgtEl>
                                              <p:spTgt spid="42"/>
                                            </p:tgtEl>
                                            <p:attrNameLst>
                                              <p:attrName>style.visibility</p:attrName>
                                            </p:attrNameLst>
                                          </p:cBhvr>
                                          <p:to>
                                            <p:strVal val="visible"/>
                                          </p:to>
                                        </p:set>
                                        <p:anim calcmode="lin" valueType="num">
                                          <p:cBhvr additive="base">
                                            <p:cTn id="24" dur="750" fill="hold"/>
                                            <p:tgtEl>
                                              <p:spTgt spid="42"/>
                                            </p:tgtEl>
                                            <p:attrNameLst>
                                              <p:attrName>ppt_x</p:attrName>
                                            </p:attrNameLst>
                                          </p:cBhvr>
                                          <p:tavLst>
                                            <p:tav tm="0">
                                              <p:val>
                                                <p:strVal val="#ppt_x"/>
                                              </p:val>
                                            </p:tav>
                                            <p:tav tm="100000">
                                              <p:val>
                                                <p:strVal val="#ppt_x"/>
                                              </p:val>
                                            </p:tav>
                                          </p:tavLst>
                                        </p:anim>
                                        <p:anim calcmode="lin" valueType="num">
                                          <p:cBhvr additive="base">
                                            <p:cTn id="25" dur="750" fill="hold"/>
                                            <p:tgtEl>
                                              <p:spTgt spid="4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1700"/>
                                      </p:stCondLst>
                                      <p:childTnLst>
                                        <p:set>
                                          <p:cBhvr>
                                            <p:cTn id="27" dur="1" fill="hold">
                                              <p:stCondLst>
                                                <p:cond delay="0"/>
                                              </p:stCondLst>
                                            </p:cTn>
                                            <p:tgtEl>
                                              <p:spTgt spid="44"/>
                                            </p:tgtEl>
                                            <p:attrNameLst>
                                              <p:attrName>style.visibility</p:attrName>
                                            </p:attrNameLst>
                                          </p:cBhvr>
                                          <p:to>
                                            <p:strVal val="visible"/>
                                          </p:to>
                                        </p:set>
                                        <p:anim calcmode="lin" valueType="num">
                                          <p:cBhvr additive="base">
                                            <p:cTn id="28" dur="750" fill="hold"/>
                                            <p:tgtEl>
                                              <p:spTgt spid="44"/>
                                            </p:tgtEl>
                                            <p:attrNameLst>
                                              <p:attrName>ppt_x</p:attrName>
                                            </p:attrNameLst>
                                          </p:cBhvr>
                                          <p:tavLst>
                                            <p:tav tm="0">
                                              <p:val>
                                                <p:strVal val="#ppt_x"/>
                                              </p:val>
                                            </p:tav>
                                            <p:tav tm="100000">
                                              <p:val>
                                                <p:strVal val="#ppt_x"/>
                                              </p:val>
                                            </p:tav>
                                          </p:tavLst>
                                        </p:anim>
                                        <p:anim calcmode="lin" valueType="num">
                                          <p:cBhvr additive="base">
                                            <p:cTn id="29" dur="75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41" grpId="0"/>
          <p:bldP spid="42" grpId="0"/>
          <p:bldP spid="43" grpId="0"/>
          <p:bldP spid="44"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6" name="原创设计师QQ598969553          _1"/>
          <p:cNvGrpSpPr/>
          <p:nvPr/>
        </p:nvGrpSpPr>
        <p:grpSpPr>
          <a:xfrm>
            <a:off x="2730854" y="2981478"/>
            <a:ext cx="5153514" cy="467806"/>
            <a:chOff x="2330673" y="2010009"/>
            <a:chExt cx="1739454" cy="1412819"/>
          </a:xfrm>
        </p:grpSpPr>
        <p:sp>
          <p:nvSpPr>
            <p:cNvPr id="117" name="圆角矩形 116"/>
            <p:cNvSpPr/>
            <p:nvPr/>
          </p:nvSpPr>
          <p:spPr>
            <a:xfrm>
              <a:off x="2330673" y="2010009"/>
              <a:ext cx="1739454" cy="1412819"/>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118" name="圆角矩形 117"/>
            <p:cNvSpPr/>
            <p:nvPr/>
          </p:nvSpPr>
          <p:spPr>
            <a:xfrm>
              <a:off x="2358539" y="2269028"/>
              <a:ext cx="1687412" cy="892897"/>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grpSp>
        <p:nvGrpSpPr>
          <p:cNvPr id="110" name="原创设计师QQ598969553          _2"/>
          <p:cNvGrpSpPr/>
          <p:nvPr/>
        </p:nvGrpSpPr>
        <p:grpSpPr>
          <a:xfrm>
            <a:off x="2730854" y="1253418"/>
            <a:ext cx="5153514" cy="467806"/>
            <a:chOff x="2330673" y="2010009"/>
            <a:chExt cx="1739454" cy="1412819"/>
          </a:xfrm>
        </p:grpSpPr>
        <p:sp>
          <p:nvSpPr>
            <p:cNvPr id="111" name="圆角矩形 110"/>
            <p:cNvSpPr/>
            <p:nvPr/>
          </p:nvSpPr>
          <p:spPr>
            <a:xfrm>
              <a:off x="2330673" y="2010009"/>
              <a:ext cx="1739454" cy="1412819"/>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112" name="圆角矩形 111"/>
            <p:cNvSpPr/>
            <p:nvPr/>
          </p:nvSpPr>
          <p:spPr>
            <a:xfrm>
              <a:off x="2358539" y="2269028"/>
              <a:ext cx="1687412" cy="892897"/>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sp>
        <p:nvSpPr>
          <p:cNvPr id="5" name="原创设计师QQ598969553          _3"/>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6" name="原创设计师QQ598969553          _4"/>
          <p:cNvSpPr txBox="1"/>
          <p:nvPr/>
        </p:nvSpPr>
        <p:spPr>
          <a:xfrm>
            <a:off x="2874626" y="1345265"/>
            <a:ext cx="4148104" cy="307777"/>
          </a:xfrm>
          <a:prstGeom prst="rect">
            <a:avLst/>
          </a:prstGeom>
          <a:noFill/>
        </p:spPr>
        <p:txBody>
          <a:bodyPr wrap="square" rtlCol="0">
            <a:spAutoFit/>
          </a:bodyPr>
          <a:lstStyle/>
          <a:p>
            <a:r>
              <a:rPr lang="zh-CN" altLang="en-US" b="1" dirty="0">
                <a:solidFill>
                  <a:schemeClr val="accent2"/>
                </a:solidFill>
                <a:latin typeface="微软雅黑" pitchFamily="34" charset="-122"/>
                <a:ea typeface="微软雅黑" pitchFamily="34" charset="-122"/>
              </a:rPr>
              <a:t>单击此处添加标题</a:t>
            </a:r>
          </a:p>
        </p:txBody>
      </p:sp>
      <p:sp>
        <p:nvSpPr>
          <p:cNvPr id="9" name="原创设计师QQ598969553          _5"/>
          <p:cNvSpPr txBox="1"/>
          <p:nvPr/>
        </p:nvSpPr>
        <p:spPr>
          <a:xfrm>
            <a:off x="2867761" y="3052011"/>
            <a:ext cx="2979364" cy="307777"/>
          </a:xfrm>
          <a:prstGeom prst="rect">
            <a:avLst/>
          </a:prstGeom>
          <a:noFill/>
        </p:spPr>
        <p:txBody>
          <a:bodyPr wrap="square" rtlCol="0">
            <a:spAutoFit/>
          </a:bodyPr>
          <a:lstStyle/>
          <a:p>
            <a:r>
              <a:rPr lang="zh-CN" altLang="en-US" b="1" dirty="0">
                <a:solidFill>
                  <a:schemeClr val="accent1"/>
                </a:solidFill>
                <a:latin typeface="微软雅黑" pitchFamily="34" charset="-122"/>
                <a:ea typeface="微软雅黑" pitchFamily="34" charset="-122"/>
              </a:rPr>
              <a:t>单击此处添加标题</a:t>
            </a:r>
          </a:p>
        </p:txBody>
      </p:sp>
      <p:sp>
        <p:nvSpPr>
          <p:cNvPr id="10" name="原创设计师QQ598969553          _6"/>
          <p:cNvSpPr txBox="1"/>
          <p:nvPr/>
        </p:nvSpPr>
        <p:spPr>
          <a:xfrm>
            <a:off x="2730853" y="1815365"/>
            <a:ext cx="5223081" cy="729430"/>
          </a:xfrm>
          <a:prstGeom prst="rect">
            <a:avLst/>
          </a:prstGeom>
          <a:noFill/>
        </p:spPr>
        <p:txBody>
          <a:bodyPr wrap="square" lIns="68580" tIns="34290" rIns="68580" bIns="34290" rtlCol="0">
            <a:spAutoFit/>
          </a:bodyPr>
          <a:lstStyle/>
          <a:p>
            <a:pPr>
              <a:lnSpc>
                <a:spcPct val="130000"/>
              </a:lnSpc>
            </a:pPr>
            <a:r>
              <a:rPr lang="zh-CN" altLang="en-US" sz="110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sp>
        <p:nvSpPr>
          <p:cNvPr id="11" name="原创设计师QQ598969553          _7"/>
          <p:cNvSpPr txBox="1"/>
          <p:nvPr/>
        </p:nvSpPr>
        <p:spPr>
          <a:xfrm>
            <a:off x="2730853" y="3486453"/>
            <a:ext cx="5223081" cy="729430"/>
          </a:xfrm>
          <a:prstGeom prst="rect">
            <a:avLst/>
          </a:prstGeom>
          <a:noFill/>
        </p:spPr>
        <p:txBody>
          <a:bodyPr wrap="square" lIns="68580" tIns="34290" rIns="68580" bIns="34290" rtlCol="0">
            <a:spAutoFit/>
          </a:bodyPr>
          <a:lstStyle/>
          <a:p>
            <a:pPr>
              <a:lnSpc>
                <a:spcPct val="130000"/>
              </a:lnSpc>
            </a:pPr>
            <a:r>
              <a:rPr lang="zh-CN" altLang="en-US" sz="110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sp>
        <p:nvSpPr>
          <p:cNvPr id="68" name="原创设计师QQ598969553          _8"/>
          <p:cNvSpPr>
            <a:spLocks/>
          </p:cNvSpPr>
          <p:nvPr/>
        </p:nvSpPr>
        <p:spPr bwMode="auto">
          <a:xfrm>
            <a:off x="1228079" y="1262616"/>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69" name="原创设计师QQ598969553          _9"/>
          <p:cNvSpPr>
            <a:spLocks/>
          </p:cNvSpPr>
          <p:nvPr/>
        </p:nvSpPr>
        <p:spPr bwMode="auto">
          <a:xfrm>
            <a:off x="1308950" y="1319540"/>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70" name="原创设计师QQ598969553          _10"/>
          <p:cNvSpPr/>
          <p:nvPr/>
        </p:nvSpPr>
        <p:spPr>
          <a:xfrm>
            <a:off x="1413941" y="1511692"/>
            <a:ext cx="929555" cy="623248"/>
          </a:xfrm>
          <a:prstGeom prst="rect">
            <a:avLst/>
          </a:prstGeom>
        </p:spPr>
        <p:txBody>
          <a:bodyPr wrap="square" lIns="68580" tIns="34290" rIns="68580" bIns="34290">
            <a:spAutoFit/>
          </a:bodyPr>
          <a:lstStyle/>
          <a:p>
            <a:pPr algn="ctr"/>
            <a:r>
              <a:rPr lang="zh-CN" altLang="en-US" sz="1800" b="1" dirty="0">
                <a:solidFill>
                  <a:schemeClr val="tx1">
                    <a:lumMod val="65000"/>
                    <a:lumOff val="35000"/>
                  </a:schemeClr>
                </a:solidFill>
                <a:latin typeface="ITC Avant Garde Std Bk" panose="020B0502020202020204" pitchFamily="34" charset="0"/>
              </a:rPr>
              <a:t>正面</a:t>
            </a:r>
            <a:endParaRPr lang="en-US" altLang="zh-CN" sz="1800" b="1" dirty="0">
              <a:solidFill>
                <a:schemeClr val="tx1">
                  <a:lumMod val="65000"/>
                  <a:lumOff val="35000"/>
                </a:schemeClr>
              </a:solidFill>
              <a:latin typeface="ITC Avant Garde Std Bk" panose="020B0502020202020204" pitchFamily="34" charset="0"/>
            </a:endParaRPr>
          </a:p>
          <a:p>
            <a:pPr algn="ctr"/>
            <a:r>
              <a:rPr lang="zh-CN" altLang="en-US" sz="1800" b="1" dirty="0">
                <a:solidFill>
                  <a:schemeClr val="tx1">
                    <a:lumMod val="65000"/>
                    <a:lumOff val="35000"/>
                  </a:schemeClr>
                </a:solidFill>
                <a:latin typeface="ITC Avant Garde Std Bk" panose="020B0502020202020204" pitchFamily="34" charset="0"/>
              </a:rPr>
              <a:t>观点</a:t>
            </a:r>
          </a:p>
        </p:txBody>
      </p:sp>
      <p:sp>
        <p:nvSpPr>
          <p:cNvPr id="89" name="原创设计师QQ598969553          _11"/>
          <p:cNvSpPr>
            <a:spLocks/>
          </p:cNvSpPr>
          <p:nvPr/>
        </p:nvSpPr>
        <p:spPr bwMode="auto">
          <a:xfrm>
            <a:off x="1266034" y="2981478"/>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90" name="原创设计师QQ598969553          _12"/>
          <p:cNvSpPr>
            <a:spLocks/>
          </p:cNvSpPr>
          <p:nvPr/>
        </p:nvSpPr>
        <p:spPr bwMode="auto">
          <a:xfrm>
            <a:off x="1346905" y="3038402"/>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91" name="原创设计师QQ598969553          _13"/>
          <p:cNvSpPr/>
          <p:nvPr/>
        </p:nvSpPr>
        <p:spPr>
          <a:xfrm>
            <a:off x="1451896" y="3230554"/>
            <a:ext cx="929555" cy="623248"/>
          </a:xfrm>
          <a:prstGeom prst="rect">
            <a:avLst/>
          </a:prstGeom>
        </p:spPr>
        <p:txBody>
          <a:bodyPr wrap="square" lIns="68580" tIns="34290" rIns="68580" bIns="34290">
            <a:spAutoFit/>
          </a:bodyPr>
          <a:lstStyle/>
          <a:p>
            <a:pPr algn="ctr"/>
            <a:r>
              <a:rPr lang="zh-CN" altLang="en-US" sz="1800" b="1" dirty="0">
                <a:solidFill>
                  <a:schemeClr val="tx1">
                    <a:lumMod val="65000"/>
                    <a:lumOff val="35000"/>
                  </a:schemeClr>
                </a:solidFill>
                <a:latin typeface="ITC Avant Garde Std Bk" panose="020B0502020202020204" pitchFamily="34" charset="0"/>
              </a:rPr>
              <a:t>负面</a:t>
            </a:r>
            <a:endParaRPr lang="en-US" altLang="zh-CN" sz="1800" b="1" dirty="0">
              <a:solidFill>
                <a:schemeClr val="tx1">
                  <a:lumMod val="65000"/>
                  <a:lumOff val="35000"/>
                </a:schemeClr>
              </a:solidFill>
              <a:latin typeface="ITC Avant Garde Std Bk" panose="020B0502020202020204" pitchFamily="34" charset="0"/>
            </a:endParaRPr>
          </a:p>
          <a:p>
            <a:pPr algn="ctr"/>
            <a:r>
              <a:rPr lang="zh-CN" altLang="en-US" sz="1800" b="1" dirty="0">
                <a:solidFill>
                  <a:schemeClr val="tx1">
                    <a:lumMod val="65000"/>
                    <a:lumOff val="35000"/>
                  </a:schemeClr>
                </a:solidFill>
                <a:latin typeface="ITC Avant Garde Std Bk" panose="020B0502020202020204" pitchFamily="34" charset="0"/>
              </a:rPr>
              <a:t>观点</a:t>
            </a:r>
          </a:p>
        </p:txBody>
      </p:sp>
      <p:pic>
        <p:nvPicPr>
          <p:cNvPr id="1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2673139319"/>
      </p:ext>
    </p:extLst>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wheel(1)">
                                          <p:cBhvr>
                                            <p:cTn id="13" dur="500"/>
                                            <p:tgtEl>
                                              <p:spTgt spid="69"/>
                                            </p:tgtEl>
                                          </p:cBhvr>
                                        </p:animEffect>
                                      </p:childTnLst>
                                    </p:cTn>
                                  </p:par>
                                  <p:par>
                                    <p:cTn id="14" presetID="53" presetClass="entr" presetSubtype="16" fill="hold" grpId="0" nodeType="withEffect">
                                      <p:stCondLst>
                                        <p:cond delay="0"/>
                                      </p:stCondLst>
                                      <p:iterate type="lt">
                                        <p:tmPct val="10000"/>
                                      </p:iterate>
                                      <p:childTnLst>
                                        <p:set>
                                          <p:cBhvr>
                                            <p:cTn id="15" dur="1" fill="hold">
                                              <p:stCondLst>
                                                <p:cond delay="0"/>
                                              </p:stCondLst>
                                            </p:cTn>
                                            <p:tgtEl>
                                              <p:spTgt spid="70"/>
                                            </p:tgtEl>
                                            <p:attrNameLst>
                                              <p:attrName>style.visibility</p:attrName>
                                            </p:attrNameLst>
                                          </p:cBhvr>
                                          <p:to>
                                            <p:strVal val="visible"/>
                                          </p:to>
                                        </p:set>
                                        <p:anim calcmode="lin" valueType="num">
                                          <p:cBhvr>
                                            <p:cTn id="16" dur="500" fill="hold"/>
                                            <p:tgtEl>
                                              <p:spTgt spid="70"/>
                                            </p:tgtEl>
                                            <p:attrNameLst>
                                              <p:attrName>ppt_w</p:attrName>
                                            </p:attrNameLst>
                                          </p:cBhvr>
                                          <p:tavLst>
                                            <p:tav tm="0">
                                              <p:val>
                                                <p:fltVal val="0"/>
                                              </p:val>
                                            </p:tav>
                                            <p:tav tm="100000">
                                              <p:val>
                                                <p:strVal val="#ppt_w"/>
                                              </p:val>
                                            </p:tav>
                                          </p:tavLst>
                                        </p:anim>
                                        <p:anim calcmode="lin" valueType="num">
                                          <p:cBhvr>
                                            <p:cTn id="17" dur="500" fill="hold"/>
                                            <p:tgtEl>
                                              <p:spTgt spid="70"/>
                                            </p:tgtEl>
                                            <p:attrNameLst>
                                              <p:attrName>ppt_h</p:attrName>
                                            </p:attrNameLst>
                                          </p:cBhvr>
                                          <p:tavLst>
                                            <p:tav tm="0">
                                              <p:val>
                                                <p:fltVal val="0"/>
                                              </p:val>
                                            </p:tav>
                                            <p:tav tm="100000">
                                              <p:val>
                                                <p:strVal val="#ppt_h"/>
                                              </p:val>
                                            </p:tav>
                                          </p:tavLst>
                                        </p:anim>
                                        <p:animEffect transition="in" filter="fade">
                                          <p:cBhvr>
                                            <p:cTn id="18" dur="500"/>
                                            <p:tgtEl>
                                              <p:spTgt spid="70"/>
                                            </p:tgtEl>
                                          </p:cBhvr>
                                        </p:animEffect>
                                      </p:childTnLst>
                                    </p:cTn>
                                  </p:par>
                                </p:childTnLst>
                              </p:cTn>
                            </p:par>
                            <p:par>
                              <p:cTn id="19" fill="hold">
                                <p:stCondLst>
                                  <p:cond delay="1150"/>
                                </p:stCondLst>
                                <p:childTnLst>
                                  <p:par>
                                    <p:cTn id="20" presetID="2" presetClass="entr" presetSubtype="4" accel="60000" fill="hold" nodeType="afterEffect" p14:presetBounceEnd="40000">
                                      <p:stCondLst>
                                        <p:cond delay="0"/>
                                      </p:stCondLst>
                                      <p:childTnLst>
                                        <p:set>
                                          <p:cBhvr>
                                            <p:cTn id="21" dur="1" fill="hold">
                                              <p:stCondLst>
                                                <p:cond delay="0"/>
                                              </p:stCondLst>
                                            </p:cTn>
                                            <p:tgtEl>
                                              <p:spTgt spid="110"/>
                                            </p:tgtEl>
                                            <p:attrNameLst>
                                              <p:attrName>style.visibility</p:attrName>
                                            </p:attrNameLst>
                                          </p:cBhvr>
                                          <p:to>
                                            <p:strVal val="visible"/>
                                          </p:to>
                                        </p:set>
                                        <p:anim calcmode="lin" valueType="num" p14:bounceEnd="40000">
                                          <p:cBhvr additive="base">
                                            <p:cTn id="22" dur="500" fill="hold"/>
                                            <p:tgtEl>
                                              <p:spTgt spid="110"/>
                                            </p:tgtEl>
                                            <p:attrNameLst>
                                              <p:attrName>ppt_x</p:attrName>
                                            </p:attrNameLst>
                                          </p:cBhvr>
                                          <p:tavLst>
                                            <p:tav tm="0">
                                              <p:val>
                                                <p:strVal val="#ppt_x"/>
                                              </p:val>
                                            </p:tav>
                                            <p:tav tm="100000">
                                              <p:val>
                                                <p:strVal val="#ppt_x"/>
                                              </p:val>
                                            </p:tav>
                                          </p:tavLst>
                                        </p:anim>
                                        <p:anim calcmode="lin" valueType="num" p14:bounceEnd="40000">
                                          <p:cBhvr additive="base">
                                            <p:cTn id="23" dur="500" fill="hold"/>
                                            <p:tgtEl>
                                              <p:spTgt spid="110"/>
                                            </p:tgtEl>
                                            <p:attrNameLst>
                                              <p:attrName>ppt_y</p:attrName>
                                            </p:attrNameLst>
                                          </p:cBhvr>
                                          <p:tavLst>
                                            <p:tav tm="0">
                                              <p:val>
                                                <p:strVal val="1+#ppt_h/2"/>
                                              </p:val>
                                            </p:tav>
                                            <p:tav tm="100000">
                                              <p:val>
                                                <p:strVal val="#ppt_y"/>
                                              </p:val>
                                            </p:tav>
                                          </p:tavLst>
                                        </p:anim>
                                      </p:childTnLst>
                                    </p:cTn>
                                  </p:par>
                                </p:childTnLst>
                              </p:cTn>
                            </p:par>
                            <p:par>
                              <p:cTn id="24" fill="hold">
                                <p:stCondLst>
                                  <p:cond delay="165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2150"/>
                                </p:stCondLst>
                                <p:childTnLst>
                                  <p:par>
                                    <p:cTn id="29" presetID="12" presetClass="entr" presetSubtype="4" fill="hold" grpId="0" nodeType="afterEffect">
                                      <p:stCondLst>
                                        <p:cond delay="0"/>
                                      </p:stCondLst>
                                      <p:iterate type="lt">
                                        <p:tmPct val="5983"/>
                                      </p:iterate>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300"/>
                                            <p:tgtEl>
                                              <p:spTgt spid="10"/>
                                            </p:tgtEl>
                                            <p:attrNameLst>
                                              <p:attrName>ppt_y</p:attrName>
                                            </p:attrNameLst>
                                          </p:cBhvr>
                                          <p:tavLst>
                                            <p:tav tm="0">
                                              <p:val>
                                                <p:strVal val="#ppt_y+#ppt_h*1.125000"/>
                                              </p:val>
                                            </p:tav>
                                            <p:tav tm="100000">
                                              <p:val>
                                                <p:strVal val="#ppt_y"/>
                                              </p:val>
                                            </p:tav>
                                          </p:tavLst>
                                        </p:anim>
                                        <p:animEffect transition="in" filter="wipe(up)">
                                          <p:cBhvr>
                                            <p:cTn id="32" dur="300"/>
                                            <p:tgtEl>
                                              <p:spTgt spid="10"/>
                                            </p:tgtEl>
                                          </p:cBhvr>
                                        </p:animEffect>
                                      </p:childTnLst>
                                    </p:cTn>
                                  </p:par>
                                </p:childTnLst>
                              </p:cTn>
                            </p:par>
                            <p:par>
                              <p:cTn id="33" fill="hold">
                                <p:stCondLst>
                                  <p:cond delay="4388"/>
                                </p:stCondLst>
                                <p:childTnLst>
                                  <p:par>
                                    <p:cTn id="34" presetID="53" presetClass="entr" presetSubtype="16" fill="hold" grpId="0" nodeType="afterEffect">
                                      <p:stCondLst>
                                        <p:cond delay="0"/>
                                      </p:stCondLst>
                                      <p:childTnLst>
                                        <p:set>
                                          <p:cBhvr>
                                            <p:cTn id="35" dur="1" fill="hold">
                                              <p:stCondLst>
                                                <p:cond delay="0"/>
                                              </p:stCondLst>
                                            </p:cTn>
                                            <p:tgtEl>
                                              <p:spTgt spid="89"/>
                                            </p:tgtEl>
                                            <p:attrNameLst>
                                              <p:attrName>style.visibility</p:attrName>
                                            </p:attrNameLst>
                                          </p:cBhvr>
                                          <p:to>
                                            <p:strVal val="visible"/>
                                          </p:to>
                                        </p:set>
                                        <p:anim calcmode="lin" valueType="num">
                                          <p:cBhvr>
                                            <p:cTn id="36" dur="500" fill="hold"/>
                                            <p:tgtEl>
                                              <p:spTgt spid="89"/>
                                            </p:tgtEl>
                                            <p:attrNameLst>
                                              <p:attrName>ppt_w</p:attrName>
                                            </p:attrNameLst>
                                          </p:cBhvr>
                                          <p:tavLst>
                                            <p:tav tm="0">
                                              <p:val>
                                                <p:fltVal val="0"/>
                                              </p:val>
                                            </p:tav>
                                            <p:tav tm="100000">
                                              <p:val>
                                                <p:strVal val="#ppt_w"/>
                                              </p:val>
                                            </p:tav>
                                          </p:tavLst>
                                        </p:anim>
                                        <p:anim calcmode="lin" valueType="num">
                                          <p:cBhvr>
                                            <p:cTn id="37" dur="500" fill="hold"/>
                                            <p:tgtEl>
                                              <p:spTgt spid="89"/>
                                            </p:tgtEl>
                                            <p:attrNameLst>
                                              <p:attrName>ppt_h</p:attrName>
                                            </p:attrNameLst>
                                          </p:cBhvr>
                                          <p:tavLst>
                                            <p:tav tm="0">
                                              <p:val>
                                                <p:fltVal val="0"/>
                                              </p:val>
                                            </p:tav>
                                            <p:tav tm="100000">
                                              <p:val>
                                                <p:strVal val="#ppt_h"/>
                                              </p:val>
                                            </p:tav>
                                          </p:tavLst>
                                        </p:anim>
                                        <p:animEffect transition="in" filter="fade">
                                          <p:cBhvr>
                                            <p:cTn id="38" dur="500"/>
                                            <p:tgtEl>
                                              <p:spTgt spid="89"/>
                                            </p:tgtEl>
                                          </p:cBhvr>
                                        </p:animEffect>
                                      </p:childTnLst>
                                    </p:cTn>
                                  </p:par>
                                </p:childTnLst>
                              </p:cTn>
                            </p:par>
                            <p:par>
                              <p:cTn id="39" fill="hold">
                                <p:stCondLst>
                                  <p:cond delay="4888"/>
                                </p:stCondLst>
                                <p:childTnLst>
                                  <p:par>
                                    <p:cTn id="40" presetID="21" presetClass="entr" presetSubtype="1" fill="hold" grpId="0" nodeType="afterEffect">
                                      <p:stCondLst>
                                        <p:cond delay="0"/>
                                      </p:stCondLst>
                                      <p:childTnLst>
                                        <p:set>
                                          <p:cBhvr>
                                            <p:cTn id="41" dur="1" fill="hold">
                                              <p:stCondLst>
                                                <p:cond delay="0"/>
                                              </p:stCondLst>
                                            </p:cTn>
                                            <p:tgtEl>
                                              <p:spTgt spid="90"/>
                                            </p:tgtEl>
                                            <p:attrNameLst>
                                              <p:attrName>style.visibility</p:attrName>
                                            </p:attrNameLst>
                                          </p:cBhvr>
                                          <p:to>
                                            <p:strVal val="visible"/>
                                          </p:to>
                                        </p:set>
                                        <p:animEffect transition="in" filter="wheel(1)">
                                          <p:cBhvr>
                                            <p:cTn id="42" dur="500"/>
                                            <p:tgtEl>
                                              <p:spTgt spid="90"/>
                                            </p:tgtEl>
                                          </p:cBhvr>
                                        </p:animEffect>
                                      </p:childTnLst>
                                    </p:cTn>
                                  </p:par>
                                  <p:par>
                                    <p:cTn id="43" presetID="53" presetClass="entr" presetSubtype="16" fill="hold" grpId="0" nodeType="withEffect">
                                      <p:stCondLst>
                                        <p:cond delay="0"/>
                                      </p:stCondLst>
                                      <p:iterate type="lt">
                                        <p:tmPct val="10000"/>
                                      </p:iterate>
                                      <p:childTnLst>
                                        <p:set>
                                          <p:cBhvr>
                                            <p:cTn id="44" dur="1" fill="hold">
                                              <p:stCondLst>
                                                <p:cond delay="0"/>
                                              </p:stCondLst>
                                            </p:cTn>
                                            <p:tgtEl>
                                              <p:spTgt spid="91"/>
                                            </p:tgtEl>
                                            <p:attrNameLst>
                                              <p:attrName>style.visibility</p:attrName>
                                            </p:attrNameLst>
                                          </p:cBhvr>
                                          <p:to>
                                            <p:strVal val="visible"/>
                                          </p:to>
                                        </p:set>
                                        <p:anim calcmode="lin" valueType="num">
                                          <p:cBhvr>
                                            <p:cTn id="45" dur="500" fill="hold"/>
                                            <p:tgtEl>
                                              <p:spTgt spid="91"/>
                                            </p:tgtEl>
                                            <p:attrNameLst>
                                              <p:attrName>ppt_w</p:attrName>
                                            </p:attrNameLst>
                                          </p:cBhvr>
                                          <p:tavLst>
                                            <p:tav tm="0">
                                              <p:val>
                                                <p:fltVal val="0"/>
                                              </p:val>
                                            </p:tav>
                                            <p:tav tm="100000">
                                              <p:val>
                                                <p:strVal val="#ppt_w"/>
                                              </p:val>
                                            </p:tav>
                                          </p:tavLst>
                                        </p:anim>
                                        <p:anim calcmode="lin" valueType="num">
                                          <p:cBhvr>
                                            <p:cTn id="46" dur="500" fill="hold"/>
                                            <p:tgtEl>
                                              <p:spTgt spid="91"/>
                                            </p:tgtEl>
                                            <p:attrNameLst>
                                              <p:attrName>ppt_h</p:attrName>
                                            </p:attrNameLst>
                                          </p:cBhvr>
                                          <p:tavLst>
                                            <p:tav tm="0">
                                              <p:val>
                                                <p:fltVal val="0"/>
                                              </p:val>
                                            </p:tav>
                                            <p:tav tm="100000">
                                              <p:val>
                                                <p:strVal val="#ppt_h"/>
                                              </p:val>
                                            </p:tav>
                                          </p:tavLst>
                                        </p:anim>
                                        <p:animEffect transition="in" filter="fade">
                                          <p:cBhvr>
                                            <p:cTn id="47" dur="500"/>
                                            <p:tgtEl>
                                              <p:spTgt spid="91"/>
                                            </p:tgtEl>
                                          </p:cBhvr>
                                        </p:animEffect>
                                      </p:childTnLst>
                                    </p:cTn>
                                  </p:par>
                                </p:childTnLst>
                              </p:cTn>
                            </p:par>
                            <p:par>
                              <p:cTn id="48" fill="hold">
                                <p:stCondLst>
                                  <p:cond delay="5538"/>
                                </p:stCondLst>
                                <p:childTnLst>
                                  <p:par>
                                    <p:cTn id="49" presetID="2" presetClass="entr" presetSubtype="4" accel="60000" fill="hold" nodeType="afterEffect" p14:presetBounceEnd="40000">
                                      <p:stCondLst>
                                        <p:cond delay="0"/>
                                      </p:stCondLst>
                                      <p:childTnLst>
                                        <p:set>
                                          <p:cBhvr>
                                            <p:cTn id="50" dur="1" fill="hold">
                                              <p:stCondLst>
                                                <p:cond delay="0"/>
                                              </p:stCondLst>
                                            </p:cTn>
                                            <p:tgtEl>
                                              <p:spTgt spid="116"/>
                                            </p:tgtEl>
                                            <p:attrNameLst>
                                              <p:attrName>style.visibility</p:attrName>
                                            </p:attrNameLst>
                                          </p:cBhvr>
                                          <p:to>
                                            <p:strVal val="visible"/>
                                          </p:to>
                                        </p:set>
                                        <p:anim calcmode="lin" valueType="num" p14:bounceEnd="40000">
                                          <p:cBhvr additive="base">
                                            <p:cTn id="51" dur="500" fill="hold"/>
                                            <p:tgtEl>
                                              <p:spTgt spid="116"/>
                                            </p:tgtEl>
                                            <p:attrNameLst>
                                              <p:attrName>ppt_x</p:attrName>
                                            </p:attrNameLst>
                                          </p:cBhvr>
                                          <p:tavLst>
                                            <p:tav tm="0">
                                              <p:val>
                                                <p:strVal val="#ppt_x"/>
                                              </p:val>
                                            </p:tav>
                                            <p:tav tm="100000">
                                              <p:val>
                                                <p:strVal val="#ppt_x"/>
                                              </p:val>
                                            </p:tav>
                                          </p:tavLst>
                                        </p:anim>
                                        <p:anim calcmode="lin" valueType="num" p14:bounceEnd="40000">
                                          <p:cBhvr additive="base">
                                            <p:cTn id="52" dur="500" fill="hold"/>
                                            <p:tgtEl>
                                              <p:spTgt spid="116"/>
                                            </p:tgtEl>
                                            <p:attrNameLst>
                                              <p:attrName>ppt_y</p:attrName>
                                            </p:attrNameLst>
                                          </p:cBhvr>
                                          <p:tavLst>
                                            <p:tav tm="0">
                                              <p:val>
                                                <p:strVal val="1+#ppt_h/2"/>
                                              </p:val>
                                            </p:tav>
                                            <p:tav tm="100000">
                                              <p:val>
                                                <p:strVal val="#ppt_y"/>
                                              </p:val>
                                            </p:tav>
                                          </p:tavLst>
                                        </p:anim>
                                      </p:childTnLst>
                                    </p:cTn>
                                  </p:par>
                                </p:childTnLst>
                              </p:cTn>
                            </p:par>
                            <p:par>
                              <p:cTn id="53" fill="hold">
                                <p:stCondLst>
                                  <p:cond delay="6038"/>
                                </p:stCondLst>
                                <p:childTnLst>
                                  <p:par>
                                    <p:cTn id="54" presetID="22" presetClass="entr" presetSubtype="8"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left)">
                                          <p:cBhvr>
                                            <p:cTn id="56" dur="500"/>
                                            <p:tgtEl>
                                              <p:spTgt spid="9"/>
                                            </p:tgtEl>
                                          </p:cBhvr>
                                        </p:animEffect>
                                      </p:childTnLst>
                                    </p:cTn>
                                  </p:par>
                                </p:childTnLst>
                              </p:cTn>
                            </p:par>
                            <p:par>
                              <p:cTn id="57" fill="hold">
                                <p:stCondLst>
                                  <p:cond delay="6538"/>
                                </p:stCondLst>
                                <p:childTnLst>
                                  <p:par>
                                    <p:cTn id="58" presetID="12" presetClass="entr" presetSubtype="4" fill="hold" grpId="0" nodeType="afterEffect">
                                      <p:stCondLst>
                                        <p:cond delay="0"/>
                                      </p:stCondLst>
                                      <p:iterate type="lt">
                                        <p:tmPct val="5983"/>
                                      </p:iterate>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300"/>
                                            <p:tgtEl>
                                              <p:spTgt spid="11"/>
                                            </p:tgtEl>
                                            <p:attrNameLst>
                                              <p:attrName>ppt_y</p:attrName>
                                            </p:attrNameLst>
                                          </p:cBhvr>
                                          <p:tavLst>
                                            <p:tav tm="0">
                                              <p:val>
                                                <p:strVal val="#ppt_y+#ppt_h*1.125000"/>
                                              </p:val>
                                            </p:tav>
                                            <p:tav tm="100000">
                                              <p:val>
                                                <p:strVal val="#ppt_y"/>
                                              </p:val>
                                            </p:tav>
                                          </p:tavLst>
                                        </p:anim>
                                        <p:animEffect transition="in" filter="wipe(up)">
                                          <p:cBhvr>
                                            <p:cTn id="61"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P spid="68" grpId="0" animBg="1"/>
          <p:bldP spid="69" grpId="0" animBg="1"/>
          <p:bldP spid="70" grpId="0"/>
          <p:bldP spid="89" grpId="0" animBg="1"/>
          <p:bldP spid="90" grpId="0" animBg="1"/>
          <p:bldP spid="9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wheel(1)">
                                          <p:cBhvr>
                                            <p:cTn id="13" dur="500"/>
                                            <p:tgtEl>
                                              <p:spTgt spid="69"/>
                                            </p:tgtEl>
                                          </p:cBhvr>
                                        </p:animEffect>
                                      </p:childTnLst>
                                    </p:cTn>
                                  </p:par>
                                  <p:par>
                                    <p:cTn id="14" presetID="53" presetClass="entr" presetSubtype="16" fill="hold" grpId="0" nodeType="withEffect">
                                      <p:stCondLst>
                                        <p:cond delay="0"/>
                                      </p:stCondLst>
                                      <p:iterate type="lt">
                                        <p:tmPct val="10000"/>
                                      </p:iterate>
                                      <p:childTnLst>
                                        <p:set>
                                          <p:cBhvr>
                                            <p:cTn id="15" dur="1" fill="hold">
                                              <p:stCondLst>
                                                <p:cond delay="0"/>
                                              </p:stCondLst>
                                            </p:cTn>
                                            <p:tgtEl>
                                              <p:spTgt spid="70"/>
                                            </p:tgtEl>
                                            <p:attrNameLst>
                                              <p:attrName>style.visibility</p:attrName>
                                            </p:attrNameLst>
                                          </p:cBhvr>
                                          <p:to>
                                            <p:strVal val="visible"/>
                                          </p:to>
                                        </p:set>
                                        <p:anim calcmode="lin" valueType="num">
                                          <p:cBhvr>
                                            <p:cTn id="16" dur="500" fill="hold"/>
                                            <p:tgtEl>
                                              <p:spTgt spid="70"/>
                                            </p:tgtEl>
                                            <p:attrNameLst>
                                              <p:attrName>ppt_w</p:attrName>
                                            </p:attrNameLst>
                                          </p:cBhvr>
                                          <p:tavLst>
                                            <p:tav tm="0">
                                              <p:val>
                                                <p:fltVal val="0"/>
                                              </p:val>
                                            </p:tav>
                                            <p:tav tm="100000">
                                              <p:val>
                                                <p:strVal val="#ppt_w"/>
                                              </p:val>
                                            </p:tav>
                                          </p:tavLst>
                                        </p:anim>
                                        <p:anim calcmode="lin" valueType="num">
                                          <p:cBhvr>
                                            <p:cTn id="17" dur="500" fill="hold"/>
                                            <p:tgtEl>
                                              <p:spTgt spid="70"/>
                                            </p:tgtEl>
                                            <p:attrNameLst>
                                              <p:attrName>ppt_h</p:attrName>
                                            </p:attrNameLst>
                                          </p:cBhvr>
                                          <p:tavLst>
                                            <p:tav tm="0">
                                              <p:val>
                                                <p:fltVal val="0"/>
                                              </p:val>
                                            </p:tav>
                                            <p:tav tm="100000">
                                              <p:val>
                                                <p:strVal val="#ppt_h"/>
                                              </p:val>
                                            </p:tav>
                                          </p:tavLst>
                                        </p:anim>
                                        <p:animEffect transition="in" filter="fade">
                                          <p:cBhvr>
                                            <p:cTn id="18" dur="500"/>
                                            <p:tgtEl>
                                              <p:spTgt spid="70"/>
                                            </p:tgtEl>
                                          </p:cBhvr>
                                        </p:animEffect>
                                      </p:childTnLst>
                                    </p:cTn>
                                  </p:par>
                                </p:childTnLst>
                              </p:cTn>
                            </p:par>
                            <p:par>
                              <p:cTn id="19" fill="hold">
                                <p:stCondLst>
                                  <p:cond delay="1150"/>
                                </p:stCondLst>
                                <p:childTnLst>
                                  <p:par>
                                    <p:cTn id="20" presetID="2" presetClass="entr" presetSubtype="4" accel="60000" fill="hold" nodeType="afterEffect">
                                      <p:stCondLst>
                                        <p:cond delay="0"/>
                                      </p:stCondLst>
                                      <p:childTnLst>
                                        <p:set>
                                          <p:cBhvr>
                                            <p:cTn id="21" dur="1" fill="hold">
                                              <p:stCondLst>
                                                <p:cond delay="0"/>
                                              </p:stCondLst>
                                            </p:cTn>
                                            <p:tgtEl>
                                              <p:spTgt spid="110"/>
                                            </p:tgtEl>
                                            <p:attrNameLst>
                                              <p:attrName>style.visibility</p:attrName>
                                            </p:attrNameLst>
                                          </p:cBhvr>
                                          <p:to>
                                            <p:strVal val="visible"/>
                                          </p:to>
                                        </p:set>
                                        <p:anim calcmode="lin" valueType="num">
                                          <p:cBhvr additive="base">
                                            <p:cTn id="22" dur="500" fill="hold"/>
                                            <p:tgtEl>
                                              <p:spTgt spid="110"/>
                                            </p:tgtEl>
                                            <p:attrNameLst>
                                              <p:attrName>ppt_x</p:attrName>
                                            </p:attrNameLst>
                                          </p:cBhvr>
                                          <p:tavLst>
                                            <p:tav tm="0">
                                              <p:val>
                                                <p:strVal val="#ppt_x"/>
                                              </p:val>
                                            </p:tav>
                                            <p:tav tm="100000">
                                              <p:val>
                                                <p:strVal val="#ppt_x"/>
                                              </p:val>
                                            </p:tav>
                                          </p:tavLst>
                                        </p:anim>
                                        <p:anim calcmode="lin" valueType="num">
                                          <p:cBhvr additive="base">
                                            <p:cTn id="23" dur="500" fill="hold"/>
                                            <p:tgtEl>
                                              <p:spTgt spid="110"/>
                                            </p:tgtEl>
                                            <p:attrNameLst>
                                              <p:attrName>ppt_y</p:attrName>
                                            </p:attrNameLst>
                                          </p:cBhvr>
                                          <p:tavLst>
                                            <p:tav tm="0">
                                              <p:val>
                                                <p:strVal val="1+#ppt_h/2"/>
                                              </p:val>
                                            </p:tav>
                                            <p:tav tm="100000">
                                              <p:val>
                                                <p:strVal val="#ppt_y"/>
                                              </p:val>
                                            </p:tav>
                                          </p:tavLst>
                                        </p:anim>
                                      </p:childTnLst>
                                    </p:cTn>
                                  </p:par>
                                </p:childTnLst>
                              </p:cTn>
                            </p:par>
                            <p:par>
                              <p:cTn id="24" fill="hold">
                                <p:stCondLst>
                                  <p:cond delay="165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2150"/>
                                </p:stCondLst>
                                <p:childTnLst>
                                  <p:par>
                                    <p:cTn id="29" presetID="12" presetClass="entr" presetSubtype="4" fill="hold" grpId="0" nodeType="afterEffect">
                                      <p:stCondLst>
                                        <p:cond delay="0"/>
                                      </p:stCondLst>
                                      <p:iterate type="lt">
                                        <p:tmPct val="5983"/>
                                      </p:iterate>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300"/>
                                            <p:tgtEl>
                                              <p:spTgt spid="10"/>
                                            </p:tgtEl>
                                            <p:attrNameLst>
                                              <p:attrName>ppt_y</p:attrName>
                                            </p:attrNameLst>
                                          </p:cBhvr>
                                          <p:tavLst>
                                            <p:tav tm="0">
                                              <p:val>
                                                <p:strVal val="#ppt_y+#ppt_h*1.125000"/>
                                              </p:val>
                                            </p:tav>
                                            <p:tav tm="100000">
                                              <p:val>
                                                <p:strVal val="#ppt_y"/>
                                              </p:val>
                                            </p:tav>
                                          </p:tavLst>
                                        </p:anim>
                                        <p:animEffect transition="in" filter="wipe(up)">
                                          <p:cBhvr>
                                            <p:cTn id="32" dur="300"/>
                                            <p:tgtEl>
                                              <p:spTgt spid="10"/>
                                            </p:tgtEl>
                                          </p:cBhvr>
                                        </p:animEffect>
                                      </p:childTnLst>
                                    </p:cTn>
                                  </p:par>
                                </p:childTnLst>
                              </p:cTn>
                            </p:par>
                            <p:par>
                              <p:cTn id="33" fill="hold">
                                <p:stCondLst>
                                  <p:cond delay="4388"/>
                                </p:stCondLst>
                                <p:childTnLst>
                                  <p:par>
                                    <p:cTn id="34" presetID="53" presetClass="entr" presetSubtype="16" fill="hold" grpId="0" nodeType="afterEffect">
                                      <p:stCondLst>
                                        <p:cond delay="0"/>
                                      </p:stCondLst>
                                      <p:childTnLst>
                                        <p:set>
                                          <p:cBhvr>
                                            <p:cTn id="35" dur="1" fill="hold">
                                              <p:stCondLst>
                                                <p:cond delay="0"/>
                                              </p:stCondLst>
                                            </p:cTn>
                                            <p:tgtEl>
                                              <p:spTgt spid="89"/>
                                            </p:tgtEl>
                                            <p:attrNameLst>
                                              <p:attrName>style.visibility</p:attrName>
                                            </p:attrNameLst>
                                          </p:cBhvr>
                                          <p:to>
                                            <p:strVal val="visible"/>
                                          </p:to>
                                        </p:set>
                                        <p:anim calcmode="lin" valueType="num">
                                          <p:cBhvr>
                                            <p:cTn id="36" dur="500" fill="hold"/>
                                            <p:tgtEl>
                                              <p:spTgt spid="89"/>
                                            </p:tgtEl>
                                            <p:attrNameLst>
                                              <p:attrName>ppt_w</p:attrName>
                                            </p:attrNameLst>
                                          </p:cBhvr>
                                          <p:tavLst>
                                            <p:tav tm="0">
                                              <p:val>
                                                <p:fltVal val="0"/>
                                              </p:val>
                                            </p:tav>
                                            <p:tav tm="100000">
                                              <p:val>
                                                <p:strVal val="#ppt_w"/>
                                              </p:val>
                                            </p:tav>
                                          </p:tavLst>
                                        </p:anim>
                                        <p:anim calcmode="lin" valueType="num">
                                          <p:cBhvr>
                                            <p:cTn id="37" dur="500" fill="hold"/>
                                            <p:tgtEl>
                                              <p:spTgt spid="89"/>
                                            </p:tgtEl>
                                            <p:attrNameLst>
                                              <p:attrName>ppt_h</p:attrName>
                                            </p:attrNameLst>
                                          </p:cBhvr>
                                          <p:tavLst>
                                            <p:tav tm="0">
                                              <p:val>
                                                <p:fltVal val="0"/>
                                              </p:val>
                                            </p:tav>
                                            <p:tav tm="100000">
                                              <p:val>
                                                <p:strVal val="#ppt_h"/>
                                              </p:val>
                                            </p:tav>
                                          </p:tavLst>
                                        </p:anim>
                                        <p:animEffect transition="in" filter="fade">
                                          <p:cBhvr>
                                            <p:cTn id="38" dur="500"/>
                                            <p:tgtEl>
                                              <p:spTgt spid="89"/>
                                            </p:tgtEl>
                                          </p:cBhvr>
                                        </p:animEffect>
                                      </p:childTnLst>
                                    </p:cTn>
                                  </p:par>
                                </p:childTnLst>
                              </p:cTn>
                            </p:par>
                            <p:par>
                              <p:cTn id="39" fill="hold">
                                <p:stCondLst>
                                  <p:cond delay="4888"/>
                                </p:stCondLst>
                                <p:childTnLst>
                                  <p:par>
                                    <p:cTn id="40" presetID="21" presetClass="entr" presetSubtype="1" fill="hold" grpId="0" nodeType="afterEffect">
                                      <p:stCondLst>
                                        <p:cond delay="0"/>
                                      </p:stCondLst>
                                      <p:childTnLst>
                                        <p:set>
                                          <p:cBhvr>
                                            <p:cTn id="41" dur="1" fill="hold">
                                              <p:stCondLst>
                                                <p:cond delay="0"/>
                                              </p:stCondLst>
                                            </p:cTn>
                                            <p:tgtEl>
                                              <p:spTgt spid="90"/>
                                            </p:tgtEl>
                                            <p:attrNameLst>
                                              <p:attrName>style.visibility</p:attrName>
                                            </p:attrNameLst>
                                          </p:cBhvr>
                                          <p:to>
                                            <p:strVal val="visible"/>
                                          </p:to>
                                        </p:set>
                                        <p:animEffect transition="in" filter="wheel(1)">
                                          <p:cBhvr>
                                            <p:cTn id="42" dur="500"/>
                                            <p:tgtEl>
                                              <p:spTgt spid="90"/>
                                            </p:tgtEl>
                                          </p:cBhvr>
                                        </p:animEffect>
                                      </p:childTnLst>
                                    </p:cTn>
                                  </p:par>
                                  <p:par>
                                    <p:cTn id="43" presetID="53" presetClass="entr" presetSubtype="16" fill="hold" grpId="0" nodeType="withEffect">
                                      <p:stCondLst>
                                        <p:cond delay="0"/>
                                      </p:stCondLst>
                                      <p:iterate type="lt">
                                        <p:tmPct val="10000"/>
                                      </p:iterate>
                                      <p:childTnLst>
                                        <p:set>
                                          <p:cBhvr>
                                            <p:cTn id="44" dur="1" fill="hold">
                                              <p:stCondLst>
                                                <p:cond delay="0"/>
                                              </p:stCondLst>
                                            </p:cTn>
                                            <p:tgtEl>
                                              <p:spTgt spid="91"/>
                                            </p:tgtEl>
                                            <p:attrNameLst>
                                              <p:attrName>style.visibility</p:attrName>
                                            </p:attrNameLst>
                                          </p:cBhvr>
                                          <p:to>
                                            <p:strVal val="visible"/>
                                          </p:to>
                                        </p:set>
                                        <p:anim calcmode="lin" valueType="num">
                                          <p:cBhvr>
                                            <p:cTn id="45" dur="500" fill="hold"/>
                                            <p:tgtEl>
                                              <p:spTgt spid="91"/>
                                            </p:tgtEl>
                                            <p:attrNameLst>
                                              <p:attrName>ppt_w</p:attrName>
                                            </p:attrNameLst>
                                          </p:cBhvr>
                                          <p:tavLst>
                                            <p:tav tm="0">
                                              <p:val>
                                                <p:fltVal val="0"/>
                                              </p:val>
                                            </p:tav>
                                            <p:tav tm="100000">
                                              <p:val>
                                                <p:strVal val="#ppt_w"/>
                                              </p:val>
                                            </p:tav>
                                          </p:tavLst>
                                        </p:anim>
                                        <p:anim calcmode="lin" valueType="num">
                                          <p:cBhvr>
                                            <p:cTn id="46" dur="500" fill="hold"/>
                                            <p:tgtEl>
                                              <p:spTgt spid="91"/>
                                            </p:tgtEl>
                                            <p:attrNameLst>
                                              <p:attrName>ppt_h</p:attrName>
                                            </p:attrNameLst>
                                          </p:cBhvr>
                                          <p:tavLst>
                                            <p:tav tm="0">
                                              <p:val>
                                                <p:fltVal val="0"/>
                                              </p:val>
                                            </p:tav>
                                            <p:tav tm="100000">
                                              <p:val>
                                                <p:strVal val="#ppt_h"/>
                                              </p:val>
                                            </p:tav>
                                          </p:tavLst>
                                        </p:anim>
                                        <p:animEffect transition="in" filter="fade">
                                          <p:cBhvr>
                                            <p:cTn id="47" dur="500"/>
                                            <p:tgtEl>
                                              <p:spTgt spid="91"/>
                                            </p:tgtEl>
                                          </p:cBhvr>
                                        </p:animEffect>
                                      </p:childTnLst>
                                    </p:cTn>
                                  </p:par>
                                </p:childTnLst>
                              </p:cTn>
                            </p:par>
                            <p:par>
                              <p:cTn id="48" fill="hold">
                                <p:stCondLst>
                                  <p:cond delay="5538"/>
                                </p:stCondLst>
                                <p:childTnLst>
                                  <p:par>
                                    <p:cTn id="49" presetID="2" presetClass="entr" presetSubtype="4" accel="60000" fill="hold" nodeType="afterEffect">
                                      <p:stCondLst>
                                        <p:cond delay="0"/>
                                      </p:stCondLst>
                                      <p:childTnLst>
                                        <p:set>
                                          <p:cBhvr>
                                            <p:cTn id="50" dur="1" fill="hold">
                                              <p:stCondLst>
                                                <p:cond delay="0"/>
                                              </p:stCondLst>
                                            </p:cTn>
                                            <p:tgtEl>
                                              <p:spTgt spid="116"/>
                                            </p:tgtEl>
                                            <p:attrNameLst>
                                              <p:attrName>style.visibility</p:attrName>
                                            </p:attrNameLst>
                                          </p:cBhvr>
                                          <p:to>
                                            <p:strVal val="visible"/>
                                          </p:to>
                                        </p:set>
                                        <p:anim calcmode="lin" valueType="num">
                                          <p:cBhvr additive="base">
                                            <p:cTn id="51" dur="500" fill="hold"/>
                                            <p:tgtEl>
                                              <p:spTgt spid="116"/>
                                            </p:tgtEl>
                                            <p:attrNameLst>
                                              <p:attrName>ppt_x</p:attrName>
                                            </p:attrNameLst>
                                          </p:cBhvr>
                                          <p:tavLst>
                                            <p:tav tm="0">
                                              <p:val>
                                                <p:strVal val="#ppt_x"/>
                                              </p:val>
                                            </p:tav>
                                            <p:tav tm="100000">
                                              <p:val>
                                                <p:strVal val="#ppt_x"/>
                                              </p:val>
                                            </p:tav>
                                          </p:tavLst>
                                        </p:anim>
                                        <p:anim calcmode="lin" valueType="num">
                                          <p:cBhvr additive="base">
                                            <p:cTn id="52" dur="500" fill="hold"/>
                                            <p:tgtEl>
                                              <p:spTgt spid="116"/>
                                            </p:tgtEl>
                                            <p:attrNameLst>
                                              <p:attrName>ppt_y</p:attrName>
                                            </p:attrNameLst>
                                          </p:cBhvr>
                                          <p:tavLst>
                                            <p:tav tm="0">
                                              <p:val>
                                                <p:strVal val="1+#ppt_h/2"/>
                                              </p:val>
                                            </p:tav>
                                            <p:tav tm="100000">
                                              <p:val>
                                                <p:strVal val="#ppt_y"/>
                                              </p:val>
                                            </p:tav>
                                          </p:tavLst>
                                        </p:anim>
                                      </p:childTnLst>
                                    </p:cTn>
                                  </p:par>
                                </p:childTnLst>
                              </p:cTn>
                            </p:par>
                            <p:par>
                              <p:cTn id="53" fill="hold">
                                <p:stCondLst>
                                  <p:cond delay="6038"/>
                                </p:stCondLst>
                                <p:childTnLst>
                                  <p:par>
                                    <p:cTn id="54" presetID="22" presetClass="entr" presetSubtype="8"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left)">
                                          <p:cBhvr>
                                            <p:cTn id="56" dur="500"/>
                                            <p:tgtEl>
                                              <p:spTgt spid="9"/>
                                            </p:tgtEl>
                                          </p:cBhvr>
                                        </p:animEffect>
                                      </p:childTnLst>
                                    </p:cTn>
                                  </p:par>
                                </p:childTnLst>
                              </p:cTn>
                            </p:par>
                            <p:par>
                              <p:cTn id="57" fill="hold">
                                <p:stCondLst>
                                  <p:cond delay="6538"/>
                                </p:stCondLst>
                                <p:childTnLst>
                                  <p:par>
                                    <p:cTn id="58" presetID="12" presetClass="entr" presetSubtype="4" fill="hold" grpId="0" nodeType="afterEffect">
                                      <p:stCondLst>
                                        <p:cond delay="0"/>
                                      </p:stCondLst>
                                      <p:iterate type="lt">
                                        <p:tmPct val="5983"/>
                                      </p:iterate>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300"/>
                                            <p:tgtEl>
                                              <p:spTgt spid="11"/>
                                            </p:tgtEl>
                                            <p:attrNameLst>
                                              <p:attrName>ppt_y</p:attrName>
                                            </p:attrNameLst>
                                          </p:cBhvr>
                                          <p:tavLst>
                                            <p:tav tm="0">
                                              <p:val>
                                                <p:strVal val="#ppt_y+#ppt_h*1.125000"/>
                                              </p:val>
                                            </p:tav>
                                            <p:tav tm="100000">
                                              <p:val>
                                                <p:strVal val="#ppt_y"/>
                                              </p:val>
                                            </p:tav>
                                          </p:tavLst>
                                        </p:anim>
                                        <p:animEffect transition="in" filter="wipe(up)">
                                          <p:cBhvr>
                                            <p:cTn id="61"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P spid="68" grpId="0" animBg="1"/>
          <p:bldP spid="69" grpId="0" animBg="1"/>
          <p:bldP spid="70" grpId="0"/>
          <p:bldP spid="89" grpId="0" animBg="1"/>
          <p:bldP spid="90" grpId="0" animBg="1"/>
          <p:bldP spid="91"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原创设计师QQ598969553          _1"/>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3" name="原创设计师QQ598969553          _2"/>
          <p:cNvSpPr/>
          <p:nvPr/>
        </p:nvSpPr>
        <p:spPr>
          <a:xfrm>
            <a:off x="2240767" y="2729336"/>
            <a:ext cx="4675914" cy="1558567"/>
          </a:xfrm>
          <a:custGeom>
            <a:avLst/>
            <a:gdLst>
              <a:gd name="connsiteX0" fmla="*/ 0 w 6234551"/>
              <a:gd name="connsiteY0" fmla="*/ 1750412 h 3500824"/>
              <a:gd name="connsiteX1" fmla="*/ 3117276 w 6234551"/>
              <a:gd name="connsiteY1" fmla="*/ 0 h 3500824"/>
              <a:gd name="connsiteX2" fmla="*/ 6234552 w 6234551"/>
              <a:gd name="connsiteY2" fmla="*/ 1750412 h 3500824"/>
              <a:gd name="connsiteX3" fmla="*/ 3117276 w 6234551"/>
              <a:gd name="connsiteY3" fmla="*/ 3500824 h 3500824"/>
              <a:gd name="connsiteX4" fmla="*/ 0 w 6234551"/>
              <a:gd name="connsiteY4" fmla="*/ 1750412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4" fmla="*/ 3208716 w 6234552"/>
              <a:gd name="connsiteY4" fmla="*/ 91440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0" fmla="*/ 6234552 w 6234552"/>
              <a:gd name="connsiteY0" fmla="*/ 0 h 1750412"/>
              <a:gd name="connsiteX1" fmla="*/ 3117276 w 6234552"/>
              <a:gd name="connsiteY1" fmla="*/ 1750412 h 1750412"/>
              <a:gd name="connsiteX2" fmla="*/ 0 w 6234552"/>
              <a:gd name="connsiteY2" fmla="*/ 0 h 1750412"/>
            </a:gdLst>
            <a:ahLst/>
            <a:cxnLst>
              <a:cxn ang="0">
                <a:pos x="connsiteX0" y="connsiteY0"/>
              </a:cxn>
              <a:cxn ang="0">
                <a:pos x="connsiteX1" y="connsiteY1"/>
              </a:cxn>
              <a:cxn ang="0">
                <a:pos x="connsiteX2" y="connsiteY2"/>
              </a:cxn>
            </a:cxnLst>
            <a:rect l="l" t="t" r="r" b="b"/>
            <a:pathLst>
              <a:path w="6234552" h="1750412">
                <a:moveTo>
                  <a:pt x="6234552" y="0"/>
                </a:moveTo>
                <a:cubicBezTo>
                  <a:pt x="6234552" y="966726"/>
                  <a:pt x="4838900" y="1750412"/>
                  <a:pt x="3117276" y="1750412"/>
                </a:cubicBezTo>
                <a:cubicBezTo>
                  <a:pt x="1395652" y="1750412"/>
                  <a:pt x="0" y="966726"/>
                  <a:pt x="0" y="0"/>
                </a:cubicBezTo>
              </a:path>
            </a:pathLst>
          </a:custGeom>
          <a:noFill/>
          <a:ln w="12700">
            <a:solidFill>
              <a:schemeClr val="tx1">
                <a:lumMod val="65000"/>
                <a:lumOff val="35000"/>
              </a:schemeClr>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mn-ea"/>
            </a:endParaRPr>
          </a:p>
        </p:txBody>
      </p:sp>
      <p:grpSp>
        <p:nvGrpSpPr>
          <p:cNvPr id="4" name="原创设计师QQ598969553          _3"/>
          <p:cNvGrpSpPr/>
          <p:nvPr/>
        </p:nvGrpSpPr>
        <p:grpSpPr>
          <a:xfrm>
            <a:off x="1754729" y="1655435"/>
            <a:ext cx="1304591" cy="1059614"/>
            <a:chOff x="3237545" y="4561747"/>
            <a:chExt cx="1146960" cy="1146960"/>
          </a:xfrm>
        </p:grpSpPr>
        <p:sp>
          <p:nvSpPr>
            <p:cNvPr id="6" name="圆角矩形 5"/>
            <p:cNvSpPr/>
            <p:nvPr/>
          </p:nvSpPr>
          <p:spPr>
            <a:xfrm>
              <a:off x="3237545" y="4561747"/>
              <a:ext cx="1146960" cy="1146960"/>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7" name="圆角矩形 6"/>
            <p:cNvSpPr/>
            <p:nvPr/>
          </p:nvSpPr>
          <p:spPr>
            <a:xfrm>
              <a:off x="3305008" y="4637099"/>
              <a:ext cx="1012026" cy="996251"/>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8" name="原创设计师QQ598969553          _4"/>
          <p:cNvGrpSpPr/>
          <p:nvPr/>
        </p:nvGrpSpPr>
        <p:grpSpPr>
          <a:xfrm>
            <a:off x="6098129" y="1655435"/>
            <a:ext cx="1304591" cy="1059614"/>
            <a:chOff x="3237545" y="4561747"/>
            <a:chExt cx="1146960" cy="1146960"/>
          </a:xfrm>
        </p:grpSpPr>
        <p:sp>
          <p:nvSpPr>
            <p:cNvPr id="9" name="圆角矩形 8"/>
            <p:cNvSpPr/>
            <p:nvPr/>
          </p:nvSpPr>
          <p:spPr>
            <a:xfrm>
              <a:off x="3237545" y="4561747"/>
              <a:ext cx="1146960" cy="1146960"/>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mn-ea"/>
              </a:endParaRPr>
            </a:p>
          </p:txBody>
        </p:sp>
        <p:sp>
          <p:nvSpPr>
            <p:cNvPr id="10" name="圆角矩形 9"/>
            <p:cNvSpPr/>
            <p:nvPr/>
          </p:nvSpPr>
          <p:spPr>
            <a:xfrm>
              <a:off x="3305008" y="4637099"/>
              <a:ext cx="1012026" cy="996251"/>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cxnSp>
        <p:nvCxnSpPr>
          <p:cNvPr id="11" name="原创设计师QQ598969553          _5"/>
          <p:cNvCxnSpPr/>
          <p:nvPr/>
        </p:nvCxnSpPr>
        <p:spPr>
          <a:xfrm>
            <a:off x="3249986" y="2192063"/>
            <a:ext cx="2643188" cy="0"/>
          </a:xfrm>
          <a:prstGeom prst="straightConnector1">
            <a:avLst/>
          </a:prstGeom>
          <a:ln w="19050">
            <a:solidFill>
              <a:schemeClr val="tx1">
                <a:lumMod val="65000"/>
                <a:lumOff val="35000"/>
              </a:schemeClr>
            </a:solidFill>
            <a:prstDash val="sysDot"/>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2" name="原创设计师QQ598969553          _6"/>
          <p:cNvSpPr/>
          <p:nvPr/>
        </p:nvSpPr>
        <p:spPr>
          <a:xfrm>
            <a:off x="2561403" y="3328296"/>
            <a:ext cx="919089" cy="919089"/>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mn-ea"/>
            </a:endParaRPr>
          </a:p>
        </p:txBody>
      </p:sp>
      <p:sp>
        <p:nvSpPr>
          <p:cNvPr id="13" name="原创设计师QQ598969553          _7"/>
          <p:cNvSpPr/>
          <p:nvPr/>
        </p:nvSpPr>
        <p:spPr>
          <a:xfrm>
            <a:off x="5676957" y="3328296"/>
            <a:ext cx="919089" cy="919089"/>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mn-ea"/>
            </a:endParaRPr>
          </a:p>
        </p:txBody>
      </p:sp>
      <p:sp>
        <p:nvSpPr>
          <p:cNvPr id="14" name="原创设计师QQ598969553          _8"/>
          <p:cNvSpPr/>
          <p:nvPr/>
        </p:nvSpPr>
        <p:spPr>
          <a:xfrm>
            <a:off x="4119180" y="3764064"/>
            <a:ext cx="919089" cy="919089"/>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mn-ea"/>
            </a:endParaRPr>
          </a:p>
        </p:txBody>
      </p:sp>
      <p:sp>
        <p:nvSpPr>
          <p:cNvPr id="15" name="原创设计师QQ598969553          _9"/>
          <p:cNvSpPr txBox="1"/>
          <p:nvPr/>
        </p:nvSpPr>
        <p:spPr>
          <a:xfrm>
            <a:off x="3675488" y="1885157"/>
            <a:ext cx="1790756" cy="284693"/>
          </a:xfrm>
          <a:prstGeom prst="rect">
            <a:avLst/>
          </a:prstGeom>
          <a:noFill/>
        </p:spPr>
        <p:txBody>
          <a:bodyPr wrap="square" lIns="68580" tIns="34290" rIns="68580" bIns="34290" rtlCol="0">
            <a:spAutoFit/>
          </a:bodyPr>
          <a:lstStyle/>
          <a:p>
            <a:pPr algn="dist"/>
            <a:r>
              <a:rPr lang="zh-CN" altLang="en-US" dirty="0">
                <a:solidFill>
                  <a:schemeClr val="tx1">
                    <a:lumMod val="65000"/>
                    <a:lumOff val="35000"/>
                  </a:schemeClr>
                </a:solidFill>
                <a:latin typeface="+mn-ea"/>
              </a:rPr>
              <a:t>点击添加文本内容</a:t>
            </a:r>
          </a:p>
        </p:txBody>
      </p:sp>
      <p:sp>
        <p:nvSpPr>
          <p:cNvPr id="16" name="原创设计师QQ598969553          _10"/>
          <p:cNvSpPr txBox="1"/>
          <p:nvPr/>
        </p:nvSpPr>
        <p:spPr>
          <a:xfrm>
            <a:off x="3738263" y="3262366"/>
            <a:ext cx="1669733" cy="284693"/>
          </a:xfrm>
          <a:prstGeom prst="rect">
            <a:avLst/>
          </a:prstGeom>
          <a:noFill/>
        </p:spPr>
        <p:txBody>
          <a:bodyPr wrap="square" lIns="68580" tIns="34290" rIns="68580" bIns="34290" rtlCol="0">
            <a:spAutoFit/>
          </a:bodyPr>
          <a:lstStyle/>
          <a:p>
            <a:pPr algn="dist"/>
            <a:r>
              <a:rPr lang="zh-CN" altLang="en-US" dirty="0">
                <a:solidFill>
                  <a:schemeClr val="tx1">
                    <a:lumMod val="65000"/>
                    <a:lumOff val="35000"/>
                  </a:schemeClr>
                </a:solidFill>
                <a:latin typeface="+mn-ea"/>
              </a:rPr>
              <a:t>点击添加文本内容</a:t>
            </a:r>
          </a:p>
        </p:txBody>
      </p:sp>
      <p:sp>
        <p:nvSpPr>
          <p:cNvPr id="17" name="原创设计师QQ598969553          _11"/>
          <p:cNvSpPr txBox="1"/>
          <p:nvPr/>
        </p:nvSpPr>
        <p:spPr>
          <a:xfrm>
            <a:off x="1953753" y="1870869"/>
            <a:ext cx="906534" cy="561692"/>
          </a:xfrm>
          <a:prstGeom prst="rect">
            <a:avLst/>
          </a:prstGeom>
          <a:noFill/>
        </p:spPr>
        <p:txBody>
          <a:bodyPr wrap="square" lIns="68580" tIns="34290" rIns="68580" bIns="34290" rtlCol="0">
            <a:spAutoFit/>
          </a:bodyPr>
          <a:lstStyle/>
          <a:p>
            <a:pPr algn="ctr"/>
            <a:r>
              <a:rPr lang="zh-CN" altLang="en-US" sz="1600" b="1" dirty="0">
                <a:solidFill>
                  <a:schemeClr val="accent1"/>
                </a:solidFill>
                <a:latin typeface="+mn-ea"/>
              </a:rPr>
              <a:t>添加</a:t>
            </a:r>
            <a:endParaRPr lang="en-US" altLang="zh-CN" sz="1600" b="1" dirty="0">
              <a:solidFill>
                <a:schemeClr val="accent1"/>
              </a:solidFill>
              <a:latin typeface="+mn-ea"/>
            </a:endParaRPr>
          </a:p>
          <a:p>
            <a:pPr algn="ctr"/>
            <a:r>
              <a:rPr lang="zh-CN" altLang="en-US" sz="1600" b="1" dirty="0">
                <a:solidFill>
                  <a:schemeClr val="accent1"/>
                </a:solidFill>
                <a:latin typeface="+mn-ea"/>
              </a:rPr>
              <a:t>关键词</a:t>
            </a:r>
          </a:p>
        </p:txBody>
      </p:sp>
      <p:sp>
        <p:nvSpPr>
          <p:cNvPr id="19" name="原创设计师QQ598969553          _12"/>
          <p:cNvSpPr txBox="1"/>
          <p:nvPr/>
        </p:nvSpPr>
        <p:spPr>
          <a:xfrm>
            <a:off x="6297153" y="1870869"/>
            <a:ext cx="906534" cy="561692"/>
          </a:xfrm>
          <a:prstGeom prst="rect">
            <a:avLst/>
          </a:prstGeom>
          <a:noFill/>
        </p:spPr>
        <p:txBody>
          <a:bodyPr wrap="square" lIns="68580" tIns="34290" rIns="68580" bIns="34290" rtlCol="0">
            <a:spAutoFit/>
          </a:bodyPr>
          <a:lstStyle/>
          <a:p>
            <a:pPr algn="ctr"/>
            <a:r>
              <a:rPr lang="zh-CN" altLang="en-US" sz="1600" b="1" dirty="0">
                <a:solidFill>
                  <a:schemeClr val="accent2"/>
                </a:solidFill>
                <a:latin typeface="+mn-ea"/>
              </a:rPr>
              <a:t>添加</a:t>
            </a:r>
            <a:endParaRPr lang="en-US" altLang="zh-CN" sz="1600" b="1" dirty="0">
              <a:solidFill>
                <a:schemeClr val="accent2"/>
              </a:solidFill>
              <a:latin typeface="+mn-ea"/>
            </a:endParaRPr>
          </a:p>
          <a:p>
            <a:pPr algn="ctr"/>
            <a:r>
              <a:rPr lang="zh-CN" altLang="en-US" sz="1600" b="1" dirty="0">
                <a:solidFill>
                  <a:schemeClr val="accent2"/>
                </a:solidFill>
                <a:latin typeface="+mn-ea"/>
              </a:rPr>
              <a:t>关键词</a:t>
            </a:r>
          </a:p>
        </p:txBody>
      </p:sp>
      <p:sp>
        <p:nvSpPr>
          <p:cNvPr id="21" name="原创设计师QQ598969553          _13"/>
          <p:cNvSpPr txBox="1"/>
          <p:nvPr/>
        </p:nvSpPr>
        <p:spPr>
          <a:xfrm>
            <a:off x="2634450" y="3546494"/>
            <a:ext cx="739605" cy="500137"/>
          </a:xfrm>
          <a:prstGeom prst="rect">
            <a:avLst/>
          </a:prstGeom>
          <a:noFill/>
        </p:spPr>
        <p:txBody>
          <a:bodyPr wrap="square" lIns="68580" tIns="34290" rIns="68580" bIns="34290" rtlCol="0">
            <a:spAutoFit/>
          </a:bodyPr>
          <a:lstStyle/>
          <a:p>
            <a:pPr algn="ctr"/>
            <a:r>
              <a:rPr lang="zh-CN" altLang="en-US" dirty="0">
                <a:solidFill>
                  <a:schemeClr val="tx1">
                    <a:lumMod val="65000"/>
                    <a:lumOff val="35000"/>
                  </a:schemeClr>
                </a:solidFill>
                <a:latin typeface="+mn-ea"/>
              </a:rPr>
              <a:t>添加</a:t>
            </a:r>
            <a:endParaRPr lang="en-US" altLang="zh-CN" dirty="0">
              <a:solidFill>
                <a:schemeClr val="tx1">
                  <a:lumMod val="65000"/>
                  <a:lumOff val="35000"/>
                </a:schemeClr>
              </a:solidFill>
              <a:latin typeface="+mn-ea"/>
            </a:endParaRPr>
          </a:p>
          <a:p>
            <a:pPr algn="ctr"/>
            <a:r>
              <a:rPr lang="zh-CN" altLang="en-US" dirty="0">
                <a:solidFill>
                  <a:schemeClr val="tx1">
                    <a:lumMod val="65000"/>
                    <a:lumOff val="35000"/>
                  </a:schemeClr>
                </a:solidFill>
                <a:latin typeface="+mn-ea"/>
              </a:rPr>
              <a:t>关键词</a:t>
            </a:r>
          </a:p>
        </p:txBody>
      </p:sp>
      <p:sp>
        <p:nvSpPr>
          <p:cNvPr id="22" name="原创设计师QQ598969553          _14"/>
          <p:cNvSpPr txBox="1"/>
          <p:nvPr/>
        </p:nvSpPr>
        <p:spPr>
          <a:xfrm>
            <a:off x="4206540" y="3981235"/>
            <a:ext cx="739605" cy="500137"/>
          </a:xfrm>
          <a:prstGeom prst="rect">
            <a:avLst/>
          </a:prstGeom>
          <a:noFill/>
        </p:spPr>
        <p:txBody>
          <a:bodyPr wrap="square" lIns="68580" tIns="34290" rIns="68580" bIns="34290" rtlCol="0">
            <a:spAutoFit/>
          </a:bodyPr>
          <a:lstStyle/>
          <a:p>
            <a:pPr algn="ctr"/>
            <a:r>
              <a:rPr lang="zh-CN" altLang="en-US" dirty="0">
                <a:solidFill>
                  <a:schemeClr val="tx1">
                    <a:lumMod val="65000"/>
                    <a:lumOff val="35000"/>
                  </a:schemeClr>
                </a:solidFill>
                <a:latin typeface="+mn-ea"/>
              </a:rPr>
              <a:t>添加</a:t>
            </a:r>
            <a:endParaRPr lang="en-US" altLang="zh-CN" dirty="0">
              <a:solidFill>
                <a:schemeClr val="tx1">
                  <a:lumMod val="65000"/>
                  <a:lumOff val="35000"/>
                </a:schemeClr>
              </a:solidFill>
              <a:latin typeface="+mn-ea"/>
            </a:endParaRPr>
          </a:p>
          <a:p>
            <a:pPr algn="ctr"/>
            <a:r>
              <a:rPr lang="zh-CN" altLang="en-US" dirty="0">
                <a:solidFill>
                  <a:schemeClr val="tx1">
                    <a:lumMod val="65000"/>
                    <a:lumOff val="35000"/>
                  </a:schemeClr>
                </a:solidFill>
                <a:latin typeface="+mn-ea"/>
              </a:rPr>
              <a:t>关键词</a:t>
            </a:r>
          </a:p>
        </p:txBody>
      </p:sp>
      <p:sp>
        <p:nvSpPr>
          <p:cNvPr id="23" name="原创设计师QQ598969553          _15"/>
          <p:cNvSpPr txBox="1"/>
          <p:nvPr/>
        </p:nvSpPr>
        <p:spPr>
          <a:xfrm>
            <a:off x="5766699" y="3549873"/>
            <a:ext cx="739605" cy="500137"/>
          </a:xfrm>
          <a:prstGeom prst="rect">
            <a:avLst/>
          </a:prstGeom>
          <a:noFill/>
        </p:spPr>
        <p:txBody>
          <a:bodyPr wrap="square" lIns="68580" tIns="34290" rIns="68580" bIns="34290" rtlCol="0">
            <a:spAutoFit/>
          </a:bodyPr>
          <a:lstStyle/>
          <a:p>
            <a:pPr algn="ctr"/>
            <a:r>
              <a:rPr lang="zh-CN" altLang="en-US" dirty="0">
                <a:solidFill>
                  <a:schemeClr val="tx1">
                    <a:lumMod val="65000"/>
                    <a:lumOff val="35000"/>
                  </a:schemeClr>
                </a:solidFill>
                <a:latin typeface="+mn-ea"/>
              </a:rPr>
              <a:t>添加</a:t>
            </a:r>
            <a:endParaRPr lang="en-US" altLang="zh-CN" dirty="0">
              <a:solidFill>
                <a:schemeClr val="tx1">
                  <a:lumMod val="65000"/>
                  <a:lumOff val="35000"/>
                </a:schemeClr>
              </a:solidFill>
              <a:latin typeface="+mn-ea"/>
            </a:endParaRPr>
          </a:p>
          <a:p>
            <a:pPr algn="ctr"/>
            <a:r>
              <a:rPr lang="zh-CN" altLang="en-US" dirty="0">
                <a:solidFill>
                  <a:schemeClr val="tx1">
                    <a:lumMod val="65000"/>
                    <a:lumOff val="35000"/>
                  </a:schemeClr>
                </a:solidFill>
                <a:latin typeface="+mn-ea"/>
              </a:rPr>
              <a:t>关键词</a:t>
            </a:r>
          </a:p>
        </p:txBody>
      </p:sp>
      <p:sp>
        <p:nvSpPr>
          <p:cNvPr id="24" name="原创设计师QQ598969553          _16"/>
          <p:cNvSpPr txBox="1"/>
          <p:nvPr/>
        </p:nvSpPr>
        <p:spPr bwMode="auto">
          <a:xfrm>
            <a:off x="748192" y="990185"/>
            <a:ext cx="7627774" cy="460254"/>
          </a:xfrm>
          <a:prstGeom prst="rect">
            <a:avLst/>
          </a:prstGeom>
          <a:noFill/>
        </p:spPr>
        <p:txBody>
          <a:bodyPr wrap="square" lIns="68580" tIns="34290" rIns="68580" bIns="34290">
            <a:spAutoFit/>
          </a:bodyPr>
          <a:lstStyle/>
          <a:p>
            <a:pPr>
              <a:lnSpc>
                <a:spcPct val="150000"/>
              </a:lnSpc>
              <a:defRPr/>
            </a:pPr>
            <a:r>
              <a:rPr lang="zh-CN" altLang="en-US" sz="900" spc="75" dirty="0">
                <a:solidFill>
                  <a:schemeClr val="tx1">
                    <a:lumMod val="65000"/>
                    <a:lumOff val="35000"/>
                  </a:schemeClr>
                </a:solidFill>
                <a:latin typeface="+mn-ea"/>
              </a:rPr>
              <a:t>锐</a:t>
            </a:r>
            <a:r>
              <a:rPr lang="zh-CN" altLang="en-US" sz="900" dirty="0">
                <a:solidFill>
                  <a:schemeClr val="tx1">
                    <a:lumMod val="75000"/>
                    <a:lumOff val="25000"/>
                  </a:schemeClr>
                </a:solidFill>
                <a:latin typeface="微软雅黑" pitchFamily="34" charset="-122"/>
                <a:ea typeface="微软雅黑" pitchFamily="34" charset="-122"/>
              </a:rPr>
              <a:t>详写内容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zh-CN" altLang="en-US" sz="900" spc="75" dirty="0">
              <a:solidFill>
                <a:schemeClr val="tx1">
                  <a:lumMod val="65000"/>
                  <a:lumOff val="35000"/>
                </a:schemeClr>
              </a:solidFill>
              <a:latin typeface="+mn-ea"/>
            </a:endParaRPr>
          </a:p>
        </p:txBody>
      </p:sp>
      <p:pic>
        <p:nvPicPr>
          <p:cNvPr id="25"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338428673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childTnLst>
                              </p:cTn>
                            </p:par>
                            <p:par>
                              <p:cTn id="8" fill="hold">
                                <p:stCondLst>
                                  <p:cond delay="500"/>
                                </p:stCondLst>
                                <p:childTnLst>
                                  <p:par>
                                    <p:cTn id="9" presetID="2" presetClass="entr" presetSubtype="4" accel="60000" fill="hold" nodeType="afterEffect" p14:presetBounceEnd="4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40000">
                                          <p:cBhvr additive="base">
                                            <p:cTn id="11"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accel="60000" fill="hold" nodeType="withEffect" p14:presetBounceEnd="40000">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14:bounceEnd="40000">
                                          <p:cBhvr additive="base">
                                            <p:cTn id="15" dur="5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iterate type="lt">
                                        <p:tmPct val="10000"/>
                                      </p:iterate>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childTnLst>
                              </p:cTn>
                            </p:par>
                            <p:par>
                              <p:cTn id="23" fill="hold">
                                <p:stCondLst>
                                  <p:cond delay="1700"/>
                                </p:stCondLst>
                                <p:childTnLst>
                                  <p:par>
                                    <p:cTn id="24" presetID="22" presetClass="entr" presetSubtype="8"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1000"/>
                                            <p:tgtEl>
                                              <p:spTgt spid="3"/>
                                            </p:tgtEl>
                                          </p:cBhvr>
                                        </p:animEffect>
                                      </p:childTnLst>
                                    </p:cTn>
                                  </p:par>
                                  <p:par>
                                    <p:cTn id="27" presetID="53" presetClass="entr" presetSubtype="16" fill="hold" grpId="0" nodeType="withEffect">
                                      <p:stCondLst>
                                        <p:cond delay="0"/>
                                      </p:stCondLst>
                                      <p:iterate type="lt">
                                        <p:tmPct val="10000"/>
                                      </p:iterate>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00"/>
                                </p:stCondLst>
                                <p:childTnLst>
                                  <p:par>
                                    <p:cTn id="33" presetID="53" presetClass="entr" presetSubtype="16" fill="hold" grpId="0" nodeType="afterEffect">
                                      <p:stCondLst>
                                        <p:cond delay="0"/>
                                      </p:stCondLst>
                                      <p:iterate type="lt">
                                        <p:tmPct val="1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p:stCondLst>
                                  <p:cond delay="3400"/>
                                </p:stCondLst>
                                <p:childTnLst>
                                  <p:par>
                                    <p:cTn id="39" presetID="53" presetClass="entr" presetSubtype="16"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Effect transition="in" filter="fade">
                                          <p:cBhvr>
                                            <p:cTn id="48" dur="500"/>
                                            <p:tgtEl>
                                              <p:spTgt spid="14"/>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par>
                              <p:cTn id="54" fill="hold">
                                <p:stCondLst>
                                  <p:cond delay="3900"/>
                                </p:stCondLst>
                                <p:childTnLst>
                                  <p:par>
                                    <p:cTn id="55" presetID="16" presetClass="entr" presetSubtype="37"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arn(outVertical)">
                                          <p:cBhvr>
                                            <p:cTn id="57" dur="500"/>
                                            <p:tgtEl>
                                              <p:spTgt spid="21"/>
                                            </p:tgtEl>
                                          </p:cBhvr>
                                        </p:animEffect>
                                      </p:childTnLst>
                                    </p:cTn>
                                  </p:par>
                                  <p:par>
                                    <p:cTn id="58" presetID="16" presetClass="entr" presetSubtype="37"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barn(outVertical)">
                                          <p:cBhvr>
                                            <p:cTn id="60" dur="500"/>
                                            <p:tgtEl>
                                              <p:spTgt spid="22"/>
                                            </p:tgtEl>
                                          </p:cBhvr>
                                        </p:animEffect>
                                      </p:childTnLst>
                                    </p:cTn>
                                  </p:par>
                                  <p:par>
                                    <p:cTn id="61" presetID="16" presetClass="entr" presetSubtype="37"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barn(outVertical)">
                                          <p:cBhvr>
                                            <p:cTn id="63" dur="500"/>
                                            <p:tgtEl>
                                              <p:spTgt spid="23"/>
                                            </p:tgtEl>
                                          </p:cBhvr>
                                        </p:animEffect>
                                      </p:childTnLst>
                                    </p:cTn>
                                  </p:par>
                                </p:childTnLst>
                              </p:cTn>
                            </p:par>
                            <p:par>
                              <p:cTn id="64" fill="hold">
                                <p:stCondLst>
                                  <p:cond delay="4400"/>
                                </p:stCondLst>
                                <p:childTnLst>
                                  <p:par>
                                    <p:cTn id="65" presetID="22" presetClass="entr" presetSubtype="8" fill="hold"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left)">
                                          <p:cBhvr>
                                            <p:cTn id="67" dur="500"/>
                                            <p:tgtEl>
                                              <p:spTgt spid="11"/>
                                            </p:tgtEl>
                                          </p:cBhvr>
                                        </p:animEffect>
                                      </p:childTnLst>
                                    </p:cTn>
                                  </p:par>
                                  <p:par>
                                    <p:cTn id="68" presetID="53" presetClass="entr" presetSubtype="16" fill="hold" grpId="0" nodeType="withEffect">
                                      <p:stCondLst>
                                        <p:cond delay="0"/>
                                      </p:stCondLst>
                                      <p:iterate type="lt">
                                        <p:tmPct val="10000"/>
                                      </p:iterate>
                                      <p:childTnLst>
                                        <p:set>
                                          <p:cBhvr>
                                            <p:cTn id="69" dur="1" fill="hold">
                                              <p:stCondLst>
                                                <p:cond delay="0"/>
                                              </p:stCondLst>
                                            </p:cTn>
                                            <p:tgtEl>
                                              <p:spTgt spid="15"/>
                                            </p:tgtEl>
                                            <p:attrNameLst>
                                              <p:attrName>style.visibility</p:attrName>
                                            </p:attrNameLst>
                                          </p:cBhvr>
                                          <p:to>
                                            <p:strVal val="visible"/>
                                          </p:to>
                                        </p:set>
                                        <p:anim calcmode="lin" valueType="num">
                                          <p:cBhvr>
                                            <p:cTn id="70" dur="500" fill="hold"/>
                                            <p:tgtEl>
                                              <p:spTgt spid="15"/>
                                            </p:tgtEl>
                                            <p:attrNameLst>
                                              <p:attrName>ppt_w</p:attrName>
                                            </p:attrNameLst>
                                          </p:cBhvr>
                                          <p:tavLst>
                                            <p:tav tm="0">
                                              <p:val>
                                                <p:fltVal val="0"/>
                                              </p:val>
                                            </p:tav>
                                            <p:tav tm="100000">
                                              <p:val>
                                                <p:strVal val="#ppt_w"/>
                                              </p:val>
                                            </p:tav>
                                          </p:tavLst>
                                        </p:anim>
                                        <p:anim calcmode="lin" valueType="num">
                                          <p:cBhvr>
                                            <p:cTn id="71" dur="500" fill="hold"/>
                                            <p:tgtEl>
                                              <p:spTgt spid="15"/>
                                            </p:tgtEl>
                                            <p:attrNameLst>
                                              <p:attrName>ppt_h</p:attrName>
                                            </p:attrNameLst>
                                          </p:cBhvr>
                                          <p:tavLst>
                                            <p:tav tm="0">
                                              <p:val>
                                                <p:fltVal val="0"/>
                                              </p:val>
                                            </p:tav>
                                            <p:tav tm="100000">
                                              <p:val>
                                                <p:strVal val="#ppt_h"/>
                                              </p:val>
                                            </p:tav>
                                          </p:tavLst>
                                        </p:anim>
                                        <p:animEffect transition="in" filter="fade">
                                          <p:cBhvr>
                                            <p:cTn id="7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3" grpId="0" animBg="1"/>
          <p:bldP spid="14" grpId="0" animBg="1"/>
          <p:bldP spid="15" grpId="0"/>
          <p:bldP spid="16" grpId="0"/>
          <p:bldP spid="17" grpId="0"/>
          <p:bldP spid="19" grpId="0"/>
          <p:bldP spid="21" grpId="0"/>
          <p:bldP spid="22"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childTnLst>
                              </p:cTn>
                            </p:par>
                            <p:par>
                              <p:cTn id="8" fill="hold">
                                <p:stCondLst>
                                  <p:cond delay="500"/>
                                </p:stCondLst>
                                <p:childTnLst>
                                  <p:par>
                                    <p:cTn id="9" presetID="2" presetClass="entr" presetSubtype="4" accel="60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accel="6000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iterate type="lt">
                                        <p:tmPct val="10000"/>
                                      </p:iterate>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childTnLst>
                              </p:cTn>
                            </p:par>
                            <p:par>
                              <p:cTn id="23" fill="hold">
                                <p:stCondLst>
                                  <p:cond delay="1700"/>
                                </p:stCondLst>
                                <p:childTnLst>
                                  <p:par>
                                    <p:cTn id="24" presetID="22" presetClass="entr" presetSubtype="8"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1000"/>
                                            <p:tgtEl>
                                              <p:spTgt spid="3"/>
                                            </p:tgtEl>
                                          </p:cBhvr>
                                        </p:animEffect>
                                      </p:childTnLst>
                                    </p:cTn>
                                  </p:par>
                                  <p:par>
                                    <p:cTn id="27" presetID="53" presetClass="entr" presetSubtype="16" fill="hold" grpId="0" nodeType="withEffect">
                                      <p:stCondLst>
                                        <p:cond delay="0"/>
                                      </p:stCondLst>
                                      <p:iterate type="lt">
                                        <p:tmPct val="10000"/>
                                      </p:iterate>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00"/>
                                </p:stCondLst>
                                <p:childTnLst>
                                  <p:par>
                                    <p:cTn id="33" presetID="53" presetClass="entr" presetSubtype="16" fill="hold" grpId="0" nodeType="afterEffect">
                                      <p:stCondLst>
                                        <p:cond delay="0"/>
                                      </p:stCondLst>
                                      <p:iterate type="lt">
                                        <p:tmPct val="1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p:stCondLst>
                                  <p:cond delay="3400"/>
                                </p:stCondLst>
                                <p:childTnLst>
                                  <p:par>
                                    <p:cTn id="39" presetID="53" presetClass="entr" presetSubtype="16"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Effect transition="in" filter="fade">
                                          <p:cBhvr>
                                            <p:cTn id="48" dur="500"/>
                                            <p:tgtEl>
                                              <p:spTgt spid="14"/>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par>
                              <p:cTn id="54" fill="hold">
                                <p:stCondLst>
                                  <p:cond delay="3900"/>
                                </p:stCondLst>
                                <p:childTnLst>
                                  <p:par>
                                    <p:cTn id="55" presetID="16" presetClass="entr" presetSubtype="37"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arn(outVertical)">
                                          <p:cBhvr>
                                            <p:cTn id="57" dur="500"/>
                                            <p:tgtEl>
                                              <p:spTgt spid="21"/>
                                            </p:tgtEl>
                                          </p:cBhvr>
                                        </p:animEffect>
                                      </p:childTnLst>
                                    </p:cTn>
                                  </p:par>
                                  <p:par>
                                    <p:cTn id="58" presetID="16" presetClass="entr" presetSubtype="37"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barn(outVertical)">
                                          <p:cBhvr>
                                            <p:cTn id="60" dur="500"/>
                                            <p:tgtEl>
                                              <p:spTgt spid="22"/>
                                            </p:tgtEl>
                                          </p:cBhvr>
                                        </p:animEffect>
                                      </p:childTnLst>
                                    </p:cTn>
                                  </p:par>
                                  <p:par>
                                    <p:cTn id="61" presetID="16" presetClass="entr" presetSubtype="37"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barn(outVertical)">
                                          <p:cBhvr>
                                            <p:cTn id="63" dur="500"/>
                                            <p:tgtEl>
                                              <p:spTgt spid="23"/>
                                            </p:tgtEl>
                                          </p:cBhvr>
                                        </p:animEffect>
                                      </p:childTnLst>
                                    </p:cTn>
                                  </p:par>
                                </p:childTnLst>
                              </p:cTn>
                            </p:par>
                            <p:par>
                              <p:cTn id="64" fill="hold">
                                <p:stCondLst>
                                  <p:cond delay="4400"/>
                                </p:stCondLst>
                                <p:childTnLst>
                                  <p:par>
                                    <p:cTn id="65" presetID="22" presetClass="entr" presetSubtype="8" fill="hold"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left)">
                                          <p:cBhvr>
                                            <p:cTn id="67" dur="500"/>
                                            <p:tgtEl>
                                              <p:spTgt spid="11"/>
                                            </p:tgtEl>
                                          </p:cBhvr>
                                        </p:animEffect>
                                      </p:childTnLst>
                                    </p:cTn>
                                  </p:par>
                                  <p:par>
                                    <p:cTn id="68" presetID="53" presetClass="entr" presetSubtype="16" fill="hold" grpId="0" nodeType="withEffect">
                                      <p:stCondLst>
                                        <p:cond delay="0"/>
                                      </p:stCondLst>
                                      <p:iterate type="lt">
                                        <p:tmPct val="10000"/>
                                      </p:iterate>
                                      <p:childTnLst>
                                        <p:set>
                                          <p:cBhvr>
                                            <p:cTn id="69" dur="1" fill="hold">
                                              <p:stCondLst>
                                                <p:cond delay="0"/>
                                              </p:stCondLst>
                                            </p:cTn>
                                            <p:tgtEl>
                                              <p:spTgt spid="15"/>
                                            </p:tgtEl>
                                            <p:attrNameLst>
                                              <p:attrName>style.visibility</p:attrName>
                                            </p:attrNameLst>
                                          </p:cBhvr>
                                          <p:to>
                                            <p:strVal val="visible"/>
                                          </p:to>
                                        </p:set>
                                        <p:anim calcmode="lin" valueType="num">
                                          <p:cBhvr>
                                            <p:cTn id="70" dur="500" fill="hold"/>
                                            <p:tgtEl>
                                              <p:spTgt spid="15"/>
                                            </p:tgtEl>
                                            <p:attrNameLst>
                                              <p:attrName>ppt_w</p:attrName>
                                            </p:attrNameLst>
                                          </p:cBhvr>
                                          <p:tavLst>
                                            <p:tav tm="0">
                                              <p:val>
                                                <p:fltVal val="0"/>
                                              </p:val>
                                            </p:tav>
                                            <p:tav tm="100000">
                                              <p:val>
                                                <p:strVal val="#ppt_w"/>
                                              </p:val>
                                            </p:tav>
                                          </p:tavLst>
                                        </p:anim>
                                        <p:anim calcmode="lin" valueType="num">
                                          <p:cBhvr>
                                            <p:cTn id="71" dur="500" fill="hold"/>
                                            <p:tgtEl>
                                              <p:spTgt spid="15"/>
                                            </p:tgtEl>
                                            <p:attrNameLst>
                                              <p:attrName>ppt_h</p:attrName>
                                            </p:attrNameLst>
                                          </p:cBhvr>
                                          <p:tavLst>
                                            <p:tav tm="0">
                                              <p:val>
                                                <p:fltVal val="0"/>
                                              </p:val>
                                            </p:tav>
                                            <p:tav tm="100000">
                                              <p:val>
                                                <p:strVal val="#ppt_h"/>
                                              </p:val>
                                            </p:tav>
                                          </p:tavLst>
                                        </p:anim>
                                        <p:animEffect transition="in" filter="fade">
                                          <p:cBhvr>
                                            <p:cTn id="7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3" grpId="0" animBg="1"/>
          <p:bldP spid="14" grpId="0" animBg="1"/>
          <p:bldP spid="15" grpId="0"/>
          <p:bldP spid="16" grpId="0"/>
          <p:bldP spid="17" grpId="0"/>
          <p:bldP spid="19" grpId="0"/>
          <p:bldP spid="21" grpId="0"/>
          <p:bldP spid="22" grpId="0"/>
          <p:bldP spid="23" grpId="0"/>
          <p:bldP spid="24"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原创设计师QQ598969553          _1"/>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67" name="原创设计师QQ598969553          _2"/>
          <p:cNvGrpSpPr/>
          <p:nvPr/>
        </p:nvGrpSpPr>
        <p:grpSpPr>
          <a:xfrm>
            <a:off x="788592" y="1130040"/>
            <a:ext cx="2251867" cy="2251867"/>
            <a:chOff x="1661810" y="1568370"/>
            <a:chExt cx="3780526" cy="3780526"/>
          </a:xfrm>
        </p:grpSpPr>
        <p:sp>
          <p:nvSpPr>
            <p:cNvPr id="68" name="椭圆 67"/>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aphicFrame>
          <p:nvGraphicFramePr>
            <p:cNvPr id="69" name="图表 68"/>
            <p:cNvGraphicFramePr/>
            <p:nvPr>
              <p:extLst/>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3"/>
            </a:graphicData>
          </a:graphic>
        </p:graphicFrame>
        <p:sp>
          <p:nvSpPr>
            <p:cNvPr id="70" name="椭圆 69"/>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71" name="椭圆 70"/>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72" name="原创设计师QQ598969553          _3"/>
          <p:cNvSpPr/>
          <p:nvPr/>
        </p:nvSpPr>
        <p:spPr>
          <a:xfrm>
            <a:off x="1442902" y="1946173"/>
            <a:ext cx="919162" cy="623248"/>
          </a:xfrm>
          <a:prstGeom prst="rect">
            <a:avLst/>
          </a:prstGeom>
        </p:spPr>
        <p:txBody>
          <a:bodyPr wrap="none" lIns="68580" tIns="34290" rIns="68580" bIns="34290">
            <a:spAutoFit/>
          </a:bodyPr>
          <a:lstStyle/>
          <a:p>
            <a:pPr algn="ctr"/>
            <a:r>
              <a:rPr lang="en-US" altLang="zh-CN" sz="3600" dirty="0">
                <a:solidFill>
                  <a:schemeClr val="tx1">
                    <a:lumMod val="65000"/>
                    <a:lumOff val="35000"/>
                  </a:schemeClr>
                </a:solidFill>
                <a:latin typeface="+mn-ea"/>
              </a:rPr>
              <a:t>60</a:t>
            </a:r>
            <a:r>
              <a:rPr lang="en-US" altLang="zh-CN" sz="2100" dirty="0">
                <a:solidFill>
                  <a:schemeClr val="tx1">
                    <a:lumMod val="65000"/>
                    <a:lumOff val="35000"/>
                  </a:schemeClr>
                </a:solidFill>
                <a:latin typeface="+mn-ea"/>
              </a:rPr>
              <a:t>%</a:t>
            </a:r>
            <a:endParaRPr lang="zh-CN" altLang="en-US" sz="700" dirty="0">
              <a:solidFill>
                <a:schemeClr val="tx1">
                  <a:lumMod val="65000"/>
                  <a:lumOff val="35000"/>
                </a:schemeClr>
              </a:solidFill>
              <a:latin typeface="+mn-ea"/>
            </a:endParaRPr>
          </a:p>
        </p:txBody>
      </p:sp>
      <p:sp>
        <p:nvSpPr>
          <p:cNvPr id="73" name="原创设计师QQ598969553          _4"/>
          <p:cNvSpPr/>
          <p:nvPr/>
        </p:nvSpPr>
        <p:spPr>
          <a:xfrm>
            <a:off x="1434162" y="2784392"/>
            <a:ext cx="145453" cy="145454"/>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grpSp>
        <p:nvGrpSpPr>
          <p:cNvPr id="74" name="原创设计师QQ598969553          _5"/>
          <p:cNvGrpSpPr/>
          <p:nvPr/>
        </p:nvGrpSpPr>
        <p:grpSpPr>
          <a:xfrm>
            <a:off x="1008335" y="3360632"/>
            <a:ext cx="1761990" cy="1189815"/>
            <a:chOff x="1502659" y="4629752"/>
            <a:chExt cx="2067969" cy="1586420"/>
          </a:xfrm>
        </p:grpSpPr>
        <p:sp>
          <p:nvSpPr>
            <p:cNvPr id="75" name="文本框 22"/>
            <p:cNvSpPr txBox="1"/>
            <p:nvPr/>
          </p:nvSpPr>
          <p:spPr bwMode="auto">
            <a:xfrm>
              <a:off x="1502659" y="5017724"/>
              <a:ext cx="2067969" cy="1198448"/>
            </a:xfrm>
            <a:prstGeom prst="rect">
              <a:avLst/>
            </a:prstGeom>
            <a:noFill/>
          </p:spPr>
          <p:txBody>
            <a:bodyPr wrap="square">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sp>
          <p:nvSpPr>
            <p:cNvPr id="76" name="文本框 23"/>
            <p:cNvSpPr txBox="1"/>
            <p:nvPr/>
          </p:nvSpPr>
          <p:spPr bwMode="auto">
            <a:xfrm>
              <a:off x="1555948" y="4629752"/>
              <a:ext cx="1961390" cy="430886"/>
            </a:xfrm>
            <a:prstGeom prst="rect">
              <a:avLst/>
            </a:prstGeom>
            <a:noFill/>
          </p:spPr>
          <p:txBody>
            <a:bodyPr wrap="square">
              <a:spAutoFit/>
            </a:bodyPr>
            <a:lstStyle/>
            <a:p>
              <a:pPr algn="ctr">
                <a:defRPr/>
              </a:pPr>
              <a:r>
                <a:rPr lang="zh-CN" altLang="en-US" sz="1500" b="1" spc="75" dirty="0">
                  <a:solidFill>
                    <a:schemeClr val="tx1">
                      <a:lumMod val="65000"/>
                      <a:lumOff val="35000"/>
                    </a:schemeClr>
                  </a:solidFill>
                  <a:latin typeface="+mn-ea"/>
                </a:rPr>
                <a:t>在此添加标题</a:t>
              </a:r>
            </a:p>
          </p:txBody>
        </p:sp>
        <p:cxnSp>
          <p:nvCxnSpPr>
            <p:cNvPr id="77" name="直接连接符 76"/>
            <p:cNvCxnSpPr/>
            <p:nvPr/>
          </p:nvCxnSpPr>
          <p:spPr>
            <a:xfrm>
              <a:off x="1622653" y="5002128"/>
              <a:ext cx="1813787"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78" name="原创设计师QQ598969553          _6"/>
          <p:cNvGrpSpPr/>
          <p:nvPr/>
        </p:nvGrpSpPr>
        <p:grpSpPr>
          <a:xfrm>
            <a:off x="3446067" y="1130040"/>
            <a:ext cx="2251867" cy="2251867"/>
            <a:chOff x="1661810" y="1568370"/>
            <a:chExt cx="3780526" cy="3780526"/>
          </a:xfrm>
        </p:grpSpPr>
        <p:sp>
          <p:nvSpPr>
            <p:cNvPr id="79" name="椭圆 78"/>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aphicFrame>
          <p:nvGraphicFramePr>
            <p:cNvPr id="80" name="图表 79"/>
            <p:cNvGraphicFramePr/>
            <p:nvPr>
              <p:extLst/>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4"/>
            </a:graphicData>
          </a:graphic>
        </p:graphicFrame>
        <p:sp>
          <p:nvSpPr>
            <p:cNvPr id="81" name="椭圆 80"/>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82" name="椭圆 81"/>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83" name="原创设计师QQ598969553          _7"/>
          <p:cNvSpPr/>
          <p:nvPr/>
        </p:nvSpPr>
        <p:spPr>
          <a:xfrm>
            <a:off x="4112419" y="1946173"/>
            <a:ext cx="919162" cy="623248"/>
          </a:xfrm>
          <a:prstGeom prst="rect">
            <a:avLst/>
          </a:prstGeom>
        </p:spPr>
        <p:txBody>
          <a:bodyPr wrap="none" lIns="68580" tIns="34290" rIns="68580" bIns="34290">
            <a:spAutoFit/>
          </a:bodyPr>
          <a:lstStyle/>
          <a:p>
            <a:pPr algn="ctr"/>
            <a:r>
              <a:rPr lang="en-US" altLang="zh-CN" sz="3600" dirty="0">
                <a:solidFill>
                  <a:schemeClr val="tx1">
                    <a:lumMod val="65000"/>
                    <a:lumOff val="35000"/>
                  </a:schemeClr>
                </a:solidFill>
                <a:latin typeface="+mn-ea"/>
              </a:rPr>
              <a:t>75</a:t>
            </a:r>
            <a:r>
              <a:rPr lang="en-US" altLang="zh-CN" sz="2100" dirty="0">
                <a:solidFill>
                  <a:schemeClr val="tx1">
                    <a:lumMod val="65000"/>
                    <a:lumOff val="35000"/>
                  </a:schemeClr>
                </a:solidFill>
                <a:latin typeface="+mn-ea"/>
              </a:rPr>
              <a:t>%</a:t>
            </a:r>
            <a:endParaRPr lang="zh-CN" altLang="en-US" sz="700" dirty="0">
              <a:solidFill>
                <a:schemeClr val="tx1">
                  <a:lumMod val="65000"/>
                  <a:lumOff val="35000"/>
                </a:schemeClr>
              </a:solidFill>
              <a:latin typeface="+mn-ea"/>
            </a:endParaRPr>
          </a:p>
        </p:txBody>
      </p:sp>
      <p:sp>
        <p:nvSpPr>
          <p:cNvPr id="84" name="原创设计师QQ598969553          _8"/>
          <p:cNvSpPr/>
          <p:nvPr/>
        </p:nvSpPr>
        <p:spPr>
          <a:xfrm>
            <a:off x="3778785" y="2155537"/>
            <a:ext cx="145453" cy="145454"/>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grpSp>
        <p:nvGrpSpPr>
          <p:cNvPr id="85" name="原创设计师QQ598969553          _9"/>
          <p:cNvGrpSpPr/>
          <p:nvPr/>
        </p:nvGrpSpPr>
        <p:grpSpPr>
          <a:xfrm>
            <a:off x="3677852" y="3360634"/>
            <a:ext cx="1761990" cy="1189815"/>
            <a:chOff x="5062015" y="4629752"/>
            <a:chExt cx="2067969" cy="1586419"/>
          </a:xfrm>
        </p:grpSpPr>
        <p:sp>
          <p:nvSpPr>
            <p:cNvPr id="86" name="文本框 25"/>
            <p:cNvSpPr txBox="1"/>
            <p:nvPr/>
          </p:nvSpPr>
          <p:spPr bwMode="auto">
            <a:xfrm>
              <a:off x="5062015" y="5017724"/>
              <a:ext cx="2067969" cy="1198447"/>
            </a:xfrm>
            <a:prstGeom prst="rect">
              <a:avLst/>
            </a:prstGeom>
            <a:noFill/>
          </p:spPr>
          <p:txBody>
            <a:bodyPr wrap="square">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sp>
          <p:nvSpPr>
            <p:cNvPr id="87" name="文本框 26"/>
            <p:cNvSpPr txBox="1"/>
            <p:nvPr/>
          </p:nvSpPr>
          <p:spPr bwMode="auto">
            <a:xfrm>
              <a:off x="5115304" y="4629752"/>
              <a:ext cx="1961390" cy="430886"/>
            </a:xfrm>
            <a:prstGeom prst="rect">
              <a:avLst/>
            </a:prstGeom>
            <a:noFill/>
          </p:spPr>
          <p:txBody>
            <a:bodyPr wrap="square">
              <a:spAutoFit/>
            </a:bodyPr>
            <a:lstStyle/>
            <a:p>
              <a:pPr algn="ctr">
                <a:defRPr/>
              </a:pPr>
              <a:r>
                <a:rPr lang="zh-CN" altLang="en-US" sz="1500" b="1" spc="75" dirty="0">
                  <a:solidFill>
                    <a:schemeClr val="tx1">
                      <a:lumMod val="65000"/>
                      <a:lumOff val="35000"/>
                    </a:schemeClr>
                  </a:solidFill>
                  <a:latin typeface="+mn-ea"/>
                </a:rPr>
                <a:t>在此添加标题</a:t>
              </a:r>
            </a:p>
          </p:txBody>
        </p:sp>
        <p:cxnSp>
          <p:nvCxnSpPr>
            <p:cNvPr id="88" name="直接连接符 87"/>
            <p:cNvCxnSpPr/>
            <p:nvPr/>
          </p:nvCxnSpPr>
          <p:spPr>
            <a:xfrm>
              <a:off x="5185942" y="5002128"/>
              <a:ext cx="1813787"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89" name="原创设计师QQ598969553          _10"/>
          <p:cNvGrpSpPr/>
          <p:nvPr/>
        </p:nvGrpSpPr>
        <p:grpSpPr>
          <a:xfrm>
            <a:off x="6103542" y="1130040"/>
            <a:ext cx="2251867" cy="2251867"/>
            <a:chOff x="1661810" y="1568370"/>
            <a:chExt cx="3780526" cy="3780526"/>
          </a:xfrm>
        </p:grpSpPr>
        <p:sp>
          <p:nvSpPr>
            <p:cNvPr id="90" name="椭圆 89"/>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aphicFrame>
          <p:nvGraphicFramePr>
            <p:cNvPr id="91" name="图表 90"/>
            <p:cNvGraphicFramePr/>
            <p:nvPr>
              <p:extLst/>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5"/>
            </a:graphicData>
          </a:graphic>
        </p:graphicFrame>
        <p:sp>
          <p:nvSpPr>
            <p:cNvPr id="92" name="椭圆 91"/>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93" name="椭圆 92"/>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94" name="原创设计师QQ598969553          _11"/>
          <p:cNvSpPr/>
          <p:nvPr/>
        </p:nvSpPr>
        <p:spPr>
          <a:xfrm>
            <a:off x="6757851" y="1946173"/>
            <a:ext cx="919162" cy="623248"/>
          </a:xfrm>
          <a:prstGeom prst="rect">
            <a:avLst/>
          </a:prstGeom>
        </p:spPr>
        <p:txBody>
          <a:bodyPr wrap="none" lIns="68580" tIns="34290" rIns="68580" bIns="34290">
            <a:spAutoFit/>
          </a:bodyPr>
          <a:lstStyle/>
          <a:p>
            <a:pPr algn="ctr"/>
            <a:r>
              <a:rPr lang="en-US" altLang="zh-CN" sz="3600" dirty="0">
                <a:solidFill>
                  <a:schemeClr val="tx1">
                    <a:lumMod val="65000"/>
                    <a:lumOff val="35000"/>
                  </a:schemeClr>
                </a:solidFill>
                <a:latin typeface="+mn-ea"/>
              </a:rPr>
              <a:t>60</a:t>
            </a:r>
            <a:r>
              <a:rPr lang="en-US" altLang="zh-CN" sz="2100" dirty="0">
                <a:solidFill>
                  <a:schemeClr val="tx1">
                    <a:lumMod val="65000"/>
                    <a:lumOff val="35000"/>
                  </a:schemeClr>
                </a:solidFill>
                <a:latin typeface="+mn-ea"/>
              </a:rPr>
              <a:t>%</a:t>
            </a:r>
            <a:endParaRPr lang="zh-CN" altLang="en-US" sz="700" dirty="0">
              <a:solidFill>
                <a:schemeClr val="tx1">
                  <a:lumMod val="65000"/>
                  <a:lumOff val="35000"/>
                </a:schemeClr>
              </a:solidFill>
              <a:latin typeface="+mn-ea"/>
            </a:endParaRPr>
          </a:p>
        </p:txBody>
      </p:sp>
      <p:sp>
        <p:nvSpPr>
          <p:cNvPr id="95" name="原创设计师QQ598969553          _12"/>
          <p:cNvSpPr/>
          <p:nvPr/>
        </p:nvSpPr>
        <p:spPr>
          <a:xfrm>
            <a:off x="6749111" y="2784392"/>
            <a:ext cx="145453" cy="145454"/>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grpSp>
        <p:nvGrpSpPr>
          <p:cNvPr id="96" name="原创设计师QQ598969553          _13"/>
          <p:cNvGrpSpPr/>
          <p:nvPr/>
        </p:nvGrpSpPr>
        <p:grpSpPr>
          <a:xfrm>
            <a:off x="6323284" y="3360634"/>
            <a:ext cx="1761990" cy="1189815"/>
            <a:chOff x="8589258" y="4629752"/>
            <a:chExt cx="2067969" cy="1586419"/>
          </a:xfrm>
        </p:grpSpPr>
        <p:sp>
          <p:nvSpPr>
            <p:cNvPr id="97" name="文本框 38"/>
            <p:cNvSpPr txBox="1"/>
            <p:nvPr/>
          </p:nvSpPr>
          <p:spPr bwMode="auto">
            <a:xfrm>
              <a:off x="8589258" y="5017724"/>
              <a:ext cx="2067969" cy="1198447"/>
            </a:xfrm>
            <a:prstGeom prst="rect">
              <a:avLst/>
            </a:prstGeom>
            <a:noFill/>
          </p:spPr>
          <p:txBody>
            <a:bodyPr wrap="square">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sp>
          <p:nvSpPr>
            <p:cNvPr id="98" name="文本框 39"/>
            <p:cNvSpPr txBox="1"/>
            <p:nvPr/>
          </p:nvSpPr>
          <p:spPr bwMode="auto">
            <a:xfrm>
              <a:off x="8642547" y="4629752"/>
              <a:ext cx="1961390" cy="430886"/>
            </a:xfrm>
            <a:prstGeom prst="rect">
              <a:avLst/>
            </a:prstGeom>
            <a:noFill/>
          </p:spPr>
          <p:txBody>
            <a:bodyPr wrap="square">
              <a:spAutoFit/>
            </a:bodyPr>
            <a:lstStyle/>
            <a:p>
              <a:pPr algn="ctr">
                <a:defRPr/>
              </a:pPr>
              <a:r>
                <a:rPr lang="zh-CN" altLang="en-US" sz="1500" b="1" spc="75" dirty="0">
                  <a:solidFill>
                    <a:schemeClr val="tx1">
                      <a:lumMod val="65000"/>
                      <a:lumOff val="35000"/>
                    </a:schemeClr>
                  </a:solidFill>
                  <a:latin typeface="+mn-ea"/>
                </a:rPr>
                <a:t>在此添加标题</a:t>
              </a:r>
            </a:p>
          </p:txBody>
        </p:sp>
        <p:cxnSp>
          <p:nvCxnSpPr>
            <p:cNvPr id="99" name="直接连接符 98"/>
            <p:cNvCxnSpPr/>
            <p:nvPr/>
          </p:nvCxnSpPr>
          <p:spPr>
            <a:xfrm>
              <a:off x="8709252" y="5002128"/>
              <a:ext cx="1813787"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pic>
        <p:nvPicPr>
          <p:cNvPr id="36" name="Picture 64"/>
          <p:cNvPicPr>
            <a:picLocks noGrp="1" noSelect="1" noRot="1" noChangeAspect="1" noMove="1" noResize="1" noChangeShapeType="1"/>
          </p:cNvPicPr>
          <p:nvPr/>
        </p:nvPicPr>
        <p:blipFill>
          <a:blip r:embed="rId6" cstate="screen">
            <a:extLst>
              <a:ext uri="{28A0092B-C50C-407E-A947-70E740481C1C}">
                <a14:useLocalDpi xmlns:a14="http://schemas.microsoft.com/office/drawing/2010/main"/>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3934671999"/>
      </p:ext>
    </p:extLst>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heel(1)">
                                          <p:cBhvr>
                                            <p:cTn id="7" dur="500"/>
                                            <p:tgtEl>
                                              <p:spTgt spid="67"/>
                                            </p:tgtEl>
                                          </p:cBhvr>
                                        </p:animEffect>
                                      </p:childTnLst>
                                    </p:cTn>
                                  </p:par>
                                  <p:par>
                                    <p:cTn id="8" presetID="2" presetClass="entr" presetSubtype="4" accel="60000" fill="hold" grpId="0" nodeType="withEffect" p14:presetBounceEnd="40000">
                                      <p:stCondLst>
                                        <p:cond delay="200"/>
                                      </p:stCondLst>
                                      <p:childTnLst>
                                        <p:set>
                                          <p:cBhvr>
                                            <p:cTn id="9" dur="1" fill="hold">
                                              <p:stCondLst>
                                                <p:cond delay="0"/>
                                              </p:stCondLst>
                                            </p:cTn>
                                            <p:tgtEl>
                                              <p:spTgt spid="73"/>
                                            </p:tgtEl>
                                            <p:attrNameLst>
                                              <p:attrName>style.visibility</p:attrName>
                                            </p:attrNameLst>
                                          </p:cBhvr>
                                          <p:to>
                                            <p:strVal val="visible"/>
                                          </p:to>
                                        </p:set>
                                        <p:anim calcmode="lin" valueType="num" p14:bounceEnd="40000">
                                          <p:cBhvr additive="base">
                                            <p:cTn id="10" dur="500" fill="hold"/>
                                            <p:tgtEl>
                                              <p:spTgt spid="73"/>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73"/>
                                            </p:tgtEl>
                                            <p:attrNameLst>
                                              <p:attrName>ppt_y</p:attrName>
                                            </p:attrNameLst>
                                          </p:cBhvr>
                                          <p:tavLst>
                                            <p:tav tm="0">
                                              <p:val>
                                                <p:strVal val="1+#ppt_h/2"/>
                                              </p:val>
                                            </p:tav>
                                            <p:tav tm="100000">
                                              <p:val>
                                                <p:strVal val="#ppt_y"/>
                                              </p:val>
                                            </p:tav>
                                          </p:tavLst>
                                        </p:anim>
                                      </p:childTnLst>
                                    </p:cTn>
                                  </p:par>
                                </p:childTnLst>
                              </p:cTn>
                            </p:par>
                            <p:par>
                              <p:cTn id="12" fill="hold">
                                <p:stCondLst>
                                  <p:cond delay="7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72"/>
                                            </p:tgtEl>
                                            <p:attrNameLst>
                                              <p:attrName>style.visibility</p:attrName>
                                            </p:attrNameLst>
                                          </p:cBhvr>
                                          <p:to>
                                            <p:strVal val="visible"/>
                                          </p:to>
                                        </p:set>
                                        <p:anim calcmode="lin" valueType="num">
                                          <p:cBhvr>
                                            <p:cTn id="15" dur="500" fill="hold"/>
                                            <p:tgtEl>
                                              <p:spTgt spid="72"/>
                                            </p:tgtEl>
                                            <p:attrNameLst>
                                              <p:attrName>ppt_w</p:attrName>
                                            </p:attrNameLst>
                                          </p:cBhvr>
                                          <p:tavLst>
                                            <p:tav tm="0">
                                              <p:val>
                                                <p:fltVal val="0"/>
                                              </p:val>
                                            </p:tav>
                                            <p:tav tm="100000">
                                              <p:val>
                                                <p:strVal val="#ppt_w"/>
                                              </p:val>
                                            </p:tav>
                                          </p:tavLst>
                                        </p:anim>
                                        <p:anim calcmode="lin" valueType="num">
                                          <p:cBhvr>
                                            <p:cTn id="16" dur="500" fill="hold"/>
                                            <p:tgtEl>
                                              <p:spTgt spid="72"/>
                                            </p:tgtEl>
                                            <p:attrNameLst>
                                              <p:attrName>ppt_h</p:attrName>
                                            </p:attrNameLst>
                                          </p:cBhvr>
                                          <p:tavLst>
                                            <p:tav tm="0">
                                              <p:val>
                                                <p:fltVal val="0"/>
                                              </p:val>
                                            </p:tav>
                                            <p:tav tm="100000">
                                              <p:val>
                                                <p:strVal val="#ppt_h"/>
                                              </p:val>
                                            </p:tav>
                                          </p:tavLst>
                                        </p:anim>
                                        <p:animEffect transition="in" filter="fade">
                                          <p:cBhvr>
                                            <p:cTn id="17" dur="500"/>
                                            <p:tgtEl>
                                              <p:spTgt spid="72"/>
                                            </p:tgtEl>
                                          </p:cBhvr>
                                        </p:animEffect>
                                      </p:childTnLst>
                                    </p:cTn>
                                  </p:par>
                                </p:childTnLst>
                              </p:cTn>
                            </p:par>
                            <p:par>
                              <p:cTn id="18" fill="hold">
                                <p:stCondLst>
                                  <p:cond delay="1300"/>
                                </p:stCondLst>
                                <p:childTnLst>
                                  <p:par>
                                    <p:cTn id="19" presetID="21" presetClass="entr" presetSubtype="1" fill="hold" nodeType="afterEffect">
                                      <p:stCondLst>
                                        <p:cond delay="0"/>
                                      </p:stCondLst>
                                      <p:childTnLst>
                                        <p:set>
                                          <p:cBhvr>
                                            <p:cTn id="20" dur="1" fill="hold">
                                              <p:stCondLst>
                                                <p:cond delay="0"/>
                                              </p:stCondLst>
                                            </p:cTn>
                                            <p:tgtEl>
                                              <p:spTgt spid="78"/>
                                            </p:tgtEl>
                                            <p:attrNameLst>
                                              <p:attrName>style.visibility</p:attrName>
                                            </p:attrNameLst>
                                          </p:cBhvr>
                                          <p:to>
                                            <p:strVal val="visible"/>
                                          </p:to>
                                        </p:set>
                                        <p:animEffect transition="in" filter="wheel(1)">
                                          <p:cBhvr>
                                            <p:cTn id="21" dur="500"/>
                                            <p:tgtEl>
                                              <p:spTgt spid="78"/>
                                            </p:tgtEl>
                                          </p:cBhvr>
                                        </p:animEffect>
                                      </p:childTnLst>
                                    </p:cTn>
                                  </p:par>
                                  <p:par>
                                    <p:cTn id="22" presetID="2" presetClass="entr" presetSubtype="4" accel="60000" fill="hold" grpId="0" nodeType="withEffect" p14:presetBounceEnd="40000">
                                      <p:stCondLst>
                                        <p:cond delay="200"/>
                                      </p:stCondLst>
                                      <p:childTnLst>
                                        <p:set>
                                          <p:cBhvr>
                                            <p:cTn id="23" dur="1" fill="hold">
                                              <p:stCondLst>
                                                <p:cond delay="0"/>
                                              </p:stCondLst>
                                            </p:cTn>
                                            <p:tgtEl>
                                              <p:spTgt spid="84"/>
                                            </p:tgtEl>
                                            <p:attrNameLst>
                                              <p:attrName>style.visibility</p:attrName>
                                            </p:attrNameLst>
                                          </p:cBhvr>
                                          <p:to>
                                            <p:strVal val="visible"/>
                                          </p:to>
                                        </p:set>
                                        <p:anim calcmode="lin" valueType="num" p14:bounceEnd="40000">
                                          <p:cBhvr additive="base">
                                            <p:cTn id="24" dur="500" fill="hold"/>
                                            <p:tgtEl>
                                              <p:spTgt spid="84"/>
                                            </p:tgtEl>
                                            <p:attrNameLst>
                                              <p:attrName>ppt_x</p:attrName>
                                            </p:attrNameLst>
                                          </p:cBhvr>
                                          <p:tavLst>
                                            <p:tav tm="0">
                                              <p:val>
                                                <p:strVal val="#ppt_x"/>
                                              </p:val>
                                            </p:tav>
                                            <p:tav tm="100000">
                                              <p:val>
                                                <p:strVal val="#ppt_x"/>
                                              </p:val>
                                            </p:tav>
                                          </p:tavLst>
                                        </p:anim>
                                        <p:anim calcmode="lin" valueType="num" p14:bounceEnd="40000">
                                          <p:cBhvr additive="base">
                                            <p:cTn id="25" dur="500" fill="hold"/>
                                            <p:tgtEl>
                                              <p:spTgt spid="84"/>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83"/>
                                            </p:tgtEl>
                                            <p:attrNameLst>
                                              <p:attrName>style.visibility</p:attrName>
                                            </p:attrNameLst>
                                          </p:cBhvr>
                                          <p:to>
                                            <p:strVal val="visible"/>
                                          </p:to>
                                        </p:set>
                                        <p:anim calcmode="lin" valueType="num">
                                          <p:cBhvr>
                                            <p:cTn id="29" dur="500" fill="hold"/>
                                            <p:tgtEl>
                                              <p:spTgt spid="83"/>
                                            </p:tgtEl>
                                            <p:attrNameLst>
                                              <p:attrName>ppt_w</p:attrName>
                                            </p:attrNameLst>
                                          </p:cBhvr>
                                          <p:tavLst>
                                            <p:tav tm="0">
                                              <p:val>
                                                <p:fltVal val="0"/>
                                              </p:val>
                                            </p:tav>
                                            <p:tav tm="100000">
                                              <p:val>
                                                <p:strVal val="#ppt_w"/>
                                              </p:val>
                                            </p:tav>
                                          </p:tavLst>
                                        </p:anim>
                                        <p:anim calcmode="lin" valueType="num">
                                          <p:cBhvr>
                                            <p:cTn id="30" dur="500" fill="hold"/>
                                            <p:tgtEl>
                                              <p:spTgt spid="83"/>
                                            </p:tgtEl>
                                            <p:attrNameLst>
                                              <p:attrName>ppt_h</p:attrName>
                                            </p:attrNameLst>
                                          </p:cBhvr>
                                          <p:tavLst>
                                            <p:tav tm="0">
                                              <p:val>
                                                <p:fltVal val="0"/>
                                              </p:val>
                                            </p:tav>
                                            <p:tav tm="100000">
                                              <p:val>
                                                <p:strVal val="#ppt_h"/>
                                              </p:val>
                                            </p:tav>
                                          </p:tavLst>
                                        </p:anim>
                                        <p:animEffect transition="in" filter="fade">
                                          <p:cBhvr>
                                            <p:cTn id="31" dur="500"/>
                                            <p:tgtEl>
                                              <p:spTgt spid="83"/>
                                            </p:tgtEl>
                                          </p:cBhvr>
                                        </p:animEffect>
                                      </p:childTnLst>
                                    </p:cTn>
                                  </p:par>
                                </p:childTnLst>
                              </p:cTn>
                            </p:par>
                            <p:par>
                              <p:cTn id="32" fill="hold">
                                <p:stCondLst>
                                  <p:cond delay="2600"/>
                                </p:stCondLst>
                                <p:childTnLst>
                                  <p:par>
                                    <p:cTn id="33" presetID="21" presetClass="entr" presetSubtype="1" fill="hold" nodeType="afterEffect">
                                      <p:stCondLst>
                                        <p:cond delay="0"/>
                                      </p:stCondLst>
                                      <p:childTnLst>
                                        <p:set>
                                          <p:cBhvr>
                                            <p:cTn id="34" dur="1" fill="hold">
                                              <p:stCondLst>
                                                <p:cond delay="0"/>
                                              </p:stCondLst>
                                            </p:cTn>
                                            <p:tgtEl>
                                              <p:spTgt spid="89"/>
                                            </p:tgtEl>
                                            <p:attrNameLst>
                                              <p:attrName>style.visibility</p:attrName>
                                            </p:attrNameLst>
                                          </p:cBhvr>
                                          <p:to>
                                            <p:strVal val="visible"/>
                                          </p:to>
                                        </p:set>
                                        <p:animEffect transition="in" filter="wheel(1)">
                                          <p:cBhvr>
                                            <p:cTn id="35" dur="500"/>
                                            <p:tgtEl>
                                              <p:spTgt spid="89"/>
                                            </p:tgtEl>
                                          </p:cBhvr>
                                        </p:animEffect>
                                      </p:childTnLst>
                                    </p:cTn>
                                  </p:par>
                                  <p:par>
                                    <p:cTn id="36" presetID="2" presetClass="entr" presetSubtype="4" accel="60000" fill="hold" grpId="0" nodeType="withEffect" p14:presetBounceEnd="40000">
                                      <p:stCondLst>
                                        <p:cond delay="200"/>
                                      </p:stCondLst>
                                      <p:childTnLst>
                                        <p:set>
                                          <p:cBhvr>
                                            <p:cTn id="37" dur="1" fill="hold">
                                              <p:stCondLst>
                                                <p:cond delay="0"/>
                                              </p:stCondLst>
                                            </p:cTn>
                                            <p:tgtEl>
                                              <p:spTgt spid="95"/>
                                            </p:tgtEl>
                                            <p:attrNameLst>
                                              <p:attrName>style.visibility</p:attrName>
                                            </p:attrNameLst>
                                          </p:cBhvr>
                                          <p:to>
                                            <p:strVal val="visible"/>
                                          </p:to>
                                        </p:set>
                                        <p:anim calcmode="lin" valueType="num" p14:bounceEnd="40000">
                                          <p:cBhvr additive="base">
                                            <p:cTn id="38" dur="500" fill="hold"/>
                                            <p:tgtEl>
                                              <p:spTgt spid="95"/>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95"/>
                                            </p:tgtEl>
                                            <p:attrNameLst>
                                              <p:attrName>ppt_y</p:attrName>
                                            </p:attrNameLst>
                                          </p:cBhvr>
                                          <p:tavLst>
                                            <p:tav tm="0">
                                              <p:val>
                                                <p:strVal val="1+#ppt_h/2"/>
                                              </p:val>
                                            </p:tav>
                                            <p:tav tm="100000">
                                              <p:val>
                                                <p:strVal val="#ppt_y"/>
                                              </p:val>
                                            </p:tav>
                                          </p:tavLst>
                                        </p:anim>
                                      </p:childTnLst>
                                    </p:cTn>
                                  </p:par>
                                </p:childTnLst>
                              </p:cTn>
                            </p:par>
                            <p:par>
                              <p:cTn id="40" fill="hold">
                                <p:stCondLst>
                                  <p:cond delay="33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94"/>
                                            </p:tgtEl>
                                            <p:attrNameLst>
                                              <p:attrName>style.visibility</p:attrName>
                                            </p:attrNameLst>
                                          </p:cBhvr>
                                          <p:to>
                                            <p:strVal val="visible"/>
                                          </p:to>
                                        </p:set>
                                        <p:anim calcmode="lin" valueType="num">
                                          <p:cBhvr>
                                            <p:cTn id="43" dur="500" fill="hold"/>
                                            <p:tgtEl>
                                              <p:spTgt spid="94"/>
                                            </p:tgtEl>
                                            <p:attrNameLst>
                                              <p:attrName>ppt_w</p:attrName>
                                            </p:attrNameLst>
                                          </p:cBhvr>
                                          <p:tavLst>
                                            <p:tav tm="0">
                                              <p:val>
                                                <p:fltVal val="0"/>
                                              </p:val>
                                            </p:tav>
                                            <p:tav tm="100000">
                                              <p:val>
                                                <p:strVal val="#ppt_w"/>
                                              </p:val>
                                            </p:tav>
                                          </p:tavLst>
                                        </p:anim>
                                        <p:anim calcmode="lin" valueType="num">
                                          <p:cBhvr>
                                            <p:cTn id="44" dur="500" fill="hold"/>
                                            <p:tgtEl>
                                              <p:spTgt spid="94"/>
                                            </p:tgtEl>
                                            <p:attrNameLst>
                                              <p:attrName>ppt_h</p:attrName>
                                            </p:attrNameLst>
                                          </p:cBhvr>
                                          <p:tavLst>
                                            <p:tav tm="0">
                                              <p:val>
                                                <p:fltVal val="0"/>
                                              </p:val>
                                            </p:tav>
                                            <p:tav tm="100000">
                                              <p:val>
                                                <p:strVal val="#ppt_h"/>
                                              </p:val>
                                            </p:tav>
                                          </p:tavLst>
                                        </p:anim>
                                        <p:animEffect transition="in" filter="fade">
                                          <p:cBhvr>
                                            <p:cTn id="45" dur="500"/>
                                            <p:tgtEl>
                                              <p:spTgt spid="94"/>
                                            </p:tgtEl>
                                          </p:cBhvr>
                                        </p:animEffect>
                                      </p:childTnLst>
                                    </p:cTn>
                                  </p:par>
                                </p:childTnLst>
                              </p:cTn>
                            </p:par>
                            <p:par>
                              <p:cTn id="46" fill="hold">
                                <p:stCondLst>
                                  <p:cond delay="3900"/>
                                </p:stCondLst>
                                <p:childTnLst>
                                  <p:par>
                                    <p:cTn id="47" presetID="16" presetClass="entr" presetSubtype="37" fill="hold" nodeType="afterEffect">
                                      <p:stCondLst>
                                        <p:cond delay="0"/>
                                      </p:stCondLst>
                                      <p:childTnLst>
                                        <p:set>
                                          <p:cBhvr>
                                            <p:cTn id="48" dur="1" fill="hold">
                                              <p:stCondLst>
                                                <p:cond delay="0"/>
                                              </p:stCondLst>
                                            </p:cTn>
                                            <p:tgtEl>
                                              <p:spTgt spid="74"/>
                                            </p:tgtEl>
                                            <p:attrNameLst>
                                              <p:attrName>style.visibility</p:attrName>
                                            </p:attrNameLst>
                                          </p:cBhvr>
                                          <p:to>
                                            <p:strVal val="visible"/>
                                          </p:to>
                                        </p:set>
                                        <p:animEffect transition="in" filter="barn(outVertical)">
                                          <p:cBhvr>
                                            <p:cTn id="49" dur="500"/>
                                            <p:tgtEl>
                                              <p:spTgt spid="74"/>
                                            </p:tgtEl>
                                          </p:cBhvr>
                                        </p:animEffect>
                                      </p:childTnLst>
                                    </p:cTn>
                                  </p:par>
                                  <p:par>
                                    <p:cTn id="50" presetID="16" presetClass="entr" presetSubtype="37" fill="hold" nodeType="with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barn(outVertical)">
                                          <p:cBhvr>
                                            <p:cTn id="52" dur="500"/>
                                            <p:tgtEl>
                                              <p:spTgt spid="85"/>
                                            </p:tgtEl>
                                          </p:cBhvr>
                                        </p:animEffect>
                                      </p:childTnLst>
                                    </p:cTn>
                                  </p:par>
                                  <p:par>
                                    <p:cTn id="53" presetID="16" presetClass="entr" presetSubtype="37" fill="hold" nodeType="withEffect">
                                      <p:stCondLst>
                                        <p:cond delay="0"/>
                                      </p:stCondLst>
                                      <p:childTnLst>
                                        <p:set>
                                          <p:cBhvr>
                                            <p:cTn id="54" dur="1" fill="hold">
                                              <p:stCondLst>
                                                <p:cond delay="0"/>
                                              </p:stCondLst>
                                            </p:cTn>
                                            <p:tgtEl>
                                              <p:spTgt spid="96"/>
                                            </p:tgtEl>
                                            <p:attrNameLst>
                                              <p:attrName>style.visibility</p:attrName>
                                            </p:attrNameLst>
                                          </p:cBhvr>
                                          <p:to>
                                            <p:strVal val="visible"/>
                                          </p:to>
                                        </p:set>
                                        <p:animEffect transition="in" filter="barn(outVertical)">
                                          <p:cBhvr>
                                            <p:cTn id="55"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animBg="1"/>
          <p:bldP spid="83" grpId="0"/>
          <p:bldP spid="84" grpId="0" animBg="1"/>
          <p:bldP spid="94" grpId="0"/>
          <p:bldP spid="9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heel(1)">
                                          <p:cBhvr>
                                            <p:cTn id="7" dur="500"/>
                                            <p:tgtEl>
                                              <p:spTgt spid="67"/>
                                            </p:tgtEl>
                                          </p:cBhvr>
                                        </p:animEffect>
                                      </p:childTnLst>
                                    </p:cTn>
                                  </p:par>
                                  <p:par>
                                    <p:cTn id="8" presetID="2" presetClass="entr" presetSubtype="4" accel="60000" fill="hold" grpId="0" nodeType="withEffect">
                                      <p:stCondLst>
                                        <p:cond delay="200"/>
                                      </p:stCondLst>
                                      <p:childTnLst>
                                        <p:set>
                                          <p:cBhvr>
                                            <p:cTn id="9" dur="1" fill="hold">
                                              <p:stCondLst>
                                                <p:cond delay="0"/>
                                              </p:stCondLst>
                                            </p:cTn>
                                            <p:tgtEl>
                                              <p:spTgt spid="73"/>
                                            </p:tgtEl>
                                            <p:attrNameLst>
                                              <p:attrName>style.visibility</p:attrName>
                                            </p:attrNameLst>
                                          </p:cBhvr>
                                          <p:to>
                                            <p:strVal val="visible"/>
                                          </p:to>
                                        </p:set>
                                        <p:anim calcmode="lin" valueType="num">
                                          <p:cBhvr additive="base">
                                            <p:cTn id="10" dur="500" fill="hold"/>
                                            <p:tgtEl>
                                              <p:spTgt spid="73"/>
                                            </p:tgtEl>
                                            <p:attrNameLst>
                                              <p:attrName>ppt_x</p:attrName>
                                            </p:attrNameLst>
                                          </p:cBhvr>
                                          <p:tavLst>
                                            <p:tav tm="0">
                                              <p:val>
                                                <p:strVal val="#ppt_x"/>
                                              </p:val>
                                            </p:tav>
                                            <p:tav tm="100000">
                                              <p:val>
                                                <p:strVal val="#ppt_x"/>
                                              </p:val>
                                            </p:tav>
                                          </p:tavLst>
                                        </p:anim>
                                        <p:anim calcmode="lin" valueType="num">
                                          <p:cBhvr additive="base">
                                            <p:cTn id="11" dur="500" fill="hold"/>
                                            <p:tgtEl>
                                              <p:spTgt spid="73"/>
                                            </p:tgtEl>
                                            <p:attrNameLst>
                                              <p:attrName>ppt_y</p:attrName>
                                            </p:attrNameLst>
                                          </p:cBhvr>
                                          <p:tavLst>
                                            <p:tav tm="0">
                                              <p:val>
                                                <p:strVal val="1+#ppt_h/2"/>
                                              </p:val>
                                            </p:tav>
                                            <p:tav tm="100000">
                                              <p:val>
                                                <p:strVal val="#ppt_y"/>
                                              </p:val>
                                            </p:tav>
                                          </p:tavLst>
                                        </p:anim>
                                      </p:childTnLst>
                                    </p:cTn>
                                  </p:par>
                                </p:childTnLst>
                              </p:cTn>
                            </p:par>
                            <p:par>
                              <p:cTn id="12" fill="hold">
                                <p:stCondLst>
                                  <p:cond delay="7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72"/>
                                            </p:tgtEl>
                                            <p:attrNameLst>
                                              <p:attrName>style.visibility</p:attrName>
                                            </p:attrNameLst>
                                          </p:cBhvr>
                                          <p:to>
                                            <p:strVal val="visible"/>
                                          </p:to>
                                        </p:set>
                                        <p:anim calcmode="lin" valueType="num">
                                          <p:cBhvr>
                                            <p:cTn id="15" dur="500" fill="hold"/>
                                            <p:tgtEl>
                                              <p:spTgt spid="72"/>
                                            </p:tgtEl>
                                            <p:attrNameLst>
                                              <p:attrName>ppt_w</p:attrName>
                                            </p:attrNameLst>
                                          </p:cBhvr>
                                          <p:tavLst>
                                            <p:tav tm="0">
                                              <p:val>
                                                <p:fltVal val="0"/>
                                              </p:val>
                                            </p:tav>
                                            <p:tav tm="100000">
                                              <p:val>
                                                <p:strVal val="#ppt_w"/>
                                              </p:val>
                                            </p:tav>
                                          </p:tavLst>
                                        </p:anim>
                                        <p:anim calcmode="lin" valueType="num">
                                          <p:cBhvr>
                                            <p:cTn id="16" dur="500" fill="hold"/>
                                            <p:tgtEl>
                                              <p:spTgt spid="72"/>
                                            </p:tgtEl>
                                            <p:attrNameLst>
                                              <p:attrName>ppt_h</p:attrName>
                                            </p:attrNameLst>
                                          </p:cBhvr>
                                          <p:tavLst>
                                            <p:tav tm="0">
                                              <p:val>
                                                <p:fltVal val="0"/>
                                              </p:val>
                                            </p:tav>
                                            <p:tav tm="100000">
                                              <p:val>
                                                <p:strVal val="#ppt_h"/>
                                              </p:val>
                                            </p:tav>
                                          </p:tavLst>
                                        </p:anim>
                                        <p:animEffect transition="in" filter="fade">
                                          <p:cBhvr>
                                            <p:cTn id="17" dur="500"/>
                                            <p:tgtEl>
                                              <p:spTgt spid="72"/>
                                            </p:tgtEl>
                                          </p:cBhvr>
                                        </p:animEffect>
                                      </p:childTnLst>
                                    </p:cTn>
                                  </p:par>
                                </p:childTnLst>
                              </p:cTn>
                            </p:par>
                            <p:par>
                              <p:cTn id="18" fill="hold">
                                <p:stCondLst>
                                  <p:cond delay="1300"/>
                                </p:stCondLst>
                                <p:childTnLst>
                                  <p:par>
                                    <p:cTn id="19" presetID="21" presetClass="entr" presetSubtype="1" fill="hold" nodeType="afterEffect">
                                      <p:stCondLst>
                                        <p:cond delay="0"/>
                                      </p:stCondLst>
                                      <p:childTnLst>
                                        <p:set>
                                          <p:cBhvr>
                                            <p:cTn id="20" dur="1" fill="hold">
                                              <p:stCondLst>
                                                <p:cond delay="0"/>
                                              </p:stCondLst>
                                            </p:cTn>
                                            <p:tgtEl>
                                              <p:spTgt spid="78"/>
                                            </p:tgtEl>
                                            <p:attrNameLst>
                                              <p:attrName>style.visibility</p:attrName>
                                            </p:attrNameLst>
                                          </p:cBhvr>
                                          <p:to>
                                            <p:strVal val="visible"/>
                                          </p:to>
                                        </p:set>
                                        <p:animEffect transition="in" filter="wheel(1)">
                                          <p:cBhvr>
                                            <p:cTn id="21" dur="500"/>
                                            <p:tgtEl>
                                              <p:spTgt spid="78"/>
                                            </p:tgtEl>
                                          </p:cBhvr>
                                        </p:animEffect>
                                      </p:childTnLst>
                                    </p:cTn>
                                  </p:par>
                                  <p:par>
                                    <p:cTn id="22" presetID="2" presetClass="entr" presetSubtype="4" accel="60000" fill="hold" grpId="0" nodeType="withEffect">
                                      <p:stCondLst>
                                        <p:cond delay="200"/>
                                      </p:stCondLst>
                                      <p:childTnLst>
                                        <p:set>
                                          <p:cBhvr>
                                            <p:cTn id="23" dur="1" fill="hold">
                                              <p:stCondLst>
                                                <p:cond delay="0"/>
                                              </p:stCondLst>
                                            </p:cTn>
                                            <p:tgtEl>
                                              <p:spTgt spid="84"/>
                                            </p:tgtEl>
                                            <p:attrNameLst>
                                              <p:attrName>style.visibility</p:attrName>
                                            </p:attrNameLst>
                                          </p:cBhvr>
                                          <p:to>
                                            <p:strVal val="visible"/>
                                          </p:to>
                                        </p:set>
                                        <p:anim calcmode="lin" valueType="num">
                                          <p:cBhvr additive="base">
                                            <p:cTn id="24" dur="500" fill="hold"/>
                                            <p:tgtEl>
                                              <p:spTgt spid="84"/>
                                            </p:tgtEl>
                                            <p:attrNameLst>
                                              <p:attrName>ppt_x</p:attrName>
                                            </p:attrNameLst>
                                          </p:cBhvr>
                                          <p:tavLst>
                                            <p:tav tm="0">
                                              <p:val>
                                                <p:strVal val="#ppt_x"/>
                                              </p:val>
                                            </p:tav>
                                            <p:tav tm="100000">
                                              <p:val>
                                                <p:strVal val="#ppt_x"/>
                                              </p:val>
                                            </p:tav>
                                          </p:tavLst>
                                        </p:anim>
                                        <p:anim calcmode="lin" valueType="num">
                                          <p:cBhvr additive="base">
                                            <p:cTn id="25" dur="500" fill="hold"/>
                                            <p:tgtEl>
                                              <p:spTgt spid="84"/>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83"/>
                                            </p:tgtEl>
                                            <p:attrNameLst>
                                              <p:attrName>style.visibility</p:attrName>
                                            </p:attrNameLst>
                                          </p:cBhvr>
                                          <p:to>
                                            <p:strVal val="visible"/>
                                          </p:to>
                                        </p:set>
                                        <p:anim calcmode="lin" valueType="num">
                                          <p:cBhvr>
                                            <p:cTn id="29" dur="500" fill="hold"/>
                                            <p:tgtEl>
                                              <p:spTgt spid="83"/>
                                            </p:tgtEl>
                                            <p:attrNameLst>
                                              <p:attrName>ppt_w</p:attrName>
                                            </p:attrNameLst>
                                          </p:cBhvr>
                                          <p:tavLst>
                                            <p:tav tm="0">
                                              <p:val>
                                                <p:fltVal val="0"/>
                                              </p:val>
                                            </p:tav>
                                            <p:tav tm="100000">
                                              <p:val>
                                                <p:strVal val="#ppt_w"/>
                                              </p:val>
                                            </p:tav>
                                          </p:tavLst>
                                        </p:anim>
                                        <p:anim calcmode="lin" valueType="num">
                                          <p:cBhvr>
                                            <p:cTn id="30" dur="500" fill="hold"/>
                                            <p:tgtEl>
                                              <p:spTgt spid="83"/>
                                            </p:tgtEl>
                                            <p:attrNameLst>
                                              <p:attrName>ppt_h</p:attrName>
                                            </p:attrNameLst>
                                          </p:cBhvr>
                                          <p:tavLst>
                                            <p:tav tm="0">
                                              <p:val>
                                                <p:fltVal val="0"/>
                                              </p:val>
                                            </p:tav>
                                            <p:tav tm="100000">
                                              <p:val>
                                                <p:strVal val="#ppt_h"/>
                                              </p:val>
                                            </p:tav>
                                          </p:tavLst>
                                        </p:anim>
                                        <p:animEffect transition="in" filter="fade">
                                          <p:cBhvr>
                                            <p:cTn id="31" dur="500"/>
                                            <p:tgtEl>
                                              <p:spTgt spid="83"/>
                                            </p:tgtEl>
                                          </p:cBhvr>
                                        </p:animEffect>
                                      </p:childTnLst>
                                    </p:cTn>
                                  </p:par>
                                </p:childTnLst>
                              </p:cTn>
                            </p:par>
                            <p:par>
                              <p:cTn id="32" fill="hold">
                                <p:stCondLst>
                                  <p:cond delay="2600"/>
                                </p:stCondLst>
                                <p:childTnLst>
                                  <p:par>
                                    <p:cTn id="33" presetID="21" presetClass="entr" presetSubtype="1" fill="hold" nodeType="afterEffect">
                                      <p:stCondLst>
                                        <p:cond delay="0"/>
                                      </p:stCondLst>
                                      <p:childTnLst>
                                        <p:set>
                                          <p:cBhvr>
                                            <p:cTn id="34" dur="1" fill="hold">
                                              <p:stCondLst>
                                                <p:cond delay="0"/>
                                              </p:stCondLst>
                                            </p:cTn>
                                            <p:tgtEl>
                                              <p:spTgt spid="89"/>
                                            </p:tgtEl>
                                            <p:attrNameLst>
                                              <p:attrName>style.visibility</p:attrName>
                                            </p:attrNameLst>
                                          </p:cBhvr>
                                          <p:to>
                                            <p:strVal val="visible"/>
                                          </p:to>
                                        </p:set>
                                        <p:animEffect transition="in" filter="wheel(1)">
                                          <p:cBhvr>
                                            <p:cTn id="35" dur="500"/>
                                            <p:tgtEl>
                                              <p:spTgt spid="89"/>
                                            </p:tgtEl>
                                          </p:cBhvr>
                                        </p:animEffect>
                                      </p:childTnLst>
                                    </p:cTn>
                                  </p:par>
                                  <p:par>
                                    <p:cTn id="36" presetID="2" presetClass="entr" presetSubtype="4" accel="60000" fill="hold" grpId="0" nodeType="withEffect">
                                      <p:stCondLst>
                                        <p:cond delay="200"/>
                                      </p:stCondLst>
                                      <p:childTnLst>
                                        <p:set>
                                          <p:cBhvr>
                                            <p:cTn id="37" dur="1" fill="hold">
                                              <p:stCondLst>
                                                <p:cond delay="0"/>
                                              </p:stCondLst>
                                            </p:cTn>
                                            <p:tgtEl>
                                              <p:spTgt spid="95"/>
                                            </p:tgtEl>
                                            <p:attrNameLst>
                                              <p:attrName>style.visibility</p:attrName>
                                            </p:attrNameLst>
                                          </p:cBhvr>
                                          <p:to>
                                            <p:strVal val="visible"/>
                                          </p:to>
                                        </p:set>
                                        <p:anim calcmode="lin" valueType="num">
                                          <p:cBhvr additive="base">
                                            <p:cTn id="38" dur="500" fill="hold"/>
                                            <p:tgtEl>
                                              <p:spTgt spid="95"/>
                                            </p:tgtEl>
                                            <p:attrNameLst>
                                              <p:attrName>ppt_x</p:attrName>
                                            </p:attrNameLst>
                                          </p:cBhvr>
                                          <p:tavLst>
                                            <p:tav tm="0">
                                              <p:val>
                                                <p:strVal val="#ppt_x"/>
                                              </p:val>
                                            </p:tav>
                                            <p:tav tm="100000">
                                              <p:val>
                                                <p:strVal val="#ppt_x"/>
                                              </p:val>
                                            </p:tav>
                                          </p:tavLst>
                                        </p:anim>
                                        <p:anim calcmode="lin" valueType="num">
                                          <p:cBhvr additive="base">
                                            <p:cTn id="39" dur="500" fill="hold"/>
                                            <p:tgtEl>
                                              <p:spTgt spid="95"/>
                                            </p:tgtEl>
                                            <p:attrNameLst>
                                              <p:attrName>ppt_y</p:attrName>
                                            </p:attrNameLst>
                                          </p:cBhvr>
                                          <p:tavLst>
                                            <p:tav tm="0">
                                              <p:val>
                                                <p:strVal val="1+#ppt_h/2"/>
                                              </p:val>
                                            </p:tav>
                                            <p:tav tm="100000">
                                              <p:val>
                                                <p:strVal val="#ppt_y"/>
                                              </p:val>
                                            </p:tav>
                                          </p:tavLst>
                                        </p:anim>
                                      </p:childTnLst>
                                    </p:cTn>
                                  </p:par>
                                </p:childTnLst>
                              </p:cTn>
                            </p:par>
                            <p:par>
                              <p:cTn id="40" fill="hold">
                                <p:stCondLst>
                                  <p:cond delay="33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94"/>
                                            </p:tgtEl>
                                            <p:attrNameLst>
                                              <p:attrName>style.visibility</p:attrName>
                                            </p:attrNameLst>
                                          </p:cBhvr>
                                          <p:to>
                                            <p:strVal val="visible"/>
                                          </p:to>
                                        </p:set>
                                        <p:anim calcmode="lin" valueType="num">
                                          <p:cBhvr>
                                            <p:cTn id="43" dur="500" fill="hold"/>
                                            <p:tgtEl>
                                              <p:spTgt spid="94"/>
                                            </p:tgtEl>
                                            <p:attrNameLst>
                                              <p:attrName>ppt_w</p:attrName>
                                            </p:attrNameLst>
                                          </p:cBhvr>
                                          <p:tavLst>
                                            <p:tav tm="0">
                                              <p:val>
                                                <p:fltVal val="0"/>
                                              </p:val>
                                            </p:tav>
                                            <p:tav tm="100000">
                                              <p:val>
                                                <p:strVal val="#ppt_w"/>
                                              </p:val>
                                            </p:tav>
                                          </p:tavLst>
                                        </p:anim>
                                        <p:anim calcmode="lin" valueType="num">
                                          <p:cBhvr>
                                            <p:cTn id="44" dur="500" fill="hold"/>
                                            <p:tgtEl>
                                              <p:spTgt spid="94"/>
                                            </p:tgtEl>
                                            <p:attrNameLst>
                                              <p:attrName>ppt_h</p:attrName>
                                            </p:attrNameLst>
                                          </p:cBhvr>
                                          <p:tavLst>
                                            <p:tav tm="0">
                                              <p:val>
                                                <p:fltVal val="0"/>
                                              </p:val>
                                            </p:tav>
                                            <p:tav tm="100000">
                                              <p:val>
                                                <p:strVal val="#ppt_h"/>
                                              </p:val>
                                            </p:tav>
                                          </p:tavLst>
                                        </p:anim>
                                        <p:animEffect transition="in" filter="fade">
                                          <p:cBhvr>
                                            <p:cTn id="45" dur="500"/>
                                            <p:tgtEl>
                                              <p:spTgt spid="94"/>
                                            </p:tgtEl>
                                          </p:cBhvr>
                                        </p:animEffect>
                                      </p:childTnLst>
                                    </p:cTn>
                                  </p:par>
                                </p:childTnLst>
                              </p:cTn>
                            </p:par>
                            <p:par>
                              <p:cTn id="46" fill="hold">
                                <p:stCondLst>
                                  <p:cond delay="3900"/>
                                </p:stCondLst>
                                <p:childTnLst>
                                  <p:par>
                                    <p:cTn id="47" presetID="16" presetClass="entr" presetSubtype="37" fill="hold" nodeType="afterEffect">
                                      <p:stCondLst>
                                        <p:cond delay="0"/>
                                      </p:stCondLst>
                                      <p:childTnLst>
                                        <p:set>
                                          <p:cBhvr>
                                            <p:cTn id="48" dur="1" fill="hold">
                                              <p:stCondLst>
                                                <p:cond delay="0"/>
                                              </p:stCondLst>
                                            </p:cTn>
                                            <p:tgtEl>
                                              <p:spTgt spid="74"/>
                                            </p:tgtEl>
                                            <p:attrNameLst>
                                              <p:attrName>style.visibility</p:attrName>
                                            </p:attrNameLst>
                                          </p:cBhvr>
                                          <p:to>
                                            <p:strVal val="visible"/>
                                          </p:to>
                                        </p:set>
                                        <p:animEffect transition="in" filter="barn(outVertical)">
                                          <p:cBhvr>
                                            <p:cTn id="49" dur="500"/>
                                            <p:tgtEl>
                                              <p:spTgt spid="74"/>
                                            </p:tgtEl>
                                          </p:cBhvr>
                                        </p:animEffect>
                                      </p:childTnLst>
                                    </p:cTn>
                                  </p:par>
                                  <p:par>
                                    <p:cTn id="50" presetID="16" presetClass="entr" presetSubtype="37" fill="hold" nodeType="with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barn(outVertical)">
                                          <p:cBhvr>
                                            <p:cTn id="52" dur="500"/>
                                            <p:tgtEl>
                                              <p:spTgt spid="85"/>
                                            </p:tgtEl>
                                          </p:cBhvr>
                                        </p:animEffect>
                                      </p:childTnLst>
                                    </p:cTn>
                                  </p:par>
                                  <p:par>
                                    <p:cTn id="53" presetID="16" presetClass="entr" presetSubtype="37" fill="hold" nodeType="withEffect">
                                      <p:stCondLst>
                                        <p:cond delay="0"/>
                                      </p:stCondLst>
                                      <p:childTnLst>
                                        <p:set>
                                          <p:cBhvr>
                                            <p:cTn id="54" dur="1" fill="hold">
                                              <p:stCondLst>
                                                <p:cond delay="0"/>
                                              </p:stCondLst>
                                            </p:cTn>
                                            <p:tgtEl>
                                              <p:spTgt spid="96"/>
                                            </p:tgtEl>
                                            <p:attrNameLst>
                                              <p:attrName>style.visibility</p:attrName>
                                            </p:attrNameLst>
                                          </p:cBhvr>
                                          <p:to>
                                            <p:strVal val="visible"/>
                                          </p:to>
                                        </p:set>
                                        <p:animEffect transition="in" filter="barn(outVertical)">
                                          <p:cBhvr>
                                            <p:cTn id="55"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animBg="1"/>
          <p:bldP spid="83" grpId="0"/>
          <p:bldP spid="84" grpId="0" animBg="1"/>
          <p:bldP spid="94" grpId="0"/>
          <p:bldP spid="95"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原创设计师QQ598969553          _1"/>
          <p:cNvSpPr/>
          <p:nvPr/>
        </p:nvSpPr>
        <p:spPr>
          <a:xfrm>
            <a:off x="3984952" y="1901409"/>
            <a:ext cx="5159048" cy="13237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原创设计师QQ598969553          _2"/>
          <p:cNvGrpSpPr/>
          <p:nvPr/>
        </p:nvGrpSpPr>
        <p:grpSpPr>
          <a:xfrm>
            <a:off x="2926908" y="1901409"/>
            <a:ext cx="1497888" cy="1327566"/>
            <a:chOff x="2926908" y="1901409"/>
            <a:chExt cx="1497888" cy="1327566"/>
          </a:xfrm>
        </p:grpSpPr>
        <p:grpSp>
          <p:nvGrpSpPr>
            <p:cNvPr id="5" name="组合 4"/>
            <p:cNvGrpSpPr/>
            <p:nvPr/>
          </p:nvGrpSpPr>
          <p:grpSpPr>
            <a:xfrm rot="5400000">
              <a:off x="3012069" y="1816248"/>
              <a:ext cx="1327566" cy="1497888"/>
              <a:chOff x="4468733" y="2771468"/>
              <a:chExt cx="1487127" cy="1677919"/>
            </a:xfrm>
          </p:grpSpPr>
          <p:sp>
            <p:nvSpPr>
              <p:cNvPr id="7" name="Freeform 5"/>
              <p:cNvSpPr>
                <a:spLocks/>
              </p:cNvSpPr>
              <p:nvPr/>
            </p:nvSpPr>
            <p:spPr bwMode="auto">
              <a:xfrm rot="5400000">
                <a:off x="4373337" y="2866864"/>
                <a:ext cx="1677919" cy="1487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p:cNvSpPr>
              <p:nvPr/>
            </p:nvSpPr>
            <p:spPr bwMode="auto">
              <a:xfrm rot="5400000">
                <a:off x="4600910" y="3068560"/>
                <a:ext cx="1222771" cy="10837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p>
            </p:txBody>
          </p:sp>
        </p:grpSp>
        <p:sp>
          <p:nvSpPr>
            <p:cNvPr id="6" name="TextBox 6"/>
            <p:cNvSpPr txBox="1"/>
            <p:nvPr/>
          </p:nvSpPr>
          <p:spPr>
            <a:xfrm>
              <a:off x="3366751" y="2272804"/>
              <a:ext cx="618201" cy="584775"/>
            </a:xfrm>
            <a:prstGeom prst="rect">
              <a:avLst/>
            </a:prstGeom>
            <a:noFill/>
          </p:spPr>
          <p:txBody>
            <a:bodyPr wrap="square" rtlCol="0">
              <a:spAutoFit/>
            </a:bodyPr>
            <a:lstStyle/>
            <a:p>
              <a:pPr algn="ctr"/>
              <a:r>
                <a:rPr lang="en-US" altLang="zh-CN" sz="3200" dirty="0">
                  <a:solidFill>
                    <a:schemeClr val="bg1"/>
                  </a:solidFill>
                  <a:latin typeface="Impact" panose="020B0806030902050204" pitchFamily="34" charset="0"/>
                  <a:ea typeface="微软雅黑" panose="020B0503020204020204" pitchFamily="34" charset="-122"/>
                </a:rPr>
                <a:t>05</a:t>
              </a:r>
              <a:endParaRPr lang="zh-CN" altLang="en-US" sz="3200" dirty="0">
                <a:solidFill>
                  <a:schemeClr val="bg1"/>
                </a:solidFill>
                <a:latin typeface="Impact" panose="020B0806030902050204" pitchFamily="34" charset="0"/>
                <a:ea typeface="微软雅黑" panose="020B0503020204020204" pitchFamily="34" charset="-122"/>
              </a:endParaRPr>
            </a:p>
          </p:txBody>
        </p:sp>
      </p:grpSp>
      <p:sp>
        <p:nvSpPr>
          <p:cNvPr id="9" name="原创设计师QQ598969553          _3"/>
          <p:cNvSpPr/>
          <p:nvPr/>
        </p:nvSpPr>
        <p:spPr>
          <a:xfrm>
            <a:off x="5560626" y="2245339"/>
            <a:ext cx="1338828" cy="369332"/>
          </a:xfrm>
          <a:prstGeom prst="rect">
            <a:avLst/>
          </a:prstGeom>
        </p:spPr>
        <p:txBody>
          <a:bodyPr wrap="none">
            <a:spAutoFit/>
          </a:bodyPr>
          <a:lstStyle/>
          <a:p>
            <a:pPr algn="ctr"/>
            <a:r>
              <a:rPr lang="zh-CN" altLang="en-US" b="1" dirty="0">
                <a:solidFill>
                  <a:schemeClr val="bg1"/>
                </a:solidFill>
                <a:latin typeface="华文细黑" panose="02010600040101010101" pitchFamily="2" charset="-122"/>
                <a:ea typeface="华文细黑" panose="02010600040101010101" pitchFamily="2" charset="-122"/>
              </a:rPr>
              <a:t>财务与融资</a:t>
            </a:r>
          </a:p>
        </p:txBody>
      </p:sp>
      <p:sp>
        <p:nvSpPr>
          <p:cNvPr id="10" name="原创设计师QQ598969553          _4"/>
          <p:cNvSpPr/>
          <p:nvPr/>
        </p:nvSpPr>
        <p:spPr>
          <a:xfrm>
            <a:off x="5667478" y="2682905"/>
            <a:ext cx="1165704" cy="276999"/>
          </a:xfrm>
          <a:prstGeom prst="rect">
            <a:avLst/>
          </a:prstGeom>
        </p:spPr>
        <p:txBody>
          <a:bodyPr wrap="none">
            <a:spAutoFit/>
          </a:bodyPr>
          <a:lstStyle/>
          <a:p>
            <a:pPr algn="ctr"/>
            <a:r>
              <a:rPr lang="en-US" altLang="zh-CN" sz="1200" b="1" dirty="0">
                <a:solidFill>
                  <a:schemeClr val="bg1"/>
                </a:solidFill>
                <a:latin typeface="华文细黑" panose="02010600040101010101" pitchFamily="2" charset="-122"/>
                <a:ea typeface="华文细黑" panose="02010600040101010101" pitchFamily="2" charset="-122"/>
              </a:rPr>
              <a:t>(</a:t>
            </a:r>
            <a:r>
              <a:rPr lang="zh-CN" altLang="en-US" sz="1200" b="1" dirty="0">
                <a:solidFill>
                  <a:schemeClr val="bg1"/>
                </a:solidFill>
                <a:latin typeface="华文细黑" panose="02010600040101010101" pitchFamily="2" charset="-122"/>
                <a:ea typeface="华文细黑" panose="02010600040101010101" pitchFamily="2" charset="-122"/>
              </a:rPr>
              <a:t>打算怎么做）</a:t>
            </a:r>
          </a:p>
        </p:txBody>
      </p:sp>
      <p:sp>
        <p:nvSpPr>
          <p:cNvPr id="11" name="原创设计师QQ598969553          _5"/>
          <p:cNvSpPr txBox="1"/>
          <p:nvPr/>
        </p:nvSpPr>
        <p:spPr>
          <a:xfrm>
            <a:off x="4756556" y="3486546"/>
            <a:ext cx="1249060"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总体思路</a:t>
            </a:r>
          </a:p>
        </p:txBody>
      </p:sp>
      <p:sp>
        <p:nvSpPr>
          <p:cNvPr id="12" name="原创设计师QQ598969553          _6"/>
          <p:cNvSpPr txBox="1"/>
          <p:nvPr/>
        </p:nvSpPr>
        <p:spPr>
          <a:xfrm>
            <a:off x="6580713" y="3486546"/>
            <a:ext cx="1608133"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计划实施阶段</a:t>
            </a:r>
          </a:p>
        </p:txBody>
      </p:sp>
      <p:sp>
        <p:nvSpPr>
          <p:cNvPr id="13" name="原创设计师QQ598969553          _7"/>
          <p:cNvSpPr txBox="1"/>
          <p:nvPr/>
        </p:nvSpPr>
        <p:spPr>
          <a:xfrm>
            <a:off x="4756556" y="3867100"/>
            <a:ext cx="1608133"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具体目标规划</a:t>
            </a:r>
          </a:p>
        </p:txBody>
      </p:sp>
      <p:sp>
        <p:nvSpPr>
          <p:cNvPr id="14" name="原创设计师QQ598969553          _8"/>
          <p:cNvSpPr txBox="1"/>
          <p:nvPr/>
        </p:nvSpPr>
        <p:spPr>
          <a:xfrm>
            <a:off x="6580714" y="3867100"/>
            <a:ext cx="1608133"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能力提升计划</a:t>
            </a:r>
          </a:p>
        </p:txBody>
      </p:sp>
      <p:pic>
        <p:nvPicPr>
          <p:cNvPr id="15"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241109041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par>
                                    <p:cTn id="14" presetID="2" presetClass="entr" presetSubtype="4" fill="hold" grpId="0" nodeType="withEffect" p14:presetBounceEnd="60000">
                                      <p:stCondLst>
                                        <p:cond delay="1100"/>
                                      </p:stCondLst>
                                      <p:childTnLst>
                                        <p:set>
                                          <p:cBhvr>
                                            <p:cTn id="15" dur="1" fill="hold">
                                              <p:stCondLst>
                                                <p:cond delay="0"/>
                                              </p:stCondLst>
                                            </p:cTn>
                                            <p:tgtEl>
                                              <p:spTgt spid="11"/>
                                            </p:tgtEl>
                                            <p:attrNameLst>
                                              <p:attrName>style.visibility</p:attrName>
                                            </p:attrNameLst>
                                          </p:cBhvr>
                                          <p:to>
                                            <p:strVal val="visible"/>
                                          </p:to>
                                        </p:set>
                                        <p:anim calcmode="lin" valueType="num" p14:bounceEnd="60000">
                                          <p:cBhvr additive="base">
                                            <p:cTn id="16" dur="750" fill="hold"/>
                                            <p:tgtEl>
                                              <p:spTgt spid="11"/>
                                            </p:tgtEl>
                                            <p:attrNameLst>
                                              <p:attrName>ppt_x</p:attrName>
                                            </p:attrNameLst>
                                          </p:cBhvr>
                                          <p:tavLst>
                                            <p:tav tm="0">
                                              <p:val>
                                                <p:strVal val="#ppt_x"/>
                                              </p:val>
                                            </p:tav>
                                            <p:tav tm="100000">
                                              <p:val>
                                                <p:strVal val="#ppt_x"/>
                                              </p:val>
                                            </p:tav>
                                          </p:tavLst>
                                        </p:anim>
                                        <p:anim calcmode="lin" valueType="num" p14:bounceEnd="60000">
                                          <p:cBhvr additive="base">
                                            <p:cTn id="17" dur="750" fill="hold"/>
                                            <p:tgtEl>
                                              <p:spTgt spid="11"/>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14:presetBounceEnd="60000">
                                      <p:stCondLst>
                                        <p:cond delay="1300"/>
                                      </p:stCondLst>
                                      <p:childTnLst>
                                        <p:set>
                                          <p:cBhvr>
                                            <p:cTn id="19" dur="1" fill="hold">
                                              <p:stCondLst>
                                                <p:cond delay="0"/>
                                              </p:stCondLst>
                                            </p:cTn>
                                            <p:tgtEl>
                                              <p:spTgt spid="13"/>
                                            </p:tgtEl>
                                            <p:attrNameLst>
                                              <p:attrName>style.visibility</p:attrName>
                                            </p:attrNameLst>
                                          </p:cBhvr>
                                          <p:to>
                                            <p:strVal val="visible"/>
                                          </p:to>
                                        </p:set>
                                        <p:anim calcmode="lin" valueType="num" p14:bounceEnd="60000">
                                          <p:cBhvr additive="base">
                                            <p:cTn id="20" dur="750" fill="hold"/>
                                            <p:tgtEl>
                                              <p:spTgt spid="13"/>
                                            </p:tgtEl>
                                            <p:attrNameLst>
                                              <p:attrName>ppt_x</p:attrName>
                                            </p:attrNameLst>
                                          </p:cBhvr>
                                          <p:tavLst>
                                            <p:tav tm="0">
                                              <p:val>
                                                <p:strVal val="#ppt_x"/>
                                              </p:val>
                                            </p:tav>
                                            <p:tav tm="100000">
                                              <p:val>
                                                <p:strVal val="#ppt_x"/>
                                              </p:val>
                                            </p:tav>
                                          </p:tavLst>
                                        </p:anim>
                                        <p:anim calcmode="lin" valueType="num" p14:bounceEnd="60000">
                                          <p:cBhvr additive="base">
                                            <p:cTn id="21" dur="750" fill="hold"/>
                                            <p:tgtEl>
                                              <p:spTgt spid="13"/>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14:presetBounceEnd="60000">
                                      <p:stCondLst>
                                        <p:cond delay="1500"/>
                                      </p:stCondLst>
                                      <p:childTnLst>
                                        <p:set>
                                          <p:cBhvr>
                                            <p:cTn id="23" dur="1" fill="hold">
                                              <p:stCondLst>
                                                <p:cond delay="0"/>
                                              </p:stCondLst>
                                            </p:cTn>
                                            <p:tgtEl>
                                              <p:spTgt spid="12"/>
                                            </p:tgtEl>
                                            <p:attrNameLst>
                                              <p:attrName>style.visibility</p:attrName>
                                            </p:attrNameLst>
                                          </p:cBhvr>
                                          <p:to>
                                            <p:strVal val="visible"/>
                                          </p:to>
                                        </p:set>
                                        <p:anim calcmode="lin" valueType="num" p14:bounceEnd="60000">
                                          <p:cBhvr additive="base">
                                            <p:cTn id="24" dur="750" fill="hold"/>
                                            <p:tgtEl>
                                              <p:spTgt spid="12"/>
                                            </p:tgtEl>
                                            <p:attrNameLst>
                                              <p:attrName>ppt_x</p:attrName>
                                            </p:attrNameLst>
                                          </p:cBhvr>
                                          <p:tavLst>
                                            <p:tav tm="0">
                                              <p:val>
                                                <p:strVal val="#ppt_x"/>
                                              </p:val>
                                            </p:tav>
                                            <p:tav tm="100000">
                                              <p:val>
                                                <p:strVal val="#ppt_x"/>
                                              </p:val>
                                            </p:tav>
                                          </p:tavLst>
                                        </p:anim>
                                        <p:anim calcmode="lin" valueType="num" p14:bounceEnd="60000">
                                          <p:cBhvr additive="base">
                                            <p:cTn id="25" dur="75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60000">
                                      <p:stCondLst>
                                        <p:cond delay="1700"/>
                                      </p:stCondLst>
                                      <p:childTnLst>
                                        <p:set>
                                          <p:cBhvr>
                                            <p:cTn id="27" dur="1" fill="hold">
                                              <p:stCondLst>
                                                <p:cond delay="0"/>
                                              </p:stCondLst>
                                            </p:cTn>
                                            <p:tgtEl>
                                              <p:spTgt spid="14"/>
                                            </p:tgtEl>
                                            <p:attrNameLst>
                                              <p:attrName>style.visibility</p:attrName>
                                            </p:attrNameLst>
                                          </p:cBhvr>
                                          <p:to>
                                            <p:strVal val="visible"/>
                                          </p:to>
                                        </p:set>
                                        <p:anim calcmode="lin" valueType="num" p14:bounceEnd="60000">
                                          <p:cBhvr additive="base">
                                            <p:cTn id="28" dur="750" fill="hold"/>
                                            <p:tgtEl>
                                              <p:spTgt spid="14"/>
                                            </p:tgtEl>
                                            <p:attrNameLst>
                                              <p:attrName>ppt_x</p:attrName>
                                            </p:attrNameLst>
                                          </p:cBhvr>
                                          <p:tavLst>
                                            <p:tav tm="0">
                                              <p:val>
                                                <p:strVal val="#ppt_x"/>
                                              </p:val>
                                            </p:tav>
                                            <p:tav tm="100000">
                                              <p:val>
                                                <p:strVal val="#ppt_x"/>
                                              </p:val>
                                            </p:tav>
                                          </p:tavLst>
                                        </p:anim>
                                        <p:anim calcmode="lin" valueType="num" p14:bounceEnd="60000">
                                          <p:cBhvr additive="base">
                                            <p:cTn id="29" dur="7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p:bldP spid="12" grpId="0"/>
          <p:bldP spid="13"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par>
                                    <p:cTn id="14" presetID="2" presetClass="entr" presetSubtype="4" fill="hold" grpId="0" nodeType="withEffect">
                                      <p:stCondLst>
                                        <p:cond delay="110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750" fill="hold"/>
                                            <p:tgtEl>
                                              <p:spTgt spid="11"/>
                                            </p:tgtEl>
                                            <p:attrNameLst>
                                              <p:attrName>ppt_x</p:attrName>
                                            </p:attrNameLst>
                                          </p:cBhvr>
                                          <p:tavLst>
                                            <p:tav tm="0">
                                              <p:val>
                                                <p:strVal val="#ppt_x"/>
                                              </p:val>
                                            </p:tav>
                                            <p:tav tm="100000">
                                              <p:val>
                                                <p:strVal val="#ppt_x"/>
                                              </p:val>
                                            </p:tav>
                                          </p:tavLst>
                                        </p:anim>
                                        <p:anim calcmode="lin" valueType="num">
                                          <p:cBhvr additive="base">
                                            <p:cTn id="17" dur="750" fill="hold"/>
                                            <p:tgtEl>
                                              <p:spTgt spid="11"/>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130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750" fill="hold"/>
                                            <p:tgtEl>
                                              <p:spTgt spid="13"/>
                                            </p:tgtEl>
                                            <p:attrNameLst>
                                              <p:attrName>ppt_x</p:attrName>
                                            </p:attrNameLst>
                                          </p:cBhvr>
                                          <p:tavLst>
                                            <p:tav tm="0">
                                              <p:val>
                                                <p:strVal val="#ppt_x"/>
                                              </p:val>
                                            </p:tav>
                                            <p:tav tm="100000">
                                              <p:val>
                                                <p:strVal val="#ppt_x"/>
                                              </p:val>
                                            </p:tav>
                                          </p:tavLst>
                                        </p:anim>
                                        <p:anim calcmode="lin" valueType="num">
                                          <p:cBhvr additive="base">
                                            <p:cTn id="21" dur="750" fill="hold"/>
                                            <p:tgtEl>
                                              <p:spTgt spid="13"/>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150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750" fill="hold"/>
                                            <p:tgtEl>
                                              <p:spTgt spid="12"/>
                                            </p:tgtEl>
                                            <p:attrNameLst>
                                              <p:attrName>ppt_x</p:attrName>
                                            </p:attrNameLst>
                                          </p:cBhvr>
                                          <p:tavLst>
                                            <p:tav tm="0">
                                              <p:val>
                                                <p:strVal val="#ppt_x"/>
                                              </p:val>
                                            </p:tav>
                                            <p:tav tm="100000">
                                              <p:val>
                                                <p:strVal val="#ppt_x"/>
                                              </p:val>
                                            </p:tav>
                                          </p:tavLst>
                                        </p:anim>
                                        <p:anim calcmode="lin" valueType="num">
                                          <p:cBhvr additive="base">
                                            <p:cTn id="25" dur="75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17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750" fill="hold"/>
                                            <p:tgtEl>
                                              <p:spTgt spid="14"/>
                                            </p:tgtEl>
                                            <p:attrNameLst>
                                              <p:attrName>ppt_x</p:attrName>
                                            </p:attrNameLst>
                                          </p:cBhvr>
                                          <p:tavLst>
                                            <p:tav tm="0">
                                              <p:val>
                                                <p:strVal val="#ppt_x"/>
                                              </p:val>
                                            </p:tav>
                                            <p:tav tm="100000">
                                              <p:val>
                                                <p:strVal val="#ppt_x"/>
                                              </p:val>
                                            </p:tav>
                                          </p:tavLst>
                                        </p:anim>
                                        <p:anim calcmode="lin" valueType="num">
                                          <p:cBhvr additive="base">
                                            <p:cTn id="29" dur="7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p:bldP spid="12" grpId="0"/>
          <p:bldP spid="13" grpId="0"/>
          <p:bldP spid="14"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原创设计师QQ598969553          _1"/>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3" name="原创设计师QQ598969553          _2"/>
          <p:cNvSpPr>
            <a:spLocks/>
          </p:cNvSpPr>
          <p:nvPr/>
        </p:nvSpPr>
        <p:spPr bwMode="auto">
          <a:xfrm>
            <a:off x="1842358" y="1111418"/>
            <a:ext cx="4385826" cy="3697563"/>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62873" tIns="31437" rIns="62873" bIns="31437" anchor="ctr"/>
          <a:lstStyle/>
          <a:p>
            <a:pPr algn="ctr" fontAlgn="base">
              <a:spcBef>
                <a:spcPct val="0"/>
              </a:spcBef>
              <a:spcAft>
                <a:spcPct val="0"/>
              </a:spcAft>
              <a:defRPr/>
            </a:pPr>
            <a:endParaRPr lang="zh-CN" altLang="en-US" sz="1300" b="1" kern="0">
              <a:solidFill>
                <a:srgbClr val="000000"/>
              </a:solidFill>
              <a:latin typeface="微软雅黑" panose="020B0503020204020204" pitchFamily="34" charset="-122"/>
              <a:ea typeface="微软雅黑" panose="020B0503020204020204" pitchFamily="34" charset="-122"/>
            </a:endParaRPr>
          </a:p>
        </p:txBody>
      </p:sp>
      <p:sp>
        <p:nvSpPr>
          <p:cNvPr id="10" name="原创设计师QQ598969553          _3"/>
          <p:cNvSpPr/>
          <p:nvPr/>
        </p:nvSpPr>
        <p:spPr>
          <a:xfrm>
            <a:off x="4887502" y="4019413"/>
            <a:ext cx="1579168" cy="432820"/>
          </a:xfrm>
          <a:prstGeom prst="rect">
            <a:avLst/>
          </a:prstGeom>
          <a:ln>
            <a:solidFill>
              <a:schemeClr val="bg1">
                <a:lumMod val="50000"/>
              </a:schemeClr>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1" name="原创设计师QQ598969553          _4"/>
          <p:cNvSpPr/>
          <p:nvPr/>
        </p:nvSpPr>
        <p:spPr>
          <a:xfrm>
            <a:off x="5308177" y="3395644"/>
            <a:ext cx="1579168" cy="432820"/>
          </a:xfrm>
          <a:prstGeom prst="rect">
            <a:avLst/>
          </a:prstGeom>
          <a:ln>
            <a:solidFill>
              <a:schemeClr val="bg1">
                <a:lumMod val="50000"/>
              </a:schemeClr>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2" name="原创设计师QQ598969553          _5"/>
          <p:cNvSpPr/>
          <p:nvPr/>
        </p:nvSpPr>
        <p:spPr>
          <a:xfrm>
            <a:off x="5716386" y="2771874"/>
            <a:ext cx="1579168" cy="432820"/>
          </a:xfrm>
          <a:prstGeom prst="rect">
            <a:avLst/>
          </a:prstGeom>
          <a:ln>
            <a:solidFill>
              <a:schemeClr val="bg1">
                <a:lumMod val="50000"/>
              </a:schemeClr>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3" name="原创设计师QQ598969553          _6"/>
          <p:cNvSpPr/>
          <p:nvPr/>
        </p:nvSpPr>
        <p:spPr>
          <a:xfrm>
            <a:off x="6097761" y="2148105"/>
            <a:ext cx="1579168" cy="432820"/>
          </a:xfrm>
          <a:prstGeom prst="rect">
            <a:avLst/>
          </a:prstGeom>
          <a:ln>
            <a:solidFill>
              <a:schemeClr val="bg1">
                <a:lumMod val="50000"/>
              </a:schemeClr>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4" name="原创设计师QQ598969553          _7"/>
          <p:cNvSpPr/>
          <p:nvPr/>
        </p:nvSpPr>
        <p:spPr>
          <a:xfrm>
            <a:off x="6696048" y="1581042"/>
            <a:ext cx="1579168" cy="432820"/>
          </a:xfrm>
          <a:prstGeom prst="rect">
            <a:avLst/>
          </a:prstGeom>
          <a:ln>
            <a:solidFill>
              <a:schemeClr val="bg1">
                <a:lumMod val="50000"/>
              </a:schemeClr>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5" name="原创设计师QQ598969553          _8"/>
          <p:cNvSpPr txBox="1">
            <a:spLocks/>
          </p:cNvSpPr>
          <p:nvPr/>
        </p:nvSpPr>
        <p:spPr>
          <a:xfrm>
            <a:off x="1018280" y="1740837"/>
            <a:ext cx="2545608" cy="905004"/>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en-US" sz="1200" dirty="0">
              <a:solidFill>
                <a:schemeClr val="tx1">
                  <a:lumMod val="75000"/>
                  <a:lumOff val="25000"/>
                </a:schemeClr>
              </a:solidFill>
              <a:latin typeface="微软雅黑" pitchFamily="34" charset="-122"/>
              <a:ea typeface="微软雅黑" pitchFamily="34" charset="-122"/>
            </a:endParaRPr>
          </a:p>
        </p:txBody>
      </p:sp>
      <p:sp>
        <p:nvSpPr>
          <p:cNvPr id="16" name="原创设计师QQ598969553          _9"/>
          <p:cNvSpPr txBox="1">
            <a:spLocks/>
          </p:cNvSpPr>
          <p:nvPr/>
        </p:nvSpPr>
        <p:spPr>
          <a:xfrm>
            <a:off x="1040529" y="1361474"/>
            <a:ext cx="2163319" cy="439136"/>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b="1" dirty="0">
                <a:solidFill>
                  <a:schemeClr val="tx1">
                    <a:lumMod val="75000"/>
                    <a:lumOff val="25000"/>
                  </a:schemeClr>
                </a:solidFill>
                <a:latin typeface="微软雅黑" pitchFamily="34" charset="-122"/>
                <a:ea typeface="微软雅黑" pitchFamily="34" charset="-122"/>
              </a:rPr>
              <a:t>添加标题内容文字</a:t>
            </a:r>
            <a:endParaRPr lang="en-US" sz="1400" b="1" dirty="0">
              <a:solidFill>
                <a:schemeClr val="tx1">
                  <a:lumMod val="75000"/>
                  <a:lumOff val="25000"/>
                </a:schemeClr>
              </a:solidFill>
              <a:latin typeface="微软雅黑" pitchFamily="34" charset="-122"/>
              <a:ea typeface="微软雅黑" pitchFamily="34" charset="-122"/>
            </a:endParaRPr>
          </a:p>
        </p:txBody>
      </p:sp>
      <p:grpSp>
        <p:nvGrpSpPr>
          <p:cNvPr id="32" name="原创设计师QQ598969553          _10"/>
          <p:cNvGrpSpPr/>
          <p:nvPr/>
        </p:nvGrpSpPr>
        <p:grpSpPr>
          <a:xfrm>
            <a:off x="2334931" y="4007484"/>
            <a:ext cx="1766422" cy="357517"/>
            <a:chOff x="3237545" y="4561747"/>
            <a:chExt cx="1146960" cy="1146960"/>
          </a:xfrm>
        </p:grpSpPr>
        <p:sp>
          <p:nvSpPr>
            <p:cNvPr id="33" name="圆角矩形 32"/>
            <p:cNvSpPr/>
            <p:nvPr/>
          </p:nvSpPr>
          <p:spPr>
            <a:xfrm>
              <a:off x="3237545" y="4561747"/>
              <a:ext cx="1146960" cy="1146960"/>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34" name="圆角矩形 33"/>
            <p:cNvSpPr/>
            <p:nvPr/>
          </p:nvSpPr>
          <p:spPr>
            <a:xfrm>
              <a:off x="3281206" y="4770859"/>
              <a:ext cx="1057659" cy="73914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1"/>
                  </a:solidFill>
                  <a:latin typeface="+mn-ea"/>
                </a:rPr>
                <a:t>2015</a:t>
              </a:r>
              <a:r>
                <a:rPr lang="zh-CN" altLang="en-US" dirty="0">
                  <a:solidFill>
                    <a:schemeClr val="accent1"/>
                  </a:solidFill>
                  <a:latin typeface="+mn-ea"/>
                </a:rPr>
                <a:t>年</a:t>
              </a:r>
              <a:r>
                <a:rPr lang="en-US" altLang="zh-CN" dirty="0">
                  <a:solidFill>
                    <a:schemeClr val="accent1"/>
                  </a:solidFill>
                  <a:latin typeface="+mn-ea"/>
                </a:rPr>
                <a:t>4</a:t>
              </a:r>
              <a:r>
                <a:rPr lang="zh-CN" altLang="en-US" dirty="0">
                  <a:solidFill>
                    <a:schemeClr val="accent1"/>
                  </a:solidFill>
                  <a:latin typeface="+mn-ea"/>
                </a:rPr>
                <a:t>月</a:t>
              </a:r>
            </a:p>
          </p:txBody>
        </p:sp>
      </p:grpSp>
      <p:grpSp>
        <p:nvGrpSpPr>
          <p:cNvPr id="35" name="原创设计师QQ598969553          _11"/>
          <p:cNvGrpSpPr/>
          <p:nvPr/>
        </p:nvGrpSpPr>
        <p:grpSpPr>
          <a:xfrm>
            <a:off x="2832526" y="3433295"/>
            <a:ext cx="1766422" cy="357517"/>
            <a:chOff x="3237545" y="4561747"/>
            <a:chExt cx="1146960" cy="1146960"/>
          </a:xfrm>
        </p:grpSpPr>
        <p:sp>
          <p:nvSpPr>
            <p:cNvPr id="36" name="圆角矩形 35"/>
            <p:cNvSpPr/>
            <p:nvPr/>
          </p:nvSpPr>
          <p:spPr>
            <a:xfrm>
              <a:off x="3237545" y="4561747"/>
              <a:ext cx="1146960" cy="1146960"/>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mn-ea"/>
              </a:endParaRPr>
            </a:p>
          </p:txBody>
        </p:sp>
        <p:sp>
          <p:nvSpPr>
            <p:cNvPr id="37" name="圆角矩形 36"/>
            <p:cNvSpPr/>
            <p:nvPr/>
          </p:nvSpPr>
          <p:spPr>
            <a:xfrm>
              <a:off x="3281206" y="4770859"/>
              <a:ext cx="1057659" cy="73914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2"/>
                  </a:solidFill>
                  <a:latin typeface="+mn-ea"/>
                </a:rPr>
                <a:t>2015</a:t>
              </a:r>
              <a:r>
                <a:rPr lang="zh-CN" altLang="en-US" dirty="0">
                  <a:solidFill>
                    <a:schemeClr val="accent2"/>
                  </a:solidFill>
                  <a:latin typeface="+mn-ea"/>
                </a:rPr>
                <a:t>年</a:t>
              </a:r>
              <a:r>
                <a:rPr lang="en-US" altLang="zh-CN" dirty="0">
                  <a:solidFill>
                    <a:schemeClr val="accent2"/>
                  </a:solidFill>
                  <a:latin typeface="+mn-ea"/>
                </a:rPr>
                <a:t>6</a:t>
              </a:r>
              <a:r>
                <a:rPr lang="zh-CN" altLang="en-US" dirty="0">
                  <a:solidFill>
                    <a:schemeClr val="accent2"/>
                  </a:solidFill>
                  <a:latin typeface="+mn-ea"/>
                </a:rPr>
                <a:t>月</a:t>
              </a:r>
            </a:p>
          </p:txBody>
        </p:sp>
      </p:grpSp>
      <p:grpSp>
        <p:nvGrpSpPr>
          <p:cNvPr id="38" name="原创设计师QQ598969553          _12"/>
          <p:cNvGrpSpPr/>
          <p:nvPr/>
        </p:nvGrpSpPr>
        <p:grpSpPr>
          <a:xfrm>
            <a:off x="3645447" y="2802808"/>
            <a:ext cx="1766422" cy="357517"/>
            <a:chOff x="3237545" y="4561747"/>
            <a:chExt cx="1146960" cy="1146960"/>
          </a:xfrm>
        </p:grpSpPr>
        <p:sp>
          <p:nvSpPr>
            <p:cNvPr id="39" name="圆角矩形 38"/>
            <p:cNvSpPr/>
            <p:nvPr/>
          </p:nvSpPr>
          <p:spPr>
            <a:xfrm>
              <a:off x="3237545" y="4561747"/>
              <a:ext cx="1146960" cy="1146960"/>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mn-ea"/>
              </a:endParaRPr>
            </a:p>
          </p:txBody>
        </p:sp>
        <p:sp>
          <p:nvSpPr>
            <p:cNvPr id="40" name="圆角矩形 39"/>
            <p:cNvSpPr/>
            <p:nvPr/>
          </p:nvSpPr>
          <p:spPr>
            <a:xfrm>
              <a:off x="3281206" y="4770859"/>
              <a:ext cx="1057659" cy="73914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1"/>
                  </a:solidFill>
                  <a:latin typeface="+mn-ea"/>
                </a:rPr>
                <a:t>2015</a:t>
              </a:r>
              <a:r>
                <a:rPr lang="zh-CN" altLang="en-US" dirty="0">
                  <a:solidFill>
                    <a:schemeClr val="accent1"/>
                  </a:solidFill>
                  <a:latin typeface="+mn-ea"/>
                </a:rPr>
                <a:t>年</a:t>
              </a:r>
              <a:r>
                <a:rPr lang="en-US" altLang="zh-CN" dirty="0">
                  <a:solidFill>
                    <a:schemeClr val="accent1"/>
                  </a:solidFill>
                  <a:latin typeface="+mn-ea"/>
                </a:rPr>
                <a:t>8</a:t>
              </a:r>
              <a:r>
                <a:rPr lang="zh-CN" altLang="en-US" dirty="0">
                  <a:solidFill>
                    <a:schemeClr val="accent1"/>
                  </a:solidFill>
                  <a:latin typeface="+mn-ea"/>
                </a:rPr>
                <a:t>月</a:t>
              </a:r>
            </a:p>
          </p:txBody>
        </p:sp>
      </p:grpSp>
      <p:grpSp>
        <p:nvGrpSpPr>
          <p:cNvPr id="41" name="原创设计师QQ598969553          _13"/>
          <p:cNvGrpSpPr/>
          <p:nvPr/>
        </p:nvGrpSpPr>
        <p:grpSpPr>
          <a:xfrm>
            <a:off x="4004291" y="2178773"/>
            <a:ext cx="1766422" cy="357517"/>
            <a:chOff x="3237545" y="4561747"/>
            <a:chExt cx="1146960" cy="1146960"/>
          </a:xfrm>
        </p:grpSpPr>
        <p:sp>
          <p:nvSpPr>
            <p:cNvPr id="42" name="圆角矩形 41"/>
            <p:cNvSpPr/>
            <p:nvPr/>
          </p:nvSpPr>
          <p:spPr>
            <a:xfrm>
              <a:off x="3237545" y="4561747"/>
              <a:ext cx="1146960" cy="1146960"/>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solidFill>
                <a:latin typeface="+mn-ea"/>
              </a:endParaRPr>
            </a:p>
          </p:txBody>
        </p:sp>
        <p:sp>
          <p:nvSpPr>
            <p:cNvPr id="43" name="圆角矩形 42"/>
            <p:cNvSpPr/>
            <p:nvPr/>
          </p:nvSpPr>
          <p:spPr>
            <a:xfrm>
              <a:off x="3281206" y="4770859"/>
              <a:ext cx="1057659" cy="73914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2"/>
                  </a:solidFill>
                  <a:latin typeface="+mn-ea"/>
                </a:rPr>
                <a:t>2015</a:t>
              </a:r>
              <a:r>
                <a:rPr lang="zh-CN" altLang="en-US" dirty="0">
                  <a:solidFill>
                    <a:schemeClr val="accent2"/>
                  </a:solidFill>
                  <a:latin typeface="+mn-ea"/>
                </a:rPr>
                <a:t>年</a:t>
              </a:r>
              <a:r>
                <a:rPr lang="en-US" altLang="zh-CN" dirty="0">
                  <a:solidFill>
                    <a:schemeClr val="accent2"/>
                  </a:solidFill>
                  <a:latin typeface="+mn-ea"/>
                </a:rPr>
                <a:t>10</a:t>
              </a:r>
              <a:r>
                <a:rPr lang="zh-CN" altLang="en-US" dirty="0">
                  <a:solidFill>
                    <a:schemeClr val="accent2"/>
                  </a:solidFill>
                  <a:latin typeface="+mn-ea"/>
                </a:rPr>
                <a:t>月</a:t>
              </a:r>
            </a:p>
          </p:txBody>
        </p:sp>
      </p:grpSp>
      <p:grpSp>
        <p:nvGrpSpPr>
          <p:cNvPr id="44" name="原创设计师QQ598969553          _14"/>
          <p:cNvGrpSpPr/>
          <p:nvPr/>
        </p:nvGrpSpPr>
        <p:grpSpPr>
          <a:xfrm>
            <a:off x="4547700" y="1600526"/>
            <a:ext cx="1766422" cy="357517"/>
            <a:chOff x="3237545" y="4561747"/>
            <a:chExt cx="1146960" cy="1146960"/>
          </a:xfrm>
        </p:grpSpPr>
        <p:sp>
          <p:nvSpPr>
            <p:cNvPr id="45" name="圆角矩形 44"/>
            <p:cNvSpPr/>
            <p:nvPr/>
          </p:nvSpPr>
          <p:spPr>
            <a:xfrm>
              <a:off x="3237545" y="4561747"/>
              <a:ext cx="1146960" cy="1146960"/>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5"/>
                </a:solidFill>
                <a:latin typeface="+mn-ea"/>
              </a:endParaRPr>
            </a:p>
          </p:txBody>
        </p:sp>
        <p:sp>
          <p:nvSpPr>
            <p:cNvPr id="46" name="圆角矩形 45"/>
            <p:cNvSpPr/>
            <p:nvPr/>
          </p:nvSpPr>
          <p:spPr>
            <a:xfrm>
              <a:off x="3281206" y="4770859"/>
              <a:ext cx="1057659" cy="73914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1"/>
                  </a:solidFill>
                  <a:latin typeface="+mn-ea"/>
                </a:rPr>
                <a:t>2015</a:t>
              </a:r>
              <a:r>
                <a:rPr lang="zh-CN" altLang="en-US" dirty="0">
                  <a:solidFill>
                    <a:schemeClr val="accent1"/>
                  </a:solidFill>
                  <a:latin typeface="+mn-ea"/>
                </a:rPr>
                <a:t>年</a:t>
              </a:r>
              <a:r>
                <a:rPr lang="en-US" altLang="zh-CN" dirty="0">
                  <a:solidFill>
                    <a:schemeClr val="accent1"/>
                  </a:solidFill>
                  <a:latin typeface="+mn-ea"/>
                </a:rPr>
                <a:t>12</a:t>
              </a:r>
              <a:r>
                <a:rPr lang="zh-CN" altLang="en-US" dirty="0">
                  <a:solidFill>
                    <a:schemeClr val="accent1"/>
                  </a:solidFill>
                  <a:latin typeface="+mn-ea"/>
                </a:rPr>
                <a:t>月</a:t>
              </a:r>
            </a:p>
          </p:txBody>
        </p:sp>
      </p:grpSp>
      <p:pic>
        <p:nvPicPr>
          <p:cNvPr id="26"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3635720334"/>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 presetClass="entr" presetSubtype="8" accel="60000" fill="hold" nodeType="afterEffect" p14:presetBounceEnd="40000">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14:bounceEnd="40000">
                                          <p:cBhvr additive="base">
                                            <p:cTn id="11" dur="5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12" dur="50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accel="60000" fill="hold" nodeType="afterEffect" p14:presetBounceEnd="40000">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14:bounceEnd="40000">
                                          <p:cBhvr additive="base">
                                            <p:cTn id="20" dur="500" fill="hold"/>
                                            <p:tgtEl>
                                              <p:spTgt spid="35"/>
                                            </p:tgtEl>
                                            <p:attrNameLst>
                                              <p:attrName>ppt_x</p:attrName>
                                            </p:attrNameLst>
                                          </p:cBhvr>
                                          <p:tavLst>
                                            <p:tav tm="0">
                                              <p:val>
                                                <p:strVal val="0-#ppt_w/2"/>
                                              </p:val>
                                            </p:tav>
                                            <p:tav tm="100000">
                                              <p:val>
                                                <p:strVal val="#ppt_x"/>
                                              </p:val>
                                            </p:tav>
                                          </p:tavLst>
                                        </p:anim>
                                        <p:anim calcmode="lin" valueType="num" p14:bounceEnd="40000">
                                          <p:cBhvr additive="base">
                                            <p:cTn id="21" dur="500" fill="hold"/>
                                            <p:tgtEl>
                                              <p:spTgt spid="35"/>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1+#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accel="60000" fill="hold" nodeType="afterEffect" p14:presetBounceEnd="40000">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14:bounceEnd="40000">
                                          <p:cBhvr additive="base">
                                            <p:cTn id="29" dur="500" fill="hold"/>
                                            <p:tgtEl>
                                              <p:spTgt spid="38"/>
                                            </p:tgtEl>
                                            <p:attrNameLst>
                                              <p:attrName>ppt_x</p:attrName>
                                            </p:attrNameLst>
                                          </p:cBhvr>
                                          <p:tavLst>
                                            <p:tav tm="0">
                                              <p:val>
                                                <p:strVal val="0-#ppt_w/2"/>
                                              </p:val>
                                            </p:tav>
                                            <p:tav tm="100000">
                                              <p:val>
                                                <p:strVal val="#ppt_x"/>
                                              </p:val>
                                            </p:tav>
                                          </p:tavLst>
                                        </p:anim>
                                        <p:anim calcmode="lin" valueType="num" p14:bounceEnd="40000">
                                          <p:cBhvr additive="base">
                                            <p:cTn id="30" dur="500" fill="hold"/>
                                            <p:tgtEl>
                                              <p:spTgt spid="38"/>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1+#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8" accel="60000" fill="hold" nodeType="afterEffect" p14:presetBounceEnd="40000">
                                      <p:stCondLst>
                                        <p:cond delay="0"/>
                                      </p:stCondLst>
                                      <p:childTnLst>
                                        <p:set>
                                          <p:cBhvr>
                                            <p:cTn id="37" dur="1" fill="hold">
                                              <p:stCondLst>
                                                <p:cond delay="0"/>
                                              </p:stCondLst>
                                            </p:cTn>
                                            <p:tgtEl>
                                              <p:spTgt spid="41"/>
                                            </p:tgtEl>
                                            <p:attrNameLst>
                                              <p:attrName>style.visibility</p:attrName>
                                            </p:attrNameLst>
                                          </p:cBhvr>
                                          <p:to>
                                            <p:strVal val="visible"/>
                                          </p:to>
                                        </p:set>
                                        <p:anim calcmode="lin" valueType="num" p14:bounceEnd="40000">
                                          <p:cBhvr additive="base">
                                            <p:cTn id="38" dur="500" fill="hold"/>
                                            <p:tgtEl>
                                              <p:spTgt spid="41"/>
                                            </p:tgtEl>
                                            <p:attrNameLst>
                                              <p:attrName>ppt_x</p:attrName>
                                            </p:attrNameLst>
                                          </p:cBhvr>
                                          <p:tavLst>
                                            <p:tav tm="0">
                                              <p:val>
                                                <p:strVal val="0-#ppt_w/2"/>
                                              </p:val>
                                            </p:tav>
                                            <p:tav tm="100000">
                                              <p:val>
                                                <p:strVal val="#ppt_x"/>
                                              </p:val>
                                            </p:tav>
                                          </p:tavLst>
                                        </p:anim>
                                        <p:anim calcmode="lin" valueType="num" p14:bounceEnd="40000">
                                          <p:cBhvr additive="base">
                                            <p:cTn id="39" dur="500" fill="hold"/>
                                            <p:tgtEl>
                                              <p:spTgt spid="41"/>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1+#ppt_w/2"/>
                                              </p:val>
                                            </p:tav>
                                            <p:tav tm="100000">
                                              <p:val>
                                                <p:strVal val="#ppt_x"/>
                                              </p:val>
                                            </p:tav>
                                          </p:tavLst>
                                        </p:anim>
                                        <p:anim calcmode="lin" valueType="num">
                                          <p:cBhvr additive="base">
                                            <p:cTn id="43" dur="500" fill="hold"/>
                                            <p:tgtEl>
                                              <p:spTgt spid="13"/>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2" presetClass="entr" presetSubtype="8" accel="60000" fill="hold" nodeType="afterEffect" p14:presetBounceEnd="40000">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14:bounceEnd="40000">
                                          <p:cBhvr additive="base">
                                            <p:cTn id="47" dur="500" fill="hold"/>
                                            <p:tgtEl>
                                              <p:spTgt spid="44"/>
                                            </p:tgtEl>
                                            <p:attrNameLst>
                                              <p:attrName>ppt_x</p:attrName>
                                            </p:attrNameLst>
                                          </p:cBhvr>
                                          <p:tavLst>
                                            <p:tav tm="0">
                                              <p:val>
                                                <p:strVal val="0-#ppt_w/2"/>
                                              </p:val>
                                            </p:tav>
                                            <p:tav tm="100000">
                                              <p:val>
                                                <p:strVal val="#ppt_x"/>
                                              </p:val>
                                            </p:tav>
                                          </p:tavLst>
                                        </p:anim>
                                        <p:anim calcmode="lin" valueType="num" p14:bounceEnd="40000">
                                          <p:cBhvr additive="base">
                                            <p:cTn id="48" dur="500" fill="hold"/>
                                            <p:tgtEl>
                                              <p:spTgt spid="4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1+#ppt_w/2"/>
                                              </p:val>
                                            </p:tav>
                                            <p:tav tm="100000">
                                              <p:val>
                                                <p:strVal val="#ppt_x"/>
                                              </p:val>
                                            </p:tav>
                                          </p:tavLst>
                                        </p:anim>
                                        <p:anim calcmode="lin" valueType="num">
                                          <p:cBhvr additive="base">
                                            <p:cTn id="52" dur="500" fill="hold"/>
                                            <p:tgtEl>
                                              <p:spTgt spid="14"/>
                                            </p:tgtEl>
                                            <p:attrNameLst>
                                              <p:attrName>ppt_y</p:attrName>
                                            </p:attrNameLst>
                                          </p:cBhvr>
                                          <p:tavLst>
                                            <p:tav tm="0">
                                              <p:val>
                                                <p:strVal val="#ppt_y"/>
                                              </p:val>
                                            </p:tav>
                                            <p:tav tm="100000">
                                              <p:val>
                                                <p:strVal val="#ppt_y"/>
                                              </p:val>
                                            </p:tav>
                                          </p:tavLst>
                                        </p:anim>
                                      </p:childTnLst>
                                    </p:cTn>
                                  </p:par>
                                </p:childTnLst>
                              </p:cTn>
                            </p:par>
                            <p:par>
                              <p:cTn id="53" fill="hold">
                                <p:stCondLst>
                                  <p:cond delay="3000"/>
                                </p:stCondLst>
                                <p:childTnLst>
                                  <p:par>
                                    <p:cTn id="54" presetID="16" presetClass="entr" presetSubtype="21"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barn(inVertical)">
                                          <p:cBhvr>
                                            <p:cTn id="56" dur="500"/>
                                            <p:tgtEl>
                                              <p:spTgt spid="16"/>
                                            </p:tgtEl>
                                          </p:cBhvr>
                                        </p:animEffect>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1" grpId="0" animBg="1"/>
          <p:bldP spid="12" grpId="0" animBg="1"/>
          <p:bldP spid="13" grpId="0" animBg="1"/>
          <p:bldP spid="14" grpId="0" animBg="1"/>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 presetClass="entr" presetSubtype="8" accel="60000"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0-#ppt_w/2"/>
                                              </p:val>
                                            </p:tav>
                                            <p:tav tm="100000">
                                              <p:val>
                                                <p:strVal val="#ppt_x"/>
                                              </p:val>
                                            </p:tav>
                                          </p:tavLst>
                                        </p:anim>
                                        <p:anim calcmode="lin" valueType="num">
                                          <p:cBhvr additive="base">
                                            <p:cTn id="12" dur="50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accel="60000"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500" fill="hold"/>
                                            <p:tgtEl>
                                              <p:spTgt spid="35"/>
                                            </p:tgtEl>
                                            <p:attrNameLst>
                                              <p:attrName>ppt_x</p:attrName>
                                            </p:attrNameLst>
                                          </p:cBhvr>
                                          <p:tavLst>
                                            <p:tav tm="0">
                                              <p:val>
                                                <p:strVal val="0-#ppt_w/2"/>
                                              </p:val>
                                            </p:tav>
                                            <p:tav tm="100000">
                                              <p:val>
                                                <p:strVal val="#ppt_x"/>
                                              </p:val>
                                            </p:tav>
                                          </p:tavLst>
                                        </p:anim>
                                        <p:anim calcmode="lin" valueType="num">
                                          <p:cBhvr additive="base">
                                            <p:cTn id="21" dur="500" fill="hold"/>
                                            <p:tgtEl>
                                              <p:spTgt spid="35"/>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1+#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accel="60000"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500" fill="hold"/>
                                            <p:tgtEl>
                                              <p:spTgt spid="38"/>
                                            </p:tgtEl>
                                            <p:attrNameLst>
                                              <p:attrName>ppt_x</p:attrName>
                                            </p:attrNameLst>
                                          </p:cBhvr>
                                          <p:tavLst>
                                            <p:tav tm="0">
                                              <p:val>
                                                <p:strVal val="0-#ppt_w/2"/>
                                              </p:val>
                                            </p:tav>
                                            <p:tav tm="100000">
                                              <p:val>
                                                <p:strVal val="#ppt_x"/>
                                              </p:val>
                                            </p:tav>
                                          </p:tavLst>
                                        </p:anim>
                                        <p:anim calcmode="lin" valueType="num">
                                          <p:cBhvr additive="base">
                                            <p:cTn id="30" dur="500" fill="hold"/>
                                            <p:tgtEl>
                                              <p:spTgt spid="38"/>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1+#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8" accel="60000" fill="hold" nodeType="afterEffect">
                                      <p:stCondLst>
                                        <p:cond delay="0"/>
                                      </p:stCondLst>
                                      <p:childTnLst>
                                        <p:set>
                                          <p:cBhvr>
                                            <p:cTn id="37" dur="1" fill="hold">
                                              <p:stCondLst>
                                                <p:cond delay="0"/>
                                              </p:stCondLst>
                                            </p:cTn>
                                            <p:tgtEl>
                                              <p:spTgt spid="41"/>
                                            </p:tgtEl>
                                            <p:attrNameLst>
                                              <p:attrName>style.visibility</p:attrName>
                                            </p:attrNameLst>
                                          </p:cBhvr>
                                          <p:to>
                                            <p:strVal val="visible"/>
                                          </p:to>
                                        </p:set>
                                        <p:anim calcmode="lin" valueType="num">
                                          <p:cBhvr additive="base">
                                            <p:cTn id="38" dur="500" fill="hold"/>
                                            <p:tgtEl>
                                              <p:spTgt spid="41"/>
                                            </p:tgtEl>
                                            <p:attrNameLst>
                                              <p:attrName>ppt_x</p:attrName>
                                            </p:attrNameLst>
                                          </p:cBhvr>
                                          <p:tavLst>
                                            <p:tav tm="0">
                                              <p:val>
                                                <p:strVal val="0-#ppt_w/2"/>
                                              </p:val>
                                            </p:tav>
                                            <p:tav tm="100000">
                                              <p:val>
                                                <p:strVal val="#ppt_x"/>
                                              </p:val>
                                            </p:tav>
                                          </p:tavLst>
                                        </p:anim>
                                        <p:anim calcmode="lin" valueType="num">
                                          <p:cBhvr additive="base">
                                            <p:cTn id="39" dur="500" fill="hold"/>
                                            <p:tgtEl>
                                              <p:spTgt spid="41"/>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1+#ppt_w/2"/>
                                              </p:val>
                                            </p:tav>
                                            <p:tav tm="100000">
                                              <p:val>
                                                <p:strVal val="#ppt_x"/>
                                              </p:val>
                                            </p:tav>
                                          </p:tavLst>
                                        </p:anim>
                                        <p:anim calcmode="lin" valueType="num">
                                          <p:cBhvr additive="base">
                                            <p:cTn id="43" dur="500" fill="hold"/>
                                            <p:tgtEl>
                                              <p:spTgt spid="13"/>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2" presetClass="entr" presetSubtype="8" accel="60000"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additive="base">
                                            <p:cTn id="47" dur="500" fill="hold"/>
                                            <p:tgtEl>
                                              <p:spTgt spid="44"/>
                                            </p:tgtEl>
                                            <p:attrNameLst>
                                              <p:attrName>ppt_x</p:attrName>
                                            </p:attrNameLst>
                                          </p:cBhvr>
                                          <p:tavLst>
                                            <p:tav tm="0">
                                              <p:val>
                                                <p:strVal val="0-#ppt_w/2"/>
                                              </p:val>
                                            </p:tav>
                                            <p:tav tm="100000">
                                              <p:val>
                                                <p:strVal val="#ppt_x"/>
                                              </p:val>
                                            </p:tav>
                                          </p:tavLst>
                                        </p:anim>
                                        <p:anim calcmode="lin" valueType="num">
                                          <p:cBhvr additive="base">
                                            <p:cTn id="48" dur="500" fill="hold"/>
                                            <p:tgtEl>
                                              <p:spTgt spid="4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1+#ppt_w/2"/>
                                              </p:val>
                                            </p:tav>
                                            <p:tav tm="100000">
                                              <p:val>
                                                <p:strVal val="#ppt_x"/>
                                              </p:val>
                                            </p:tav>
                                          </p:tavLst>
                                        </p:anim>
                                        <p:anim calcmode="lin" valueType="num">
                                          <p:cBhvr additive="base">
                                            <p:cTn id="52" dur="500" fill="hold"/>
                                            <p:tgtEl>
                                              <p:spTgt spid="14"/>
                                            </p:tgtEl>
                                            <p:attrNameLst>
                                              <p:attrName>ppt_y</p:attrName>
                                            </p:attrNameLst>
                                          </p:cBhvr>
                                          <p:tavLst>
                                            <p:tav tm="0">
                                              <p:val>
                                                <p:strVal val="#ppt_y"/>
                                              </p:val>
                                            </p:tav>
                                            <p:tav tm="100000">
                                              <p:val>
                                                <p:strVal val="#ppt_y"/>
                                              </p:val>
                                            </p:tav>
                                          </p:tavLst>
                                        </p:anim>
                                      </p:childTnLst>
                                    </p:cTn>
                                  </p:par>
                                </p:childTnLst>
                              </p:cTn>
                            </p:par>
                            <p:par>
                              <p:cTn id="53" fill="hold">
                                <p:stCondLst>
                                  <p:cond delay="3000"/>
                                </p:stCondLst>
                                <p:childTnLst>
                                  <p:par>
                                    <p:cTn id="54" presetID="16" presetClass="entr" presetSubtype="21"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barn(inVertical)">
                                          <p:cBhvr>
                                            <p:cTn id="56" dur="500"/>
                                            <p:tgtEl>
                                              <p:spTgt spid="16"/>
                                            </p:tgtEl>
                                          </p:cBhvr>
                                        </p:animEffect>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1" grpId="0" animBg="1"/>
          <p:bldP spid="12" grpId="0" animBg="1"/>
          <p:bldP spid="13" grpId="0" animBg="1"/>
          <p:bldP spid="14" grpId="0" animBg="1"/>
          <p:bldP spid="15" grpId="0"/>
          <p:bldP spid="16"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原创设计师QQ598969553          _1"/>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71" name="原创设计师QQ598969553          _2"/>
          <p:cNvGrpSpPr/>
          <p:nvPr/>
        </p:nvGrpSpPr>
        <p:grpSpPr>
          <a:xfrm>
            <a:off x="1547850" y="1248636"/>
            <a:ext cx="2013686" cy="1068427"/>
            <a:chOff x="1547850" y="1248636"/>
            <a:chExt cx="2013686" cy="1068427"/>
          </a:xfrm>
        </p:grpSpPr>
        <p:grpSp>
          <p:nvGrpSpPr>
            <p:cNvPr id="32" name="组合 31"/>
            <p:cNvGrpSpPr/>
            <p:nvPr/>
          </p:nvGrpSpPr>
          <p:grpSpPr>
            <a:xfrm flipH="1">
              <a:off x="1547850" y="1248636"/>
              <a:ext cx="2013686" cy="1068427"/>
              <a:chOff x="5947699" y="828177"/>
              <a:chExt cx="2684915" cy="1424564"/>
            </a:xfrm>
          </p:grpSpPr>
          <p:grpSp>
            <p:nvGrpSpPr>
              <p:cNvPr id="33" name="组合 32"/>
              <p:cNvGrpSpPr/>
              <p:nvPr/>
            </p:nvGrpSpPr>
            <p:grpSpPr>
              <a:xfrm flipV="1">
                <a:off x="5947699" y="1317986"/>
                <a:ext cx="2684915" cy="333365"/>
                <a:chOff x="5272248" y="4626108"/>
                <a:chExt cx="2684915" cy="333365"/>
              </a:xfrm>
            </p:grpSpPr>
            <p:sp>
              <p:nvSpPr>
                <p:cNvPr id="36" name="椭圆 35"/>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sp>
              <p:nvSpPr>
                <p:cNvPr id="37" name="任意多边形 36"/>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grpSp>
          <p:sp>
            <p:nvSpPr>
              <p:cNvPr id="34" name="文本框 94"/>
              <p:cNvSpPr txBox="1"/>
              <p:nvPr/>
            </p:nvSpPr>
            <p:spPr>
              <a:xfrm>
                <a:off x="6852147" y="828177"/>
                <a:ext cx="1780467" cy="430885"/>
              </a:xfrm>
              <a:prstGeom prst="rect">
                <a:avLst/>
              </a:prstGeom>
              <a:noFill/>
            </p:spPr>
            <p:txBody>
              <a:bodyPr wrap="square" rtlCol="0">
                <a:spAutoFit/>
              </a:bodyPr>
              <a:lstStyle/>
              <a:p>
                <a:pPr>
                  <a:defRPr/>
                </a:pPr>
                <a:r>
                  <a:rPr lang="zh-CN" altLang="en-US" sz="1500" b="1" dirty="0">
                    <a:solidFill>
                      <a:schemeClr val="accent2"/>
                    </a:solidFill>
                    <a:latin typeface="+mn-ea"/>
                  </a:rPr>
                  <a:t>在此添加标题</a:t>
                </a:r>
              </a:p>
            </p:txBody>
          </p:sp>
          <p:sp>
            <p:nvSpPr>
              <p:cNvPr id="35" name="文本框 95"/>
              <p:cNvSpPr txBox="1"/>
              <p:nvPr/>
            </p:nvSpPr>
            <p:spPr>
              <a:xfrm>
                <a:off x="6290683" y="1331295"/>
                <a:ext cx="2341931" cy="921446"/>
              </a:xfrm>
              <a:prstGeom prst="rect">
                <a:avLst/>
              </a:prstGeom>
              <a:noFill/>
            </p:spPr>
            <p:txBody>
              <a:bodyPr wrap="square" rtlCol="0">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grpSp>
        <p:grpSp>
          <p:nvGrpSpPr>
            <p:cNvPr id="44" name="Group 36"/>
            <p:cNvGrpSpPr>
              <a:grpSpLocks noChangeAspect="1"/>
            </p:cNvGrpSpPr>
            <p:nvPr/>
          </p:nvGrpSpPr>
          <p:grpSpPr bwMode="auto">
            <a:xfrm>
              <a:off x="2893692" y="1286138"/>
              <a:ext cx="326696" cy="282176"/>
              <a:chOff x="3321" y="1710"/>
              <a:chExt cx="1042" cy="900"/>
            </a:xfrm>
            <a:solidFill>
              <a:schemeClr val="tx1">
                <a:lumMod val="50000"/>
                <a:lumOff val="50000"/>
                <a:alpha val="40000"/>
              </a:schemeClr>
            </a:solidFill>
          </p:grpSpPr>
          <p:sp>
            <p:nvSpPr>
              <p:cNvPr id="45" name="Freeform 37"/>
              <p:cNvSpPr>
                <a:spLocks noEditPoints="1"/>
              </p:cNvSpPr>
              <p:nvPr/>
            </p:nvSpPr>
            <p:spPr bwMode="auto">
              <a:xfrm>
                <a:off x="3321" y="1710"/>
                <a:ext cx="1042" cy="745"/>
              </a:xfrm>
              <a:custGeom>
                <a:avLst/>
                <a:gdLst>
                  <a:gd name="T0" fmla="*/ 37 w 438"/>
                  <a:gd name="T1" fmla="*/ 255 h 313"/>
                  <a:gd name="T2" fmla="*/ 20 w 438"/>
                  <a:gd name="T3" fmla="*/ 237 h 313"/>
                  <a:gd name="T4" fmla="*/ 20 w 438"/>
                  <a:gd name="T5" fmla="*/ 42 h 313"/>
                  <a:gd name="T6" fmla="*/ 37 w 438"/>
                  <a:gd name="T7" fmla="*/ 25 h 313"/>
                  <a:gd name="T8" fmla="*/ 401 w 438"/>
                  <a:gd name="T9" fmla="*/ 25 h 313"/>
                  <a:gd name="T10" fmla="*/ 418 w 438"/>
                  <a:gd name="T11" fmla="*/ 42 h 313"/>
                  <a:gd name="T12" fmla="*/ 418 w 438"/>
                  <a:gd name="T13" fmla="*/ 237 h 313"/>
                  <a:gd name="T14" fmla="*/ 401 w 438"/>
                  <a:gd name="T15" fmla="*/ 255 h 313"/>
                  <a:gd name="T16" fmla="*/ 37 w 438"/>
                  <a:gd name="T17" fmla="*/ 255 h 313"/>
                  <a:gd name="T18" fmla="*/ 424 w 438"/>
                  <a:gd name="T19" fmla="*/ 0 h 313"/>
                  <a:gd name="T20" fmla="*/ 14 w 438"/>
                  <a:gd name="T21" fmla="*/ 0 h 313"/>
                  <a:gd name="T22" fmla="*/ 0 w 438"/>
                  <a:gd name="T23" fmla="*/ 14 h 313"/>
                  <a:gd name="T24" fmla="*/ 0 w 438"/>
                  <a:gd name="T25" fmla="*/ 298 h 313"/>
                  <a:gd name="T26" fmla="*/ 14 w 438"/>
                  <a:gd name="T27" fmla="*/ 313 h 313"/>
                  <a:gd name="T28" fmla="*/ 424 w 438"/>
                  <a:gd name="T29" fmla="*/ 313 h 313"/>
                  <a:gd name="T30" fmla="*/ 438 w 438"/>
                  <a:gd name="T31" fmla="*/ 298 h 313"/>
                  <a:gd name="T32" fmla="*/ 438 w 438"/>
                  <a:gd name="T33" fmla="*/ 14 h 313"/>
                  <a:gd name="T34" fmla="*/ 424 w 438"/>
                  <a:gd name="T35"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8" h="313">
                    <a:moveTo>
                      <a:pt x="37" y="255"/>
                    </a:moveTo>
                    <a:cubicBezTo>
                      <a:pt x="28" y="255"/>
                      <a:pt x="20" y="247"/>
                      <a:pt x="20" y="237"/>
                    </a:cubicBezTo>
                    <a:cubicBezTo>
                      <a:pt x="20" y="42"/>
                      <a:pt x="20" y="42"/>
                      <a:pt x="20" y="42"/>
                    </a:cubicBezTo>
                    <a:cubicBezTo>
                      <a:pt x="20" y="33"/>
                      <a:pt x="28" y="25"/>
                      <a:pt x="37" y="25"/>
                    </a:cubicBezTo>
                    <a:cubicBezTo>
                      <a:pt x="401" y="25"/>
                      <a:pt x="401" y="25"/>
                      <a:pt x="401" y="25"/>
                    </a:cubicBezTo>
                    <a:cubicBezTo>
                      <a:pt x="410" y="25"/>
                      <a:pt x="418" y="33"/>
                      <a:pt x="418" y="42"/>
                    </a:cubicBezTo>
                    <a:cubicBezTo>
                      <a:pt x="418" y="237"/>
                      <a:pt x="418" y="237"/>
                      <a:pt x="418" y="237"/>
                    </a:cubicBezTo>
                    <a:cubicBezTo>
                      <a:pt x="418" y="247"/>
                      <a:pt x="410" y="255"/>
                      <a:pt x="401" y="255"/>
                    </a:cubicBezTo>
                    <a:cubicBezTo>
                      <a:pt x="37" y="255"/>
                      <a:pt x="37" y="255"/>
                      <a:pt x="37" y="255"/>
                    </a:cubicBezTo>
                    <a:moveTo>
                      <a:pt x="424" y="0"/>
                    </a:moveTo>
                    <a:cubicBezTo>
                      <a:pt x="14" y="0"/>
                      <a:pt x="14" y="0"/>
                      <a:pt x="14" y="0"/>
                    </a:cubicBezTo>
                    <a:cubicBezTo>
                      <a:pt x="6" y="0"/>
                      <a:pt x="0" y="6"/>
                      <a:pt x="0" y="14"/>
                    </a:cubicBezTo>
                    <a:cubicBezTo>
                      <a:pt x="0" y="298"/>
                      <a:pt x="0" y="298"/>
                      <a:pt x="0" y="298"/>
                    </a:cubicBezTo>
                    <a:cubicBezTo>
                      <a:pt x="0" y="306"/>
                      <a:pt x="6" y="313"/>
                      <a:pt x="14" y="313"/>
                    </a:cubicBezTo>
                    <a:cubicBezTo>
                      <a:pt x="424" y="313"/>
                      <a:pt x="424" y="313"/>
                      <a:pt x="424" y="313"/>
                    </a:cubicBezTo>
                    <a:cubicBezTo>
                      <a:pt x="432" y="313"/>
                      <a:pt x="438" y="306"/>
                      <a:pt x="438" y="298"/>
                    </a:cubicBezTo>
                    <a:cubicBezTo>
                      <a:pt x="438" y="14"/>
                      <a:pt x="438" y="14"/>
                      <a:pt x="438" y="14"/>
                    </a:cubicBezTo>
                    <a:cubicBezTo>
                      <a:pt x="438" y="6"/>
                      <a:pt x="432" y="0"/>
                      <a:pt x="4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sp>
            <p:nvSpPr>
              <p:cNvPr id="46" name="Rectangle 38"/>
              <p:cNvSpPr>
                <a:spLocks noChangeArrowheads="1"/>
              </p:cNvSpPr>
              <p:nvPr/>
            </p:nvSpPr>
            <p:spPr bwMode="auto">
              <a:xfrm>
                <a:off x="3716" y="2465"/>
                <a:ext cx="252" cy="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sp>
            <p:nvSpPr>
              <p:cNvPr id="47" name="Rectangle 40"/>
              <p:cNvSpPr>
                <a:spLocks noChangeArrowheads="1"/>
              </p:cNvSpPr>
              <p:nvPr/>
            </p:nvSpPr>
            <p:spPr bwMode="auto">
              <a:xfrm>
                <a:off x="3595" y="2570"/>
                <a:ext cx="495" cy="4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sp>
            <p:nvSpPr>
              <p:cNvPr id="48" name="Freeform 42"/>
              <p:cNvSpPr>
                <a:spLocks/>
              </p:cNvSpPr>
              <p:nvPr/>
            </p:nvSpPr>
            <p:spPr bwMode="auto">
              <a:xfrm>
                <a:off x="3433" y="1853"/>
                <a:ext cx="771" cy="400"/>
              </a:xfrm>
              <a:custGeom>
                <a:avLst/>
                <a:gdLst>
                  <a:gd name="T0" fmla="*/ 761 w 771"/>
                  <a:gd name="T1" fmla="*/ 0 h 400"/>
                  <a:gd name="T2" fmla="*/ 657 w 771"/>
                  <a:gd name="T3" fmla="*/ 9 h 400"/>
                  <a:gd name="T4" fmla="*/ 697 w 771"/>
                  <a:gd name="T5" fmla="*/ 43 h 400"/>
                  <a:gd name="T6" fmla="*/ 557 w 771"/>
                  <a:gd name="T7" fmla="*/ 212 h 400"/>
                  <a:gd name="T8" fmla="*/ 419 w 771"/>
                  <a:gd name="T9" fmla="*/ 105 h 400"/>
                  <a:gd name="T10" fmla="*/ 286 w 771"/>
                  <a:gd name="T11" fmla="*/ 278 h 400"/>
                  <a:gd name="T12" fmla="*/ 152 w 771"/>
                  <a:gd name="T13" fmla="*/ 190 h 400"/>
                  <a:gd name="T14" fmla="*/ 0 w 771"/>
                  <a:gd name="T15" fmla="*/ 369 h 400"/>
                  <a:gd name="T16" fmla="*/ 36 w 771"/>
                  <a:gd name="T17" fmla="*/ 400 h 400"/>
                  <a:gd name="T18" fmla="*/ 162 w 771"/>
                  <a:gd name="T19" fmla="*/ 252 h 400"/>
                  <a:gd name="T20" fmla="*/ 298 w 771"/>
                  <a:gd name="T21" fmla="*/ 343 h 400"/>
                  <a:gd name="T22" fmla="*/ 428 w 771"/>
                  <a:gd name="T23" fmla="*/ 171 h 400"/>
                  <a:gd name="T24" fmla="*/ 564 w 771"/>
                  <a:gd name="T25" fmla="*/ 278 h 400"/>
                  <a:gd name="T26" fmla="*/ 733 w 771"/>
                  <a:gd name="T27" fmla="*/ 71 h 400"/>
                  <a:gd name="T28" fmla="*/ 771 w 771"/>
                  <a:gd name="T29" fmla="*/ 105 h 400"/>
                  <a:gd name="T30" fmla="*/ 761 w 771"/>
                  <a:gd name="T3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1" h="400">
                    <a:moveTo>
                      <a:pt x="761" y="0"/>
                    </a:moveTo>
                    <a:lnTo>
                      <a:pt x="657" y="9"/>
                    </a:lnTo>
                    <a:lnTo>
                      <a:pt x="697" y="43"/>
                    </a:lnTo>
                    <a:lnTo>
                      <a:pt x="557" y="212"/>
                    </a:lnTo>
                    <a:lnTo>
                      <a:pt x="419" y="105"/>
                    </a:lnTo>
                    <a:lnTo>
                      <a:pt x="286" y="278"/>
                    </a:lnTo>
                    <a:lnTo>
                      <a:pt x="152" y="190"/>
                    </a:lnTo>
                    <a:lnTo>
                      <a:pt x="0" y="369"/>
                    </a:lnTo>
                    <a:lnTo>
                      <a:pt x="36" y="400"/>
                    </a:lnTo>
                    <a:lnTo>
                      <a:pt x="162" y="252"/>
                    </a:lnTo>
                    <a:lnTo>
                      <a:pt x="298" y="343"/>
                    </a:lnTo>
                    <a:lnTo>
                      <a:pt x="428" y="171"/>
                    </a:lnTo>
                    <a:lnTo>
                      <a:pt x="564" y="278"/>
                    </a:lnTo>
                    <a:lnTo>
                      <a:pt x="733" y="71"/>
                    </a:lnTo>
                    <a:lnTo>
                      <a:pt x="771" y="105"/>
                    </a:lnTo>
                    <a:lnTo>
                      <a:pt x="76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grpSp>
      </p:grpSp>
      <p:grpSp>
        <p:nvGrpSpPr>
          <p:cNvPr id="70" name="原创设计师QQ598969553          _3"/>
          <p:cNvGrpSpPr/>
          <p:nvPr/>
        </p:nvGrpSpPr>
        <p:grpSpPr>
          <a:xfrm>
            <a:off x="637929" y="3388524"/>
            <a:ext cx="2013686" cy="1024995"/>
            <a:chOff x="637929" y="3388524"/>
            <a:chExt cx="2013686" cy="1024995"/>
          </a:xfrm>
        </p:grpSpPr>
        <p:grpSp>
          <p:nvGrpSpPr>
            <p:cNvPr id="38" name="组合 37"/>
            <p:cNvGrpSpPr/>
            <p:nvPr/>
          </p:nvGrpSpPr>
          <p:grpSpPr>
            <a:xfrm flipH="1" flipV="1">
              <a:off x="637929" y="3388524"/>
              <a:ext cx="2013686" cy="1024995"/>
              <a:chOff x="5947699" y="414315"/>
              <a:chExt cx="2684915" cy="1366654"/>
            </a:xfrm>
          </p:grpSpPr>
          <p:grpSp>
            <p:nvGrpSpPr>
              <p:cNvPr id="39" name="组合 38"/>
              <p:cNvGrpSpPr/>
              <p:nvPr/>
            </p:nvGrpSpPr>
            <p:grpSpPr>
              <a:xfrm flipV="1">
                <a:off x="5947699" y="1317986"/>
                <a:ext cx="2684915" cy="333365"/>
                <a:chOff x="5272248" y="4626108"/>
                <a:chExt cx="2684915" cy="333365"/>
              </a:xfrm>
            </p:grpSpPr>
            <p:sp>
              <p:nvSpPr>
                <p:cNvPr id="42" name="椭圆 41"/>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sp>
              <p:nvSpPr>
                <p:cNvPr id="43" name="任意多边形 42"/>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grpSp>
          <p:sp>
            <p:nvSpPr>
              <p:cNvPr id="40" name="文本框 106"/>
              <p:cNvSpPr txBox="1"/>
              <p:nvPr/>
            </p:nvSpPr>
            <p:spPr>
              <a:xfrm flipV="1">
                <a:off x="6852147" y="1350084"/>
                <a:ext cx="1780467" cy="430885"/>
              </a:xfrm>
              <a:prstGeom prst="rect">
                <a:avLst/>
              </a:prstGeom>
              <a:noFill/>
            </p:spPr>
            <p:txBody>
              <a:bodyPr wrap="square" rtlCol="0">
                <a:spAutoFit/>
              </a:bodyPr>
              <a:lstStyle/>
              <a:p>
                <a:pPr>
                  <a:defRPr/>
                </a:pPr>
                <a:r>
                  <a:rPr lang="zh-CN" altLang="en-US" sz="1500" b="1" dirty="0">
                    <a:solidFill>
                      <a:schemeClr val="accent1"/>
                    </a:solidFill>
                    <a:latin typeface="+mn-ea"/>
                  </a:rPr>
                  <a:t>在此添加标题</a:t>
                </a:r>
              </a:p>
            </p:txBody>
          </p:sp>
          <p:sp>
            <p:nvSpPr>
              <p:cNvPr id="41" name="文本框 107"/>
              <p:cNvSpPr txBox="1"/>
              <p:nvPr/>
            </p:nvSpPr>
            <p:spPr>
              <a:xfrm flipV="1">
                <a:off x="6290683" y="414315"/>
                <a:ext cx="2341931" cy="921446"/>
              </a:xfrm>
              <a:prstGeom prst="rect">
                <a:avLst/>
              </a:prstGeom>
              <a:noFill/>
            </p:spPr>
            <p:txBody>
              <a:bodyPr wrap="square" rtlCol="0">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grpSp>
        <p:sp>
          <p:nvSpPr>
            <p:cNvPr id="49" name="Freeform 53"/>
            <p:cNvSpPr>
              <a:spLocks noEditPoints="1"/>
            </p:cNvSpPr>
            <p:nvPr/>
          </p:nvSpPr>
          <p:spPr bwMode="auto">
            <a:xfrm>
              <a:off x="1951673" y="3404111"/>
              <a:ext cx="304408" cy="304408"/>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tx1">
                <a:lumMod val="50000"/>
                <a:lumOff val="50000"/>
                <a:alpha val="40000"/>
              </a:schemeClr>
            </a:solidFill>
            <a:ln>
              <a:noFill/>
            </a:ln>
          </p:spPr>
          <p:txBody>
            <a:bodyPr vert="horz" wrap="square" lIns="68580" tIns="34290" rIns="68580" bIns="3429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grpSp>
      <p:grpSp>
        <p:nvGrpSpPr>
          <p:cNvPr id="73" name="原创设计师QQ598969553          _4"/>
          <p:cNvGrpSpPr/>
          <p:nvPr/>
        </p:nvGrpSpPr>
        <p:grpSpPr>
          <a:xfrm>
            <a:off x="6204877" y="1442279"/>
            <a:ext cx="2094378" cy="1075151"/>
            <a:chOff x="6204877" y="1442279"/>
            <a:chExt cx="2094378" cy="1075151"/>
          </a:xfrm>
        </p:grpSpPr>
        <p:grpSp>
          <p:nvGrpSpPr>
            <p:cNvPr id="20" name="组合 19"/>
            <p:cNvGrpSpPr/>
            <p:nvPr/>
          </p:nvGrpSpPr>
          <p:grpSpPr>
            <a:xfrm>
              <a:off x="6204877" y="1442279"/>
              <a:ext cx="2094378" cy="1075151"/>
              <a:chOff x="5947699" y="819212"/>
              <a:chExt cx="2792499" cy="1433529"/>
            </a:xfrm>
          </p:grpSpPr>
          <p:grpSp>
            <p:nvGrpSpPr>
              <p:cNvPr id="21" name="组合 20"/>
              <p:cNvGrpSpPr/>
              <p:nvPr/>
            </p:nvGrpSpPr>
            <p:grpSpPr>
              <a:xfrm flipV="1">
                <a:off x="5947699" y="1317986"/>
                <a:ext cx="2684915" cy="333365"/>
                <a:chOff x="5272248" y="4626108"/>
                <a:chExt cx="2684915" cy="333365"/>
              </a:xfrm>
            </p:grpSpPr>
            <p:sp>
              <p:nvSpPr>
                <p:cNvPr id="24" name="椭圆 23"/>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sp>
              <p:nvSpPr>
                <p:cNvPr id="25" name="任意多边形 24"/>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grpSp>
          <p:sp>
            <p:nvSpPr>
              <p:cNvPr id="22" name="文本框 82"/>
              <p:cNvSpPr txBox="1"/>
              <p:nvPr/>
            </p:nvSpPr>
            <p:spPr>
              <a:xfrm>
                <a:off x="6852147" y="819212"/>
                <a:ext cx="1780467" cy="430885"/>
              </a:xfrm>
              <a:prstGeom prst="rect">
                <a:avLst/>
              </a:prstGeom>
              <a:noFill/>
            </p:spPr>
            <p:txBody>
              <a:bodyPr wrap="square" rtlCol="0">
                <a:spAutoFit/>
              </a:bodyPr>
              <a:lstStyle/>
              <a:p>
                <a:pPr>
                  <a:defRPr/>
                </a:pPr>
                <a:r>
                  <a:rPr lang="zh-CN" altLang="en-US" sz="1500" b="1" dirty="0">
                    <a:solidFill>
                      <a:schemeClr val="accent2"/>
                    </a:solidFill>
                    <a:latin typeface="+mn-ea"/>
                  </a:rPr>
                  <a:t>在此添加标题</a:t>
                </a:r>
              </a:p>
            </p:txBody>
          </p:sp>
          <p:sp>
            <p:nvSpPr>
              <p:cNvPr id="23" name="文本框 83"/>
              <p:cNvSpPr txBox="1"/>
              <p:nvPr/>
            </p:nvSpPr>
            <p:spPr>
              <a:xfrm>
                <a:off x="6398266" y="1331295"/>
                <a:ext cx="2341932" cy="921446"/>
              </a:xfrm>
              <a:prstGeom prst="rect">
                <a:avLst/>
              </a:prstGeom>
              <a:noFill/>
            </p:spPr>
            <p:txBody>
              <a:bodyPr wrap="square" rtlCol="0">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grpSp>
        <p:grpSp>
          <p:nvGrpSpPr>
            <p:cNvPr id="50" name="Group 46"/>
            <p:cNvGrpSpPr>
              <a:grpSpLocks noChangeAspect="1"/>
            </p:cNvGrpSpPr>
            <p:nvPr/>
          </p:nvGrpSpPr>
          <p:grpSpPr bwMode="auto">
            <a:xfrm>
              <a:off x="6475053" y="1518993"/>
              <a:ext cx="385045" cy="238385"/>
              <a:chOff x="3098" y="1701"/>
              <a:chExt cx="1486" cy="920"/>
            </a:xfrm>
            <a:solidFill>
              <a:schemeClr val="tx1">
                <a:lumMod val="50000"/>
                <a:lumOff val="50000"/>
                <a:alpha val="40000"/>
              </a:schemeClr>
            </a:solidFill>
          </p:grpSpPr>
          <p:sp>
            <p:nvSpPr>
              <p:cNvPr id="51" name="Freeform 47"/>
              <p:cNvSpPr>
                <a:spLocks/>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sp>
            <p:nvSpPr>
              <p:cNvPr id="52" name="Freeform 48"/>
              <p:cNvSpPr>
                <a:spLocks/>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sp>
            <p:nvSpPr>
              <p:cNvPr id="53" name="Freeform 49"/>
              <p:cNvSpPr>
                <a:spLocks/>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grpSp>
      </p:grpSp>
      <p:grpSp>
        <p:nvGrpSpPr>
          <p:cNvPr id="74" name="原创设计师QQ598969553          _5"/>
          <p:cNvGrpSpPr/>
          <p:nvPr/>
        </p:nvGrpSpPr>
        <p:grpSpPr>
          <a:xfrm>
            <a:off x="5057392" y="3407154"/>
            <a:ext cx="2094378" cy="1024995"/>
            <a:chOff x="5057392" y="3407154"/>
            <a:chExt cx="2094378" cy="1024995"/>
          </a:xfrm>
        </p:grpSpPr>
        <p:grpSp>
          <p:nvGrpSpPr>
            <p:cNvPr id="26" name="组合 25"/>
            <p:cNvGrpSpPr/>
            <p:nvPr/>
          </p:nvGrpSpPr>
          <p:grpSpPr>
            <a:xfrm flipV="1">
              <a:off x="5057392" y="3407154"/>
              <a:ext cx="2094378" cy="1024995"/>
              <a:chOff x="5947699" y="405349"/>
              <a:chExt cx="2792499" cy="1366655"/>
            </a:xfrm>
          </p:grpSpPr>
          <p:grpSp>
            <p:nvGrpSpPr>
              <p:cNvPr id="27" name="组合 26"/>
              <p:cNvGrpSpPr/>
              <p:nvPr/>
            </p:nvGrpSpPr>
            <p:grpSpPr>
              <a:xfrm flipV="1">
                <a:off x="5947699" y="1317986"/>
                <a:ext cx="2684915" cy="333365"/>
                <a:chOff x="5272248" y="4626108"/>
                <a:chExt cx="2684915" cy="333365"/>
              </a:xfrm>
            </p:grpSpPr>
            <p:sp>
              <p:nvSpPr>
                <p:cNvPr id="30" name="椭圆 29"/>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sp>
              <p:nvSpPr>
                <p:cNvPr id="31" name="任意多边形 30"/>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grpSp>
          <p:sp>
            <p:nvSpPr>
              <p:cNvPr id="28" name="文本框 88"/>
              <p:cNvSpPr txBox="1"/>
              <p:nvPr/>
            </p:nvSpPr>
            <p:spPr>
              <a:xfrm flipV="1">
                <a:off x="6852147" y="1341119"/>
                <a:ext cx="1780467" cy="430885"/>
              </a:xfrm>
              <a:prstGeom prst="rect">
                <a:avLst/>
              </a:prstGeom>
              <a:noFill/>
            </p:spPr>
            <p:txBody>
              <a:bodyPr wrap="square" rtlCol="0">
                <a:spAutoFit/>
              </a:bodyPr>
              <a:lstStyle/>
              <a:p>
                <a:pPr>
                  <a:defRPr/>
                </a:pPr>
                <a:r>
                  <a:rPr lang="zh-CN" altLang="en-US" sz="1500" b="1" dirty="0">
                    <a:solidFill>
                      <a:schemeClr val="accent1"/>
                    </a:solidFill>
                    <a:latin typeface="+mn-ea"/>
                  </a:rPr>
                  <a:t>在此添加标题</a:t>
                </a:r>
              </a:p>
            </p:txBody>
          </p:sp>
          <p:sp>
            <p:nvSpPr>
              <p:cNvPr id="29" name="文本框 89"/>
              <p:cNvSpPr txBox="1"/>
              <p:nvPr/>
            </p:nvSpPr>
            <p:spPr>
              <a:xfrm flipV="1">
                <a:off x="6398266" y="405349"/>
                <a:ext cx="2341932" cy="921446"/>
              </a:xfrm>
              <a:prstGeom prst="rect">
                <a:avLst/>
              </a:prstGeom>
              <a:noFill/>
            </p:spPr>
            <p:txBody>
              <a:bodyPr wrap="square" rtlCol="0">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grpSp>
        <p:sp>
          <p:nvSpPr>
            <p:cNvPr id="54" name="Freeform 57"/>
            <p:cNvSpPr>
              <a:spLocks noEditPoints="1"/>
            </p:cNvSpPr>
            <p:nvPr/>
          </p:nvSpPr>
          <p:spPr bwMode="auto">
            <a:xfrm>
              <a:off x="5436854" y="3425800"/>
              <a:ext cx="268961" cy="269479"/>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chemeClr val="tx1">
                <a:lumMod val="50000"/>
                <a:lumOff val="50000"/>
                <a:alpha val="40000"/>
              </a:schemeClr>
            </a:solidFill>
            <a:ln>
              <a:noFill/>
            </a:ln>
          </p:spPr>
          <p:txBody>
            <a:bodyPr vert="horz" wrap="square" lIns="68580" tIns="34290" rIns="68580" bIns="34290" numCol="1" anchor="t" anchorCtr="0" compatLnSpc="1">
              <a:prstTxWarp prst="textNoShape">
                <a:avLst/>
              </a:prstTxWarp>
            </a:bodyPr>
            <a:lstStyle/>
            <a:p>
              <a:pPr>
                <a:defRPr/>
              </a:pPr>
              <a:endParaRPr lang="zh-CN" altLang="en-US" dirty="0">
                <a:solidFill>
                  <a:prstClr val="black"/>
                </a:solidFill>
                <a:latin typeface="Calibri"/>
                <a:ea typeface="宋体" panose="02010600030101010101" pitchFamily="2" charset="-122"/>
              </a:endParaRPr>
            </a:p>
          </p:txBody>
        </p:sp>
      </p:grpSp>
      <p:grpSp>
        <p:nvGrpSpPr>
          <p:cNvPr id="67" name="原创设计师QQ598969553          _6"/>
          <p:cNvGrpSpPr/>
          <p:nvPr/>
        </p:nvGrpSpPr>
        <p:grpSpPr>
          <a:xfrm>
            <a:off x="2266364" y="2412705"/>
            <a:ext cx="1242073" cy="1242074"/>
            <a:chOff x="2266364" y="2412705"/>
            <a:chExt cx="1242073" cy="1242074"/>
          </a:xfrm>
        </p:grpSpPr>
        <p:grpSp>
          <p:nvGrpSpPr>
            <p:cNvPr id="3" name="组合 2"/>
            <p:cNvGrpSpPr/>
            <p:nvPr/>
          </p:nvGrpSpPr>
          <p:grpSpPr>
            <a:xfrm>
              <a:off x="2266364" y="2412705"/>
              <a:ext cx="1242073" cy="1242074"/>
              <a:chOff x="4993868" y="2326868"/>
              <a:chExt cx="2204265" cy="2204265"/>
            </a:xfrm>
            <a:effectLst>
              <a:outerShdw blurRad="292100" dist="114300" dir="2700000" algn="tl" rotWithShape="0">
                <a:prstClr val="black">
                  <a:alpha val="25000"/>
                </a:prstClr>
              </a:outerShdw>
            </a:effectLst>
          </p:grpSpPr>
          <p:sp>
            <p:nvSpPr>
              <p:cNvPr id="4" name="任意多边形 3"/>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6" name="椭圆 5"/>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7" name="椭圆 6"/>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grpSp>
        <p:grpSp>
          <p:nvGrpSpPr>
            <p:cNvPr id="55" name="组合 54"/>
            <p:cNvGrpSpPr/>
            <p:nvPr/>
          </p:nvGrpSpPr>
          <p:grpSpPr>
            <a:xfrm>
              <a:off x="2501338" y="2761460"/>
              <a:ext cx="750088" cy="598500"/>
              <a:chOff x="4123036" y="1197871"/>
              <a:chExt cx="1000117" cy="798000"/>
            </a:xfrm>
          </p:grpSpPr>
          <p:sp>
            <p:nvSpPr>
              <p:cNvPr id="56" name="文本框 122"/>
              <p:cNvSpPr txBox="1"/>
              <p:nvPr/>
            </p:nvSpPr>
            <p:spPr>
              <a:xfrm>
                <a:off x="4123036" y="1197871"/>
                <a:ext cx="1000117" cy="738664"/>
              </a:xfrm>
              <a:prstGeom prst="rect">
                <a:avLst/>
              </a:prstGeom>
              <a:noFill/>
            </p:spPr>
            <p:txBody>
              <a:bodyPr wrap="square" rtlCol="0">
                <a:spAutoFit/>
              </a:bodyPr>
              <a:lstStyle/>
              <a:p>
                <a:pPr algn="ctr">
                  <a:defRPr/>
                </a:pPr>
                <a:r>
                  <a:rPr lang="en-US" altLang="zh-CN" sz="3000" dirty="0">
                    <a:solidFill>
                      <a:schemeClr val="accent1"/>
                    </a:solidFill>
                    <a:latin typeface="Impact" panose="020B0806030902050204" pitchFamily="34" charset="0"/>
                    <a:ea typeface="宋体" panose="02010600030101010101" pitchFamily="2" charset="-122"/>
                  </a:rPr>
                  <a:t>01</a:t>
                </a:r>
                <a:endParaRPr lang="zh-CN" altLang="en-US" sz="3000" dirty="0">
                  <a:solidFill>
                    <a:schemeClr val="accent1"/>
                  </a:solidFill>
                  <a:latin typeface="Impact" panose="020B0806030902050204" pitchFamily="34" charset="0"/>
                  <a:ea typeface="宋体" panose="02010600030101010101" pitchFamily="2" charset="-122"/>
                </a:endParaRPr>
              </a:p>
            </p:txBody>
          </p:sp>
          <p:sp>
            <p:nvSpPr>
              <p:cNvPr id="57" name="文本框 123"/>
              <p:cNvSpPr txBox="1"/>
              <p:nvPr/>
            </p:nvSpPr>
            <p:spPr>
              <a:xfrm>
                <a:off x="4266701" y="1688095"/>
                <a:ext cx="740410" cy="307776"/>
              </a:xfrm>
              <a:prstGeom prst="rect">
                <a:avLst/>
              </a:prstGeom>
              <a:noFill/>
            </p:spPr>
            <p:txBody>
              <a:bodyPr wrap="square" rtlCol="0">
                <a:spAutoFit/>
              </a:bodyPr>
              <a:lstStyle/>
              <a:p>
                <a:pPr algn="ctr">
                  <a:defRPr/>
                </a:pPr>
                <a:endParaRPr lang="zh-CN" altLang="en-US" sz="9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grpSp>
        <p:nvGrpSpPr>
          <p:cNvPr id="2" name="原创设计师QQ598969553          _7"/>
          <p:cNvGrpSpPr/>
          <p:nvPr/>
        </p:nvGrpSpPr>
        <p:grpSpPr>
          <a:xfrm>
            <a:off x="3197576" y="1703890"/>
            <a:ext cx="1242073" cy="1242074"/>
            <a:chOff x="3197576" y="1703890"/>
            <a:chExt cx="1242073" cy="1242074"/>
          </a:xfrm>
        </p:grpSpPr>
        <p:grpSp>
          <p:nvGrpSpPr>
            <p:cNvPr id="8" name="组合 7"/>
            <p:cNvGrpSpPr/>
            <p:nvPr/>
          </p:nvGrpSpPr>
          <p:grpSpPr>
            <a:xfrm>
              <a:off x="3197576" y="1703890"/>
              <a:ext cx="1242073" cy="1242074"/>
              <a:chOff x="4993868" y="2326868"/>
              <a:chExt cx="2204265" cy="2204265"/>
            </a:xfrm>
            <a:effectLst>
              <a:outerShdw blurRad="292100" dist="114300" dir="2700000" algn="tl" rotWithShape="0">
                <a:prstClr val="black">
                  <a:alpha val="25000"/>
                </a:prstClr>
              </a:outerShdw>
            </a:effectLst>
          </p:grpSpPr>
          <p:sp>
            <p:nvSpPr>
              <p:cNvPr id="9" name="任意多边形 8"/>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0" name="椭圆 9"/>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1" name="椭圆 10"/>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grpSp>
        <p:grpSp>
          <p:nvGrpSpPr>
            <p:cNvPr id="58" name="组合 57"/>
            <p:cNvGrpSpPr/>
            <p:nvPr/>
          </p:nvGrpSpPr>
          <p:grpSpPr>
            <a:xfrm>
              <a:off x="3438874" y="2064094"/>
              <a:ext cx="750088" cy="598500"/>
              <a:chOff x="4123036" y="1197871"/>
              <a:chExt cx="1000117" cy="798000"/>
            </a:xfrm>
          </p:grpSpPr>
          <p:sp>
            <p:nvSpPr>
              <p:cNvPr id="59" name="文本框 125"/>
              <p:cNvSpPr txBox="1"/>
              <p:nvPr/>
            </p:nvSpPr>
            <p:spPr>
              <a:xfrm>
                <a:off x="4123036" y="1197871"/>
                <a:ext cx="1000117" cy="738664"/>
              </a:xfrm>
              <a:prstGeom prst="rect">
                <a:avLst/>
              </a:prstGeom>
              <a:noFill/>
            </p:spPr>
            <p:txBody>
              <a:bodyPr wrap="square" rtlCol="0">
                <a:spAutoFit/>
              </a:bodyPr>
              <a:lstStyle/>
              <a:p>
                <a:pPr algn="ctr">
                  <a:defRPr/>
                </a:pPr>
                <a:r>
                  <a:rPr lang="en-US" altLang="zh-CN" sz="3000" dirty="0">
                    <a:solidFill>
                      <a:schemeClr val="accent2"/>
                    </a:solidFill>
                    <a:latin typeface="Impact" panose="020B0806030902050204" pitchFamily="34" charset="0"/>
                    <a:ea typeface="宋体" panose="02010600030101010101" pitchFamily="2" charset="-122"/>
                  </a:rPr>
                  <a:t>02</a:t>
                </a:r>
                <a:endParaRPr lang="zh-CN" altLang="en-US" sz="3000" dirty="0">
                  <a:solidFill>
                    <a:schemeClr val="accent2"/>
                  </a:solidFill>
                  <a:latin typeface="Impact" panose="020B0806030902050204" pitchFamily="34" charset="0"/>
                  <a:ea typeface="宋体" panose="02010600030101010101" pitchFamily="2" charset="-122"/>
                </a:endParaRPr>
              </a:p>
            </p:txBody>
          </p:sp>
          <p:sp>
            <p:nvSpPr>
              <p:cNvPr id="60" name="文本框 126"/>
              <p:cNvSpPr txBox="1"/>
              <p:nvPr/>
            </p:nvSpPr>
            <p:spPr>
              <a:xfrm>
                <a:off x="4266701" y="1688095"/>
                <a:ext cx="740410" cy="307776"/>
              </a:xfrm>
              <a:prstGeom prst="rect">
                <a:avLst/>
              </a:prstGeom>
              <a:noFill/>
            </p:spPr>
            <p:txBody>
              <a:bodyPr wrap="square" rtlCol="0">
                <a:spAutoFit/>
              </a:bodyPr>
              <a:lstStyle/>
              <a:p>
                <a:pPr algn="ctr">
                  <a:defRPr/>
                </a:pPr>
                <a:endParaRPr lang="zh-CN" altLang="en-US" sz="9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grpSp>
        <p:nvGrpSpPr>
          <p:cNvPr id="69" name="原创设计师QQ598969553          _8"/>
          <p:cNvGrpSpPr/>
          <p:nvPr/>
        </p:nvGrpSpPr>
        <p:grpSpPr>
          <a:xfrm>
            <a:off x="5121182" y="1703890"/>
            <a:ext cx="1242073" cy="1242074"/>
            <a:chOff x="5121182" y="1703890"/>
            <a:chExt cx="1242073" cy="1242074"/>
          </a:xfrm>
        </p:grpSpPr>
        <p:grpSp>
          <p:nvGrpSpPr>
            <p:cNvPr id="16" name="组合 15"/>
            <p:cNvGrpSpPr/>
            <p:nvPr/>
          </p:nvGrpSpPr>
          <p:grpSpPr>
            <a:xfrm>
              <a:off x="5121182" y="1703890"/>
              <a:ext cx="1242073" cy="1242074"/>
              <a:chOff x="4993868" y="2326868"/>
              <a:chExt cx="2204265" cy="2204265"/>
            </a:xfrm>
            <a:effectLst>
              <a:outerShdw blurRad="292100" dist="114300" dir="2700000" algn="tl" rotWithShape="0">
                <a:prstClr val="black">
                  <a:alpha val="25000"/>
                </a:prstClr>
              </a:outerShdw>
            </a:effectLst>
          </p:grpSpPr>
          <p:sp>
            <p:nvSpPr>
              <p:cNvPr id="17" name="任意多边形 16"/>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8" name="椭圆 17"/>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9" name="椭圆 18"/>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grpSp>
        <p:grpSp>
          <p:nvGrpSpPr>
            <p:cNvPr id="61" name="组合 60"/>
            <p:cNvGrpSpPr/>
            <p:nvPr/>
          </p:nvGrpSpPr>
          <p:grpSpPr>
            <a:xfrm>
              <a:off x="5368281" y="2064094"/>
              <a:ext cx="750088" cy="598500"/>
              <a:chOff x="4123036" y="1197871"/>
              <a:chExt cx="1000117" cy="798000"/>
            </a:xfrm>
          </p:grpSpPr>
          <p:sp>
            <p:nvSpPr>
              <p:cNvPr id="62" name="文本框 128"/>
              <p:cNvSpPr txBox="1"/>
              <p:nvPr/>
            </p:nvSpPr>
            <p:spPr>
              <a:xfrm>
                <a:off x="4123036" y="1197871"/>
                <a:ext cx="1000117" cy="738664"/>
              </a:xfrm>
              <a:prstGeom prst="rect">
                <a:avLst/>
              </a:prstGeom>
              <a:noFill/>
            </p:spPr>
            <p:txBody>
              <a:bodyPr wrap="square" rtlCol="0">
                <a:spAutoFit/>
              </a:bodyPr>
              <a:lstStyle/>
              <a:p>
                <a:pPr algn="ctr">
                  <a:defRPr/>
                </a:pPr>
                <a:r>
                  <a:rPr lang="en-US" altLang="zh-CN" sz="3000" dirty="0">
                    <a:solidFill>
                      <a:schemeClr val="accent2"/>
                    </a:solidFill>
                    <a:latin typeface="Impact" panose="020B0806030902050204" pitchFamily="34" charset="0"/>
                    <a:ea typeface="宋体" panose="02010600030101010101" pitchFamily="2" charset="-122"/>
                  </a:rPr>
                  <a:t>04</a:t>
                </a:r>
                <a:endParaRPr lang="zh-CN" altLang="en-US" sz="3000" dirty="0">
                  <a:solidFill>
                    <a:schemeClr val="accent2"/>
                  </a:solidFill>
                  <a:latin typeface="Impact" panose="020B0806030902050204" pitchFamily="34" charset="0"/>
                  <a:ea typeface="宋体" panose="02010600030101010101" pitchFamily="2" charset="-122"/>
                </a:endParaRPr>
              </a:p>
            </p:txBody>
          </p:sp>
          <p:sp>
            <p:nvSpPr>
              <p:cNvPr id="63" name="文本框 129"/>
              <p:cNvSpPr txBox="1"/>
              <p:nvPr/>
            </p:nvSpPr>
            <p:spPr>
              <a:xfrm>
                <a:off x="4266701" y="1688095"/>
                <a:ext cx="740410" cy="307776"/>
              </a:xfrm>
              <a:prstGeom prst="rect">
                <a:avLst/>
              </a:prstGeom>
              <a:noFill/>
            </p:spPr>
            <p:txBody>
              <a:bodyPr wrap="square" rtlCol="0">
                <a:spAutoFit/>
              </a:bodyPr>
              <a:lstStyle/>
              <a:p>
                <a:pPr algn="ctr">
                  <a:defRPr/>
                </a:pPr>
                <a:endParaRPr lang="zh-CN" altLang="en-US" sz="9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grpSp>
        <p:nvGrpSpPr>
          <p:cNvPr id="68" name="原创设计师QQ598969553          _9"/>
          <p:cNvGrpSpPr/>
          <p:nvPr/>
        </p:nvGrpSpPr>
        <p:grpSpPr>
          <a:xfrm>
            <a:off x="4172438" y="2412705"/>
            <a:ext cx="1242073" cy="1242074"/>
            <a:chOff x="4172438" y="2412705"/>
            <a:chExt cx="1242073" cy="1242074"/>
          </a:xfrm>
        </p:grpSpPr>
        <p:grpSp>
          <p:nvGrpSpPr>
            <p:cNvPr id="12" name="组合 11"/>
            <p:cNvGrpSpPr/>
            <p:nvPr/>
          </p:nvGrpSpPr>
          <p:grpSpPr>
            <a:xfrm>
              <a:off x="4172438" y="2412705"/>
              <a:ext cx="1242073" cy="1242074"/>
              <a:chOff x="4993868" y="2326868"/>
              <a:chExt cx="2204265" cy="2204265"/>
            </a:xfrm>
            <a:effectLst>
              <a:outerShdw blurRad="292100" dist="114300" dir="2700000" algn="tl" rotWithShape="0">
                <a:prstClr val="black">
                  <a:alpha val="25000"/>
                </a:prstClr>
              </a:outerShdw>
            </a:effectLst>
          </p:grpSpPr>
          <p:sp>
            <p:nvSpPr>
              <p:cNvPr id="13" name="任意多边形 12"/>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4" name="椭圆 13"/>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5" name="椭圆 14"/>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grpSp>
        <p:grpSp>
          <p:nvGrpSpPr>
            <p:cNvPr id="64" name="组合 63"/>
            <p:cNvGrpSpPr/>
            <p:nvPr/>
          </p:nvGrpSpPr>
          <p:grpSpPr>
            <a:xfrm>
              <a:off x="4411705" y="2761460"/>
              <a:ext cx="750088" cy="598500"/>
              <a:chOff x="4123036" y="1197871"/>
              <a:chExt cx="1000117" cy="798000"/>
            </a:xfrm>
          </p:grpSpPr>
          <p:sp>
            <p:nvSpPr>
              <p:cNvPr id="65" name="文本框 131"/>
              <p:cNvSpPr txBox="1"/>
              <p:nvPr/>
            </p:nvSpPr>
            <p:spPr>
              <a:xfrm>
                <a:off x="4123036" y="1197871"/>
                <a:ext cx="1000117" cy="738664"/>
              </a:xfrm>
              <a:prstGeom prst="rect">
                <a:avLst/>
              </a:prstGeom>
              <a:noFill/>
            </p:spPr>
            <p:txBody>
              <a:bodyPr wrap="square" rtlCol="0">
                <a:spAutoFit/>
              </a:bodyPr>
              <a:lstStyle/>
              <a:p>
                <a:pPr algn="ctr">
                  <a:defRPr/>
                </a:pPr>
                <a:r>
                  <a:rPr lang="en-US" altLang="zh-CN" sz="3000" dirty="0">
                    <a:solidFill>
                      <a:schemeClr val="accent1"/>
                    </a:solidFill>
                    <a:latin typeface="Impact" panose="020B0806030902050204" pitchFamily="34" charset="0"/>
                    <a:ea typeface="宋体" panose="02010600030101010101" pitchFamily="2" charset="-122"/>
                  </a:rPr>
                  <a:t>03</a:t>
                </a:r>
                <a:endParaRPr lang="zh-CN" altLang="en-US" sz="3000" dirty="0">
                  <a:solidFill>
                    <a:schemeClr val="accent1"/>
                  </a:solidFill>
                  <a:latin typeface="Impact" panose="020B0806030902050204" pitchFamily="34" charset="0"/>
                  <a:ea typeface="宋体" panose="02010600030101010101" pitchFamily="2" charset="-122"/>
                </a:endParaRPr>
              </a:p>
            </p:txBody>
          </p:sp>
          <p:sp>
            <p:nvSpPr>
              <p:cNvPr id="66" name="文本框 132"/>
              <p:cNvSpPr txBox="1"/>
              <p:nvPr/>
            </p:nvSpPr>
            <p:spPr>
              <a:xfrm>
                <a:off x="4266701" y="1688095"/>
                <a:ext cx="740410" cy="307776"/>
              </a:xfrm>
              <a:prstGeom prst="rect">
                <a:avLst/>
              </a:prstGeom>
              <a:noFill/>
            </p:spPr>
            <p:txBody>
              <a:bodyPr wrap="square" rtlCol="0">
                <a:spAutoFit/>
              </a:bodyPr>
              <a:lstStyle/>
              <a:p>
                <a:pPr algn="ctr">
                  <a:defRPr/>
                </a:pPr>
                <a:endParaRPr lang="zh-CN" altLang="en-US" sz="9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pic>
        <p:nvPicPr>
          <p:cNvPr id="75"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4079153101"/>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 calcmode="lin" valueType="num">
                                      <p:cBhvr>
                                        <p:cTn id="9" dur="500" fill="hold"/>
                                        <p:tgtEl>
                                          <p:spTgt spid="67"/>
                                        </p:tgtEl>
                                        <p:attrNameLst>
                                          <p:attrName>style.rotation</p:attrName>
                                        </p:attrNameLst>
                                      </p:cBhvr>
                                      <p:tavLst>
                                        <p:tav tm="0">
                                          <p:val>
                                            <p:fltVal val="360"/>
                                          </p:val>
                                        </p:tav>
                                        <p:tav tm="100000">
                                          <p:val>
                                            <p:fltVal val="0"/>
                                          </p:val>
                                        </p:tav>
                                      </p:tavLst>
                                    </p:anim>
                                    <p:animEffect transition="in" filter="fade">
                                      <p:cBhvr>
                                        <p:cTn id="10" dur="500"/>
                                        <p:tgtEl>
                                          <p:spTgt spid="67"/>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70"/>
                                        </p:tgtEl>
                                        <p:attrNameLst>
                                          <p:attrName>style.visibility</p:attrName>
                                        </p:attrNameLst>
                                      </p:cBhvr>
                                      <p:to>
                                        <p:strVal val="visible"/>
                                      </p:to>
                                    </p:set>
                                    <p:animEffect transition="in" filter="randombar(horizontal)">
                                      <p:cBhvr>
                                        <p:cTn id="14" dur="500"/>
                                        <p:tgtEl>
                                          <p:spTgt spid="70"/>
                                        </p:tgtEl>
                                      </p:cBhvr>
                                    </p:animEffect>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 calcmode="lin" valueType="num">
                                      <p:cBhvr>
                                        <p:cTn id="20" dur="500" fill="hold"/>
                                        <p:tgtEl>
                                          <p:spTgt spid="2"/>
                                        </p:tgtEl>
                                        <p:attrNameLst>
                                          <p:attrName>style.rotation</p:attrName>
                                        </p:attrNameLst>
                                      </p:cBhvr>
                                      <p:tavLst>
                                        <p:tav tm="0">
                                          <p:val>
                                            <p:fltVal val="360"/>
                                          </p:val>
                                        </p:tav>
                                        <p:tav tm="100000">
                                          <p:val>
                                            <p:fltVal val="0"/>
                                          </p:val>
                                        </p:tav>
                                      </p:tavLst>
                                    </p:anim>
                                    <p:animEffect transition="in" filter="fade">
                                      <p:cBhvr>
                                        <p:cTn id="21" dur="500"/>
                                        <p:tgtEl>
                                          <p:spTgt spid="2"/>
                                        </p:tgtEl>
                                      </p:cBhvr>
                                    </p:animEffect>
                                  </p:childTnLst>
                                </p:cTn>
                              </p:par>
                            </p:childTnLst>
                          </p:cTn>
                        </p:par>
                        <p:par>
                          <p:cTn id="22" fill="hold">
                            <p:stCondLst>
                              <p:cond delay="1500"/>
                            </p:stCondLst>
                            <p:childTnLst>
                              <p:par>
                                <p:cTn id="23" presetID="14" presetClass="entr" presetSubtype="10" fill="hold" nodeType="afterEffect">
                                  <p:stCondLst>
                                    <p:cond delay="0"/>
                                  </p:stCondLst>
                                  <p:childTnLst>
                                    <p:set>
                                      <p:cBhvr>
                                        <p:cTn id="24" dur="1" fill="hold">
                                          <p:stCondLst>
                                            <p:cond delay="0"/>
                                          </p:stCondLst>
                                        </p:cTn>
                                        <p:tgtEl>
                                          <p:spTgt spid="71"/>
                                        </p:tgtEl>
                                        <p:attrNameLst>
                                          <p:attrName>style.visibility</p:attrName>
                                        </p:attrNameLst>
                                      </p:cBhvr>
                                      <p:to>
                                        <p:strVal val="visible"/>
                                      </p:to>
                                    </p:set>
                                    <p:animEffect transition="in" filter="randombar(horizontal)">
                                      <p:cBhvr>
                                        <p:cTn id="25" dur="500"/>
                                        <p:tgtEl>
                                          <p:spTgt spid="71"/>
                                        </p:tgtEl>
                                      </p:cBhvr>
                                    </p:animEffect>
                                  </p:childTnLst>
                                </p:cTn>
                              </p:par>
                            </p:childTnLst>
                          </p:cTn>
                        </p:par>
                        <p:par>
                          <p:cTn id="26" fill="hold">
                            <p:stCondLst>
                              <p:cond delay="2000"/>
                            </p:stCondLst>
                            <p:childTnLst>
                              <p:par>
                                <p:cTn id="27" presetID="49" presetClass="entr" presetSubtype="0" decel="100000" fill="hold" nodeType="afterEffect">
                                  <p:stCondLst>
                                    <p:cond delay="0"/>
                                  </p:stCondLst>
                                  <p:childTnLst>
                                    <p:set>
                                      <p:cBhvr>
                                        <p:cTn id="28" dur="1" fill="hold">
                                          <p:stCondLst>
                                            <p:cond delay="0"/>
                                          </p:stCondLst>
                                        </p:cTn>
                                        <p:tgtEl>
                                          <p:spTgt spid="68"/>
                                        </p:tgtEl>
                                        <p:attrNameLst>
                                          <p:attrName>style.visibility</p:attrName>
                                        </p:attrNameLst>
                                      </p:cBhvr>
                                      <p:to>
                                        <p:strVal val="visible"/>
                                      </p:to>
                                    </p:set>
                                    <p:anim calcmode="lin" valueType="num">
                                      <p:cBhvr>
                                        <p:cTn id="29" dur="500" fill="hold"/>
                                        <p:tgtEl>
                                          <p:spTgt spid="68"/>
                                        </p:tgtEl>
                                        <p:attrNameLst>
                                          <p:attrName>ppt_w</p:attrName>
                                        </p:attrNameLst>
                                      </p:cBhvr>
                                      <p:tavLst>
                                        <p:tav tm="0">
                                          <p:val>
                                            <p:fltVal val="0"/>
                                          </p:val>
                                        </p:tav>
                                        <p:tav tm="100000">
                                          <p:val>
                                            <p:strVal val="#ppt_w"/>
                                          </p:val>
                                        </p:tav>
                                      </p:tavLst>
                                    </p:anim>
                                    <p:anim calcmode="lin" valueType="num">
                                      <p:cBhvr>
                                        <p:cTn id="30" dur="500" fill="hold"/>
                                        <p:tgtEl>
                                          <p:spTgt spid="68"/>
                                        </p:tgtEl>
                                        <p:attrNameLst>
                                          <p:attrName>ppt_h</p:attrName>
                                        </p:attrNameLst>
                                      </p:cBhvr>
                                      <p:tavLst>
                                        <p:tav tm="0">
                                          <p:val>
                                            <p:fltVal val="0"/>
                                          </p:val>
                                        </p:tav>
                                        <p:tav tm="100000">
                                          <p:val>
                                            <p:strVal val="#ppt_h"/>
                                          </p:val>
                                        </p:tav>
                                      </p:tavLst>
                                    </p:anim>
                                    <p:anim calcmode="lin" valueType="num">
                                      <p:cBhvr>
                                        <p:cTn id="31" dur="500" fill="hold"/>
                                        <p:tgtEl>
                                          <p:spTgt spid="68"/>
                                        </p:tgtEl>
                                        <p:attrNameLst>
                                          <p:attrName>style.rotation</p:attrName>
                                        </p:attrNameLst>
                                      </p:cBhvr>
                                      <p:tavLst>
                                        <p:tav tm="0">
                                          <p:val>
                                            <p:fltVal val="360"/>
                                          </p:val>
                                        </p:tav>
                                        <p:tav tm="100000">
                                          <p:val>
                                            <p:fltVal val="0"/>
                                          </p:val>
                                        </p:tav>
                                      </p:tavLst>
                                    </p:anim>
                                    <p:animEffect transition="in" filter="fade">
                                      <p:cBhvr>
                                        <p:cTn id="32" dur="500"/>
                                        <p:tgtEl>
                                          <p:spTgt spid="68"/>
                                        </p:tgtEl>
                                      </p:cBhvr>
                                    </p:animEffect>
                                  </p:childTnLst>
                                </p:cTn>
                              </p:par>
                            </p:childTnLst>
                          </p:cTn>
                        </p:par>
                        <p:par>
                          <p:cTn id="33" fill="hold">
                            <p:stCondLst>
                              <p:cond delay="2500"/>
                            </p:stCondLst>
                            <p:childTnLst>
                              <p:par>
                                <p:cTn id="34" presetID="14" presetClass="entr" presetSubtype="10" fill="hold" nodeType="afterEffect">
                                  <p:stCondLst>
                                    <p:cond delay="0"/>
                                  </p:stCondLst>
                                  <p:childTnLst>
                                    <p:set>
                                      <p:cBhvr>
                                        <p:cTn id="35" dur="1" fill="hold">
                                          <p:stCondLst>
                                            <p:cond delay="0"/>
                                          </p:stCondLst>
                                        </p:cTn>
                                        <p:tgtEl>
                                          <p:spTgt spid="74"/>
                                        </p:tgtEl>
                                        <p:attrNameLst>
                                          <p:attrName>style.visibility</p:attrName>
                                        </p:attrNameLst>
                                      </p:cBhvr>
                                      <p:to>
                                        <p:strVal val="visible"/>
                                      </p:to>
                                    </p:set>
                                    <p:animEffect transition="in" filter="randombar(horizontal)">
                                      <p:cBhvr>
                                        <p:cTn id="36" dur="500"/>
                                        <p:tgtEl>
                                          <p:spTgt spid="74"/>
                                        </p:tgtEl>
                                      </p:cBhvr>
                                    </p:animEffect>
                                  </p:childTnLst>
                                </p:cTn>
                              </p:par>
                            </p:childTnLst>
                          </p:cTn>
                        </p:par>
                        <p:par>
                          <p:cTn id="37" fill="hold">
                            <p:stCondLst>
                              <p:cond delay="3000"/>
                            </p:stCondLst>
                            <p:childTnLst>
                              <p:par>
                                <p:cTn id="38" presetID="49" presetClass="entr" presetSubtype="0" decel="100000" fill="hold" nodeType="afterEffect">
                                  <p:stCondLst>
                                    <p:cond delay="0"/>
                                  </p:stCondLst>
                                  <p:childTnLst>
                                    <p:set>
                                      <p:cBhvr>
                                        <p:cTn id="39" dur="1" fill="hold">
                                          <p:stCondLst>
                                            <p:cond delay="0"/>
                                          </p:stCondLst>
                                        </p:cTn>
                                        <p:tgtEl>
                                          <p:spTgt spid="69"/>
                                        </p:tgtEl>
                                        <p:attrNameLst>
                                          <p:attrName>style.visibility</p:attrName>
                                        </p:attrNameLst>
                                      </p:cBhvr>
                                      <p:to>
                                        <p:strVal val="visible"/>
                                      </p:to>
                                    </p:set>
                                    <p:anim calcmode="lin" valueType="num">
                                      <p:cBhvr>
                                        <p:cTn id="40" dur="500" fill="hold"/>
                                        <p:tgtEl>
                                          <p:spTgt spid="69"/>
                                        </p:tgtEl>
                                        <p:attrNameLst>
                                          <p:attrName>ppt_w</p:attrName>
                                        </p:attrNameLst>
                                      </p:cBhvr>
                                      <p:tavLst>
                                        <p:tav tm="0">
                                          <p:val>
                                            <p:fltVal val="0"/>
                                          </p:val>
                                        </p:tav>
                                        <p:tav tm="100000">
                                          <p:val>
                                            <p:strVal val="#ppt_w"/>
                                          </p:val>
                                        </p:tav>
                                      </p:tavLst>
                                    </p:anim>
                                    <p:anim calcmode="lin" valueType="num">
                                      <p:cBhvr>
                                        <p:cTn id="41" dur="500" fill="hold"/>
                                        <p:tgtEl>
                                          <p:spTgt spid="69"/>
                                        </p:tgtEl>
                                        <p:attrNameLst>
                                          <p:attrName>ppt_h</p:attrName>
                                        </p:attrNameLst>
                                      </p:cBhvr>
                                      <p:tavLst>
                                        <p:tav tm="0">
                                          <p:val>
                                            <p:fltVal val="0"/>
                                          </p:val>
                                        </p:tav>
                                        <p:tav tm="100000">
                                          <p:val>
                                            <p:strVal val="#ppt_h"/>
                                          </p:val>
                                        </p:tav>
                                      </p:tavLst>
                                    </p:anim>
                                    <p:anim calcmode="lin" valueType="num">
                                      <p:cBhvr>
                                        <p:cTn id="42" dur="500" fill="hold"/>
                                        <p:tgtEl>
                                          <p:spTgt spid="69"/>
                                        </p:tgtEl>
                                        <p:attrNameLst>
                                          <p:attrName>style.rotation</p:attrName>
                                        </p:attrNameLst>
                                      </p:cBhvr>
                                      <p:tavLst>
                                        <p:tav tm="0">
                                          <p:val>
                                            <p:fltVal val="360"/>
                                          </p:val>
                                        </p:tav>
                                        <p:tav tm="100000">
                                          <p:val>
                                            <p:fltVal val="0"/>
                                          </p:val>
                                        </p:tav>
                                      </p:tavLst>
                                    </p:anim>
                                    <p:animEffect transition="in" filter="fade">
                                      <p:cBhvr>
                                        <p:cTn id="43" dur="500"/>
                                        <p:tgtEl>
                                          <p:spTgt spid="69"/>
                                        </p:tgtEl>
                                      </p:cBhvr>
                                    </p:animEffect>
                                  </p:childTnLst>
                                </p:cTn>
                              </p:par>
                            </p:childTnLst>
                          </p:cTn>
                        </p:par>
                        <p:par>
                          <p:cTn id="44" fill="hold">
                            <p:stCondLst>
                              <p:cond delay="3500"/>
                            </p:stCondLst>
                            <p:childTnLst>
                              <p:par>
                                <p:cTn id="45" presetID="14" presetClass="entr" presetSubtype="10" fill="hold" nodeType="afterEffect">
                                  <p:stCondLst>
                                    <p:cond delay="0"/>
                                  </p:stCondLst>
                                  <p:childTnLst>
                                    <p:set>
                                      <p:cBhvr>
                                        <p:cTn id="46" dur="1" fill="hold">
                                          <p:stCondLst>
                                            <p:cond delay="0"/>
                                          </p:stCondLst>
                                        </p:cTn>
                                        <p:tgtEl>
                                          <p:spTgt spid="73"/>
                                        </p:tgtEl>
                                        <p:attrNameLst>
                                          <p:attrName>style.visibility</p:attrName>
                                        </p:attrNameLst>
                                      </p:cBhvr>
                                      <p:to>
                                        <p:strVal val="visible"/>
                                      </p:to>
                                    </p:set>
                                    <p:animEffect transition="in" filter="randombar(horizontal)">
                                      <p:cBhvr>
                                        <p:cTn id="4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原创设计师QQ598969553          _1"/>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24" name="原创设计师QQ598969553          _2"/>
          <p:cNvSpPr txBox="1"/>
          <p:nvPr/>
        </p:nvSpPr>
        <p:spPr bwMode="auto">
          <a:xfrm>
            <a:off x="748192" y="990185"/>
            <a:ext cx="7627774" cy="484748"/>
          </a:xfrm>
          <a:prstGeom prst="rect">
            <a:avLst/>
          </a:prstGeom>
          <a:noFill/>
        </p:spPr>
        <p:txBody>
          <a:bodyPr wrap="square" lIns="68580" tIns="34290" rIns="68580" bIns="34290">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详写内容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zh-CN" altLang="en-US" sz="900" spc="75" dirty="0">
              <a:solidFill>
                <a:schemeClr val="tx1">
                  <a:lumMod val="65000"/>
                  <a:lumOff val="35000"/>
                </a:schemeClr>
              </a:solidFill>
              <a:latin typeface="+mn-ea"/>
            </a:endParaRPr>
          </a:p>
        </p:txBody>
      </p:sp>
      <p:sp>
        <p:nvSpPr>
          <p:cNvPr id="25" name="原创设计师QQ598969553          _3"/>
          <p:cNvSpPr/>
          <p:nvPr/>
        </p:nvSpPr>
        <p:spPr>
          <a:xfrm>
            <a:off x="2966116" y="1628461"/>
            <a:ext cx="1438976" cy="2696498"/>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endParaRPr>
          </a:p>
        </p:txBody>
      </p:sp>
      <p:grpSp>
        <p:nvGrpSpPr>
          <p:cNvPr id="26" name="原创设计师QQ598969553          _4"/>
          <p:cNvGrpSpPr/>
          <p:nvPr/>
        </p:nvGrpSpPr>
        <p:grpSpPr>
          <a:xfrm>
            <a:off x="2981909" y="2863739"/>
            <a:ext cx="1407387" cy="1407388"/>
            <a:chOff x="4184106" y="2952206"/>
            <a:chExt cx="3823790" cy="3823790"/>
          </a:xfrm>
        </p:grpSpPr>
        <p:sp>
          <p:nvSpPr>
            <p:cNvPr id="27" name="椭圆 2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28" name="组合 27"/>
            <p:cNvGrpSpPr/>
            <p:nvPr/>
          </p:nvGrpSpPr>
          <p:grpSpPr>
            <a:xfrm>
              <a:off x="4710169" y="3478269"/>
              <a:ext cx="2771663" cy="2771663"/>
              <a:chOff x="2193191" y="1899415"/>
              <a:chExt cx="2421376" cy="2421376"/>
            </a:xfrm>
            <a:effectLst/>
          </p:grpSpPr>
          <p:sp>
            <p:nvSpPr>
              <p:cNvPr id="29" name="椭圆 28"/>
              <p:cNvSpPr/>
              <p:nvPr/>
            </p:nvSpPr>
            <p:spPr>
              <a:xfrm>
                <a:off x="2193191" y="1899415"/>
                <a:ext cx="2421376" cy="2421376"/>
              </a:xfrm>
              <a:prstGeom prst="ellipse">
                <a:avLst/>
              </a:pr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30" name="椭圆 29"/>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31" name="原创设计师QQ598969553          _5"/>
          <p:cNvGrpSpPr/>
          <p:nvPr/>
        </p:nvGrpSpPr>
        <p:grpSpPr>
          <a:xfrm>
            <a:off x="2975811" y="2096633"/>
            <a:ext cx="1419582" cy="599901"/>
            <a:chOff x="2061936" y="5054749"/>
            <a:chExt cx="2349784" cy="992996"/>
          </a:xfrm>
        </p:grpSpPr>
        <p:sp>
          <p:nvSpPr>
            <p:cNvPr id="32" name="文本框 10"/>
            <p:cNvSpPr txBox="1"/>
            <p:nvPr/>
          </p:nvSpPr>
          <p:spPr bwMode="auto">
            <a:xfrm>
              <a:off x="2143824" y="5436402"/>
              <a:ext cx="2186005" cy="611343"/>
            </a:xfrm>
            <a:prstGeom prst="rect">
              <a:avLst/>
            </a:prstGeom>
            <a:noFill/>
          </p:spPr>
          <p:txBody>
            <a:bodyPr wrap="square">
              <a:spAutoFit/>
            </a:bodyPr>
            <a:lstStyle/>
            <a:p>
              <a:r>
                <a:rPr lang="zh-CN" altLang="en-US" sz="900" dirty="0">
                  <a:solidFill>
                    <a:schemeClr val="tx1">
                      <a:lumMod val="75000"/>
                      <a:lumOff val="25000"/>
                    </a:schemeClr>
                  </a:solidFill>
                  <a:latin typeface="微软雅黑" pitchFamily="34" charset="-122"/>
                  <a:ea typeface="微软雅黑" pitchFamily="34" charset="-122"/>
                </a:rPr>
                <a:t>点击输入本栏的具体文字根据您内容修改</a:t>
              </a:r>
              <a:endParaRPr lang="zh-CN" altLang="en-US" sz="900" dirty="0">
                <a:solidFill>
                  <a:schemeClr val="tx1">
                    <a:lumMod val="65000"/>
                    <a:lumOff val="35000"/>
                  </a:schemeClr>
                </a:solidFill>
                <a:latin typeface="+mn-ea"/>
              </a:endParaRPr>
            </a:p>
          </p:txBody>
        </p:sp>
        <p:sp>
          <p:nvSpPr>
            <p:cNvPr id="33" name="文本框 11"/>
            <p:cNvSpPr txBox="1"/>
            <p:nvPr/>
          </p:nvSpPr>
          <p:spPr bwMode="auto">
            <a:xfrm>
              <a:off x="2061936" y="5054749"/>
              <a:ext cx="2349784" cy="458507"/>
            </a:xfrm>
            <a:prstGeom prst="rect">
              <a:avLst/>
            </a:prstGeom>
            <a:noFill/>
          </p:spPr>
          <p:txBody>
            <a:bodyPr wrap="square">
              <a:spAutoFit/>
            </a:bodyPr>
            <a:lstStyle/>
            <a:p>
              <a:pPr algn="ctr">
                <a:defRPr/>
              </a:pPr>
              <a:r>
                <a:rPr lang="zh-CN" altLang="en-US" sz="1200" b="1" spc="75" dirty="0">
                  <a:solidFill>
                    <a:schemeClr val="accent2"/>
                  </a:solidFill>
                  <a:latin typeface="+mn-ea"/>
                </a:rPr>
                <a:t>在此添加标题</a:t>
              </a:r>
            </a:p>
          </p:txBody>
        </p:sp>
      </p:grpSp>
      <p:cxnSp>
        <p:nvCxnSpPr>
          <p:cNvPr id="34" name="原创设计师QQ598969553          _6"/>
          <p:cNvCxnSpPr/>
          <p:nvPr/>
        </p:nvCxnSpPr>
        <p:spPr>
          <a:xfrm>
            <a:off x="3192457" y="2822827"/>
            <a:ext cx="986291"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5" name="原创设计师QQ598969553          _7"/>
          <p:cNvSpPr/>
          <p:nvPr/>
        </p:nvSpPr>
        <p:spPr>
          <a:xfrm>
            <a:off x="4738909" y="1628461"/>
            <a:ext cx="1438976" cy="2696498"/>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endParaRPr>
          </a:p>
        </p:txBody>
      </p:sp>
      <p:grpSp>
        <p:nvGrpSpPr>
          <p:cNvPr id="36" name="原创设计师QQ598969553          _8"/>
          <p:cNvGrpSpPr/>
          <p:nvPr/>
        </p:nvGrpSpPr>
        <p:grpSpPr>
          <a:xfrm>
            <a:off x="4754701" y="1685020"/>
            <a:ext cx="1407387" cy="1407388"/>
            <a:chOff x="4184106" y="2952206"/>
            <a:chExt cx="3823790" cy="3823790"/>
          </a:xfrm>
        </p:grpSpPr>
        <p:sp>
          <p:nvSpPr>
            <p:cNvPr id="37" name="椭圆 3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38" name="组合 37"/>
            <p:cNvGrpSpPr/>
            <p:nvPr/>
          </p:nvGrpSpPr>
          <p:grpSpPr>
            <a:xfrm>
              <a:off x="4710169" y="3478269"/>
              <a:ext cx="2771663" cy="2771663"/>
              <a:chOff x="2193191" y="1899415"/>
              <a:chExt cx="2421376" cy="2421376"/>
            </a:xfrm>
            <a:effectLst/>
          </p:grpSpPr>
          <p:sp>
            <p:nvSpPr>
              <p:cNvPr id="39" name="椭圆 38"/>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40" name="椭圆 39"/>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41" name="原创设计师QQ598969553          _9"/>
          <p:cNvGrpSpPr/>
          <p:nvPr/>
        </p:nvGrpSpPr>
        <p:grpSpPr>
          <a:xfrm>
            <a:off x="4748603" y="3286281"/>
            <a:ext cx="1419582" cy="606623"/>
            <a:chOff x="2061936" y="5137524"/>
            <a:chExt cx="2349784" cy="1004123"/>
          </a:xfrm>
        </p:grpSpPr>
        <p:sp>
          <p:nvSpPr>
            <p:cNvPr id="42" name="文本框 29"/>
            <p:cNvSpPr txBox="1"/>
            <p:nvPr/>
          </p:nvSpPr>
          <p:spPr bwMode="auto">
            <a:xfrm>
              <a:off x="2143824" y="5530304"/>
              <a:ext cx="2186005" cy="611343"/>
            </a:xfrm>
            <a:prstGeom prst="rect">
              <a:avLst/>
            </a:prstGeom>
            <a:noFill/>
          </p:spPr>
          <p:txBody>
            <a:bodyPr wrap="square">
              <a:spAutoFit/>
            </a:bodyPr>
            <a:lstStyle/>
            <a:p>
              <a:r>
                <a:rPr lang="zh-CN" altLang="en-US" sz="900" dirty="0">
                  <a:solidFill>
                    <a:schemeClr val="tx1">
                      <a:lumMod val="75000"/>
                      <a:lumOff val="25000"/>
                    </a:schemeClr>
                  </a:solidFill>
                  <a:latin typeface="微软雅黑" pitchFamily="34" charset="-122"/>
                  <a:ea typeface="微软雅黑" pitchFamily="34" charset="-122"/>
                </a:rPr>
                <a:t>点击输入本栏的具体文字根据您内容修改</a:t>
              </a:r>
              <a:endParaRPr lang="zh-CN" altLang="en-US" sz="900" dirty="0">
                <a:solidFill>
                  <a:schemeClr val="tx1">
                    <a:lumMod val="65000"/>
                    <a:lumOff val="35000"/>
                  </a:schemeClr>
                </a:solidFill>
                <a:latin typeface="+mn-ea"/>
              </a:endParaRPr>
            </a:p>
          </p:txBody>
        </p:sp>
        <p:sp>
          <p:nvSpPr>
            <p:cNvPr id="43" name="文本框 30"/>
            <p:cNvSpPr txBox="1"/>
            <p:nvPr/>
          </p:nvSpPr>
          <p:spPr bwMode="auto">
            <a:xfrm>
              <a:off x="2061936" y="5137524"/>
              <a:ext cx="2349784" cy="458507"/>
            </a:xfrm>
            <a:prstGeom prst="rect">
              <a:avLst/>
            </a:prstGeom>
            <a:noFill/>
          </p:spPr>
          <p:txBody>
            <a:bodyPr wrap="square">
              <a:spAutoFit/>
            </a:bodyPr>
            <a:lstStyle/>
            <a:p>
              <a:pPr algn="ctr">
                <a:defRPr/>
              </a:pPr>
              <a:r>
                <a:rPr lang="zh-CN" altLang="en-US" sz="1200" b="1" spc="75" dirty="0">
                  <a:solidFill>
                    <a:schemeClr val="accent1"/>
                  </a:solidFill>
                  <a:latin typeface="+mn-ea"/>
                </a:rPr>
                <a:t>在此添加标题</a:t>
              </a:r>
            </a:p>
          </p:txBody>
        </p:sp>
      </p:grpSp>
      <p:cxnSp>
        <p:nvCxnSpPr>
          <p:cNvPr id="44" name="原创设计师QQ598969553          _10"/>
          <p:cNvCxnSpPr/>
          <p:nvPr/>
        </p:nvCxnSpPr>
        <p:spPr>
          <a:xfrm>
            <a:off x="4965249" y="3194302"/>
            <a:ext cx="986291"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5" name="原创设计师QQ598969553          _11"/>
          <p:cNvGrpSpPr/>
          <p:nvPr/>
        </p:nvGrpSpPr>
        <p:grpSpPr>
          <a:xfrm>
            <a:off x="3207130" y="3251467"/>
            <a:ext cx="947164" cy="691679"/>
            <a:chOff x="8931338" y="2437732"/>
            <a:chExt cx="1010653" cy="922240"/>
          </a:xfrm>
        </p:grpSpPr>
        <p:sp>
          <p:nvSpPr>
            <p:cNvPr id="46" name="文本框 37"/>
            <p:cNvSpPr txBox="1"/>
            <p:nvPr/>
          </p:nvSpPr>
          <p:spPr>
            <a:xfrm>
              <a:off x="8931338" y="2437732"/>
              <a:ext cx="1010653" cy="677108"/>
            </a:xfrm>
            <a:prstGeom prst="rect">
              <a:avLst/>
            </a:prstGeom>
            <a:noFill/>
          </p:spPr>
          <p:txBody>
            <a:bodyPr wrap="square" rtlCol="0">
              <a:spAutoFit/>
            </a:bodyPr>
            <a:lstStyle/>
            <a:p>
              <a:pPr algn="ctr"/>
              <a:r>
                <a:rPr lang="en-US" altLang="zh-CN" sz="2700" dirty="0">
                  <a:solidFill>
                    <a:schemeClr val="tx1">
                      <a:lumMod val="65000"/>
                      <a:lumOff val="35000"/>
                    </a:schemeClr>
                  </a:solidFill>
                  <a:latin typeface="Impact" panose="020B0806030902050204" pitchFamily="34" charset="0"/>
                </a:rPr>
                <a:t>01</a:t>
              </a:r>
              <a:endParaRPr lang="zh-CN" altLang="en-US" sz="2700" dirty="0">
                <a:solidFill>
                  <a:schemeClr val="tx1">
                    <a:lumMod val="65000"/>
                    <a:lumOff val="35000"/>
                  </a:schemeClr>
                </a:solidFill>
                <a:latin typeface="Impact" panose="020B0806030902050204" pitchFamily="34" charset="0"/>
              </a:endParaRPr>
            </a:p>
          </p:txBody>
        </p:sp>
        <p:sp>
          <p:nvSpPr>
            <p:cNvPr id="47" name="文本框 38"/>
            <p:cNvSpPr txBox="1"/>
            <p:nvPr/>
          </p:nvSpPr>
          <p:spPr>
            <a:xfrm>
              <a:off x="8931338" y="2908566"/>
              <a:ext cx="1010653" cy="451406"/>
            </a:xfrm>
            <a:prstGeom prst="rect">
              <a:avLst/>
            </a:prstGeom>
            <a:noFill/>
          </p:spPr>
          <p:txBody>
            <a:bodyPr wrap="square" rtlCol="0">
              <a:spAutoFit/>
            </a:bodyPr>
            <a:lstStyle/>
            <a:p>
              <a:pPr algn="ctr"/>
              <a:r>
                <a:rPr lang="zh-CN" altLang="en-US" sz="800" dirty="0">
                  <a:solidFill>
                    <a:schemeClr val="tx1">
                      <a:lumMod val="65000"/>
                      <a:lumOff val="35000"/>
                    </a:schemeClr>
                  </a:solidFill>
                </a:rPr>
                <a:t>添加文本内容</a:t>
              </a:r>
            </a:p>
          </p:txBody>
        </p:sp>
      </p:grpSp>
      <p:grpSp>
        <p:nvGrpSpPr>
          <p:cNvPr id="48" name="原创设计师QQ598969553          _12"/>
          <p:cNvGrpSpPr/>
          <p:nvPr/>
        </p:nvGrpSpPr>
        <p:grpSpPr>
          <a:xfrm>
            <a:off x="4977637" y="2072748"/>
            <a:ext cx="947164" cy="691679"/>
            <a:chOff x="8931338" y="2437732"/>
            <a:chExt cx="1010653" cy="922240"/>
          </a:xfrm>
        </p:grpSpPr>
        <p:sp>
          <p:nvSpPr>
            <p:cNvPr id="49" name="文本框 41"/>
            <p:cNvSpPr txBox="1"/>
            <p:nvPr/>
          </p:nvSpPr>
          <p:spPr>
            <a:xfrm>
              <a:off x="8931338" y="2437732"/>
              <a:ext cx="1010653" cy="677108"/>
            </a:xfrm>
            <a:prstGeom prst="rect">
              <a:avLst/>
            </a:prstGeom>
            <a:noFill/>
          </p:spPr>
          <p:txBody>
            <a:bodyPr wrap="square" rtlCol="0">
              <a:spAutoFit/>
            </a:bodyPr>
            <a:lstStyle/>
            <a:p>
              <a:pPr algn="ctr"/>
              <a:r>
                <a:rPr lang="en-US" altLang="zh-CN" sz="2700" dirty="0">
                  <a:solidFill>
                    <a:schemeClr val="tx1">
                      <a:lumMod val="65000"/>
                      <a:lumOff val="35000"/>
                    </a:schemeClr>
                  </a:solidFill>
                  <a:latin typeface="Impact" panose="020B0806030902050204" pitchFamily="34" charset="0"/>
                </a:rPr>
                <a:t>02</a:t>
              </a:r>
              <a:endParaRPr lang="zh-CN" altLang="en-US" sz="2700" dirty="0">
                <a:solidFill>
                  <a:schemeClr val="tx1">
                    <a:lumMod val="65000"/>
                    <a:lumOff val="35000"/>
                  </a:schemeClr>
                </a:solidFill>
                <a:latin typeface="Impact" panose="020B0806030902050204" pitchFamily="34" charset="0"/>
              </a:endParaRPr>
            </a:p>
          </p:txBody>
        </p:sp>
        <p:sp>
          <p:nvSpPr>
            <p:cNvPr id="50" name="文本框 42"/>
            <p:cNvSpPr txBox="1"/>
            <p:nvPr/>
          </p:nvSpPr>
          <p:spPr>
            <a:xfrm>
              <a:off x="8931338" y="2908566"/>
              <a:ext cx="1010653" cy="451406"/>
            </a:xfrm>
            <a:prstGeom prst="rect">
              <a:avLst/>
            </a:prstGeom>
            <a:noFill/>
          </p:spPr>
          <p:txBody>
            <a:bodyPr wrap="square" rtlCol="0">
              <a:spAutoFit/>
            </a:bodyPr>
            <a:lstStyle/>
            <a:p>
              <a:pPr algn="ctr"/>
              <a:r>
                <a:rPr lang="zh-CN" altLang="en-US" sz="800" dirty="0">
                  <a:solidFill>
                    <a:schemeClr val="tx1">
                      <a:lumMod val="65000"/>
                      <a:lumOff val="35000"/>
                    </a:schemeClr>
                  </a:solidFill>
                </a:rPr>
                <a:t>添加文本内容</a:t>
              </a:r>
            </a:p>
          </p:txBody>
        </p:sp>
      </p:grpSp>
      <p:sp>
        <p:nvSpPr>
          <p:cNvPr id="51" name="原创设计师QQ598969553          _13"/>
          <p:cNvSpPr txBox="1"/>
          <p:nvPr/>
        </p:nvSpPr>
        <p:spPr bwMode="auto">
          <a:xfrm>
            <a:off x="6301283" y="2042464"/>
            <a:ext cx="2136745" cy="692497"/>
          </a:xfrm>
          <a:prstGeom prst="rect">
            <a:avLst/>
          </a:prstGeom>
          <a:noFill/>
        </p:spPr>
        <p:txBody>
          <a:bodyPr wrap="square" lIns="68580" tIns="34290" rIns="68580" bIns="34290">
            <a:spAutoFit/>
          </a:bodyPr>
          <a:lstStyle/>
          <a:p>
            <a:pPr algn="just">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详写内容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zh-CN" altLang="en-US" sz="900" spc="75" dirty="0">
              <a:solidFill>
                <a:schemeClr val="tx1">
                  <a:lumMod val="65000"/>
                  <a:lumOff val="35000"/>
                </a:schemeClr>
              </a:solidFill>
              <a:latin typeface="+mn-ea"/>
            </a:endParaRPr>
          </a:p>
        </p:txBody>
      </p:sp>
      <p:sp>
        <p:nvSpPr>
          <p:cNvPr id="52" name="原创设计师QQ598969553          _14"/>
          <p:cNvSpPr txBox="1"/>
          <p:nvPr/>
        </p:nvSpPr>
        <p:spPr bwMode="auto">
          <a:xfrm>
            <a:off x="730014" y="3221183"/>
            <a:ext cx="2136745" cy="692497"/>
          </a:xfrm>
          <a:prstGeom prst="rect">
            <a:avLst/>
          </a:prstGeom>
          <a:noFill/>
        </p:spPr>
        <p:txBody>
          <a:bodyPr wrap="square" lIns="68580" tIns="34290" rIns="68580" bIns="34290">
            <a:spAutoFit/>
          </a:bodyPr>
          <a:lstStyle/>
          <a:p>
            <a:pPr algn="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详写内容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zh-CN" altLang="en-US" sz="900" spc="75" dirty="0">
              <a:solidFill>
                <a:schemeClr val="tx1">
                  <a:lumMod val="65000"/>
                  <a:lumOff val="35000"/>
                </a:schemeClr>
              </a:solidFill>
              <a:latin typeface="+mn-ea"/>
            </a:endParaRPr>
          </a:p>
        </p:txBody>
      </p:sp>
      <p:pic>
        <p:nvPicPr>
          <p:cNvPr id="53"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tretch>
            <a:fillRect/>
          </a:stretch>
        </p:blipFill>
        <p:spPr>
          <a:xfrm>
            <a:off x="3583616" y="17705564"/>
            <a:ext cx="1976768" cy="511028"/>
          </a:xfrm>
          <a:prstGeom prst="rect">
            <a:avLst/>
          </a:prstGeom>
        </p:spPr>
      </p:pic>
      <p:sp>
        <p:nvSpPr>
          <p:cNvPr id="54" name="矩形 53"/>
          <p:cNvSpPr/>
          <p:nvPr/>
        </p:nvSpPr>
        <p:spPr>
          <a:xfrm>
            <a:off x="0" y="4912668"/>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chemeClr val="bg1">
                    <a:lumMod val="95000"/>
                  </a:schemeClr>
                </a:solidFill>
                <a:effectLst/>
                <a:uLnTx/>
                <a:uFillTx/>
              </a:rPr>
              <a:t>PPT</a:t>
            </a:r>
            <a:r>
              <a:rPr kumimoji="0" lang="zh-CN" altLang="en-US" sz="100" b="0" i="0" u="none" strike="noStrike" kern="0" cap="none" spc="0" normalizeH="0" baseline="0" noProof="0" dirty="0">
                <a:ln>
                  <a:noFill/>
                </a:ln>
                <a:solidFill>
                  <a:schemeClr val="bg1">
                    <a:lumMod val="95000"/>
                  </a:schemeClr>
                </a:solidFill>
                <a:effectLst/>
                <a:uLnTx/>
                <a:uFillTx/>
              </a:rPr>
              <a:t>模板下载：</a:t>
            </a:r>
            <a:r>
              <a:rPr kumimoji="0" lang="en-US" altLang="zh-CN" sz="100" b="0" i="0" u="none" strike="noStrike" kern="0" cap="none" spc="0" normalizeH="0" baseline="0" noProof="0" dirty="0">
                <a:ln>
                  <a:noFill/>
                </a:ln>
                <a:solidFill>
                  <a:schemeClr val="bg1">
                    <a:lumMod val="95000"/>
                  </a:schemeClr>
                </a:solidFill>
                <a:effectLst/>
                <a:uLnTx/>
                <a:uFillTx/>
              </a:rPr>
              <a:t>www.1ppt.com/moban/     </a:t>
            </a:r>
            <a:r>
              <a:rPr kumimoji="0" lang="zh-CN" altLang="en-US" sz="100" b="0" i="0" u="none" strike="noStrike" kern="0" cap="none" spc="0" normalizeH="0" baseline="0" noProof="0" dirty="0">
                <a:ln>
                  <a:noFill/>
                </a:ln>
                <a:solidFill>
                  <a:schemeClr val="bg1">
                    <a:lumMod val="95000"/>
                  </a:schemeClr>
                </a:solidFill>
                <a:effectLst/>
                <a:uLnTx/>
                <a:uFillTx/>
              </a:rPr>
              <a:t>行业</a:t>
            </a:r>
            <a:r>
              <a:rPr kumimoji="0" lang="en-US" altLang="zh-CN" sz="100" b="0" i="0" u="none" strike="noStrike" kern="0" cap="none" spc="0" normalizeH="0" baseline="0" noProof="0" dirty="0">
                <a:ln>
                  <a:noFill/>
                </a:ln>
                <a:solidFill>
                  <a:schemeClr val="bg1">
                    <a:lumMod val="95000"/>
                  </a:schemeClr>
                </a:solidFill>
                <a:effectLst/>
                <a:uLnTx/>
                <a:uFillTx/>
              </a:rPr>
              <a:t>PPT</a:t>
            </a:r>
            <a:r>
              <a:rPr kumimoji="0" lang="zh-CN" altLang="en-US" sz="100" b="0" i="0" u="none" strike="noStrike" kern="0" cap="none" spc="0" normalizeH="0" baseline="0" noProof="0" dirty="0">
                <a:ln>
                  <a:noFill/>
                </a:ln>
                <a:solidFill>
                  <a:schemeClr val="bg1">
                    <a:lumMod val="95000"/>
                  </a:schemeClr>
                </a:solidFill>
                <a:effectLst/>
                <a:uLnTx/>
                <a:uFillTx/>
              </a:rPr>
              <a:t>模板：</a:t>
            </a:r>
            <a:r>
              <a:rPr kumimoji="0" lang="en-US" altLang="zh-CN" sz="100" b="0" i="0" u="none" strike="noStrike" kern="0" cap="none" spc="0" normalizeH="0" baseline="0" noProof="0" dirty="0">
                <a:ln>
                  <a:noFill/>
                </a:ln>
                <a:solidFill>
                  <a:schemeClr val="bg1">
                    <a:lumMod val="95000"/>
                  </a:schemeClr>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chemeClr val="bg1">
                    <a:lumMod val="95000"/>
                  </a:schemeClr>
                </a:solidFill>
                <a:effectLst/>
                <a:uLnTx/>
                <a:uFillTx/>
              </a:rPr>
              <a:t>节日</a:t>
            </a:r>
            <a:r>
              <a:rPr kumimoji="0" lang="en-US" altLang="zh-CN" sz="100" b="0" i="0" u="none" strike="noStrike" kern="0" cap="none" spc="0" normalizeH="0" baseline="0" noProof="0" dirty="0">
                <a:ln>
                  <a:noFill/>
                </a:ln>
                <a:solidFill>
                  <a:schemeClr val="bg1">
                    <a:lumMod val="95000"/>
                  </a:schemeClr>
                </a:solidFill>
                <a:effectLst/>
                <a:uLnTx/>
                <a:uFillTx/>
              </a:rPr>
              <a:t>PPT</a:t>
            </a:r>
            <a:r>
              <a:rPr kumimoji="0" lang="zh-CN" altLang="en-US" sz="100" b="0" i="0" u="none" strike="noStrike" kern="0" cap="none" spc="0" normalizeH="0" baseline="0" noProof="0" dirty="0">
                <a:ln>
                  <a:noFill/>
                </a:ln>
                <a:solidFill>
                  <a:schemeClr val="bg1">
                    <a:lumMod val="95000"/>
                  </a:schemeClr>
                </a:solidFill>
                <a:effectLst/>
                <a:uLnTx/>
                <a:uFillTx/>
              </a:rPr>
              <a:t>模板：</a:t>
            </a:r>
            <a:r>
              <a:rPr kumimoji="0" lang="en-US" altLang="zh-CN" sz="100" b="0" i="0" u="none" strike="noStrike" kern="0" cap="none" spc="0" normalizeH="0" baseline="0" noProof="0" dirty="0">
                <a:ln>
                  <a:noFill/>
                </a:ln>
                <a:solidFill>
                  <a:schemeClr val="bg1">
                    <a:lumMod val="95000"/>
                  </a:schemeClr>
                </a:solidFill>
                <a:effectLst/>
                <a:uLnTx/>
                <a:uFillTx/>
              </a:rPr>
              <a:t>www.1ppt.com/jieri/           PPT</a:t>
            </a:r>
            <a:r>
              <a:rPr kumimoji="0" lang="zh-CN" altLang="en-US" sz="100" b="0" i="0" u="none" strike="noStrike" kern="0" cap="none" spc="0" normalizeH="0" baseline="0" noProof="0" dirty="0">
                <a:ln>
                  <a:noFill/>
                </a:ln>
                <a:solidFill>
                  <a:schemeClr val="bg1">
                    <a:lumMod val="95000"/>
                  </a:schemeClr>
                </a:solidFill>
                <a:effectLst/>
                <a:uLnTx/>
                <a:uFillTx/>
              </a:rPr>
              <a:t>素材下载：</a:t>
            </a:r>
            <a:r>
              <a:rPr kumimoji="0" lang="en-US" altLang="zh-CN" sz="100" b="0" i="0" u="none" strike="noStrike" kern="0" cap="none" spc="0" normalizeH="0" baseline="0" noProof="0" dirty="0">
                <a:ln>
                  <a:noFill/>
                </a:ln>
                <a:solidFill>
                  <a:schemeClr val="bg1">
                    <a:lumMod val="95000"/>
                  </a:schemeClr>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chemeClr val="bg1">
                    <a:lumMod val="95000"/>
                  </a:schemeClr>
                </a:solidFill>
                <a:effectLst/>
                <a:uLnTx/>
                <a:uFillTx/>
              </a:rPr>
              <a:t>PPT</a:t>
            </a:r>
            <a:r>
              <a:rPr kumimoji="0" lang="zh-CN" altLang="en-US" sz="100" b="0" i="0" u="none" strike="noStrike" kern="0" cap="none" spc="0" normalizeH="0" baseline="0" noProof="0" dirty="0">
                <a:ln>
                  <a:noFill/>
                </a:ln>
                <a:solidFill>
                  <a:schemeClr val="bg1">
                    <a:lumMod val="95000"/>
                  </a:schemeClr>
                </a:solidFill>
                <a:effectLst/>
                <a:uLnTx/>
                <a:uFillTx/>
              </a:rPr>
              <a:t>背景图片：</a:t>
            </a:r>
            <a:r>
              <a:rPr kumimoji="0" lang="en-US" altLang="zh-CN" sz="100" b="0" i="0" u="none" strike="noStrike" kern="0" cap="none" spc="0" normalizeH="0" baseline="0" noProof="0" dirty="0">
                <a:ln>
                  <a:noFill/>
                </a:ln>
                <a:solidFill>
                  <a:schemeClr val="bg1">
                    <a:lumMod val="95000"/>
                  </a:schemeClr>
                </a:solidFill>
                <a:effectLst/>
                <a:uLnTx/>
                <a:uFillTx/>
              </a:rPr>
              <a:t>www.1ppt.com/beijing/      PPT</a:t>
            </a:r>
            <a:r>
              <a:rPr kumimoji="0" lang="zh-CN" altLang="en-US" sz="100" b="0" i="0" u="none" strike="noStrike" kern="0" cap="none" spc="0" normalizeH="0" baseline="0" noProof="0" dirty="0">
                <a:ln>
                  <a:noFill/>
                </a:ln>
                <a:solidFill>
                  <a:schemeClr val="bg1">
                    <a:lumMod val="95000"/>
                  </a:schemeClr>
                </a:solidFill>
                <a:effectLst/>
                <a:uLnTx/>
                <a:uFillTx/>
              </a:rPr>
              <a:t>图表下载：</a:t>
            </a:r>
            <a:r>
              <a:rPr kumimoji="0" lang="en-US" altLang="zh-CN" sz="100" b="0" i="0" u="none" strike="noStrike" kern="0" cap="none" spc="0" normalizeH="0" baseline="0" noProof="0" dirty="0">
                <a:ln>
                  <a:noFill/>
                </a:ln>
                <a:solidFill>
                  <a:schemeClr val="bg1">
                    <a:lumMod val="95000"/>
                  </a:schemeClr>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chemeClr val="bg1">
                    <a:lumMod val="95000"/>
                  </a:schemeClr>
                </a:solidFill>
                <a:effectLst/>
                <a:uLnTx/>
                <a:uFillTx/>
              </a:rPr>
              <a:t>优秀</a:t>
            </a:r>
            <a:r>
              <a:rPr kumimoji="0" lang="en-US" altLang="zh-CN" sz="100" b="0" i="0" u="none" strike="noStrike" kern="0" cap="none" spc="0" normalizeH="0" baseline="0" noProof="0" dirty="0">
                <a:ln>
                  <a:noFill/>
                </a:ln>
                <a:solidFill>
                  <a:schemeClr val="bg1">
                    <a:lumMod val="95000"/>
                  </a:schemeClr>
                </a:solidFill>
                <a:effectLst/>
                <a:uLnTx/>
                <a:uFillTx/>
              </a:rPr>
              <a:t>PPT</a:t>
            </a:r>
            <a:r>
              <a:rPr kumimoji="0" lang="zh-CN" altLang="en-US" sz="100" b="0" i="0" u="none" strike="noStrike" kern="0" cap="none" spc="0" normalizeH="0" baseline="0" noProof="0" dirty="0">
                <a:ln>
                  <a:noFill/>
                </a:ln>
                <a:solidFill>
                  <a:schemeClr val="bg1">
                    <a:lumMod val="95000"/>
                  </a:schemeClr>
                </a:solidFill>
                <a:effectLst/>
                <a:uLnTx/>
                <a:uFillTx/>
              </a:rPr>
              <a:t>下载：</a:t>
            </a:r>
            <a:r>
              <a:rPr kumimoji="0" lang="en-US" altLang="zh-CN" sz="100" b="0" i="0" u="none" strike="noStrike" kern="0" cap="none" spc="0" normalizeH="0" baseline="0" noProof="0" dirty="0">
                <a:ln>
                  <a:noFill/>
                </a:ln>
                <a:solidFill>
                  <a:schemeClr val="bg1">
                    <a:lumMod val="95000"/>
                  </a:schemeClr>
                </a:solidFill>
                <a:effectLst/>
                <a:uLnTx/>
                <a:uFillTx/>
              </a:rPr>
              <a:t>www.1ppt.com/xiazai/        PPT</a:t>
            </a:r>
            <a:r>
              <a:rPr kumimoji="0" lang="zh-CN" altLang="en-US" sz="100" b="0" i="0" u="none" strike="noStrike" kern="0" cap="none" spc="0" normalizeH="0" baseline="0" noProof="0" dirty="0">
                <a:ln>
                  <a:noFill/>
                </a:ln>
                <a:solidFill>
                  <a:schemeClr val="bg1">
                    <a:lumMod val="95000"/>
                  </a:schemeClr>
                </a:solidFill>
                <a:effectLst/>
                <a:uLnTx/>
                <a:uFillTx/>
              </a:rPr>
              <a:t>教程： </a:t>
            </a:r>
            <a:r>
              <a:rPr kumimoji="0" lang="en-US" altLang="zh-CN" sz="100" b="0" i="0" u="none" strike="noStrike" kern="0" cap="none" spc="0" normalizeH="0" baseline="0" noProof="0" dirty="0">
                <a:ln>
                  <a:noFill/>
                </a:ln>
                <a:solidFill>
                  <a:schemeClr val="bg1">
                    <a:lumMod val="95000"/>
                  </a:schemeClr>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chemeClr val="bg1">
                    <a:lumMod val="95000"/>
                  </a:schemeClr>
                </a:solidFill>
                <a:effectLst/>
                <a:uLnTx/>
                <a:uFillTx/>
              </a:rPr>
              <a:t>Word</a:t>
            </a:r>
            <a:r>
              <a:rPr kumimoji="0" lang="zh-CN" altLang="en-US" sz="100" b="0" i="0" u="none" strike="noStrike" kern="0" cap="none" spc="0" normalizeH="0" baseline="0" noProof="0" dirty="0">
                <a:ln>
                  <a:noFill/>
                </a:ln>
                <a:solidFill>
                  <a:schemeClr val="bg1">
                    <a:lumMod val="95000"/>
                  </a:schemeClr>
                </a:solidFill>
                <a:effectLst/>
                <a:uLnTx/>
                <a:uFillTx/>
              </a:rPr>
              <a:t>教程： </a:t>
            </a:r>
            <a:r>
              <a:rPr kumimoji="0" lang="en-US" altLang="zh-CN" sz="100" b="0" i="0" u="none" strike="noStrike" kern="0" cap="none" spc="0" normalizeH="0" baseline="0" noProof="0" dirty="0">
                <a:ln>
                  <a:noFill/>
                </a:ln>
                <a:solidFill>
                  <a:schemeClr val="bg1">
                    <a:lumMod val="95000"/>
                  </a:schemeClr>
                </a:solidFill>
                <a:effectLst/>
                <a:uLnTx/>
                <a:uFillTx/>
              </a:rPr>
              <a:t>www.1ppt.com/word/              Excel</a:t>
            </a:r>
            <a:r>
              <a:rPr kumimoji="0" lang="zh-CN" altLang="en-US" sz="100" b="0" i="0" u="none" strike="noStrike" kern="0" cap="none" spc="0" normalizeH="0" baseline="0" noProof="0" dirty="0">
                <a:ln>
                  <a:noFill/>
                </a:ln>
                <a:solidFill>
                  <a:schemeClr val="bg1">
                    <a:lumMod val="95000"/>
                  </a:schemeClr>
                </a:solidFill>
                <a:effectLst/>
                <a:uLnTx/>
                <a:uFillTx/>
              </a:rPr>
              <a:t>教程：</a:t>
            </a:r>
            <a:r>
              <a:rPr kumimoji="0" lang="en-US" altLang="zh-CN" sz="100" b="0" i="0" u="none" strike="noStrike" kern="0" cap="none" spc="0" normalizeH="0" baseline="0" noProof="0" dirty="0">
                <a:ln>
                  <a:noFill/>
                </a:ln>
                <a:solidFill>
                  <a:schemeClr val="bg1">
                    <a:lumMod val="95000"/>
                  </a:schemeClr>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chemeClr val="bg1">
                    <a:lumMod val="95000"/>
                  </a:schemeClr>
                </a:solidFill>
                <a:effectLst/>
                <a:uLnTx/>
                <a:uFillTx/>
              </a:rPr>
              <a:t>资料下载：</a:t>
            </a:r>
            <a:r>
              <a:rPr kumimoji="0" lang="en-US" altLang="zh-CN" sz="100" b="0" i="0" u="none" strike="noStrike" kern="0" cap="none" spc="0" normalizeH="0" baseline="0" noProof="0" dirty="0">
                <a:ln>
                  <a:noFill/>
                </a:ln>
                <a:solidFill>
                  <a:schemeClr val="bg1">
                    <a:lumMod val="95000"/>
                  </a:schemeClr>
                </a:solidFill>
                <a:effectLst/>
                <a:uLnTx/>
                <a:uFillTx/>
              </a:rPr>
              <a:t>www.1ppt.com/ziliao/                PPT</a:t>
            </a:r>
            <a:r>
              <a:rPr kumimoji="0" lang="zh-CN" altLang="en-US" sz="100" b="0" i="0" u="none" strike="noStrike" kern="0" cap="none" spc="0" normalizeH="0" baseline="0" noProof="0" dirty="0">
                <a:ln>
                  <a:noFill/>
                </a:ln>
                <a:solidFill>
                  <a:schemeClr val="bg1">
                    <a:lumMod val="95000"/>
                  </a:schemeClr>
                </a:solidFill>
                <a:effectLst/>
                <a:uLnTx/>
                <a:uFillTx/>
              </a:rPr>
              <a:t>课件下载：</a:t>
            </a:r>
            <a:r>
              <a:rPr kumimoji="0" lang="en-US" altLang="zh-CN" sz="100" b="0" i="0" u="none" strike="noStrike" kern="0" cap="none" spc="0" normalizeH="0" baseline="0" noProof="0" dirty="0">
                <a:ln>
                  <a:noFill/>
                </a:ln>
                <a:solidFill>
                  <a:schemeClr val="bg1">
                    <a:lumMod val="95000"/>
                  </a:schemeClr>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chemeClr val="bg1">
                    <a:lumMod val="95000"/>
                  </a:schemeClr>
                </a:solidFill>
                <a:effectLst/>
                <a:uLnTx/>
                <a:uFillTx/>
              </a:rPr>
              <a:t>范文下载：</a:t>
            </a:r>
            <a:r>
              <a:rPr kumimoji="0" lang="en-US" altLang="zh-CN" sz="100" b="0" i="0" u="none" strike="noStrike" kern="0" cap="none" spc="0" normalizeH="0" baseline="0" noProof="0" dirty="0">
                <a:ln>
                  <a:noFill/>
                </a:ln>
                <a:solidFill>
                  <a:schemeClr val="bg1">
                    <a:lumMod val="95000"/>
                  </a:schemeClr>
                </a:solidFill>
                <a:effectLst/>
                <a:uLnTx/>
                <a:uFillTx/>
              </a:rPr>
              <a:t>www.1ppt.com/fanwen/             </a:t>
            </a:r>
            <a:r>
              <a:rPr kumimoji="0" lang="zh-CN" altLang="en-US" sz="100" b="0" i="0" u="none" strike="noStrike" kern="0" cap="none" spc="0" normalizeH="0" baseline="0" noProof="0" dirty="0">
                <a:ln>
                  <a:noFill/>
                </a:ln>
                <a:solidFill>
                  <a:schemeClr val="bg1">
                    <a:lumMod val="95000"/>
                  </a:schemeClr>
                </a:solidFill>
                <a:effectLst/>
                <a:uLnTx/>
                <a:uFillTx/>
              </a:rPr>
              <a:t>试卷下载：</a:t>
            </a:r>
            <a:r>
              <a:rPr kumimoji="0" lang="en-US" altLang="zh-CN" sz="100" b="0" i="0" u="none" strike="noStrike" kern="0" cap="none" spc="0" normalizeH="0" baseline="0" noProof="0" dirty="0">
                <a:ln>
                  <a:noFill/>
                </a:ln>
                <a:solidFill>
                  <a:schemeClr val="bg1">
                    <a:lumMod val="95000"/>
                  </a:schemeClr>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chemeClr val="bg1">
                    <a:lumMod val="95000"/>
                  </a:schemeClr>
                </a:solidFill>
                <a:effectLst/>
                <a:uLnTx/>
                <a:uFillTx/>
              </a:rPr>
              <a:t>教案下载：</a:t>
            </a:r>
            <a:r>
              <a:rPr kumimoji="0" lang="en-US" altLang="zh-CN" sz="100" b="0" i="0" u="none" strike="noStrike" kern="0" cap="none" spc="0" normalizeH="0" baseline="0" noProof="0" dirty="0">
                <a:ln>
                  <a:noFill/>
                </a:ln>
                <a:solidFill>
                  <a:schemeClr val="bg1">
                    <a:lumMod val="95000"/>
                  </a:schemeClr>
                </a:solidFill>
                <a:effectLst/>
                <a:uLnTx/>
                <a:uFillTx/>
              </a:rPr>
              <a:t>www.1ppt.com/jiaoan/  </a:t>
            </a:r>
            <a:r>
              <a:rPr kumimoji="0" lang="en-US" altLang="zh-CN" sz="100" b="0" i="0" u="none" strike="noStrike" kern="0" cap="none" spc="0" normalizeH="0" baseline="0" noProof="0" dirty="0" smtClean="0">
                <a:ln>
                  <a:noFill/>
                </a:ln>
                <a:solidFill>
                  <a:schemeClr val="bg1">
                    <a:lumMod val="95000"/>
                  </a:schemeClr>
                </a:solidFill>
                <a:effectLst/>
                <a:uLnTx/>
                <a:uFillTx/>
              </a:rPr>
              <a:t>      PPT</a:t>
            </a:r>
            <a:r>
              <a:rPr kumimoji="0" lang="zh-CN" altLang="en-US" sz="100" b="0" i="0" u="none" strike="noStrike" kern="0" cap="none" spc="0" normalizeH="0" baseline="0" noProof="0" dirty="0" smtClean="0">
                <a:ln>
                  <a:noFill/>
                </a:ln>
                <a:solidFill>
                  <a:schemeClr val="bg1">
                    <a:lumMod val="95000"/>
                  </a:schemeClr>
                </a:solidFill>
                <a:effectLst/>
                <a:uLnTx/>
                <a:uFillTx/>
              </a:rPr>
              <a:t>论坛：</a:t>
            </a:r>
            <a:r>
              <a:rPr kumimoji="0" lang="en-US" altLang="zh-CN" sz="100" b="0" i="0" u="none" strike="noStrike" kern="0" cap="none" spc="0" normalizeH="0" baseline="0" noProof="0" dirty="0" smtClean="0">
                <a:ln>
                  <a:noFill/>
                </a:ln>
                <a:solidFill>
                  <a:schemeClr val="bg1">
                    <a:lumMod val="95000"/>
                  </a:schemeClr>
                </a:solidFill>
                <a:effectLst/>
                <a:uLnTx/>
                <a:uFillTx/>
              </a:rPr>
              <a:t>www.1ppt.cn</a:t>
            </a:r>
            <a:endParaRPr kumimoji="0" lang="en-US" altLang="zh-CN" sz="100" b="0" i="0" u="none" strike="noStrike" kern="0" cap="none" spc="0" normalizeH="0" baseline="0" noProof="0" dirty="0">
              <a:ln>
                <a:noFill/>
              </a:ln>
              <a:solidFill>
                <a:schemeClr val="bg1">
                  <a:lumMod val="9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chemeClr val="bg1">
                    <a:lumMod val="95000"/>
                  </a:schemeClr>
                </a:solidFill>
                <a:effectLst/>
                <a:uLnTx/>
                <a:uFillTx/>
              </a:rPr>
              <a:t> </a:t>
            </a:r>
            <a:endParaRPr kumimoji="0" lang="zh-CN" altLang="en-US" sz="100" b="0" i="0" u="none" strike="noStrike" kern="0" cap="none" spc="0" normalizeH="0" baseline="0" noProof="0" dirty="0">
              <a:ln>
                <a:noFill/>
              </a:ln>
              <a:solidFill>
                <a:schemeClr val="bg1">
                  <a:lumMod val="95000"/>
                </a:schemeClr>
              </a:solidFill>
              <a:effectLst/>
              <a:uLnTx/>
              <a:uFillTx/>
            </a:endParaRPr>
          </a:p>
        </p:txBody>
      </p:sp>
    </p:spTree>
    <p:extLst>
      <p:ext uri="{BB962C8B-B14F-4D97-AF65-F5344CB8AC3E}">
        <p14:creationId xmlns:p14="http://schemas.microsoft.com/office/powerpoint/2010/main" val="650475727"/>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par>
                                    <p:cTn id="8" presetID="2" presetClass="entr" presetSubtype="4" accel="62000" fill="hold" grpId="0" nodeType="withEffect" p14:presetBounceEnd="40000">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14:bounceEnd="40000">
                                          <p:cBhvr additive="base">
                                            <p:cTn id="10" dur="50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25"/>
                                            </p:tgtEl>
                                            <p:attrNameLst>
                                              <p:attrName>ppt_y</p:attrName>
                                            </p:attrNameLst>
                                          </p:cBhvr>
                                          <p:tavLst>
                                            <p:tav tm="0">
                                              <p:val>
                                                <p:strVal val="1+#ppt_h/2"/>
                                              </p:val>
                                            </p:tav>
                                            <p:tav tm="100000">
                                              <p:val>
                                                <p:strVal val="#ppt_y"/>
                                              </p:val>
                                            </p:tav>
                                          </p:tavLst>
                                        </p:anim>
                                      </p:childTnLst>
                                    </p:cTn>
                                  </p:par>
                                  <p:par>
                                    <p:cTn id="12" presetID="2" presetClass="entr" presetSubtype="4" accel="62000" fill="hold" grpId="0" nodeType="withEffect" p14:presetBounceEnd="40000">
                                      <p:stCondLst>
                                        <p:cond delay="200"/>
                                      </p:stCondLst>
                                      <p:childTnLst>
                                        <p:set>
                                          <p:cBhvr>
                                            <p:cTn id="13" dur="1" fill="hold">
                                              <p:stCondLst>
                                                <p:cond delay="0"/>
                                              </p:stCondLst>
                                            </p:cTn>
                                            <p:tgtEl>
                                              <p:spTgt spid="35"/>
                                            </p:tgtEl>
                                            <p:attrNameLst>
                                              <p:attrName>style.visibility</p:attrName>
                                            </p:attrNameLst>
                                          </p:cBhvr>
                                          <p:to>
                                            <p:strVal val="visible"/>
                                          </p:to>
                                        </p:set>
                                        <p:anim calcmode="lin" valueType="num" p14:bounceEnd="40000">
                                          <p:cBhvr additive="base">
                                            <p:cTn id="14" dur="500" fill="hold"/>
                                            <p:tgtEl>
                                              <p:spTgt spid="35"/>
                                            </p:tgtEl>
                                            <p:attrNameLst>
                                              <p:attrName>ppt_x</p:attrName>
                                            </p:attrNameLst>
                                          </p:cBhvr>
                                          <p:tavLst>
                                            <p:tav tm="0">
                                              <p:val>
                                                <p:strVal val="#ppt_x"/>
                                              </p:val>
                                            </p:tav>
                                            <p:tav tm="100000">
                                              <p:val>
                                                <p:strVal val="#ppt_x"/>
                                              </p:val>
                                            </p:tav>
                                          </p:tavLst>
                                        </p:anim>
                                        <p:anim calcmode="lin" valueType="num" p14:bounceEnd="40000">
                                          <p:cBhvr additive="base">
                                            <p:cTn id="15" dur="500" fill="hold"/>
                                            <p:tgtEl>
                                              <p:spTgt spid="35"/>
                                            </p:tgtEl>
                                            <p:attrNameLst>
                                              <p:attrName>ppt_y</p:attrName>
                                            </p:attrNameLst>
                                          </p:cBhvr>
                                          <p:tavLst>
                                            <p:tav tm="0">
                                              <p:val>
                                                <p:strVal val="1+#ppt_h/2"/>
                                              </p:val>
                                            </p:tav>
                                            <p:tav tm="100000">
                                              <p:val>
                                                <p:strVal val="#ppt_y"/>
                                              </p:val>
                                            </p:tav>
                                          </p:tavLst>
                                        </p:anim>
                                      </p:childTnLst>
                                    </p:cTn>
                                  </p:par>
                                </p:childTnLst>
                              </p:cTn>
                            </p:par>
                            <p:par>
                              <p:cTn id="16" fill="hold">
                                <p:stCondLst>
                                  <p:cond delay="700"/>
                                </p:stCondLst>
                                <p:childTnLst>
                                  <p:par>
                                    <p:cTn id="17" presetID="21" presetClass="entr" presetSubtype="1"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heel(1)">
                                          <p:cBhvr>
                                            <p:cTn id="19" dur="500"/>
                                            <p:tgtEl>
                                              <p:spTgt spid="26"/>
                                            </p:tgtEl>
                                          </p:cBhvr>
                                        </p:animEffect>
                                      </p:childTnLst>
                                    </p:cTn>
                                  </p:par>
                                  <p:par>
                                    <p:cTn id="20" presetID="53" presetClass="entr" presetSubtype="16"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childTnLst>
                              </p:cTn>
                            </p:par>
                            <p:par>
                              <p:cTn id="25" fill="hold">
                                <p:stCondLst>
                                  <p:cond delay="1200"/>
                                </p:stCondLst>
                                <p:childTnLst>
                                  <p:par>
                                    <p:cTn id="26" presetID="16" presetClass="entr" presetSubtype="37"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barn(outVertical)">
                                          <p:cBhvr>
                                            <p:cTn id="28" dur="500"/>
                                            <p:tgtEl>
                                              <p:spTgt spid="34"/>
                                            </p:tgtEl>
                                          </p:cBhvr>
                                        </p:animEffect>
                                      </p:childTnLst>
                                    </p:cTn>
                                  </p:par>
                                </p:childTnLst>
                              </p:cTn>
                            </p:par>
                            <p:par>
                              <p:cTn id="29" fill="hold">
                                <p:stCondLst>
                                  <p:cond delay="1700"/>
                                </p:stCondLst>
                                <p:childTnLst>
                                  <p:par>
                                    <p:cTn id="30" presetID="22" presetClass="entr" presetSubtype="8"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childTnLst>
                              </p:cTn>
                            </p:par>
                            <p:par>
                              <p:cTn id="33" fill="hold">
                                <p:stCondLst>
                                  <p:cond delay="2200"/>
                                </p:stCondLst>
                                <p:childTnLst>
                                  <p:par>
                                    <p:cTn id="34" presetID="21" presetClass="entr" presetSubtype="1"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wheel(1)">
                                          <p:cBhvr>
                                            <p:cTn id="36" dur="500"/>
                                            <p:tgtEl>
                                              <p:spTgt spid="36"/>
                                            </p:tgtEl>
                                          </p:cBhvr>
                                        </p:animEffect>
                                      </p:childTnLst>
                                    </p:cTn>
                                  </p:par>
                                  <p:par>
                                    <p:cTn id="37" presetID="53" presetClass="entr" presetSubtype="16" fill="hold" nodeType="with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fltVal val="0"/>
                                              </p:val>
                                            </p:tav>
                                            <p:tav tm="100000">
                                              <p:val>
                                                <p:strVal val="#ppt_w"/>
                                              </p:val>
                                            </p:tav>
                                          </p:tavLst>
                                        </p:anim>
                                        <p:anim calcmode="lin" valueType="num">
                                          <p:cBhvr>
                                            <p:cTn id="40" dur="500" fill="hold"/>
                                            <p:tgtEl>
                                              <p:spTgt spid="48"/>
                                            </p:tgtEl>
                                            <p:attrNameLst>
                                              <p:attrName>ppt_h</p:attrName>
                                            </p:attrNameLst>
                                          </p:cBhvr>
                                          <p:tavLst>
                                            <p:tav tm="0">
                                              <p:val>
                                                <p:fltVal val="0"/>
                                              </p:val>
                                            </p:tav>
                                            <p:tav tm="100000">
                                              <p:val>
                                                <p:strVal val="#ppt_h"/>
                                              </p:val>
                                            </p:tav>
                                          </p:tavLst>
                                        </p:anim>
                                        <p:animEffect transition="in" filter="fade">
                                          <p:cBhvr>
                                            <p:cTn id="41" dur="500"/>
                                            <p:tgtEl>
                                              <p:spTgt spid="48"/>
                                            </p:tgtEl>
                                          </p:cBhvr>
                                        </p:animEffect>
                                      </p:childTnLst>
                                    </p:cTn>
                                  </p:par>
                                </p:childTnLst>
                              </p:cTn>
                            </p:par>
                            <p:par>
                              <p:cTn id="42" fill="hold">
                                <p:stCondLst>
                                  <p:cond delay="2700"/>
                                </p:stCondLst>
                                <p:childTnLst>
                                  <p:par>
                                    <p:cTn id="43" presetID="16" presetClass="entr" presetSubtype="37" fill="hold" nodeType="after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barn(outVertical)">
                                          <p:cBhvr>
                                            <p:cTn id="45" dur="500"/>
                                            <p:tgtEl>
                                              <p:spTgt spid="44"/>
                                            </p:tgtEl>
                                          </p:cBhvr>
                                        </p:animEffect>
                                      </p:childTnLst>
                                    </p:cTn>
                                  </p:par>
                                </p:childTnLst>
                              </p:cTn>
                            </p:par>
                            <p:par>
                              <p:cTn id="46" fill="hold">
                                <p:stCondLst>
                                  <p:cond delay="3200"/>
                                </p:stCondLst>
                                <p:childTnLst>
                                  <p:par>
                                    <p:cTn id="47" presetID="22" presetClass="entr" presetSubtype="8"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par>
                              <p:cTn id="50" fill="hold">
                                <p:stCondLst>
                                  <p:cond delay="3700"/>
                                </p:stCondLst>
                                <p:childTnLst>
                                  <p:par>
                                    <p:cTn id="51" presetID="16" presetClass="entr" presetSubtype="37" fill="hold" grpId="0"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barn(outVertical)">
                                          <p:cBhvr>
                                            <p:cTn id="53" dur="500"/>
                                            <p:tgtEl>
                                              <p:spTgt spid="51"/>
                                            </p:tgtEl>
                                          </p:cBhvr>
                                        </p:animEffect>
                                      </p:childTnLst>
                                    </p:cTn>
                                  </p:par>
                                  <p:par>
                                    <p:cTn id="54" presetID="16" presetClass="entr" presetSubtype="37"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barn(outVertical)">
                                          <p:cBhvr>
                                            <p:cTn id="5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P spid="35" grpId="0" animBg="1"/>
          <p:bldP spid="51"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par>
                                    <p:cTn id="8" presetID="2" presetClass="entr" presetSubtype="4" accel="6200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500" fill="hold"/>
                                            <p:tgtEl>
                                              <p:spTgt spid="25"/>
                                            </p:tgtEl>
                                            <p:attrNameLst>
                                              <p:attrName>ppt_x</p:attrName>
                                            </p:attrNameLst>
                                          </p:cBhvr>
                                          <p:tavLst>
                                            <p:tav tm="0">
                                              <p:val>
                                                <p:strVal val="#ppt_x"/>
                                              </p:val>
                                            </p:tav>
                                            <p:tav tm="100000">
                                              <p:val>
                                                <p:strVal val="#ppt_x"/>
                                              </p:val>
                                            </p:tav>
                                          </p:tavLst>
                                        </p:anim>
                                        <p:anim calcmode="lin" valueType="num">
                                          <p:cBhvr additive="base">
                                            <p:cTn id="11" dur="500" fill="hold"/>
                                            <p:tgtEl>
                                              <p:spTgt spid="25"/>
                                            </p:tgtEl>
                                            <p:attrNameLst>
                                              <p:attrName>ppt_y</p:attrName>
                                            </p:attrNameLst>
                                          </p:cBhvr>
                                          <p:tavLst>
                                            <p:tav tm="0">
                                              <p:val>
                                                <p:strVal val="1+#ppt_h/2"/>
                                              </p:val>
                                            </p:tav>
                                            <p:tav tm="100000">
                                              <p:val>
                                                <p:strVal val="#ppt_y"/>
                                              </p:val>
                                            </p:tav>
                                          </p:tavLst>
                                        </p:anim>
                                      </p:childTnLst>
                                    </p:cTn>
                                  </p:par>
                                  <p:par>
                                    <p:cTn id="12" presetID="2" presetClass="entr" presetSubtype="4" accel="62000" fill="hold" grpId="0" nodeType="withEffect">
                                      <p:stCondLst>
                                        <p:cond delay="20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500" fill="hold"/>
                                            <p:tgtEl>
                                              <p:spTgt spid="35"/>
                                            </p:tgtEl>
                                            <p:attrNameLst>
                                              <p:attrName>ppt_x</p:attrName>
                                            </p:attrNameLst>
                                          </p:cBhvr>
                                          <p:tavLst>
                                            <p:tav tm="0">
                                              <p:val>
                                                <p:strVal val="#ppt_x"/>
                                              </p:val>
                                            </p:tav>
                                            <p:tav tm="100000">
                                              <p:val>
                                                <p:strVal val="#ppt_x"/>
                                              </p:val>
                                            </p:tav>
                                          </p:tavLst>
                                        </p:anim>
                                        <p:anim calcmode="lin" valueType="num">
                                          <p:cBhvr additive="base">
                                            <p:cTn id="15" dur="500" fill="hold"/>
                                            <p:tgtEl>
                                              <p:spTgt spid="35"/>
                                            </p:tgtEl>
                                            <p:attrNameLst>
                                              <p:attrName>ppt_y</p:attrName>
                                            </p:attrNameLst>
                                          </p:cBhvr>
                                          <p:tavLst>
                                            <p:tav tm="0">
                                              <p:val>
                                                <p:strVal val="1+#ppt_h/2"/>
                                              </p:val>
                                            </p:tav>
                                            <p:tav tm="100000">
                                              <p:val>
                                                <p:strVal val="#ppt_y"/>
                                              </p:val>
                                            </p:tav>
                                          </p:tavLst>
                                        </p:anim>
                                      </p:childTnLst>
                                    </p:cTn>
                                  </p:par>
                                </p:childTnLst>
                              </p:cTn>
                            </p:par>
                            <p:par>
                              <p:cTn id="16" fill="hold">
                                <p:stCondLst>
                                  <p:cond delay="700"/>
                                </p:stCondLst>
                                <p:childTnLst>
                                  <p:par>
                                    <p:cTn id="17" presetID="21" presetClass="entr" presetSubtype="1"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heel(1)">
                                          <p:cBhvr>
                                            <p:cTn id="19" dur="500"/>
                                            <p:tgtEl>
                                              <p:spTgt spid="26"/>
                                            </p:tgtEl>
                                          </p:cBhvr>
                                        </p:animEffect>
                                      </p:childTnLst>
                                    </p:cTn>
                                  </p:par>
                                  <p:par>
                                    <p:cTn id="20" presetID="53" presetClass="entr" presetSubtype="16"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childTnLst>
                              </p:cTn>
                            </p:par>
                            <p:par>
                              <p:cTn id="25" fill="hold">
                                <p:stCondLst>
                                  <p:cond delay="1200"/>
                                </p:stCondLst>
                                <p:childTnLst>
                                  <p:par>
                                    <p:cTn id="26" presetID="16" presetClass="entr" presetSubtype="37"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barn(outVertical)">
                                          <p:cBhvr>
                                            <p:cTn id="28" dur="500"/>
                                            <p:tgtEl>
                                              <p:spTgt spid="34"/>
                                            </p:tgtEl>
                                          </p:cBhvr>
                                        </p:animEffect>
                                      </p:childTnLst>
                                    </p:cTn>
                                  </p:par>
                                </p:childTnLst>
                              </p:cTn>
                            </p:par>
                            <p:par>
                              <p:cTn id="29" fill="hold">
                                <p:stCondLst>
                                  <p:cond delay="1700"/>
                                </p:stCondLst>
                                <p:childTnLst>
                                  <p:par>
                                    <p:cTn id="30" presetID="22" presetClass="entr" presetSubtype="8"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childTnLst>
                              </p:cTn>
                            </p:par>
                            <p:par>
                              <p:cTn id="33" fill="hold">
                                <p:stCondLst>
                                  <p:cond delay="2200"/>
                                </p:stCondLst>
                                <p:childTnLst>
                                  <p:par>
                                    <p:cTn id="34" presetID="21" presetClass="entr" presetSubtype="1"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wheel(1)">
                                          <p:cBhvr>
                                            <p:cTn id="36" dur="500"/>
                                            <p:tgtEl>
                                              <p:spTgt spid="36"/>
                                            </p:tgtEl>
                                          </p:cBhvr>
                                        </p:animEffect>
                                      </p:childTnLst>
                                    </p:cTn>
                                  </p:par>
                                  <p:par>
                                    <p:cTn id="37" presetID="53" presetClass="entr" presetSubtype="16" fill="hold" nodeType="with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fltVal val="0"/>
                                              </p:val>
                                            </p:tav>
                                            <p:tav tm="100000">
                                              <p:val>
                                                <p:strVal val="#ppt_w"/>
                                              </p:val>
                                            </p:tav>
                                          </p:tavLst>
                                        </p:anim>
                                        <p:anim calcmode="lin" valueType="num">
                                          <p:cBhvr>
                                            <p:cTn id="40" dur="500" fill="hold"/>
                                            <p:tgtEl>
                                              <p:spTgt spid="48"/>
                                            </p:tgtEl>
                                            <p:attrNameLst>
                                              <p:attrName>ppt_h</p:attrName>
                                            </p:attrNameLst>
                                          </p:cBhvr>
                                          <p:tavLst>
                                            <p:tav tm="0">
                                              <p:val>
                                                <p:fltVal val="0"/>
                                              </p:val>
                                            </p:tav>
                                            <p:tav tm="100000">
                                              <p:val>
                                                <p:strVal val="#ppt_h"/>
                                              </p:val>
                                            </p:tav>
                                          </p:tavLst>
                                        </p:anim>
                                        <p:animEffect transition="in" filter="fade">
                                          <p:cBhvr>
                                            <p:cTn id="41" dur="500"/>
                                            <p:tgtEl>
                                              <p:spTgt spid="48"/>
                                            </p:tgtEl>
                                          </p:cBhvr>
                                        </p:animEffect>
                                      </p:childTnLst>
                                    </p:cTn>
                                  </p:par>
                                </p:childTnLst>
                              </p:cTn>
                            </p:par>
                            <p:par>
                              <p:cTn id="42" fill="hold">
                                <p:stCondLst>
                                  <p:cond delay="2700"/>
                                </p:stCondLst>
                                <p:childTnLst>
                                  <p:par>
                                    <p:cTn id="43" presetID="16" presetClass="entr" presetSubtype="37" fill="hold" nodeType="after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barn(outVertical)">
                                          <p:cBhvr>
                                            <p:cTn id="45" dur="500"/>
                                            <p:tgtEl>
                                              <p:spTgt spid="44"/>
                                            </p:tgtEl>
                                          </p:cBhvr>
                                        </p:animEffect>
                                      </p:childTnLst>
                                    </p:cTn>
                                  </p:par>
                                </p:childTnLst>
                              </p:cTn>
                            </p:par>
                            <p:par>
                              <p:cTn id="46" fill="hold">
                                <p:stCondLst>
                                  <p:cond delay="3200"/>
                                </p:stCondLst>
                                <p:childTnLst>
                                  <p:par>
                                    <p:cTn id="47" presetID="22" presetClass="entr" presetSubtype="8"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par>
                              <p:cTn id="50" fill="hold">
                                <p:stCondLst>
                                  <p:cond delay="3700"/>
                                </p:stCondLst>
                                <p:childTnLst>
                                  <p:par>
                                    <p:cTn id="51" presetID="16" presetClass="entr" presetSubtype="37" fill="hold" grpId="0"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barn(outVertical)">
                                          <p:cBhvr>
                                            <p:cTn id="53" dur="500"/>
                                            <p:tgtEl>
                                              <p:spTgt spid="51"/>
                                            </p:tgtEl>
                                          </p:cBhvr>
                                        </p:animEffect>
                                      </p:childTnLst>
                                    </p:cTn>
                                  </p:par>
                                  <p:par>
                                    <p:cTn id="54" presetID="16" presetClass="entr" presetSubtype="37"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barn(outVertical)">
                                          <p:cBhvr>
                                            <p:cTn id="5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P spid="35" grpId="0" animBg="1"/>
          <p:bldP spid="51" grpId="0"/>
          <p:bldP spid="52"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原创设计师QQ598969553          _1"/>
          <p:cNvSpPr txBox="1"/>
          <p:nvPr/>
        </p:nvSpPr>
        <p:spPr>
          <a:xfrm>
            <a:off x="1023505" y="3291036"/>
            <a:ext cx="1569660" cy="738664"/>
          </a:xfrm>
          <a:prstGeom prst="rect">
            <a:avLst/>
          </a:prstGeom>
          <a:noFill/>
        </p:spPr>
        <p:txBody>
          <a:bodyPr wrap="none" rtlCol="0">
            <a:spAutoFit/>
          </a:bodyPr>
          <a:lstStyle/>
          <a:p>
            <a:pPr algn="ctr">
              <a:lnSpc>
                <a:spcPct val="150000"/>
              </a:lnSpc>
            </a:pPr>
            <a:r>
              <a:rPr lang="zh-CN" altLang="en-US" sz="1700" b="1" spc="100" dirty="0">
                <a:solidFill>
                  <a:schemeClr val="tx1">
                    <a:lumMod val="75000"/>
                    <a:lumOff val="25000"/>
                  </a:schemeClr>
                </a:solidFill>
                <a:latin typeface="华文细黑" panose="02010600040101010101" pitchFamily="2" charset="-122"/>
                <a:ea typeface="华文细黑" panose="02010600040101010101" pitchFamily="2" charset="-122"/>
              </a:rPr>
              <a:t>工作回顾</a:t>
            </a:r>
            <a:endParaRPr lang="en-US" altLang="zh-CN" sz="1700" b="1" spc="100" dirty="0">
              <a:solidFill>
                <a:schemeClr val="tx1">
                  <a:lumMod val="75000"/>
                  <a:lumOff val="25000"/>
                </a:schemeClr>
              </a:solidFill>
              <a:latin typeface="华文细黑" panose="02010600040101010101" pitchFamily="2" charset="-122"/>
              <a:ea typeface="华文细黑" panose="02010600040101010101" pitchFamily="2" charset="-122"/>
            </a:endParaRPr>
          </a:p>
          <a:p>
            <a:pPr algn="ctr">
              <a:lnSpc>
                <a:spcPct val="150000"/>
              </a:lnSpc>
            </a:pPr>
            <a:r>
              <a:rPr lang="zh-CN" altLang="en-US" sz="1100" spc="100" dirty="0">
                <a:solidFill>
                  <a:schemeClr val="tx1">
                    <a:lumMod val="75000"/>
                    <a:lumOff val="25000"/>
                  </a:schemeClr>
                </a:solidFill>
                <a:latin typeface="华文细黑" panose="02010600040101010101" pitchFamily="2" charset="-122"/>
                <a:ea typeface="华文细黑" panose="02010600040101010101" pitchFamily="2" charset="-122"/>
              </a:rPr>
              <a:t>（近年来工作情况）</a:t>
            </a:r>
            <a:endParaRPr lang="zh-CN" altLang="en-US" sz="1700" spc="100" dirty="0">
              <a:solidFill>
                <a:schemeClr val="tx1">
                  <a:lumMod val="75000"/>
                  <a:lumOff val="25000"/>
                </a:schemeClr>
              </a:solidFill>
              <a:latin typeface="华文细黑" panose="02010600040101010101" pitchFamily="2" charset="-122"/>
              <a:ea typeface="华文细黑" panose="02010600040101010101" pitchFamily="2" charset="-122"/>
            </a:endParaRPr>
          </a:p>
        </p:txBody>
      </p:sp>
      <p:sp>
        <p:nvSpPr>
          <p:cNvPr id="25" name="原创设计师QQ598969553          _2"/>
          <p:cNvSpPr txBox="1"/>
          <p:nvPr/>
        </p:nvSpPr>
        <p:spPr>
          <a:xfrm>
            <a:off x="2967966" y="3291036"/>
            <a:ext cx="1415773" cy="738664"/>
          </a:xfrm>
          <a:prstGeom prst="rect">
            <a:avLst/>
          </a:prstGeom>
          <a:noFill/>
        </p:spPr>
        <p:txBody>
          <a:bodyPr wrap="none" rtlCol="0">
            <a:spAutoFit/>
          </a:bodyPr>
          <a:lstStyle/>
          <a:p>
            <a:pPr algn="ctr">
              <a:lnSpc>
                <a:spcPct val="150000"/>
              </a:lnSpc>
            </a:pPr>
            <a:r>
              <a:rPr lang="zh-CN" altLang="en-US" sz="1700" b="1" spc="100" dirty="0">
                <a:solidFill>
                  <a:schemeClr val="tx1">
                    <a:lumMod val="75000"/>
                    <a:lumOff val="25000"/>
                  </a:schemeClr>
                </a:solidFill>
                <a:latin typeface="华文细黑" panose="02010600040101010101" pitchFamily="2" charset="-122"/>
                <a:ea typeface="华文细黑" panose="02010600040101010101" pitchFamily="2" charset="-122"/>
              </a:rPr>
              <a:t>自我评价</a:t>
            </a:r>
            <a:endParaRPr lang="en-US" altLang="zh-CN" sz="1700" b="1" spc="100" dirty="0">
              <a:solidFill>
                <a:schemeClr val="tx1">
                  <a:lumMod val="75000"/>
                  <a:lumOff val="25000"/>
                </a:schemeClr>
              </a:solidFill>
              <a:latin typeface="华文细黑" panose="02010600040101010101" pitchFamily="2" charset="-122"/>
              <a:ea typeface="华文细黑" panose="02010600040101010101" pitchFamily="2" charset="-122"/>
            </a:endParaRPr>
          </a:p>
          <a:p>
            <a:pPr algn="ctr">
              <a:lnSpc>
                <a:spcPct val="150000"/>
              </a:lnSpc>
            </a:pPr>
            <a:r>
              <a:rPr lang="zh-CN" altLang="en-US" sz="1100" spc="100" dirty="0">
                <a:solidFill>
                  <a:prstClr val="black">
                    <a:lumMod val="75000"/>
                    <a:lumOff val="25000"/>
                  </a:prstClr>
                </a:solidFill>
                <a:latin typeface="华文细黑" panose="02010600040101010101" pitchFamily="2" charset="-122"/>
                <a:ea typeface="华文细黑" panose="02010600040101010101" pitchFamily="2" charset="-122"/>
              </a:rPr>
              <a:t>（对自己的看法）</a:t>
            </a:r>
            <a:endParaRPr lang="zh-CN" altLang="en-US" sz="1700" b="1" spc="100" dirty="0">
              <a:solidFill>
                <a:schemeClr val="tx1">
                  <a:lumMod val="75000"/>
                  <a:lumOff val="25000"/>
                </a:schemeClr>
              </a:solidFill>
              <a:latin typeface="华文细黑" panose="02010600040101010101" pitchFamily="2" charset="-122"/>
              <a:ea typeface="华文细黑" panose="02010600040101010101" pitchFamily="2" charset="-122"/>
            </a:endParaRPr>
          </a:p>
        </p:txBody>
      </p:sp>
      <p:sp>
        <p:nvSpPr>
          <p:cNvPr id="26" name="原创设计师QQ598969553          _3"/>
          <p:cNvSpPr txBox="1"/>
          <p:nvPr/>
        </p:nvSpPr>
        <p:spPr>
          <a:xfrm>
            <a:off x="6596100" y="3291036"/>
            <a:ext cx="1415773" cy="738664"/>
          </a:xfrm>
          <a:prstGeom prst="rect">
            <a:avLst/>
          </a:prstGeom>
          <a:noFill/>
        </p:spPr>
        <p:txBody>
          <a:bodyPr wrap="none" rtlCol="0">
            <a:spAutoFit/>
          </a:bodyPr>
          <a:lstStyle/>
          <a:p>
            <a:pPr algn="ctr">
              <a:lnSpc>
                <a:spcPct val="150000"/>
              </a:lnSpc>
            </a:pPr>
            <a:r>
              <a:rPr lang="zh-CN" altLang="en-US" sz="1700" b="1" spc="100" dirty="0">
                <a:solidFill>
                  <a:schemeClr val="tx1">
                    <a:lumMod val="75000"/>
                    <a:lumOff val="25000"/>
                  </a:schemeClr>
                </a:solidFill>
                <a:latin typeface="华文细黑" panose="02010600040101010101" pitchFamily="2" charset="-122"/>
                <a:ea typeface="华文细黑" panose="02010600040101010101" pitchFamily="2" charset="-122"/>
              </a:rPr>
              <a:t>目标展望</a:t>
            </a:r>
            <a:endParaRPr lang="en-US" altLang="zh-CN" sz="1700" b="1" spc="100" dirty="0">
              <a:solidFill>
                <a:schemeClr val="tx1">
                  <a:lumMod val="75000"/>
                  <a:lumOff val="25000"/>
                </a:schemeClr>
              </a:solidFill>
              <a:latin typeface="华文细黑" panose="02010600040101010101" pitchFamily="2" charset="-122"/>
              <a:ea typeface="华文细黑" panose="02010600040101010101" pitchFamily="2" charset="-122"/>
            </a:endParaRPr>
          </a:p>
          <a:p>
            <a:pPr algn="ctr">
              <a:lnSpc>
                <a:spcPct val="150000"/>
              </a:lnSpc>
            </a:pPr>
            <a:r>
              <a:rPr lang="zh-CN" altLang="en-US" sz="1100" spc="100" dirty="0">
                <a:solidFill>
                  <a:prstClr val="black">
                    <a:lumMod val="75000"/>
                    <a:lumOff val="25000"/>
                  </a:prstClr>
                </a:solidFill>
                <a:latin typeface="华文细黑" panose="02010600040101010101" pitchFamily="2" charset="-122"/>
                <a:ea typeface="华文细黑" panose="02010600040101010101" pitchFamily="2" charset="-122"/>
              </a:rPr>
              <a:t>（对未来的规划）</a:t>
            </a:r>
            <a:endParaRPr lang="zh-CN" altLang="en-US" sz="1700" b="1" spc="100" dirty="0">
              <a:solidFill>
                <a:schemeClr val="tx1">
                  <a:lumMod val="75000"/>
                  <a:lumOff val="25000"/>
                </a:schemeClr>
              </a:solidFill>
              <a:latin typeface="华文细黑" panose="02010600040101010101" pitchFamily="2" charset="-122"/>
              <a:ea typeface="华文细黑" panose="02010600040101010101" pitchFamily="2" charset="-122"/>
            </a:endParaRPr>
          </a:p>
        </p:txBody>
      </p:sp>
      <p:sp>
        <p:nvSpPr>
          <p:cNvPr id="42" name="原创设计师QQ598969553          _4"/>
          <p:cNvSpPr txBox="1"/>
          <p:nvPr/>
        </p:nvSpPr>
        <p:spPr>
          <a:xfrm>
            <a:off x="4789290" y="3291036"/>
            <a:ext cx="1415773" cy="738664"/>
          </a:xfrm>
          <a:prstGeom prst="rect">
            <a:avLst/>
          </a:prstGeom>
          <a:noFill/>
        </p:spPr>
        <p:txBody>
          <a:bodyPr wrap="none" rtlCol="0">
            <a:spAutoFit/>
          </a:bodyPr>
          <a:lstStyle/>
          <a:p>
            <a:pPr algn="ctr">
              <a:lnSpc>
                <a:spcPct val="150000"/>
              </a:lnSpc>
            </a:pPr>
            <a:r>
              <a:rPr lang="zh-CN" altLang="en-US" sz="1700" b="1" spc="100" dirty="0">
                <a:solidFill>
                  <a:schemeClr val="tx1">
                    <a:lumMod val="75000"/>
                    <a:lumOff val="25000"/>
                  </a:schemeClr>
                </a:solidFill>
                <a:latin typeface="华文细黑" panose="02010600040101010101" pitchFamily="2" charset="-122"/>
                <a:ea typeface="华文细黑" panose="02010600040101010101" pitchFamily="2" charset="-122"/>
              </a:rPr>
              <a:t>工作体会</a:t>
            </a:r>
            <a:endParaRPr lang="en-US" altLang="zh-CN" sz="1700" b="1" spc="100" dirty="0">
              <a:solidFill>
                <a:schemeClr val="tx1">
                  <a:lumMod val="75000"/>
                  <a:lumOff val="25000"/>
                </a:schemeClr>
              </a:solidFill>
              <a:latin typeface="华文细黑" panose="02010600040101010101" pitchFamily="2" charset="-122"/>
              <a:ea typeface="华文细黑" panose="02010600040101010101" pitchFamily="2" charset="-122"/>
            </a:endParaRPr>
          </a:p>
          <a:p>
            <a:pPr algn="ctr">
              <a:lnSpc>
                <a:spcPct val="150000"/>
              </a:lnSpc>
            </a:pPr>
            <a:r>
              <a:rPr lang="zh-CN" altLang="en-US" sz="1100" spc="100" dirty="0">
                <a:solidFill>
                  <a:prstClr val="black">
                    <a:lumMod val="75000"/>
                    <a:lumOff val="25000"/>
                  </a:prstClr>
                </a:solidFill>
                <a:latin typeface="华文细黑" panose="02010600040101010101" pitchFamily="2" charset="-122"/>
                <a:ea typeface="华文细黑" panose="02010600040101010101" pitchFamily="2" charset="-122"/>
              </a:rPr>
              <a:t>（对工作的感悟）</a:t>
            </a:r>
            <a:endParaRPr lang="zh-CN" altLang="en-US" sz="1700" b="1" spc="100" dirty="0">
              <a:solidFill>
                <a:schemeClr val="tx1">
                  <a:lumMod val="75000"/>
                  <a:lumOff val="25000"/>
                </a:schemeClr>
              </a:solidFill>
              <a:latin typeface="华文细黑" panose="02010600040101010101" pitchFamily="2" charset="-122"/>
              <a:ea typeface="华文细黑" panose="02010600040101010101" pitchFamily="2" charset="-122"/>
            </a:endParaRPr>
          </a:p>
        </p:txBody>
      </p:sp>
      <p:cxnSp>
        <p:nvCxnSpPr>
          <p:cNvPr id="43" name="原创设计师QQ598969553          _5"/>
          <p:cNvCxnSpPr/>
          <p:nvPr/>
        </p:nvCxnSpPr>
        <p:spPr>
          <a:xfrm>
            <a:off x="395536" y="1250216"/>
            <a:ext cx="8352928"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4" name="原创设计师QQ598969553          _6"/>
          <p:cNvSpPr txBox="1"/>
          <p:nvPr/>
        </p:nvSpPr>
        <p:spPr>
          <a:xfrm>
            <a:off x="3203849" y="746160"/>
            <a:ext cx="2736302" cy="461665"/>
          </a:xfrm>
          <a:prstGeom prst="rect">
            <a:avLst/>
          </a:prstGeom>
          <a:noFill/>
        </p:spPr>
        <p:txBody>
          <a:bodyPr wrap="square" rtlCol="0">
            <a:spAutoFit/>
          </a:bodyPr>
          <a:lstStyle/>
          <a:p>
            <a:pPr algn="ctr"/>
            <a:r>
              <a:rPr lang="zh-CN" altLang="en-US" sz="2400" b="1" dirty="0">
                <a:solidFill>
                  <a:schemeClr val="accent1"/>
                </a:solidFill>
                <a:latin typeface="微软雅黑" panose="020B0503020204020204" pitchFamily="34" charset="-122"/>
                <a:ea typeface="微软雅黑" panose="020B0503020204020204" pitchFamily="34" charset="-122"/>
              </a:rPr>
              <a:t>目  录</a:t>
            </a:r>
            <a:r>
              <a:rPr lang="en-US" altLang="zh-CN" sz="2400" b="1" dirty="0">
                <a:solidFill>
                  <a:schemeClr val="accent1"/>
                </a:solidFill>
                <a:latin typeface="微软雅黑" panose="020B0503020204020204" pitchFamily="34" charset="-122"/>
                <a:ea typeface="微软雅黑" panose="020B0503020204020204" pitchFamily="34" charset="-122"/>
              </a:rPr>
              <a:t>/</a:t>
            </a:r>
            <a:r>
              <a:rPr lang="en-US" altLang="zh-CN" sz="1600" b="1" dirty="0">
                <a:solidFill>
                  <a:schemeClr val="accent1"/>
                </a:solidFill>
                <a:latin typeface="微软雅黑" panose="020B0503020204020204" pitchFamily="34" charset="-122"/>
                <a:ea typeface="微软雅黑" panose="020B0503020204020204" pitchFamily="34" charset="-122"/>
              </a:rPr>
              <a:t>CONTENTS</a:t>
            </a:r>
            <a:endParaRPr lang="en-US" altLang="zh-CN" sz="2400" b="1" dirty="0">
              <a:solidFill>
                <a:schemeClr val="accent1"/>
              </a:solidFill>
              <a:latin typeface="微软雅黑" panose="020B0503020204020204" pitchFamily="34" charset="-122"/>
              <a:ea typeface="微软雅黑" panose="020B0503020204020204" pitchFamily="34" charset="-122"/>
            </a:endParaRPr>
          </a:p>
        </p:txBody>
      </p:sp>
      <p:grpSp>
        <p:nvGrpSpPr>
          <p:cNvPr id="45" name="原创设计师QQ598969553          _7"/>
          <p:cNvGrpSpPr/>
          <p:nvPr/>
        </p:nvGrpSpPr>
        <p:grpSpPr>
          <a:xfrm rot="5400000">
            <a:off x="1281760" y="1935317"/>
            <a:ext cx="1116508" cy="1259752"/>
            <a:chOff x="4468733" y="2771468"/>
            <a:chExt cx="1487127" cy="1677919"/>
          </a:xfrm>
        </p:grpSpPr>
        <p:sp>
          <p:nvSpPr>
            <p:cNvPr id="46" name="Freeform 5"/>
            <p:cNvSpPr>
              <a:spLocks/>
            </p:cNvSpPr>
            <p:nvPr/>
          </p:nvSpPr>
          <p:spPr bwMode="auto">
            <a:xfrm rot="5400000">
              <a:off x="4373337" y="2866864"/>
              <a:ext cx="1677919" cy="1487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5"/>
            <p:cNvSpPr>
              <a:spLocks/>
            </p:cNvSpPr>
            <p:nvPr/>
          </p:nvSpPr>
          <p:spPr bwMode="auto">
            <a:xfrm rot="5400000">
              <a:off x="4600909" y="3068559"/>
              <a:ext cx="1222771" cy="10837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C00000"/>
                </a:solidFill>
              </a:endParaRPr>
            </a:p>
          </p:txBody>
        </p:sp>
      </p:grpSp>
      <p:grpSp>
        <p:nvGrpSpPr>
          <p:cNvPr id="48" name="原创设计师QQ598969553          _8"/>
          <p:cNvGrpSpPr/>
          <p:nvPr/>
        </p:nvGrpSpPr>
        <p:grpSpPr>
          <a:xfrm rot="5400000">
            <a:off x="3117598" y="1935316"/>
            <a:ext cx="1116508" cy="1259752"/>
            <a:chOff x="4468733" y="2771468"/>
            <a:chExt cx="1487127" cy="1677919"/>
          </a:xfrm>
        </p:grpSpPr>
        <p:sp>
          <p:nvSpPr>
            <p:cNvPr id="49" name="Freeform 5"/>
            <p:cNvSpPr>
              <a:spLocks/>
            </p:cNvSpPr>
            <p:nvPr/>
          </p:nvSpPr>
          <p:spPr bwMode="auto">
            <a:xfrm rot="5400000">
              <a:off x="4373337" y="2866864"/>
              <a:ext cx="1677919" cy="1487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
            <p:cNvSpPr>
              <a:spLocks/>
            </p:cNvSpPr>
            <p:nvPr/>
          </p:nvSpPr>
          <p:spPr bwMode="auto">
            <a:xfrm rot="5400000">
              <a:off x="4600910" y="3068560"/>
              <a:ext cx="1222771" cy="10837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51" name="原创设计师QQ598969553          _9"/>
          <p:cNvGrpSpPr/>
          <p:nvPr/>
        </p:nvGrpSpPr>
        <p:grpSpPr>
          <a:xfrm rot="5400000">
            <a:off x="4938922" y="1935316"/>
            <a:ext cx="1116508" cy="1259752"/>
            <a:chOff x="4468733" y="2771468"/>
            <a:chExt cx="1487127" cy="1677919"/>
          </a:xfrm>
        </p:grpSpPr>
        <p:sp>
          <p:nvSpPr>
            <p:cNvPr id="52" name="Freeform 5"/>
            <p:cNvSpPr>
              <a:spLocks/>
            </p:cNvSpPr>
            <p:nvPr/>
          </p:nvSpPr>
          <p:spPr bwMode="auto">
            <a:xfrm rot="5400000">
              <a:off x="4373337" y="2866864"/>
              <a:ext cx="1677919" cy="1487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
            <p:cNvSpPr>
              <a:spLocks/>
            </p:cNvSpPr>
            <p:nvPr/>
          </p:nvSpPr>
          <p:spPr bwMode="auto">
            <a:xfrm rot="5400000">
              <a:off x="4600910" y="3068560"/>
              <a:ext cx="1222771" cy="10837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54" name="原创设计师QQ598969553          _10"/>
          <p:cNvGrpSpPr/>
          <p:nvPr/>
        </p:nvGrpSpPr>
        <p:grpSpPr>
          <a:xfrm rot="5400000">
            <a:off x="6745733" y="1935316"/>
            <a:ext cx="1116508" cy="1259752"/>
            <a:chOff x="4468733" y="2771468"/>
            <a:chExt cx="1487127" cy="1677919"/>
          </a:xfrm>
        </p:grpSpPr>
        <p:sp>
          <p:nvSpPr>
            <p:cNvPr id="55" name="Freeform 5"/>
            <p:cNvSpPr>
              <a:spLocks/>
            </p:cNvSpPr>
            <p:nvPr/>
          </p:nvSpPr>
          <p:spPr bwMode="auto">
            <a:xfrm rot="5400000">
              <a:off x="4373337" y="2866864"/>
              <a:ext cx="1677919" cy="1487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
            <p:cNvSpPr>
              <a:spLocks/>
            </p:cNvSpPr>
            <p:nvPr/>
          </p:nvSpPr>
          <p:spPr bwMode="auto">
            <a:xfrm rot="5400000">
              <a:off x="4600910" y="3068560"/>
              <a:ext cx="1222771" cy="10837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57" name="原创设计师QQ598969553          _11"/>
          <p:cNvSpPr>
            <a:spLocks noEditPoints="1"/>
          </p:cNvSpPr>
          <p:nvPr/>
        </p:nvSpPr>
        <p:spPr bwMode="auto">
          <a:xfrm>
            <a:off x="1629976" y="2443181"/>
            <a:ext cx="420074" cy="244020"/>
          </a:xfrm>
          <a:custGeom>
            <a:avLst/>
            <a:gdLst>
              <a:gd name="T0" fmla="*/ 712 w 739"/>
              <a:gd name="T1" fmla="*/ 36 h 492"/>
              <a:gd name="T2" fmla="*/ 712 w 739"/>
              <a:gd name="T3" fmla="*/ 404 h 492"/>
              <a:gd name="T4" fmla="*/ 702 w 739"/>
              <a:gd name="T5" fmla="*/ 404 h 492"/>
              <a:gd name="T6" fmla="*/ 678 w 739"/>
              <a:gd name="T7" fmla="*/ 403 h 492"/>
              <a:gd name="T8" fmla="*/ 373 w 739"/>
              <a:gd name="T9" fmla="*/ 480 h 492"/>
              <a:gd name="T10" fmla="*/ 369 w 739"/>
              <a:gd name="T11" fmla="*/ 482 h 492"/>
              <a:gd name="T12" fmla="*/ 365 w 739"/>
              <a:gd name="T13" fmla="*/ 480 h 492"/>
              <a:gd name="T14" fmla="*/ 60 w 739"/>
              <a:gd name="T15" fmla="*/ 403 h 492"/>
              <a:gd name="T16" fmla="*/ 37 w 739"/>
              <a:gd name="T17" fmla="*/ 404 h 492"/>
              <a:gd name="T18" fmla="*/ 26 w 739"/>
              <a:gd name="T19" fmla="*/ 404 h 492"/>
              <a:gd name="T20" fmla="*/ 26 w 739"/>
              <a:gd name="T21" fmla="*/ 36 h 492"/>
              <a:gd name="T22" fmla="*/ 0 w 739"/>
              <a:gd name="T23" fmla="*/ 36 h 492"/>
              <a:gd name="T24" fmla="*/ 0 w 739"/>
              <a:gd name="T25" fmla="*/ 418 h 492"/>
              <a:gd name="T26" fmla="*/ 369 w 739"/>
              <a:gd name="T27" fmla="*/ 492 h 492"/>
              <a:gd name="T28" fmla="*/ 739 w 739"/>
              <a:gd name="T29" fmla="*/ 418 h 492"/>
              <a:gd name="T30" fmla="*/ 739 w 739"/>
              <a:gd name="T31" fmla="*/ 36 h 492"/>
              <a:gd name="T32" fmla="*/ 712 w 739"/>
              <a:gd name="T33" fmla="*/ 36 h 492"/>
              <a:gd name="T34" fmla="*/ 357 w 739"/>
              <a:gd name="T35" fmla="*/ 418 h 492"/>
              <a:gd name="T36" fmla="*/ 357 w 739"/>
              <a:gd name="T37" fmla="*/ 82 h 492"/>
              <a:gd name="T38" fmla="*/ 101 w 739"/>
              <a:gd name="T39" fmla="*/ 2 h 492"/>
              <a:gd name="T40" fmla="*/ 101 w 739"/>
              <a:gd name="T41" fmla="*/ 352 h 492"/>
              <a:gd name="T42" fmla="*/ 111 w 739"/>
              <a:gd name="T43" fmla="*/ 352 h 492"/>
              <a:gd name="T44" fmla="*/ 357 w 739"/>
              <a:gd name="T45" fmla="*/ 418 h 492"/>
              <a:gd name="T46" fmla="*/ 638 w 739"/>
              <a:gd name="T47" fmla="*/ 352 h 492"/>
              <a:gd name="T48" fmla="*/ 638 w 739"/>
              <a:gd name="T49" fmla="*/ 2 h 492"/>
              <a:gd name="T50" fmla="*/ 382 w 739"/>
              <a:gd name="T51" fmla="*/ 82 h 492"/>
              <a:gd name="T52" fmla="*/ 382 w 739"/>
              <a:gd name="T53" fmla="*/ 418 h 492"/>
              <a:gd name="T54" fmla="*/ 628 w 739"/>
              <a:gd name="T55" fmla="*/ 352 h 492"/>
              <a:gd name="T56" fmla="*/ 638 w 739"/>
              <a:gd name="T57" fmla="*/ 352 h 492"/>
              <a:gd name="T58" fmla="*/ 369 w 739"/>
              <a:gd name="T59" fmla="*/ 473 h 492"/>
              <a:gd name="T60" fmla="*/ 695 w 739"/>
              <a:gd name="T61" fmla="*/ 395 h 492"/>
              <a:gd name="T62" fmla="*/ 695 w 739"/>
              <a:gd name="T63" fmla="*/ 7 h 492"/>
              <a:gd name="T64" fmla="*/ 655 w 739"/>
              <a:gd name="T65" fmla="*/ 7 h 492"/>
              <a:gd name="T66" fmla="*/ 655 w 739"/>
              <a:gd name="T67" fmla="*/ 370 h 492"/>
              <a:gd name="T68" fmla="*/ 645 w 739"/>
              <a:gd name="T69" fmla="*/ 370 h 492"/>
              <a:gd name="T70" fmla="*/ 626 w 739"/>
              <a:gd name="T71" fmla="*/ 369 h 492"/>
              <a:gd name="T72" fmla="*/ 376 w 739"/>
              <a:gd name="T73" fmla="*/ 441 h 492"/>
              <a:gd name="T74" fmla="*/ 369 w 739"/>
              <a:gd name="T75" fmla="*/ 445 h 492"/>
              <a:gd name="T76" fmla="*/ 363 w 739"/>
              <a:gd name="T77" fmla="*/ 441 h 492"/>
              <a:gd name="T78" fmla="*/ 113 w 739"/>
              <a:gd name="T79" fmla="*/ 369 h 492"/>
              <a:gd name="T80" fmla="*/ 93 w 739"/>
              <a:gd name="T81" fmla="*/ 370 h 492"/>
              <a:gd name="T82" fmla="*/ 83 w 739"/>
              <a:gd name="T83" fmla="*/ 370 h 492"/>
              <a:gd name="T84" fmla="*/ 83 w 739"/>
              <a:gd name="T85" fmla="*/ 7 h 492"/>
              <a:gd name="T86" fmla="*/ 44 w 739"/>
              <a:gd name="T87" fmla="*/ 7 h 492"/>
              <a:gd name="T88" fmla="*/ 44 w 739"/>
              <a:gd name="T89" fmla="*/ 395 h 492"/>
              <a:gd name="T90" fmla="*/ 369 w 739"/>
              <a:gd name="T91" fmla="*/ 473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9" h="492">
                <a:moveTo>
                  <a:pt x="712" y="36"/>
                </a:moveTo>
                <a:lnTo>
                  <a:pt x="712" y="404"/>
                </a:lnTo>
                <a:lnTo>
                  <a:pt x="702" y="404"/>
                </a:lnTo>
                <a:cubicBezTo>
                  <a:pt x="694" y="404"/>
                  <a:pt x="686" y="403"/>
                  <a:pt x="678" y="403"/>
                </a:cubicBezTo>
                <a:cubicBezTo>
                  <a:pt x="576" y="403"/>
                  <a:pt x="467" y="430"/>
                  <a:pt x="373" y="480"/>
                </a:cubicBezTo>
                <a:lnTo>
                  <a:pt x="369" y="482"/>
                </a:lnTo>
                <a:lnTo>
                  <a:pt x="365" y="480"/>
                </a:lnTo>
                <a:cubicBezTo>
                  <a:pt x="271" y="430"/>
                  <a:pt x="163" y="403"/>
                  <a:pt x="60" y="403"/>
                </a:cubicBezTo>
                <a:cubicBezTo>
                  <a:pt x="52" y="403"/>
                  <a:pt x="45" y="404"/>
                  <a:pt x="37" y="404"/>
                </a:cubicBezTo>
                <a:lnTo>
                  <a:pt x="26" y="404"/>
                </a:lnTo>
                <a:lnTo>
                  <a:pt x="26" y="36"/>
                </a:lnTo>
                <a:cubicBezTo>
                  <a:pt x="17" y="36"/>
                  <a:pt x="9" y="36"/>
                  <a:pt x="0" y="36"/>
                </a:cubicBezTo>
                <a:lnTo>
                  <a:pt x="0" y="418"/>
                </a:lnTo>
                <a:cubicBezTo>
                  <a:pt x="123" y="415"/>
                  <a:pt x="254" y="442"/>
                  <a:pt x="369" y="492"/>
                </a:cubicBezTo>
                <a:cubicBezTo>
                  <a:pt x="484" y="442"/>
                  <a:pt x="616" y="415"/>
                  <a:pt x="739" y="418"/>
                </a:cubicBezTo>
                <a:lnTo>
                  <a:pt x="739" y="36"/>
                </a:lnTo>
                <a:cubicBezTo>
                  <a:pt x="730" y="36"/>
                  <a:pt x="721" y="36"/>
                  <a:pt x="712" y="36"/>
                </a:cubicBezTo>
                <a:close/>
                <a:moveTo>
                  <a:pt x="357" y="418"/>
                </a:moveTo>
                <a:lnTo>
                  <a:pt x="357" y="82"/>
                </a:lnTo>
                <a:cubicBezTo>
                  <a:pt x="277" y="28"/>
                  <a:pt x="186" y="0"/>
                  <a:pt x="101" y="2"/>
                </a:cubicBezTo>
                <a:lnTo>
                  <a:pt x="101" y="352"/>
                </a:lnTo>
                <a:cubicBezTo>
                  <a:pt x="104" y="352"/>
                  <a:pt x="107" y="352"/>
                  <a:pt x="111" y="352"/>
                </a:cubicBezTo>
                <a:cubicBezTo>
                  <a:pt x="193" y="352"/>
                  <a:pt x="280" y="375"/>
                  <a:pt x="357" y="418"/>
                </a:cubicBezTo>
                <a:close/>
                <a:moveTo>
                  <a:pt x="638" y="352"/>
                </a:moveTo>
                <a:lnTo>
                  <a:pt x="638" y="2"/>
                </a:lnTo>
                <a:cubicBezTo>
                  <a:pt x="552" y="0"/>
                  <a:pt x="461" y="28"/>
                  <a:pt x="382" y="82"/>
                </a:cubicBezTo>
                <a:lnTo>
                  <a:pt x="382" y="418"/>
                </a:lnTo>
                <a:cubicBezTo>
                  <a:pt x="459" y="375"/>
                  <a:pt x="545" y="352"/>
                  <a:pt x="628" y="352"/>
                </a:cubicBezTo>
                <a:cubicBezTo>
                  <a:pt x="631" y="352"/>
                  <a:pt x="635" y="352"/>
                  <a:pt x="638" y="352"/>
                </a:cubicBezTo>
                <a:close/>
                <a:moveTo>
                  <a:pt x="369" y="473"/>
                </a:moveTo>
                <a:cubicBezTo>
                  <a:pt x="473" y="417"/>
                  <a:pt x="590" y="391"/>
                  <a:pt x="695" y="395"/>
                </a:cubicBezTo>
                <a:lnTo>
                  <a:pt x="695" y="7"/>
                </a:lnTo>
                <a:cubicBezTo>
                  <a:pt x="682" y="6"/>
                  <a:pt x="669" y="6"/>
                  <a:pt x="655" y="7"/>
                </a:cubicBezTo>
                <a:lnTo>
                  <a:pt x="655" y="370"/>
                </a:lnTo>
                <a:lnTo>
                  <a:pt x="645" y="370"/>
                </a:lnTo>
                <a:cubicBezTo>
                  <a:pt x="639" y="369"/>
                  <a:pt x="632" y="369"/>
                  <a:pt x="626" y="369"/>
                </a:cubicBezTo>
                <a:cubicBezTo>
                  <a:pt x="542" y="369"/>
                  <a:pt x="453" y="395"/>
                  <a:pt x="376" y="441"/>
                </a:cubicBezTo>
                <a:lnTo>
                  <a:pt x="369" y="445"/>
                </a:lnTo>
                <a:lnTo>
                  <a:pt x="363" y="441"/>
                </a:lnTo>
                <a:cubicBezTo>
                  <a:pt x="286" y="395"/>
                  <a:pt x="197" y="369"/>
                  <a:pt x="113" y="369"/>
                </a:cubicBezTo>
                <a:cubicBezTo>
                  <a:pt x="106" y="369"/>
                  <a:pt x="100" y="369"/>
                  <a:pt x="93" y="370"/>
                </a:cubicBezTo>
                <a:lnTo>
                  <a:pt x="83" y="370"/>
                </a:lnTo>
                <a:lnTo>
                  <a:pt x="83" y="7"/>
                </a:lnTo>
                <a:cubicBezTo>
                  <a:pt x="70" y="6"/>
                  <a:pt x="57" y="6"/>
                  <a:pt x="44" y="7"/>
                </a:cubicBezTo>
                <a:lnTo>
                  <a:pt x="44" y="395"/>
                </a:lnTo>
                <a:cubicBezTo>
                  <a:pt x="148" y="391"/>
                  <a:pt x="265" y="417"/>
                  <a:pt x="369" y="47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3" tIns="34277" rIns="68553" bIns="34277" numCol="1" anchor="t" anchorCtr="0" compatLnSpc="1">
            <a:prstTxWarp prst="textNoShape">
              <a:avLst/>
            </a:prstTxWarp>
          </a:bodyPr>
          <a:lstStyle/>
          <a:p>
            <a:endParaRPr lang="zh-CN" altLang="en-US"/>
          </a:p>
        </p:txBody>
      </p:sp>
      <p:sp>
        <p:nvSpPr>
          <p:cNvPr id="58" name="原创设计师QQ598969553          _12"/>
          <p:cNvSpPr>
            <a:spLocks noEditPoints="1"/>
          </p:cNvSpPr>
          <p:nvPr/>
        </p:nvSpPr>
        <p:spPr bwMode="auto">
          <a:xfrm>
            <a:off x="3515672" y="2376506"/>
            <a:ext cx="332598" cy="377370"/>
          </a:xfrm>
          <a:custGeom>
            <a:avLst/>
            <a:gdLst>
              <a:gd name="T0" fmla="*/ 402 w 630"/>
              <a:gd name="T1" fmla="*/ 89 h 711"/>
              <a:gd name="T2" fmla="*/ 313 w 630"/>
              <a:gd name="T3" fmla="*/ 178 h 711"/>
              <a:gd name="T4" fmla="*/ 223 w 630"/>
              <a:gd name="T5" fmla="*/ 178 h 711"/>
              <a:gd name="T6" fmla="*/ 134 w 630"/>
              <a:gd name="T7" fmla="*/ 89 h 711"/>
              <a:gd name="T8" fmla="*/ 223 w 630"/>
              <a:gd name="T9" fmla="*/ 0 h 711"/>
              <a:gd name="T10" fmla="*/ 313 w 630"/>
              <a:gd name="T11" fmla="*/ 0 h 711"/>
              <a:gd name="T12" fmla="*/ 402 w 630"/>
              <a:gd name="T13" fmla="*/ 89 h 711"/>
              <a:gd name="T14" fmla="*/ 445 w 630"/>
              <a:gd name="T15" fmla="*/ 89 h 711"/>
              <a:gd name="T16" fmla="*/ 446 w 630"/>
              <a:gd name="T17" fmla="*/ 109 h 711"/>
              <a:gd name="T18" fmla="*/ 335 w 630"/>
              <a:gd name="T19" fmla="*/ 221 h 711"/>
              <a:gd name="T20" fmla="*/ 201 w 630"/>
              <a:gd name="T21" fmla="*/ 221 h 711"/>
              <a:gd name="T22" fmla="*/ 90 w 630"/>
              <a:gd name="T23" fmla="*/ 109 h 711"/>
              <a:gd name="T24" fmla="*/ 92 w 630"/>
              <a:gd name="T25" fmla="*/ 89 h 711"/>
              <a:gd name="T26" fmla="*/ 0 w 630"/>
              <a:gd name="T27" fmla="*/ 198 h 711"/>
              <a:gd name="T28" fmla="*/ 0 w 630"/>
              <a:gd name="T29" fmla="*/ 600 h 711"/>
              <a:gd name="T30" fmla="*/ 112 w 630"/>
              <a:gd name="T31" fmla="*/ 711 h 711"/>
              <a:gd name="T32" fmla="*/ 409 w 630"/>
              <a:gd name="T33" fmla="*/ 711 h 711"/>
              <a:gd name="T34" fmla="*/ 288 w 630"/>
              <a:gd name="T35" fmla="*/ 528 h 711"/>
              <a:gd name="T36" fmla="*/ 487 w 630"/>
              <a:gd name="T37" fmla="*/ 328 h 711"/>
              <a:gd name="T38" fmla="*/ 536 w 630"/>
              <a:gd name="T39" fmla="*/ 335 h 711"/>
              <a:gd name="T40" fmla="*/ 536 w 630"/>
              <a:gd name="T41" fmla="*/ 198 h 711"/>
              <a:gd name="T42" fmla="*/ 445 w 630"/>
              <a:gd name="T43" fmla="*/ 89 h 711"/>
              <a:gd name="T44" fmla="*/ 251 w 630"/>
              <a:gd name="T45" fmla="*/ 446 h 711"/>
              <a:gd name="T46" fmla="*/ 251 w 630"/>
              <a:gd name="T47" fmla="*/ 446 h 711"/>
              <a:gd name="T48" fmla="*/ 112 w 630"/>
              <a:gd name="T49" fmla="*/ 446 h 711"/>
              <a:gd name="T50" fmla="*/ 90 w 630"/>
              <a:gd name="T51" fmla="*/ 423 h 711"/>
              <a:gd name="T52" fmla="*/ 112 w 630"/>
              <a:gd name="T53" fmla="*/ 401 h 711"/>
              <a:gd name="T54" fmla="*/ 251 w 630"/>
              <a:gd name="T55" fmla="*/ 401 h 711"/>
              <a:gd name="T56" fmla="*/ 274 w 630"/>
              <a:gd name="T57" fmla="*/ 423 h 711"/>
              <a:gd name="T58" fmla="*/ 251 w 630"/>
              <a:gd name="T59" fmla="*/ 446 h 711"/>
              <a:gd name="T60" fmla="*/ 296 w 630"/>
              <a:gd name="T61" fmla="*/ 356 h 711"/>
              <a:gd name="T62" fmla="*/ 296 w 630"/>
              <a:gd name="T63" fmla="*/ 356 h 711"/>
              <a:gd name="T64" fmla="*/ 112 w 630"/>
              <a:gd name="T65" fmla="*/ 356 h 711"/>
              <a:gd name="T66" fmla="*/ 90 w 630"/>
              <a:gd name="T67" fmla="*/ 334 h 711"/>
              <a:gd name="T68" fmla="*/ 112 w 630"/>
              <a:gd name="T69" fmla="*/ 312 h 711"/>
              <a:gd name="T70" fmla="*/ 296 w 630"/>
              <a:gd name="T71" fmla="*/ 312 h 711"/>
              <a:gd name="T72" fmla="*/ 318 w 630"/>
              <a:gd name="T73" fmla="*/ 334 h 711"/>
              <a:gd name="T74" fmla="*/ 296 w 630"/>
              <a:gd name="T75" fmla="*/ 356 h 711"/>
              <a:gd name="T76" fmla="*/ 524 w 630"/>
              <a:gd name="T77" fmla="*/ 390 h 711"/>
              <a:gd name="T78" fmla="*/ 488 w 630"/>
              <a:gd name="T79" fmla="*/ 385 h 711"/>
              <a:gd name="T80" fmla="*/ 346 w 630"/>
              <a:gd name="T81" fmla="*/ 527 h 711"/>
              <a:gd name="T82" fmla="*/ 458 w 630"/>
              <a:gd name="T83" fmla="*/ 666 h 711"/>
              <a:gd name="T84" fmla="*/ 488 w 630"/>
              <a:gd name="T85" fmla="*/ 669 h 711"/>
              <a:gd name="T86" fmla="*/ 630 w 630"/>
              <a:gd name="T87" fmla="*/ 527 h 711"/>
              <a:gd name="T88" fmla="*/ 524 w 630"/>
              <a:gd name="T89" fmla="*/ 390 h 711"/>
              <a:gd name="T90" fmla="*/ 569 w 630"/>
              <a:gd name="T91" fmla="*/ 507 h 711"/>
              <a:gd name="T92" fmla="*/ 569 w 630"/>
              <a:gd name="T93" fmla="*/ 507 h 711"/>
              <a:gd name="T94" fmla="*/ 524 w 630"/>
              <a:gd name="T95" fmla="*/ 552 h 711"/>
              <a:gd name="T96" fmla="*/ 488 w 630"/>
              <a:gd name="T97" fmla="*/ 588 h 711"/>
              <a:gd name="T98" fmla="*/ 448 w 630"/>
              <a:gd name="T99" fmla="*/ 588 h 711"/>
              <a:gd name="T100" fmla="*/ 408 w 630"/>
              <a:gd name="T101" fmla="*/ 547 h 711"/>
              <a:gd name="T102" fmla="*/ 408 w 630"/>
              <a:gd name="T103" fmla="*/ 507 h 711"/>
              <a:gd name="T104" fmla="*/ 448 w 630"/>
              <a:gd name="T105" fmla="*/ 507 h 711"/>
              <a:gd name="T106" fmla="*/ 468 w 630"/>
              <a:gd name="T107" fmla="*/ 527 h 711"/>
              <a:gd name="T108" fmla="*/ 524 w 630"/>
              <a:gd name="T109" fmla="*/ 472 h 711"/>
              <a:gd name="T110" fmla="*/ 528 w 630"/>
              <a:gd name="T111" fmla="*/ 467 h 711"/>
              <a:gd name="T112" fmla="*/ 569 w 630"/>
              <a:gd name="T113" fmla="*/ 467 h 711"/>
              <a:gd name="T114" fmla="*/ 569 w 630"/>
              <a:gd name="T115" fmla="*/ 507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0" h="711">
                <a:moveTo>
                  <a:pt x="402" y="89"/>
                </a:moveTo>
                <a:cubicBezTo>
                  <a:pt x="402" y="138"/>
                  <a:pt x="362" y="178"/>
                  <a:pt x="313" y="178"/>
                </a:cubicBezTo>
                <a:lnTo>
                  <a:pt x="223" y="178"/>
                </a:lnTo>
                <a:cubicBezTo>
                  <a:pt x="174" y="178"/>
                  <a:pt x="134" y="138"/>
                  <a:pt x="134" y="89"/>
                </a:cubicBezTo>
                <a:cubicBezTo>
                  <a:pt x="134" y="39"/>
                  <a:pt x="174" y="0"/>
                  <a:pt x="223" y="0"/>
                </a:cubicBezTo>
                <a:lnTo>
                  <a:pt x="313" y="0"/>
                </a:lnTo>
                <a:cubicBezTo>
                  <a:pt x="362" y="0"/>
                  <a:pt x="402" y="39"/>
                  <a:pt x="402" y="89"/>
                </a:cubicBezTo>
                <a:close/>
                <a:moveTo>
                  <a:pt x="445" y="89"/>
                </a:moveTo>
                <a:cubicBezTo>
                  <a:pt x="446" y="95"/>
                  <a:pt x="446" y="102"/>
                  <a:pt x="446" y="109"/>
                </a:cubicBezTo>
                <a:cubicBezTo>
                  <a:pt x="446" y="171"/>
                  <a:pt x="397" y="221"/>
                  <a:pt x="335" y="221"/>
                </a:cubicBezTo>
                <a:lnTo>
                  <a:pt x="201" y="221"/>
                </a:lnTo>
                <a:cubicBezTo>
                  <a:pt x="140" y="221"/>
                  <a:pt x="90" y="171"/>
                  <a:pt x="90" y="109"/>
                </a:cubicBezTo>
                <a:cubicBezTo>
                  <a:pt x="90" y="102"/>
                  <a:pt x="90" y="95"/>
                  <a:pt x="92" y="89"/>
                </a:cubicBezTo>
                <a:cubicBezTo>
                  <a:pt x="40" y="98"/>
                  <a:pt x="0" y="144"/>
                  <a:pt x="0" y="198"/>
                </a:cubicBezTo>
                <a:lnTo>
                  <a:pt x="0" y="600"/>
                </a:lnTo>
                <a:cubicBezTo>
                  <a:pt x="0" y="661"/>
                  <a:pt x="50" y="711"/>
                  <a:pt x="112" y="711"/>
                </a:cubicBezTo>
                <a:lnTo>
                  <a:pt x="409" y="711"/>
                </a:lnTo>
                <a:cubicBezTo>
                  <a:pt x="338" y="681"/>
                  <a:pt x="288" y="610"/>
                  <a:pt x="288" y="528"/>
                </a:cubicBezTo>
                <a:cubicBezTo>
                  <a:pt x="288" y="418"/>
                  <a:pt x="377" y="328"/>
                  <a:pt x="487" y="328"/>
                </a:cubicBezTo>
                <a:cubicBezTo>
                  <a:pt x="504" y="328"/>
                  <a:pt x="520" y="331"/>
                  <a:pt x="536" y="335"/>
                </a:cubicBezTo>
                <a:lnTo>
                  <a:pt x="536" y="198"/>
                </a:lnTo>
                <a:cubicBezTo>
                  <a:pt x="536" y="144"/>
                  <a:pt x="496" y="98"/>
                  <a:pt x="445" y="89"/>
                </a:cubicBezTo>
                <a:close/>
                <a:moveTo>
                  <a:pt x="251" y="446"/>
                </a:moveTo>
                <a:lnTo>
                  <a:pt x="251" y="446"/>
                </a:lnTo>
                <a:lnTo>
                  <a:pt x="112" y="446"/>
                </a:lnTo>
                <a:cubicBezTo>
                  <a:pt x="100" y="446"/>
                  <a:pt x="90" y="436"/>
                  <a:pt x="90" y="423"/>
                </a:cubicBezTo>
                <a:cubicBezTo>
                  <a:pt x="90" y="411"/>
                  <a:pt x="100" y="401"/>
                  <a:pt x="112" y="401"/>
                </a:cubicBezTo>
                <a:lnTo>
                  <a:pt x="251" y="401"/>
                </a:lnTo>
                <a:cubicBezTo>
                  <a:pt x="264" y="401"/>
                  <a:pt x="274" y="411"/>
                  <a:pt x="274" y="423"/>
                </a:cubicBezTo>
                <a:cubicBezTo>
                  <a:pt x="274" y="436"/>
                  <a:pt x="264" y="446"/>
                  <a:pt x="251" y="446"/>
                </a:cubicBezTo>
                <a:close/>
                <a:moveTo>
                  <a:pt x="296" y="356"/>
                </a:moveTo>
                <a:lnTo>
                  <a:pt x="296" y="356"/>
                </a:lnTo>
                <a:lnTo>
                  <a:pt x="112" y="356"/>
                </a:lnTo>
                <a:cubicBezTo>
                  <a:pt x="100" y="356"/>
                  <a:pt x="90" y="346"/>
                  <a:pt x="90" y="334"/>
                </a:cubicBezTo>
                <a:cubicBezTo>
                  <a:pt x="90" y="322"/>
                  <a:pt x="100" y="312"/>
                  <a:pt x="112" y="312"/>
                </a:cubicBezTo>
                <a:lnTo>
                  <a:pt x="296" y="312"/>
                </a:lnTo>
                <a:cubicBezTo>
                  <a:pt x="308" y="312"/>
                  <a:pt x="318" y="322"/>
                  <a:pt x="318" y="334"/>
                </a:cubicBezTo>
                <a:cubicBezTo>
                  <a:pt x="318" y="346"/>
                  <a:pt x="308" y="356"/>
                  <a:pt x="296" y="356"/>
                </a:cubicBezTo>
                <a:close/>
                <a:moveTo>
                  <a:pt x="524" y="390"/>
                </a:moveTo>
                <a:cubicBezTo>
                  <a:pt x="512" y="387"/>
                  <a:pt x="501" y="385"/>
                  <a:pt x="488" y="385"/>
                </a:cubicBezTo>
                <a:cubicBezTo>
                  <a:pt x="410" y="385"/>
                  <a:pt x="346" y="449"/>
                  <a:pt x="346" y="527"/>
                </a:cubicBezTo>
                <a:cubicBezTo>
                  <a:pt x="346" y="596"/>
                  <a:pt x="394" y="652"/>
                  <a:pt x="458" y="666"/>
                </a:cubicBezTo>
                <a:cubicBezTo>
                  <a:pt x="468" y="668"/>
                  <a:pt x="478" y="669"/>
                  <a:pt x="488" y="669"/>
                </a:cubicBezTo>
                <a:cubicBezTo>
                  <a:pt x="567" y="669"/>
                  <a:pt x="630" y="606"/>
                  <a:pt x="630" y="527"/>
                </a:cubicBezTo>
                <a:cubicBezTo>
                  <a:pt x="630" y="461"/>
                  <a:pt x="585" y="405"/>
                  <a:pt x="524" y="390"/>
                </a:cubicBezTo>
                <a:close/>
                <a:moveTo>
                  <a:pt x="569" y="507"/>
                </a:moveTo>
                <a:lnTo>
                  <a:pt x="569" y="507"/>
                </a:lnTo>
                <a:lnTo>
                  <a:pt x="524" y="552"/>
                </a:lnTo>
                <a:lnTo>
                  <a:pt x="488" y="588"/>
                </a:lnTo>
                <a:cubicBezTo>
                  <a:pt x="477" y="599"/>
                  <a:pt x="459" y="599"/>
                  <a:pt x="448" y="588"/>
                </a:cubicBezTo>
                <a:lnTo>
                  <a:pt x="408" y="547"/>
                </a:lnTo>
                <a:cubicBezTo>
                  <a:pt x="397" y="536"/>
                  <a:pt x="397" y="518"/>
                  <a:pt x="408" y="507"/>
                </a:cubicBezTo>
                <a:cubicBezTo>
                  <a:pt x="419" y="496"/>
                  <a:pt x="437" y="496"/>
                  <a:pt x="448" y="507"/>
                </a:cubicBezTo>
                <a:lnTo>
                  <a:pt x="468" y="527"/>
                </a:lnTo>
                <a:lnTo>
                  <a:pt x="524" y="472"/>
                </a:lnTo>
                <a:lnTo>
                  <a:pt x="528" y="467"/>
                </a:lnTo>
                <a:cubicBezTo>
                  <a:pt x="540" y="456"/>
                  <a:pt x="558" y="456"/>
                  <a:pt x="569" y="467"/>
                </a:cubicBezTo>
                <a:cubicBezTo>
                  <a:pt x="580" y="478"/>
                  <a:pt x="580" y="496"/>
                  <a:pt x="569" y="5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3" tIns="34277" rIns="68553" bIns="34277" numCol="1" anchor="t" anchorCtr="0" compatLnSpc="1">
            <a:prstTxWarp prst="textNoShape">
              <a:avLst/>
            </a:prstTxWarp>
          </a:bodyPr>
          <a:lstStyle/>
          <a:p>
            <a:endParaRPr lang="zh-CN" altLang="en-US"/>
          </a:p>
        </p:txBody>
      </p:sp>
      <p:sp>
        <p:nvSpPr>
          <p:cNvPr id="59" name="原创设计师QQ598969553          _13"/>
          <p:cNvSpPr>
            <a:spLocks noEditPoints="1"/>
          </p:cNvSpPr>
          <p:nvPr/>
        </p:nvSpPr>
        <p:spPr bwMode="auto">
          <a:xfrm>
            <a:off x="5331739" y="2369899"/>
            <a:ext cx="330874" cy="354650"/>
          </a:xfrm>
          <a:custGeom>
            <a:avLst/>
            <a:gdLst>
              <a:gd name="T0" fmla="*/ 255 w 674"/>
              <a:gd name="T1" fmla="*/ 448 h 720"/>
              <a:gd name="T2" fmla="*/ 243 w 674"/>
              <a:gd name="T3" fmla="*/ 407 h 720"/>
              <a:gd name="T4" fmla="*/ 295 w 674"/>
              <a:gd name="T5" fmla="*/ 196 h 720"/>
              <a:gd name="T6" fmla="*/ 350 w 674"/>
              <a:gd name="T7" fmla="*/ 367 h 720"/>
              <a:gd name="T8" fmla="*/ 418 w 674"/>
              <a:gd name="T9" fmla="*/ 169 h 720"/>
              <a:gd name="T10" fmla="*/ 267 w 674"/>
              <a:gd name="T11" fmla="*/ 336 h 720"/>
              <a:gd name="T12" fmla="*/ 254 w 674"/>
              <a:gd name="T13" fmla="*/ 358 h 720"/>
              <a:gd name="T14" fmla="*/ 346 w 674"/>
              <a:gd name="T15" fmla="*/ 412 h 720"/>
              <a:gd name="T16" fmla="*/ 445 w 674"/>
              <a:gd name="T17" fmla="*/ 144 h 720"/>
              <a:gd name="T18" fmla="*/ 449 w 674"/>
              <a:gd name="T19" fmla="*/ 91 h 720"/>
              <a:gd name="T20" fmla="*/ 445 w 674"/>
              <a:gd name="T21" fmla="*/ 144 h 720"/>
              <a:gd name="T22" fmla="*/ 526 w 674"/>
              <a:gd name="T23" fmla="*/ 170 h 720"/>
              <a:gd name="T24" fmla="*/ 474 w 674"/>
              <a:gd name="T25" fmla="*/ 174 h 720"/>
              <a:gd name="T26" fmla="*/ 385 w 674"/>
              <a:gd name="T27" fmla="*/ 121 h 720"/>
              <a:gd name="T28" fmla="*/ 363 w 674"/>
              <a:gd name="T29" fmla="*/ 73 h 720"/>
              <a:gd name="T30" fmla="*/ 385 w 674"/>
              <a:gd name="T31" fmla="*/ 121 h 720"/>
              <a:gd name="T32" fmla="*/ 298 w 674"/>
              <a:gd name="T33" fmla="*/ 90 h 720"/>
              <a:gd name="T34" fmla="*/ 302 w 674"/>
              <a:gd name="T35" fmla="*/ 142 h 720"/>
              <a:gd name="T36" fmla="*/ 496 w 674"/>
              <a:gd name="T37" fmla="*/ 257 h 720"/>
              <a:gd name="T38" fmla="*/ 543 w 674"/>
              <a:gd name="T39" fmla="*/ 235 h 720"/>
              <a:gd name="T40" fmla="*/ 496 w 674"/>
              <a:gd name="T41" fmla="*/ 257 h 720"/>
              <a:gd name="T42" fmla="*/ 248 w 674"/>
              <a:gd name="T43" fmla="*/ 368 h 720"/>
              <a:gd name="T44" fmla="*/ 235 w 674"/>
              <a:gd name="T45" fmla="*/ 391 h 720"/>
              <a:gd name="T46" fmla="*/ 328 w 674"/>
              <a:gd name="T47" fmla="*/ 445 h 720"/>
              <a:gd name="T48" fmla="*/ 246 w 674"/>
              <a:gd name="T49" fmla="*/ 720 h 720"/>
              <a:gd name="T50" fmla="*/ 263 w 674"/>
              <a:gd name="T51" fmla="*/ 42 h 720"/>
              <a:gd name="T52" fmla="*/ 642 w 674"/>
              <a:gd name="T53" fmla="*/ 204 h 720"/>
              <a:gd name="T54" fmla="*/ 648 w 674"/>
              <a:gd name="T55" fmla="*/ 313 h 720"/>
              <a:gd name="T56" fmla="*/ 667 w 674"/>
              <a:gd name="T57" fmla="*/ 450 h 720"/>
              <a:gd name="T58" fmla="*/ 643 w 674"/>
              <a:gd name="T59" fmla="*/ 566 h 720"/>
              <a:gd name="T60" fmla="*/ 504 w 674"/>
              <a:gd name="T61" fmla="*/ 598 h 720"/>
              <a:gd name="T62" fmla="*/ 246 w 674"/>
              <a:gd name="T63" fmla="*/ 72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4" h="720">
                <a:moveTo>
                  <a:pt x="243" y="407"/>
                </a:moveTo>
                <a:cubicBezTo>
                  <a:pt x="236" y="421"/>
                  <a:pt x="241" y="439"/>
                  <a:pt x="255" y="448"/>
                </a:cubicBezTo>
                <a:cubicBezTo>
                  <a:pt x="267" y="455"/>
                  <a:pt x="282" y="453"/>
                  <a:pt x="292" y="444"/>
                </a:cubicBezTo>
                <a:lnTo>
                  <a:pt x="243" y="407"/>
                </a:lnTo>
                <a:close/>
                <a:moveTo>
                  <a:pt x="418" y="169"/>
                </a:moveTo>
                <a:cubicBezTo>
                  <a:pt x="373" y="143"/>
                  <a:pt x="318" y="155"/>
                  <a:pt x="295" y="196"/>
                </a:cubicBezTo>
                <a:cubicBezTo>
                  <a:pt x="270" y="238"/>
                  <a:pt x="302" y="284"/>
                  <a:pt x="280" y="327"/>
                </a:cubicBezTo>
                <a:lnTo>
                  <a:pt x="350" y="367"/>
                </a:lnTo>
                <a:cubicBezTo>
                  <a:pt x="376" y="327"/>
                  <a:pt x="432" y="331"/>
                  <a:pt x="456" y="289"/>
                </a:cubicBezTo>
                <a:cubicBezTo>
                  <a:pt x="480" y="249"/>
                  <a:pt x="462" y="195"/>
                  <a:pt x="418" y="169"/>
                </a:cubicBezTo>
                <a:close/>
                <a:moveTo>
                  <a:pt x="342" y="393"/>
                </a:moveTo>
                <a:lnTo>
                  <a:pt x="267" y="336"/>
                </a:lnTo>
                <a:cubicBezTo>
                  <a:pt x="261" y="331"/>
                  <a:pt x="253" y="333"/>
                  <a:pt x="250" y="339"/>
                </a:cubicBezTo>
                <a:cubicBezTo>
                  <a:pt x="246" y="345"/>
                  <a:pt x="248" y="354"/>
                  <a:pt x="254" y="358"/>
                </a:cubicBezTo>
                <a:lnTo>
                  <a:pt x="329" y="416"/>
                </a:lnTo>
                <a:cubicBezTo>
                  <a:pt x="335" y="420"/>
                  <a:pt x="343" y="418"/>
                  <a:pt x="346" y="412"/>
                </a:cubicBezTo>
                <a:cubicBezTo>
                  <a:pt x="350" y="406"/>
                  <a:pt x="348" y="397"/>
                  <a:pt x="342" y="393"/>
                </a:cubicBezTo>
                <a:close/>
                <a:moveTo>
                  <a:pt x="445" y="144"/>
                </a:moveTo>
                <a:lnTo>
                  <a:pt x="468" y="102"/>
                </a:lnTo>
                <a:lnTo>
                  <a:pt x="449" y="91"/>
                </a:lnTo>
                <a:lnTo>
                  <a:pt x="426" y="133"/>
                </a:lnTo>
                <a:lnTo>
                  <a:pt x="445" y="144"/>
                </a:lnTo>
                <a:close/>
                <a:moveTo>
                  <a:pt x="485" y="193"/>
                </a:moveTo>
                <a:lnTo>
                  <a:pt x="526" y="170"/>
                </a:lnTo>
                <a:lnTo>
                  <a:pt x="515" y="150"/>
                </a:lnTo>
                <a:lnTo>
                  <a:pt x="474" y="174"/>
                </a:lnTo>
                <a:lnTo>
                  <a:pt x="485" y="193"/>
                </a:lnTo>
                <a:close/>
                <a:moveTo>
                  <a:pt x="385" y="121"/>
                </a:moveTo>
                <a:lnTo>
                  <a:pt x="385" y="73"/>
                </a:lnTo>
                <a:lnTo>
                  <a:pt x="363" y="73"/>
                </a:lnTo>
                <a:lnTo>
                  <a:pt x="363" y="121"/>
                </a:lnTo>
                <a:lnTo>
                  <a:pt x="385" y="121"/>
                </a:lnTo>
                <a:close/>
                <a:moveTo>
                  <a:pt x="321" y="131"/>
                </a:moveTo>
                <a:lnTo>
                  <a:pt x="298" y="90"/>
                </a:lnTo>
                <a:lnTo>
                  <a:pt x="278" y="101"/>
                </a:lnTo>
                <a:lnTo>
                  <a:pt x="302" y="142"/>
                </a:lnTo>
                <a:lnTo>
                  <a:pt x="321" y="131"/>
                </a:lnTo>
                <a:close/>
                <a:moveTo>
                  <a:pt x="496" y="257"/>
                </a:moveTo>
                <a:lnTo>
                  <a:pt x="543" y="257"/>
                </a:lnTo>
                <a:lnTo>
                  <a:pt x="543" y="235"/>
                </a:lnTo>
                <a:lnTo>
                  <a:pt x="496" y="235"/>
                </a:lnTo>
                <a:lnTo>
                  <a:pt x="496" y="257"/>
                </a:lnTo>
                <a:close/>
                <a:moveTo>
                  <a:pt x="324" y="426"/>
                </a:moveTo>
                <a:lnTo>
                  <a:pt x="248" y="368"/>
                </a:lnTo>
                <a:cubicBezTo>
                  <a:pt x="242" y="364"/>
                  <a:pt x="235" y="365"/>
                  <a:pt x="231" y="372"/>
                </a:cubicBezTo>
                <a:cubicBezTo>
                  <a:pt x="227" y="378"/>
                  <a:pt x="229" y="386"/>
                  <a:pt x="235" y="391"/>
                </a:cubicBezTo>
                <a:lnTo>
                  <a:pt x="311" y="448"/>
                </a:lnTo>
                <a:cubicBezTo>
                  <a:pt x="316" y="453"/>
                  <a:pt x="324" y="451"/>
                  <a:pt x="328" y="445"/>
                </a:cubicBezTo>
                <a:cubicBezTo>
                  <a:pt x="331" y="439"/>
                  <a:pt x="329" y="430"/>
                  <a:pt x="324" y="426"/>
                </a:cubicBezTo>
                <a:close/>
                <a:moveTo>
                  <a:pt x="246" y="720"/>
                </a:moveTo>
                <a:cubicBezTo>
                  <a:pt x="254" y="663"/>
                  <a:pt x="254" y="603"/>
                  <a:pt x="239" y="550"/>
                </a:cubicBezTo>
                <a:cubicBezTo>
                  <a:pt x="0" y="415"/>
                  <a:pt x="62" y="105"/>
                  <a:pt x="263" y="42"/>
                </a:cubicBezTo>
                <a:cubicBezTo>
                  <a:pt x="369" y="0"/>
                  <a:pt x="513" y="25"/>
                  <a:pt x="606" y="119"/>
                </a:cubicBezTo>
                <a:cubicBezTo>
                  <a:pt x="674" y="187"/>
                  <a:pt x="642" y="204"/>
                  <a:pt x="642" y="204"/>
                </a:cubicBezTo>
                <a:lnTo>
                  <a:pt x="627" y="213"/>
                </a:lnTo>
                <a:cubicBezTo>
                  <a:pt x="635" y="245"/>
                  <a:pt x="650" y="305"/>
                  <a:pt x="648" y="313"/>
                </a:cubicBezTo>
                <a:cubicBezTo>
                  <a:pt x="645" y="324"/>
                  <a:pt x="633" y="336"/>
                  <a:pt x="633" y="336"/>
                </a:cubicBezTo>
                <a:lnTo>
                  <a:pt x="667" y="450"/>
                </a:lnTo>
                <a:lnTo>
                  <a:pt x="636" y="462"/>
                </a:lnTo>
                <a:cubicBezTo>
                  <a:pt x="643" y="499"/>
                  <a:pt x="647" y="530"/>
                  <a:pt x="643" y="566"/>
                </a:cubicBezTo>
                <a:cubicBezTo>
                  <a:pt x="643" y="572"/>
                  <a:pt x="622" y="590"/>
                  <a:pt x="606" y="591"/>
                </a:cubicBezTo>
                <a:lnTo>
                  <a:pt x="504" y="598"/>
                </a:lnTo>
                <a:lnTo>
                  <a:pt x="510" y="720"/>
                </a:lnTo>
                <a:lnTo>
                  <a:pt x="246" y="7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3" tIns="34277" rIns="68553" bIns="34277" numCol="1" anchor="t" anchorCtr="0" compatLnSpc="1">
            <a:prstTxWarp prst="textNoShape">
              <a:avLst/>
            </a:prstTxWarp>
          </a:bodyPr>
          <a:lstStyle/>
          <a:p>
            <a:endParaRPr lang="zh-CN" altLang="en-US"/>
          </a:p>
        </p:txBody>
      </p:sp>
      <p:sp>
        <p:nvSpPr>
          <p:cNvPr id="60" name="原创设计师QQ598969553          _14"/>
          <p:cNvSpPr>
            <a:spLocks noEditPoints="1"/>
          </p:cNvSpPr>
          <p:nvPr/>
        </p:nvSpPr>
        <p:spPr bwMode="auto">
          <a:xfrm>
            <a:off x="7135609" y="2384016"/>
            <a:ext cx="336754" cy="362350"/>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3" tIns="34277" rIns="68553" bIns="34277" numCol="1" anchor="t" anchorCtr="0" compatLnSpc="1">
            <a:prstTxWarp prst="textNoShape">
              <a:avLst/>
            </a:prstTxWarp>
          </a:bodyPr>
          <a:lstStyle/>
          <a:p>
            <a:endParaRPr lang="zh-CN" altLang="en-US"/>
          </a:p>
        </p:txBody>
      </p:sp>
      <p:pic>
        <p:nvPicPr>
          <p:cNvPr id="27"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1515656718"/>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right)">
                                      <p:cBhvr>
                                        <p:cTn id="7" dur="500"/>
                                        <p:tgtEl>
                                          <p:spTgt spid="43"/>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44"/>
                                        </p:tgtEl>
                                        <p:attrNameLst>
                                          <p:attrName>style.visibility</p:attrName>
                                        </p:attrNameLst>
                                      </p:cBhvr>
                                      <p:to>
                                        <p:strVal val="visible"/>
                                      </p:to>
                                    </p:set>
                                    <p:anim by="(-#ppt_w*2)" calcmode="lin" valueType="num">
                                      <p:cBhvr rctx="PPT">
                                        <p:cTn id="11" dur="500" autoRev="1" fill="hold">
                                          <p:stCondLst>
                                            <p:cond delay="0"/>
                                          </p:stCondLst>
                                        </p:cTn>
                                        <p:tgtEl>
                                          <p:spTgt spid="44"/>
                                        </p:tgtEl>
                                        <p:attrNameLst>
                                          <p:attrName>ppt_w</p:attrName>
                                        </p:attrNameLst>
                                      </p:cBhvr>
                                    </p:anim>
                                    <p:anim by="(#ppt_w*0.50)" calcmode="lin" valueType="num">
                                      <p:cBhvr>
                                        <p:cTn id="12" dur="500" decel="50000" autoRev="1" fill="hold">
                                          <p:stCondLst>
                                            <p:cond delay="0"/>
                                          </p:stCondLst>
                                        </p:cTn>
                                        <p:tgtEl>
                                          <p:spTgt spid="44"/>
                                        </p:tgtEl>
                                        <p:attrNameLst>
                                          <p:attrName>ppt_x</p:attrName>
                                        </p:attrNameLst>
                                      </p:cBhvr>
                                    </p:anim>
                                    <p:anim from="(-#ppt_h/2)" to="(#ppt_y)" calcmode="lin" valueType="num">
                                      <p:cBhvr>
                                        <p:cTn id="13" dur="1000" fill="hold">
                                          <p:stCondLst>
                                            <p:cond delay="0"/>
                                          </p:stCondLst>
                                        </p:cTn>
                                        <p:tgtEl>
                                          <p:spTgt spid="44"/>
                                        </p:tgtEl>
                                        <p:attrNameLst>
                                          <p:attrName>ppt_y</p:attrName>
                                        </p:attrNameLst>
                                      </p:cBhvr>
                                    </p:anim>
                                    <p:animRot by="21600000">
                                      <p:cBhvr>
                                        <p:cTn id="14" dur="1000" fill="hold">
                                          <p:stCondLst>
                                            <p:cond delay="0"/>
                                          </p:stCondLst>
                                        </p:cTn>
                                        <p:tgtEl>
                                          <p:spTgt spid="44"/>
                                        </p:tgtEl>
                                        <p:attrNameLst>
                                          <p:attrName>r</p:attrName>
                                        </p:attrNameLst>
                                      </p:cBhvr>
                                    </p:animRot>
                                  </p:childTnLst>
                                </p:cTn>
                              </p:par>
                            </p:childTnLst>
                          </p:cTn>
                        </p:par>
                        <p:par>
                          <p:cTn id="15" fill="hold">
                            <p:stCondLst>
                              <p:cond delay="2500"/>
                            </p:stCondLst>
                            <p:childTnLst>
                              <p:par>
                                <p:cTn id="16" presetID="2" presetClass="entr" presetSubtype="4" accel="40000" decel="40000" fill="hold" nodeType="afterEffect">
                                  <p:stCondLst>
                                    <p:cond delay="0"/>
                                  </p:stCondLst>
                                  <p:childTnLst>
                                    <p:set>
                                      <p:cBhvr>
                                        <p:cTn id="17" dur="1" fill="hold">
                                          <p:stCondLst>
                                            <p:cond delay="0"/>
                                          </p:stCondLst>
                                        </p:cTn>
                                        <p:tgtEl>
                                          <p:spTgt spid="45"/>
                                        </p:tgtEl>
                                        <p:attrNameLst>
                                          <p:attrName>style.visibility</p:attrName>
                                        </p:attrNameLst>
                                      </p:cBhvr>
                                      <p:to>
                                        <p:strVal val="visible"/>
                                      </p:to>
                                    </p:set>
                                    <p:anim calcmode="lin" valueType="num">
                                      <p:cBhvr additive="base">
                                        <p:cTn id="18" dur="1000" fill="hold"/>
                                        <p:tgtEl>
                                          <p:spTgt spid="45"/>
                                        </p:tgtEl>
                                        <p:attrNameLst>
                                          <p:attrName>ppt_x</p:attrName>
                                        </p:attrNameLst>
                                      </p:cBhvr>
                                      <p:tavLst>
                                        <p:tav tm="0">
                                          <p:val>
                                            <p:strVal val="#ppt_x"/>
                                          </p:val>
                                        </p:tav>
                                        <p:tav tm="100000">
                                          <p:val>
                                            <p:strVal val="#ppt_x"/>
                                          </p:val>
                                        </p:tav>
                                      </p:tavLst>
                                    </p:anim>
                                    <p:anim calcmode="lin" valueType="num">
                                      <p:cBhvr additive="base">
                                        <p:cTn id="19" dur="1000" fill="hold"/>
                                        <p:tgtEl>
                                          <p:spTgt spid="45"/>
                                        </p:tgtEl>
                                        <p:attrNameLst>
                                          <p:attrName>ppt_y</p:attrName>
                                        </p:attrNameLst>
                                      </p:cBhvr>
                                      <p:tavLst>
                                        <p:tav tm="0">
                                          <p:val>
                                            <p:strVal val="1+#ppt_h/2"/>
                                          </p:val>
                                        </p:tav>
                                        <p:tav tm="100000">
                                          <p:val>
                                            <p:strVal val="#ppt_y"/>
                                          </p:val>
                                        </p:tav>
                                      </p:tavLst>
                                    </p:anim>
                                  </p:childTnLst>
                                </p:cTn>
                              </p:par>
                            </p:childTnLst>
                          </p:cTn>
                        </p:par>
                        <p:par>
                          <p:cTn id="20" fill="hold">
                            <p:stCondLst>
                              <p:cond delay="3500"/>
                            </p:stCondLst>
                            <p:childTnLst>
                              <p:par>
                                <p:cTn id="21" presetID="53" presetClass="entr" presetSubtype="16" fill="hold" grpId="0" nodeType="after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p:cTn id="23" dur="500" fill="hold"/>
                                        <p:tgtEl>
                                          <p:spTgt spid="57"/>
                                        </p:tgtEl>
                                        <p:attrNameLst>
                                          <p:attrName>ppt_w</p:attrName>
                                        </p:attrNameLst>
                                      </p:cBhvr>
                                      <p:tavLst>
                                        <p:tav tm="0">
                                          <p:val>
                                            <p:fltVal val="0"/>
                                          </p:val>
                                        </p:tav>
                                        <p:tav tm="100000">
                                          <p:val>
                                            <p:strVal val="#ppt_w"/>
                                          </p:val>
                                        </p:tav>
                                      </p:tavLst>
                                    </p:anim>
                                    <p:anim calcmode="lin" valueType="num">
                                      <p:cBhvr>
                                        <p:cTn id="24" dur="500" fill="hold"/>
                                        <p:tgtEl>
                                          <p:spTgt spid="57"/>
                                        </p:tgtEl>
                                        <p:attrNameLst>
                                          <p:attrName>ppt_h</p:attrName>
                                        </p:attrNameLst>
                                      </p:cBhvr>
                                      <p:tavLst>
                                        <p:tav tm="0">
                                          <p:val>
                                            <p:fltVal val="0"/>
                                          </p:val>
                                        </p:tav>
                                        <p:tav tm="100000">
                                          <p:val>
                                            <p:strVal val="#ppt_h"/>
                                          </p:val>
                                        </p:tav>
                                      </p:tavLst>
                                    </p:anim>
                                    <p:animEffect transition="in" filter="fade">
                                      <p:cBhvr>
                                        <p:cTn id="25" dur="500"/>
                                        <p:tgtEl>
                                          <p:spTgt spid="57"/>
                                        </p:tgtEl>
                                      </p:cBhvr>
                                    </p:animEffect>
                                  </p:childTnLst>
                                </p:cTn>
                              </p:par>
                            </p:childTnLst>
                          </p:cTn>
                        </p:par>
                        <p:par>
                          <p:cTn id="26" fill="hold">
                            <p:stCondLst>
                              <p:cond delay="4000"/>
                            </p:stCondLst>
                            <p:childTnLst>
                              <p:par>
                                <p:cTn id="27" presetID="22" presetClass="entr" presetSubtype="1"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up)">
                                      <p:cBhvr>
                                        <p:cTn id="29" dur="500"/>
                                        <p:tgtEl>
                                          <p:spTgt spid="24"/>
                                        </p:tgtEl>
                                      </p:cBhvr>
                                    </p:animEffect>
                                  </p:childTnLst>
                                </p:cTn>
                              </p:par>
                            </p:childTnLst>
                          </p:cTn>
                        </p:par>
                        <p:par>
                          <p:cTn id="30" fill="hold">
                            <p:stCondLst>
                              <p:cond delay="4500"/>
                            </p:stCondLst>
                            <p:childTnLst>
                              <p:par>
                                <p:cTn id="31" presetID="2" presetClass="entr" presetSubtype="4" accel="40000" decel="40000" fill="hold" nodeType="afterEffect">
                                  <p:stCondLst>
                                    <p:cond delay="0"/>
                                  </p:stCondLst>
                                  <p:childTnLst>
                                    <p:set>
                                      <p:cBhvr>
                                        <p:cTn id="32" dur="1" fill="hold">
                                          <p:stCondLst>
                                            <p:cond delay="0"/>
                                          </p:stCondLst>
                                        </p:cTn>
                                        <p:tgtEl>
                                          <p:spTgt spid="48"/>
                                        </p:tgtEl>
                                        <p:attrNameLst>
                                          <p:attrName>style.visibility</p:attrName>
                                        </p:attrNameLst>
                                      </p:cBhvr>
                                      <p:to>
                                        <p:strVal val="visible"/>
                                      </p:to>
                                    </p:set>
                                    <p:anim calcmode="lin" valueType="num">
                                      <p:cBhvr additive="base">
                                        <p:cTn id="33" dur="1000" fill="hold"/>
                                        <p:tgtEl>
                                          <p:spTgt spid="48"/>
                                        </p:tgtEl>
                                        <p:attrNameLst>
                                          <p:attrName>ppt_x</p:attrName>
                                        </p:attrNameLst>
                                      </p:cBhvr>
                                      <p:tavLst>
                                        <p:tav tm="0">
                                          <p:val>
                                            <p:strVal val="#ppt_x"/>
                                          </p:val>
                                        </p:tav>
                                        <p:tav tm="100000">
                                          <p:val>
                                            <p:strVal val="#ppt_x"/>
                                          </p:val>
                                        </p:tav>
                                      </p:tavLst>
                                    </p:anim>
                                    <p:anim calcmode="lin" valueType="num">
                                      <p:cBhvr additive="base">
                                        <p:cTn id="34" dur="1000" fill="hold"/>
                                        <p:tgtEl>
                                          <p:spTgt spid="48"/>
                                        </p:tgtEl>
                                        <p:attrNameLst>
                                          <p:attrName>ppt_y</p:attrName>
                                        </p:attrNameLst>
                                      </p:cBhvr>
                                      <p:tavLst>
                                        <p:tav tm="0">
                                          <p:val>
                                            <p:strVal val="1+#ppt_h/2"/>
                                          </p:val>
                                        </p:tav>
                                        <p:tav tm="100000">
                                          <p:val>
                                            <p:strVal val="#ppt_y"/>
                                          </p:val>
                                        </p:tav>
                                      </p:tavLst>
                                    </p:anim>
                                  </p:childTnLst>
                                </p:cTn>
                              </p:par>
                            </p:childTnLst>
                          </p:cTn>
                        </p:par>
                        <p:par>
                          <p:cTn id="35" fill="hold">
                            <p:stCondLst>
                              <p:cond delay="5500"/>
                            </p:stCondLst>
                            <p:childTnLst>
                              <p:par>
                                <p:cTn id="36" presetID="53" presetClass="entr" presetSubtype="16" fill="hold" grpId="0" nodeType="afterEffect">
                                  <p:stCondLst>
                                    <p:cond delay="0"/>
                                  </p:stCondLst>
                                  <p:childTnLst>
                                    <p:set>
                                      <p:cBhvr>
                                        <p:cTn id="37" dur="1" fill="hold">
                                          <p:stCondLst>
                                            <p:cond delay="0"/>
                                          </p:stCondLst>
                                        </p:cTn>
                                        <p:tgtEl>
                                          <p:spTgt spid="58"/>
                                        </p:tgtEl>
                                        <p:attrNameLst>
                                          <p:attrName>style.visibility</p:attrName>
                                        </p:attrNameLst>
                                      </p:cBhvr>
                                      <p:to>
                                        <p:strVal val="visible"/>
                                      </p:to>
                                    </p:set>
                                    <p:anim calcmode="lin" valueType="num">
                                      <p:cBhvr>
                                        <p:cTn id="38" dur="500" fill="hold"/>
                                        <p:tgtEl>
                                          <p:spTgt spid="58"/>
                                        </p:tgtEl>
                                        <p:attrNameLst>
                                          <p:attrName>ppt_w</p:attrName>
                                        </p:attrNameLst>
                                      </p:cBhvr>
                                      <p:tavLst>
                                        <p:tav tm="0">
                                          <p:val>
                                            <p:fltVal val="0"/>
                                          </p:val>
                                        </p:tav>
                                        <p:tav tm="100000">
                                          <p:val>
                                            <p:strVal val="#ppt_w"/>
                                          </p:val>
                                        </p:tav>
                                      </p:tavLst>
                                    </p:anim>
                                    <p:anim calcmode="lin" valueType="num">
                                      <p:cBhvr>
                                        <p:cTn id="39" dur="500" fill="hold"/>
                                        <p:tgtEl>
                                          <p:spTgt spid="58"/>
                                        </p:tgtEl>
                                        <p:attrNameLst>
                                          <p:attrName>ppt_h</p:attrName>
                                        </p:attrNameLst>
                                      </p:cBhvr>
                                      <p:tavLst>
                                        <p:tav tm="0">
                                          <p:val>
                                            <p:fltVal val="0"/>
                                          </p:val>
                                        </p:tav>
                                        <p:tav tm="100000">
                                          <p:val>
                                            <p:strVal val="#ppt_h"/>
                                          </p:val>
                                        </p:tav>
                                      </p:tavLst>
                                    </p:anim>
                                    <p:animEffect transition="in" filter="fade">
                                      <p:cBhvr>
                                        <p:cTn id="40" dur="500"/>
                                        <p:tgtEl>
                                          <p:spTgt spid="58"/>
                                        </p:tgtEl>
                                      </p:cBhvr>
                                    </p:animEffect>
                                  </p:childTnLst>
                                </p:cTn>
                              </p:par>
                            </p:childTnLst>
                          </p:cTn>
                        </p:par>
                        <p:par>
                          <p:cTn id="41" fill="hold">
                            <p:stCondLst>
                              <p:cond delay="6000"/>
                            </p:stCondLst>
                            <p:childTnLst>
                              <p:par>
                                <p:cTn id="42" presetID="22" presetClass="entr" presetSubtype="1"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up)">
                                      <p:cBhvr>
                                        <p:cTn id="44" dur="500"/>
                                        <p:tgtEl>
                                          <p:spTgt spid="25"/>
                                        </p:tgtEl>
                                      </p:cBhvr>
                                    </p:animEffect>
                                  </p:childTnLst>
                                </p:cTn>
                              </p:par>
                            </p:childTnLst>
                          </p:cTn>
                        </p:par>
                        <p:par>
                          <p:cTn id="45" fill="hold">
                            <p:stCondLst>
                              <p:cond delay="6500"/>
                            </p:stCondLst>
                            <p:childTnLst>
                              <p:par>
                                <p:cTn id="46" presetID="2" presetClass="entr" presetSubtype="4" accel="40000" decel="40000" fill="hold" nodeType="afterEffect">
                                  <p:stCondLst>
                                    <p:cond delay="0"/>
                                  </p:stCondLst>
                                  <p:childTnLst>
                                    <p:set>
                                      <p:cBhvr>
                                        <p:cTn id="47" dur="1" fill="hold">
                                          <p:stCondLst>
                                            <p:cond delay="0"/>
                                          </p:stCondLst>
                                        </p:cTn>
                                        <p:tgtEl>
                                          <p:spTgt spid="51"/>
                                        </p:tgtEl>
                                        <p:attrNameLst>
                                          <p:attrName>style.visibility</p:attrName>
                                        </p:attrNameLst>
                                      </p:cBhvr>
                                      <p:to>
                                        <p:strVal val="visible"/>
                                      </p:to>
                                    </p:set>
                                    <p:anim calcmode="lin" valueType="num">
                                      <p:cBhvr additive="base">
                                        <p:cTn id="48" dur="1000" fill="hold"/>
                                        <p:tgtEl>
                                          <p:spTgt spid="51"/>
                                        </p:tgtEl>
                                        <p:attrNameLst>
                                          <p:attrName>ppt_x</p:attrName>
                                        </p:attrNameLst>
                                      </p:cBhvr>
                                      <p:tavLst>
                                        <p:tav tm="0">
                                          <p:val>
                                            <p:strVal val="#ppt_x"/>
                                          </p:val>
                                        </p:tav>
                                        <p:tav tm="100000">
                                          <p:val>
                                            <p:strVal val="#ppt_x"/>
                                          </p:val>
                                        </p:tav>
                                      </p:tavLst>
                                    </p:anim>
                                    <p:anim calcmode="lin" valueType="num">
                                      <p:cBhvr additive="base">
                                        <p:cTn id="49" dur="1000" fill="hold"/>
                                        <p:tgtEl>
                                          <p:spTgt spid="51"/>
                                        </p:tgtEl>
                                        <p:attrNameLst>
                                          <p:attrName>ppt_y</p:attrName>
                                        </p:attrNameLst>
                                      </p:cBhvr>
                                      <p:tavLst>
                                        <p:tav tm="0">
                                          <p:val>
                                            <p:strVal val="1+#ppt_h/2"/>
                                          </p:val>
                                        </p:tav>
                                        <p:tav tm="100000">
                                          <p:val>
                                            <p:strVal val="#ppt_y"/>
                                          </p:val>
                                        </p:tav>
                                      </p:tavLst>
                                    </p:anim>
                                  </p:childTnLst>
                                </p:cTn>
                              </p:par>
                            </p:childTnLst>
                          </p:cTn>
                        </p:par>
                        <p:par>
                          <p:cTn id="50" fill="hold">
                            <p:stCondLst>
                              <p:cond delay="7500"/>
                            </p:stCondLst>
                            <p:childTnLst>
                              <p:par>
                                <p:cTn id="51" presetID="53" presetClass="entr" presetSubtype="16" fill="hold" grpId="0" nodeType="afterEffect">
                                  <p:stCondLst>
                                    <p:cond delay="0"/>
                                  </p:stCondLst>
                                  <p:childTnLst>
                                    <p:set>
                                      <p:cBhvr>
                                        <p:cTn id="52" dur="1" fill="hold">
                                          <p:stCondLst>
                                            <p:cond delay="0"/>
                                          </p:stCondLst>
                                        </p:cTn>
                                        <p:tgtEl>
                                          <p:spTgt spid="59"/>
                                        </p:tgtEl>
                                        <p:attrNameLst>
                                          <p:attrName>style.visibility</p:attrName>
                                        </p:attrNameLst>
                                      </p:cBhvr>
                                      <p:to>
                                        <p:strVal val="visible"/>
                                      </p:to>
                                    </p:set>
                                    <p:anim calcmode="lin" valueType="num">
                                      <p:cBhvr>
                                        <p:cTn id="53" dur="500" fill="hold"/>
                                        <p:tgtEl>
                                          <p:spTgt spid="59"/>
                                        </p:tgtEl>
                                        <p:attrNameLst>
                                          <p:attrName>ppt_w</p:attrName>
                                        </p:attrNameLst>
                                      </p:cBhvr>
                                      <p:tavLst>
                                        <p:tav tm="0">
                                          <p:val>
                                            <p:fltVal val="0"/>
                                          </p:val>
                                        </p:tav>
                                        <p:tav tm="100000">
                                          <p:val>
                                            <p:strVal val="#ppt_w"/>
                                          </p:val>
                                        </p:tav>
                                      </p:tavLst>
                                    </p:anim>
                                    <p:anim calcmode="lin" valueType="num">
                                      <p:cBhvr>
                                        <p:cTn id="54" dur="500" fill="hold"/>
                                        <p:tgtEl>
                                          <p:spTgt spid="59"/>
                                        </p:tgtEl>
                                        <p:attrNameLst>
                                          <p:attrName>ppt_h</p:attrName>
                                        </p:attrNameLst>
                                      </p:cBhvr>
                                      <p:tavLst>
                                        <p:tav tm="0">
                                          <p:val>
                                            <p:fltVal val="0"/>
                                          </p:val>
                                        </p:tav>
                                        <p:tav tm="100000">
                                          <p:val>
                                            <p:strVal val="#ppt_h"/>
                                          </p:val>
                                        </p:tav>
                                      </p:tavLst>
                                    </p:anim>
                                    <p:animEffect transition="in" filter="fade">
                                      <p:cBhvr>
                                        <p:cTn id="55" dur="500"/>
                                        <p:tgtEl>
                                          <p:spTgt spid="59"/>
                                        </p:tgtEl>
                                      </p:cBhvr>
                                    </p:animEffect>
                                  </p:childTnLst>
                                </p:cTn>
                              </p:par>
                            </p:childTnLst>
                          </p:cTn>
                        </p:par>
                        <p:par>
                          <p:cTn id="56" fill="hold">
                            <p:stCondLst>
                              <p:cond delay="8000"/>
                            </p:stCondLst>
                            <p:childTnLst>
                              <p:par>
                                <p:cTn id="57" presetID="22" presetClass="entr" presetSubtype="1"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wipe(up)">
                                      <p:cBhvr>
                                        <p:cTn id="59" dur="500"/>
                                        <p:tgtEl>
                                          <p:spTgt spid="42"/>
                                        </p:tgtEl>
                                      </p:cBhvr>
                                    </p:animEffect>
                                  </p:childTnLst>
                                </p:cTn>
                              </p:par>
                            </p:childTnLst>
                          </p:cTn>
                        </p:par>
                        <p:par>
                          <p:cTn id="60" fill="hold">
                            <p:stCondLst>
                              <p:cond delay="8500"/>
                            </p:stCondLst>
                            <p:childTnLst>
                              <p:par>
                                <p:cTn id="61" presetID="2" presetClass="entr" presetSubtype="4" accel="40000" decel="40000" fill="hold" nodeType="afterEffect">
                                  <p:stCondLst>
                                    <p:cond delay="0"/>
                                  </p:stCondLst>
                                  <p:childTnLst>
                                    <p:set>
                                      <p:cBhvr>
                                        <p:cTn id="62" dur="1" fill="hold">
                                          <p:stCondLst>
                                            <p:cond delay="0"/>
                                          </p:stCondLst>
                                        </p:cTn>
                                        <p:tgtEl>
                                          <p:spTgt spid="54"/>
                                        </p:tgtEl>
                                        <p:attrNameLst>
                                          <p:attrName>style.visibility</p:attrName>
                                        </p:attrNameLst>
                                      </p:cBhvr>
                                      <p:to>
                                        <p:strVal val="visible"/>
                                      </p:to>
                                    </p:set>
                                    <p:anim calcmode="lin" valueType="num">
                                      <p:cBhvr additive="base">
                                        <p:cTn id="63" dur="1000" fill="hold"/>
                                        <p:tgtEl>
                                          <p:spTgt spid="54"/>
                                        </p:tgtEl>
                                        <p:attrNameLst>
                                          <p:attrName>ppt_x</p:attrName>
                                        </p:attrNameLst>
                                      </p:cBhvr>
                                      <p:tavLst>
                                        <p:tav tm="0">
                                          <p:val>
                                            <p:strVal val="#ppt_x"/>
                                          </p:val>
                                        </p:tav>
                                        <p:tav tm="100000">
                                          <p:val>
                                            <p:strVal val="#ppt_x"/>
                                          </p:val>
                                        </p:tav>
                                      </p:tavLst>
                                    </p:anim>
                                    <p:anim calcmode="lin" valueType="num">
                                      <p:cBhvr additive="base">
                                        <p:cTn id="64" dur="1000" fill="hold"/>
                                        <p:tgtEl>
                                          <p:spTgt spid="54"/>
                                        </p:tgtEl>
                                        <p:attrNameLst>
                                          <p:attrName>ppt_y</p:attrName>
                                        </p:attrNameLst>
                                      </p:cBhvr>
                                      <p:tavLst>
                                        <p:tav tm="0">
                                          <p:val>
                                            <p:strVal val="1+#ppt_h/2"/>
                                          </p:val>
                                        </p:tav>
                                        <p:tav tm="100000">
                                          <p:val>
                                            <p:strVal val="#ppt_y"/>
                                          </p:val>
                                        </p:tav>
                                      </p:tavLst>
                                    </p:anim>
                                  </p:childTnLst>
                                </p:cTn>
                              </p:par>
                            </p:childTnLst>
                          </p:cTn>
                        </p:par>
                        <p:par>
                          <p:cTn id="65" fill="hold">
                            <p:stCondLst>
                              <p:cond delay="9500"/>
                            </p:stCondLst>
                            <p:childTnLst>
                              <p:par>
                                <p:cTn id="66" presetID="53" presetClass="entr" presetSubtype="16" fill="hold" grpId="0" nodeType="afterEffect">
                                  <p:stCondLst>
                                    <p:cond delay="0"/>
                                  </p:stCondLst>
                                  <p:childTnLst>
                                    <p:set>
                                      <p:cBhvr>
                                        <p:cTn id="67" dur="1" fill="hold">
                                          <p:stCondLst>
                                            <p:cond delay="0"/>
                                          </p:stCondLst>
                                        </p:cTn>
                                        <p:tgtEl>
                                          <p:spTgt spid="60"/>
                                        </p:tgtEl>
                                        <p:attrNameLst>
                                          <p:attrName>style.visibility</p:attrName>
                                        </p:attrNameLst>
                                      </p:cBhvr>
                                      <p:to>
                                        <p:strVal val="visible"/>
                                      </p:to>
                                    </p:set>
                                    <p:anim calcmode="lin" valueType="num">
                                      <p:cBhvr>
                                        <p:cTn id="68" dur="500" fill="hold"/>
                                        <p:tgtEl>
                                          <p:spTgt spid="60"/>
                                        </p:tgtEl>
                                        <p:attrNameLst>
                                          <p:attrName>ppt_w</p:attrName>
                                        </p:attrNameLst>
                                      </p:cBhvr>
                                      <p:tavLst>
                                        <p:tav tm="0">
                                          <p:val>
                                            <p:fltVal val="0"/>
                                          </p:val>
                                        </p:tav>
                                        <p:tav tm="100000">
                                          <p:val>
                                            <p:strVal val="#ppt_w"/>
                                          </p:val>
                                        </p:tav>
                                      </p:tavLst>
                                    </p:anim>
                                    <p:anim calcmode="lin" valueType="num">
                                      <p:cBhvr>
                                        <p:cTn id="69" dur="500" fill="hold"/>
                                        <p:tgtEl>
                                          <p:spTgt spid="60"/>
                                        </p:tgtEl>
                                        <p:attrNameLst>
                                          <p:attrName>ppt_h</p:attrName>
                                        </p:attrNameLst>
                                      </p:cBhvr>
                                      <p:tavLst>
                                        <p:tav tm="0">
                                          <p:val>
                                            <p:fltVal val="0"/>
                                          </p:val>
                                        </p:tav>
                                        <p:tav tm="100000">
                                          <p:val>
                                            <p:strVal val="#ppt_h"/>
                                          </p:val>
                                        </p:tav>
                                      </p:tavLst>
                                    </p:anim>
                                    <p:animEffect transition="in" filter="fade">
                                      <p:cBhvr>
                                        <p:cTn id="70" dur="500"/>
                                        <p:tgtEl>
                                          <p:spTgt spid="60"/>
                                        </p:tgtEl>
                                      </p:cBhvr>
                                    </p:animEffect>
                                  </p:childTnLst>
                                </p:cTn>
                              </p:par>
                            </p:childTnLst>
                          </p:cTn>
                        </p:par>
                        <p:par>
                          <p:cTn id="71" fill="hold">
                            <p:stCondLst>
                              <p:cond delay="10000"/>
                            </p:stCondLst>
                            <p:childTnLst>
                              <p:par>
                                <p:cTn id="72" presetID="22" presetClass="entr" presetSubtype="1"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wipe(up)">
                                      <p:cBhvr>
                                        <p:cTn id="7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42" grpId="0"/>
      <p:bldP spid="44" grpId="0"/>
      <p:bldP spid="57" grpId="0" animBg="1"/>
      <p:bldP spid="58" grpId="0" animBg="1"/>
      <p:bldP spid="59" grpId="0" animBg="1"/>
      <p:bldP spid="6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原创设计师QQ598969553          _1"/>
          <p:cNvSpPr/>
          <p:nvPr>
            <p:custDataLst>
              <p:tags r:id="rId1"/>
            </p:custDataLst>
          </p:nvPr>
        </p:nvSpPr>
        <p:spPr>
          <a:xfrm>
            <a:off x="6808720" y="2095346"/>
            <a:ext cx="189834" cy="189834"/>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47" name="原创设计师QQ598969553          _2"/>
          <p:cNvSpPr/>
          <p:nvPr>
            <p:custDataLst>
              <p:tags r:id="rId2"/>
            </p:custDataLst>
          </p:nvPr>
        </p:nvSpPr>
        <p:spPr>
          <a:xfrm>
            <a:off x="6744360" y="1231748"/>
            <a:ext cx="189834" cy="189834"/>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48" name="原创设计师QQ598969553          _3"/>
          <p:cNvSpPr/>
          <p:nvPr>
            <p:custDataLst>
              <p:tags r:id="rId3"/>
            </p:custDataLst>
          </p:nvPr>
        </p:nvSpPr>
        <p:spPr>
          <a:xfrm>
            <a:off x="5418233" y="1240475"/>
            <a:ext cx="189834" cy="189834"/>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49" name="原创设计师QQ598969553          _4"/>
          <p:cNvSpPr/>
          <p:nvPr>
            <p:custDataLst>
              <p:tags r:id="rId4"/>
            </p:custDataLst>
          </p:nvPr>
        </p:nvSpPr>
        <p:spPr>
          <a:xfrm>
            <a:off x="4758344" y="2094065"/>
            <a:ext cx="189834" cy="189834"/>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50" name="原创设计师QQ598969553          _5"/>
          <p:cNvSpPr/>
          <p:nvPr>
            <p:custDataLst>
              <p:tags r:id="rId5"/>
            </p:custDataLst>
          </p:nvPr>
        </p:nvSpPr>
        <p:spPr>
          <a:xfrm>
            <a:off x="4109900" y="2034313"/>
            <a:ext cx="189834" cy="189834"/>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51" name="原创设计师QQ598969553          _6"/>
          <p:cNvSpPr/>
          <p:nvPr>
            <p:custDataLst>
              <p:tags r:id="rId6"/>
            </p:custDataLst>
          </p:nvPr>
        </p:nvSpPr>
        <p:spPr>
          <a:xfrm>
            <a:off x="3415968" y="1356360"/>
            <a:ext cx="189834" cy="189834"/>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52" name="原创设计师QQ598969553          _7"/>
          <p:cNvSpPr/>
          <p:nvPr>
            <p:custDataLst>
              <p:tags r:id="rId7"/>
            </p:custDataLst>
          </p:nvPr>
        </p:nvSpPr>
        <p:spPr>
          <a:xfrm>
            <a:off x="2777792" y="1356360"/>
            <a:ext cx="189834" cy="189834"/>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53" name="原创设计师QQ598969553          _8"/>
          <p:cNvSpPr/>
          <p:nvPr>
            <p:custDataLst>
              <p:tags r:id="rId8"/>
            </p:custDataLst>
          </p:nvPr>
        </p:nvSpPr>
        <p:spPr>
          <a:xfrm>
            <a:off x="2084880" y="2044901"/>
            <a:ext cx="189834" cy="189834"/>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grpSp>
        <p:nvGrpSpPr>
          <p:cNvPr id="20" name="原创设计师QQ598969553          _9"/>
          <p:cNvGrpSpPr/>
          <p:nvPr/>
        </p:nvGrpSpPr>
        <p:grpSpPr>
          <a:xfrm>
            <a:off x="1881605" y="1123053"/>
            <a:ext cx="1319292" cy="1319292"/>
            <a:chOff x="2380201" y="1546167"/>
            <a:chExt cx="1800343" cy="1800344"/>
          </a:xfrm>
        </p:grpSpPr>
        <p:sp>
          <p:nvSpPr>
            <p:cNvPr id="24" name="菱形 23"/>
            <p:cNvSpPr/>
            <p:nvPr>
              <p:custDataLst>
                <p:tags r:id="rId15"/>
              </p:custDataLst>
            </p:nvPr>
          </p:nvSpPr>
          <p:spPr>
            <a:xfrm>
              <a:off x="2380201" y="1546167"/>
              <a:ext cx="1800343" cy="1800344"/>
            </a:xfrm>
            <a:prstGeom prst="diamond">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25" name="菱形 24"/>
            <p:cNvSpPr/>
            <p:nvPr>
              <p:custDataLst>
                <p:tags r:id="rId16"/>
              </p:custDataLst>
            </p:nvPr>
          </p:nvSpPr>
          <p:spPr>
            <a:xfrm>
              <a:off x="2668216" y="1834183"/>
              <a:ext cx="1223439" cy="1223439"/>
            </a:xfrm>
            <a:prstGeom prst="diamond">
              <a:avLst/>
            </a:prstGeom>
            <a:solidFill>
              <a:schemeClr val="accent1"/>
            </a:solidFill>
            <a:ln>
              <a:noFill/>
            </a:ln>
            <a:effectLst>
              <a:innerShdw blurRad="63500" dist="254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000" dirty="0">
                  <a:solidFill>
                    <a:srgbClr val="FFFFFF"/>
                  </a:solidFill>
                  <a:latin typeface="Agency FB Bold" panose="020B0804020202020204" pitchFamily="34" charset="0"/>
                  <a:ea typeface="微软雅黑" panose="020B0503020204020204" pitchFamily="34" charset="-122"/>
                </a:rPr>
                <a:t>2</a:t>
              </a:r>
              <a:endParaRPr lang="zh-CN" altLang="en-US" sz="4000" dirty="0">
                <a:solidFill>
                  <a:srgbClr val="FFFFFF"/>
                </a:solidFill>
                <a:latin typeface="Agency FB Bold" panose="020B0804020202020204" pitchFamily="34" charset="0"/>
                <a:ea typeface="微软雅黑" panose="020B0503020204020204" pitchFamily="34" charset="-122"/>
              </a:endParaRPr>
            </a:p>
          </p:txBody>
        </p:sp>
      </p:grpSp>
      <p:grpSp>
        <p:nvGrpSpPr>
          <p:cNvPr id="26" name="原创设计师QQ598969553          _10"/>
          <p:cNvGrpSpPr/>
          <p:nvPr/>
        </p:nvGrpSpPr>
        <p:grpSpPr>
          <a:xfrm>
            <a:off x="3198747" y="1123053"/>
            <a:ext cx="1317694" cy="1319292"/>
            <a:chOff x="4261190" y="1546167"/>
            <a:chExt cx="1798163" cy="1800344"/>
          </a:xfrm>
        </p:grpSpPr>
        <p:sp>
          <p:nvSpPr>
            <p:cNvPr id="27" name="菱形 26"/>
            <p:cNvSpPr/>
            <p:nvPr>
              <p:custDataLst>
                <p:tags r:id="rId13"/>
              </p:custDataLst>
            </p:nvPr>
          </p:nvSpPr>
          <p:spPr>
            <a:xfrm>
              <a:off x="4261190" y="1546167"/>
              <a:ext cx="1798163" cy="1800344"/>
            </a:xfrm>
            <a:prstGeom prst="diamond">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28" name="菱形 27"/>
            <p:cNvSpPr/>
            <p:nvPr>
              <p:custDataLst>
                <p:tags r:id="rId14"/>
              </p:custDataLst>
            </p:nvPr>
          </p:nvSpPr>
          <p:spPr>
            <a:xfrm>
              <a:off x="4548548" y="1834183"/>
              <a:ext cx="1223439" cy="1223439"/>
            </a:xfrm>
            <a:prstGeom prst="diamond">
              <a:avLst/>
            </a:prstGeom>
            <a:solidFill>
              <a:schemeClr val="accent2"/>
            </a:solidFill>
            <a:ln>
              <a:noFill/>
            </a:ln>
            <a:effectLst>
              <a:innerShdw blurRad="63500" dist="254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000" dirty="0">
                  <a:solidFill>
                    <a:srgbClr val="FFFFFF"/>
                  </a:solidFill>
                  <a:latin typeface="Agency FB Bold" panose="020B0804020202020204" pitchFamily="34" charset="0"/>
                  <a:ea typeface="微软雅黑" panose="020B0503020204020204" pitchFamily="34" charset="-122"/>
                </a:rPr>
                <a:t>0</a:t>
              </a:r>
              <a:endParaRPr lang="zh-CN" altLang="en-US" sz="4000" dirty="0">
                <a:solidFill>
                  <a:srgbClr val="FFFFFF"/>
                </a:solidFill>
                <a:latin typeface="Agency FB Bold" panose="020B0804020202020204" pitchFamily="34" charset="0"/>
                <a:ea typeface="微软雅黑" panose="020B0503020204020204" pitchFamily="34" charset="-122"/>
              </a:endParaRPr>
            </a:p>
          </p:txBody>
        </p:sp>
      </p:grpSp>
      <p:grpSp>
        <p:nvGrpSpPr>
          <p:cNvPr id="30" name="原创设计师QQ598969553          _11"/>
          <p:cNvGrpSpPr/>
          <p:nvPr/>
        </p:nvGrpSpPr>
        <p:grpSpPr>
          <a:xfrm>
            <a:off x="4514285" y="1123053"/>
            <a:ext cx="1319292" cy="1319292"/>
            <a:chOff x="6139997" y="1546167"/>
            <a:chExt cx="1800343" cy="1800344"/>
          </a:xfrm>
        </p:grpSpPr>
        <p:sp>
          <p:nvSpPr>
            <p:cNvPr id="31" name="菱形 30"/>
            <p:cNvSpPr/>
            <p:nvPr>
              <p:custDataLst>
                <p:tags r:id="rId11"/>
              </p:custDataLst>
            </p:nvPr>
          </p:nvSpPr>
          <p:spPr>
            <a:xfrm>
              <a:off x="6139997" y="1546167"/>
              <a:ext cx="1800343" cy="1800344"/>
            </a:xfrm>
            <a:prstGeom prst="diamond">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35" name="菱形 34"/>
            <p:cNvSpPr/>
            <p:nvPr>
              <p:custDataLst>
                <p:tags r:id="rId12"/>
              </p:custDataLst>
            </p:nvPr>
          </p:nvSpPr>
          <p:spPr>
            <a:xfrm>
              <a:off x="6428880" y="1834183"/>
              <a:ext cx="1223439" cy="1223439"/>
            </a:xfrm>
            <a:prstGeom prst="diamond">
              <a:avLst/>
            </a:prstGeom>
            <a:solidFill>
              <a:schemeClr val="accent3"/>
            </a:solidFill>
            <a:ln>
              <a:noFill/>
            </a:ln>
            <a:effectLst>
              <a:innerShdw blurRad="63500" dist="254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000" dirty="0">
                  <a:solidFill>
                    <a:srgbClr val="FFFFFF"/>
                  </a:solidFill>
                  <a:latin typeface="Agency FB Bold" panose="020B0804020202020204" pitchFamily="34" charset="0"/>
                  <a:ea typeface="微软雅黑" panose="020B0503020204020204" pitchFamily="34" charset="-122"/>
                </a:rPr>
                <a:t>1</a:t>
              </a:r>
              <a:endParaRPr lang="zh-CN" altLang="en-US" sz="4000" dirty="0">
                <a:solidFill>
                  <a:srgbClr val="FFFFFF"/>
                </a:solidFill>
                <a:latin typeface="Agency FB Bold" panose="020B0804020202020204" pitchFamily="34" charset="0"/>
                <a:ea typeface="微软雅黑" panose="020B0503020204020204" pitchFamily="34" charset="-122"/>
              </a:endParaRPr>
            </a:p>
          </p:txBody>
        </p:sp>
      </p:grpSp>
      <p:grpSp>
        <p:nvGrpSpPr>
          <p:cNvPr id="36" name="原创设计师QQ598969553          _12"/>
          <p:cNvGrpSpPr/>
          <p:nvPr/>
        </p:nvGrpSpPr>
        <p:grpSpPr>
          <a:xfrm>
            <a:off x="5883021" y="1123053"/>
            <a:ext cx="1319292" cy="1319292"/>
            <a:chOff x="8020984" y="1546167"/>
            <a:chExt cx="1800343" cy="1800344"/>
          </a:xfrm>
        </p:grpSpPr>
        <p:sp>
          <p:nvSpPr>
            <p:cNvPr id="37" name="菱形 36"/>
            <p:cNvSpPr/>
            <p:nvPr>
              <p:custDataLst>
                <p:tags r:id="rId9"/>
              </p:custDataLst>
            </p:nvPr>
          </p:nvSpPr>
          <p:spPr>
            <a:xfrm>
              <a:off x="8020984" y="1546167"/>
              <a:ext cx="1800343" cy="1800344"/>
            </a:xfrm>
            <a:prstGeom prst="diamond">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38" name="菱形 37"/>
            <p:cNvSpPr/>
            <p:nvPr>
              <p:custDataLst>
                <p:tags r:id="rId10"/>
              </p:custDataLst>
            </p:nvPr>
          </p:nvSpPr>
          <p:spPr>
            <a:xfrm>
              <a:off x="8309212" y="1834183"/>
              <a:ext cx="1223439" cy="1223439"/>
            </a:xfrm>
            <a:prstGeom prst="diamond">
              <a:avLst/>
            </a:prstGeom>
            <a:solidFill>
              <a:schemeClr val="accent4"/>
            </a:solidFill>
            <a:ln>
              <a:noFill/>
            </a:ln>
            <a:effectLst>
              <a:innerShdw blurRad="63500" dist="254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000" dirty="0" smtClean="0">
                  <a:solidFill>
                    <a:srgbClr val="FFFFFF"/>
                  </a:solidFill>
                  <a:latin typeface="Agency FB Bold" panose="020B0804020202020204" pitchFamily="34" charset="0"/>
                  <a:ea typeface="微软雅黑" panose="020B0503020204020204" pitchFamily="34" charset="-122"/>
                </a:rPr>
                <a:t>9</a:t>
              </a:r>
              <a:endParaRPr lang="zh-CN" altLang="en-US" sz="4000" dirty="0">
                <a:solidFill>
                  <a:srgbClr val="FFFFFF"/>
                </a:solidFill>
                <a:latin typeface="Agency FB Bold" panose="020B0804020202020204" pitchFamily="34" charset="0"/>
                <a:ea typeface="微软雅黑" panose="020B0503020204020204" pitchFamily="34" charset="-122"/>
              </a:endParaRPr>
            </a:p>
          </p:txBody>
        </p:sp>
      </p:grpSp>
      <p:sp>
        <p:nvSpPr>
          <p:cNvPr id="43" name="原创设计师QQ598969553          _13"/>
          <p:cNvSpPr txBox="1">
            <a:spLocks noChangeArrowheads="1"/>
          </p:cNvSpPr>
          <p:nvPr/>
        </p:nvSpPr>
        <p:spPr bwMode="auto">
          <a:xfrm>
            <a:off x="1977828" y="3116100"/>
            <a:ext cx="5188344" cy="642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000" b="1" dirty="0">
                <a:solidFill>
                  <a:schemeClr val="accent1"/>
                </a:solidFill>
                <a:latin typeface="微软雅黑" panose="020B0503020204020204" pitchFamily="34" charset="-122"/>
                <a:ea typeface="微软雅黑" panose="020B0503020204020204" pitchFamily="34" charset="-122"/>
              </a:rPr>
              <a:t>谢谢</a:t>
            </a:r>
            <a:r>
              <a:rPr lang="zh-CN" altLang="en-US" sz="4000" b="1" dirty="0">
                <a:latin typeface="微软雅黑" panose="020B0503020204020204" pitchFamily="34" charset="-122"/>
                <a:ea typeface="微软雅黑" panose="020B0503020204020204" pitchFamily="34" charset="-122"/>
              </a:rPr>
              <a:t>观看</a:t>
            </a:r>
            <a:endParaRPr lang="zh-CN" sz="4000" b="1" dirty="0">
              <a:latin typeface="微软雅黑" panose="020B0503020204020204" pitchFamily="34" charset="-122"/>
              <a:ea typeface="微软雅黑" panose="020B0503020204020204" pitchFamily="34" charset="-122"/>
            </a:endParaRPr>
          </a:p>
        </p:txBody>
      </p:sp>
      <p:sp>
        <p:nvSpPr>
          <p:cNvPr id="44" name="原创设计师QQ598969553          _14"/>
          <p:cNvSpPr txBox="1">
            <a:spLocks noChangeArrowheads="1"/>
          </p:cNvSpPr>
          <p:nvPr/>
        </p:nvSpPr>
        <p:spPr bwMode="auto">
          <a:xfrm>
            <a:off x="2005108" y="3854251"/>
            <a:ext cx="5133785" cy="4870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000" b="0" dirty="0">
                <a:solidFill>
                  <a:schemeClr val="tx1">
                    <a:lumMod val="50000"/>
                    <a:lumOff val="50000"/>
                  </a:schemeClr>
                </a:solidFill>
                <a:latin typeface="华文细黑" panose="02010600040101010101" pitchFamily="2" charset="-122"/>
                <a:ea typeface="华文细黑" panose="02010600040101010101" pitchFamily="2" charset="-122"/>
              </a:rPr>
              <a:t>Introduction Of Atmospheric</a:t>
            </a:r>
          </a:p>
          <a:p>
            <a:r>
              <a:rPr lang="en-US" altLang="zh-CN" sz="1000" b="0" dirty="0">
                <a:solidFill>
                  <a:schemeClr val="tx1">
                    <a:lumMod val="50000"/>
                    <a:lumOff val="50000"/>
                  </a:schemeClr>
                </a:solidFill>
                <a:latin typeface="华文细黑" panose="02010600040101010101" pitchFamily="2" charset="-122"/>
                <a:ea typeface="华文细黑" panose="02010600040101010101" pitchFamily="2" charset="-122"/>
              </a:rPr>
              <a:t>Business Plan Startup Plan PPT Template, Complete Framework</a:t>
            </a:r>
            <a:endParaRPr lang="zh-CN" sz="1000" b="0" dirty="0">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45" name="原创设计师QQ598969553          _15"/>
          <p:cNvSpPr txBox="1">
            <a:spLocks noChangeArrowheads="1"/>
          </p:cNvSpPr>
          <p:nvPr/>
        </p:nvSpPr>
        <p:spPr bwMode="auto">
          <a:xfrm>
            <a:off x="2480337" y="2787535"/>
            <a:ext cx="4183327" cy="2327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400" b="0" dirty="0">
                <a:solidFill>
                  <a:schemeClr val="tx1">
                    <a:lumMod val="50000"/>
                    <a:lumOff val="50000"/>
                  </a:schemeClr>
                </a:solidFill>
                <a:latin typeface="微软雅黑" panose="020B0503020204020204" pitchFamily="34" charset="-122"/>
                <a:ea typeface="微软雅黑" panose="020B0503020204020204" pitchFamily="34" charset="-122"/>
              </a:rPr>
              <a:t>这里可以简要的描述您的项目</a:t>
            </a:r>
            <a:endParaRPr lang="zh-CN" altLang="zh-CN" sz="1400" b="0"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29" name="Picture 64"/>
          <p:cNvPicPr>
            <a:picLocks noGrp="1" noSelect="1" noRot="1" noChangeAspect="1" noMove="1" noResize="1" noChangeShapeType="1"/>
          </p:cNvPicPr>
          <p:nvPr/>
        </p:nvPicPr>
        <p:blipFill>
          <a:blip r:embed="rId19" cstate="screen">
            <a:extLst>
              <a:ext uri="{28A0092B-C50C-407E-A947-70E740481C1C}">
                <a14:useLocalDpi xmlns:a14="http://schemas.microsoft.com/office/drawing/2010/main"/>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3243802764"/>
      </p:ext>
    </p:extLst>
  </p:cSld>
  <p:clrMapOvr>
    <a:masterClrMapping/>
  </p:clrMapOvr>
  <p:transition spd="slow" advClick="0" advTm="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0000">
                                          <p:cBhvr additive="base">
                                            <p:cTn id="7"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2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14:bounceEnd="50000">
                                          <p:cBhvr additive="base">
                                            <p:cTn id="11" dur="500" fill="hold"/>
                                            <p:tgtEl>
                                              <p:spTgt spid="26"/>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300"/>
                                      </p:stCondLst>
                                      <p:childTnLst>
                                        <p:set>
                                          <p:cBhvr>
                                            <p:cTn id="14" dur="1" fill="hold">
                                              <p:stCondLst>
                                                <p:cond delay="0"/>
                                              </p:stCondLst>
                                            </p:cTn>
                                            <p:tgtEl>
                                              <p:spTgt spid="30"/>
                                            </p:tgtEl>
                                            <p:attrNameLst>
                                              <p:attrName>style.visibility</p:attrName>
                                            </p:attrNameLst>
                                          </p:cBhvr>
                                          <p:to>
                                            <p:strVal val="visible"/>
                                          </p:to>
                                        </p:set>
                                        <p:anim calcmode="lin" valueType="num" p14:bounceEnd="50000">
                                          <p:cBhvr additive="base">
                                            <p:cTn id="15" dur="500" fill="hold"/>
                                            <p:tgtEl>
                                              <p:spTgt spid="30"/>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30"/>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50000">
                                      <p:stCondLst>
                                        <p:cond delay="400"/>
                                      </p:stCondLst>
                                      <p:childTnLst>
                                        <p:set>
                                          <p:cBhvr>
                                            <p:cTn id="18" dur="1" fill="hold">
                                              <p:stCondLst>
                                                <p:cond delay="0"/>
                                              </p:stCondLst>
                                            </p:cTn>
                                            <p:tgtEl>
                                              <p:spTgt spid="36"/>
                                            </p:tgtEl>
                                            <p:attrNameLst>
                                              <p:attrName>style.visibility</p:attrName>
                                            </p:attrNameLst>
                                          </p:cBhvr>
                                          <p:to>
                                            <p:strVal val="visible"/>
                                          </p:to>
                                        </p:set>
                                        <p:anim calcmode="lin" valueType="num" p14:bounceEnd="50000">
                                          <p:cBhvr additive="base">
                                            <p:cTn id="19" dur="5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36"/>
                                            </p:tgtEl>
                                            <p:attrNameLst>
                                              <p:attrName>ppt_y</p:attrName>
                                            </p:attrNameLst>
                                          </p:cBhvr>
                                          <p:tavLst>
                                            <p:tav tm="0">
                                              <p:val>
                                                <p:strVal val="0-#ppt_h/2"/>
                                              </p:val>
                                            </p:tav>
                                            <p:tav tm="100000">
                                              <p:val>
                                                <p:strVal val="#ppt_y"/>
                                              </p:val>
                                            </p:tav>
                                          </p:tavLst>
                                        </p:anim>
                                      </p:childTnLst>
                                    </p:cTn>
                                  </p:par>
                                </p:childTnLst>
                              </p:cTn>
                            </p:par>
                            <p:par>
                              <p:cTn id="21" fill="hold">
                                <p:stCondLst>
                                  <p:cond delay="90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43"/>
                                            </p:tgtEl>
                                            <p:attrNameLst>
                                              <p:attrName>style.visibility</p:attrName>
                                            </p:attrNameLst>
                                          </p:cBhvr>
                                          <p:to>
                                            <p:strVal val="visible"/>
                                          </p:to>
                                        </p:set>
                                        <p:anim by="(-#ppt_w*2)" calcmode="lin" valueType="num">
                                          <p:cBhvr rctx="PPT">
                                            <p:cTn id="24" dur="500" autoRev="1" fill="hold">
                                              <p:stCondLst>
                                                <p:cond delay="0"/>
                                              </p:stCondLst>
                                            </p:cTn>
                                            <p:tgtEl>
                                              <p:spTgt spid="43"/>
                                            </p:tgtEl>
                                            <p:attrNameLst>
                                              <p:attrName>ppt_w</p:attrName>
                                            </p:attrNameLst>
                                          </p:cBhvr>
                                        </p:anim>
                                        <p:anim by="(#ppt_w*0.50)" calcmode="lin" valueType="num">
                                          <p:cBhvr>
                                            <p:cTn id="25" dur="500" decel="50000" autoRev="1" fill="hold">
                                              <p:stCondLst>
                                                <p:cond delay="0"/>
                                              </p:stCondLst>
                                            </p:cTn>
                                            <p:tgtEl>
                                              <p:spTgt spid="43"/>
                                            </p:tgtEl>
                                            <p:attrNameLst>
                                              <p:attrName>ppt_x</p:attrName>
                                            </p:attrNameLst>
                                          </p:cBhvr>
                                        </p:anim>
                                        <p:anim from="(-#ppt_h/2)" to="(#ppt_y)" calcmode="lin" valueType="num">
                                          <p:cBhvr>
                                            <p:cTn id="26" dur="1000" fill="hold">
                                              <p:stCondLst>
                                                <p:cond delay="0"/>
                                              </p:stCondLst>
                                            </p:cTn>
                                            <p:tgtEl>
                                              <p:spTgt spid="43"/>
                                            </p:tgtEl>
                                            <p:attrNameLst>
                                              <p:attrName>ppt_y</p:attrName>
                                            </p:attrNameLst>
                                          </p:cBhvr>
                                        </p:anim>
                                        <p:animRot by="21600000">
                                          <p:cBhvr>
                                            <p:cTn id="27" dur="1000" fill="hold">
                                              <p:stCondLst>
                                                <p:cond delay="0"/>
                                              </p:stCondLst>
                                            </p:cTn>
                                            <p:tgtEl>
                                              <p:spTgt spid="43"/>
                                            </p:tgtEl>
                                            <p:attrNameLst>
                                              <p:attrName>r</p:attrName>
                                            </p:attrNameLst>
                                          </p:cBhvr>
                                        </p:animRot>
                                      </p:childTnLst>
                                    </p:cTn>
                                  </p:par>
                                </p:childTnLst>
                              </p:cTn>
                            </p:par>
                            <p:par>
                              <p:cTn id="28" fill="hold">
                                <p:stCondLst>
                                  <p:cond delay="2200"/>
                                </p:stCondLst>
                                <p:childTnLst>
                                  <p:par>
                                    <p:cTn id="29" presetID="22" presetClass="entr" presetSubtype="8"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left)">
                                          <p:cBhvr>
                                            <p:cTn id="31" dur="500"/>
                                            <p:tgtEl>
                                              <p:spTgt spid="45"/>
                                            </p:tgtEl>
                                          </p:cBhvr>
                                        </p:animEffect>
                                      </p:childTnLst>
                                    </p:cTn>
                                  </p:par>
                                </p:childTnLst>
                              </p:cTn>
                            </p:par>
                            <p:par>
                              <p:cTn id="32" fill="hold">
                                <p:stCondLst>
                                  <p:cond delay="2700"/>
                                </p:stCondLst>
                                <p:childTnLst>
                                  <p:par>
                                    <p:cTn id="33" presetID="22" presetClass="entr" presetSubtype="8"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wipe(left)">
                                          <p:cBhvr>
                                            <p:cTn id="3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30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40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ppt_x"/>
                                              </p:val>
                                            </p:tav>
                                            <p:tav tm="100000">
                                              <p:val>
                                                <p:strVal val="#ppt_x"/>
                                              </p:val>
                                            </p:tav>
                                          </p:tavLst>
                                        </p:anim>
                                        <p:anim calcmode="lin" valueType="num">
                                          <p:cBhvr additive="base">
                                            <p:cTn id="20" dur="500" fill="hold"/>
                                            <p:tgtEl>
                                              <p:spTgt spid="36"/>
                                            </p:tgtEl>
                                            <p:attrNameLst>
                                              <p:attrName>ppt_y</p:attrName>
                                            </p:attrNameLst>
                                          </p:cBhvr>
                                          <p:tavLst>
                                            <p:tav tm="0">
                                              <p:val>
                                                <p:strVal val="0-#ppt_h/2"/>
                                              </p:val>
                                            </p:tav>
                                            <p:tav tm="100000">
                                              <p:val>
                                                <p:strVal val="#ppt_y"/>
                                              </p:val>
                                            </p:tav>
                                          </p:tavLst>
                                        </p:anim>
                                      </p:childTnLst>
                                    </p:cTn>
                                  </p:par>
                                </p:childTnLst>
                              </p:cTn>
                            </p:par>
                            <p:par>
                              <p:cTn id="21" fill="hold">
                                <p:stCondLst>
                                  <p:cond delay="90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43"/>
                                            </p:tgtEl>
                                            <p:attrNameLst>
                                              <p:attrName>style.visibility</p:attrName>
                                            </p:attrNameLst>
                                          </p:cBhvr>
                                          <p:to>
                                            <p:strVal val="visible"/>
                                          </p:to>
                                        </p:set>
                                        <p:anim by="(-#ppt_w*2)" calcmode="lin" valueType="num">
                                          <p:cBhvr rctx="PPT">
                                            <p:cTn id="24" dur="500" autoRev="1" fill="hold">
                                              <p:stCondLst>
                                                <p:cond delay="0"/>
                                              </p:stCondLst>
                                            </p:cTn>
                                            <p:tgtEl>
                                              <p:spTgt spid="43"/>
                                            </p:tgtEl>
                                            <p:attrNameLst>
                                              <p:attrName>ppt_w</p:attrName>
                                            </p:attrNameLst>
                                          </p:cBhvr>
                                        </p:anim>
                                        <p:anim by="(#ppt_w*0.50)" calcmode="lin" valueType="num">
                                          <p:cBhvr>
                                            <p:cTn id="25" dur="500" decel="50000" autoRev="1" fill="hold">
                                              <p:stCondLst>
                                                <p:cond delay="0"/>
                                              </p:stCondLst>
                                            </p:cTn>
                                            <p:tgtEl>
                                              <p:spTgt spid="43"/>
                                            </p:tgtEl>
                                            <p:attrNameLst>
                                              <p:attrName>ppt_x</p:attrName>
                                            </p:attrNameLst>
                                          </p:cBhvr>
                                        </p:anim>
                                        <p:anim from="(-#ppt_h/2)" to="(#ppt_y)" calcmode="lin" valueType="num">
                                          <p:cBhvr>
                                            <p:cTn id="26" dur="1000" fill="hold">
                                              <p:stCondLst>
                                                <p:cond delay="0"/>
                                              </p:stCondLst>
                                            </p:cTn>
                                            <p:tgtEl>
                                              <p:spTgt spid="43"/>
                                            </p:tgtEl>
                                            <p:attrNameLst>
                                              <p:attrName>ppt_y</p:attrName>
                                            </p:attrNameLst>
                                          </p:cBhvr>
                                        </p:anim>
                                        <p:animRot by="21600000">
                                          <p:cBhvr>
                                            <p:cTn id="27" dur="1000" fill="hold">
                                              <p:stCondLst>
                                                <p:cond delay="0"/>
                                              </p:stCondLst>
                                            </p:cTn>
                                            <p:tgtEl>
                                              <p:spTgt spid="43"/>
                                            </p:tgtEl>
                                            <p:attrNameLst>
                                              <p:attrName>r</p:attrName>
                                            </p:attrNameLst>
                                          </p:cBhvr>
                                        </p:animRot>
                                      </p:childTnLst>
                                    </p:cTn>
                                  </p:par>
                                </p:childTnLst>
                              </p:cTn>
                            </p:par>
                            <p:par>
                              <p:cTn id="28" fill="hold">
                                <p:stCondLst>
                                  <p:cond delay="2200"/>
                                </p:stCondLst>
                                <p:childTnLst>
                                  <p:par>
                                    <p:cTn id="29" presetID="22" presetClass="entr" presetSubtype="8"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left)">
                                          <p:cBhvr>
                                            <p:cTn id="31" dur="500"/>
                                            <p:tgtEl>
                                              <p:spTgt spid="45"/>
                                            </p:tgtEl>
                                          </p:cBhvr>
                                        </p:animEffect>
                                      </p:childTnLst>
                                    </p:cTn>
                                  </p:par>
                                </p:childTnLst>
                              </p:cTn>
                            </p:par>
                            <p:par>
                              <p:cTn id="32" fill="hold">
                                <p:stCondLst>
                                  <p:cond delay="2700"/>
                                </p:stCondLst>
                                <p:childTnLst>
                                  <p:par>
                                    <p:cTn id="33" presetID="22" presetClass="entr" presetSubtype="8"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wipe(left)">
                                          <p:cBhvr>
                                            <p:cTn id="3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85900" y="3761509"/>
            <a:ext cx="4456926" cy="307777"/>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9857573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原创设计师QQ598969553          _1"/>
          <p:cNvSpPr/>
          <p:nvPr/>
        </p:nvSpPr>
        <p:spPr>
          <a:xfrm>
            <a:off x="3984952" y="1901409"/>
            <a:ext cx="5159048" cy="13237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原创设计师QQ598969553          _2"/>
          <p:cNvSpPr txBox="1"/>
          <p:nvPr/>
        </p:nvSpPr>
        <p:spPr>
          <a:xfrm>
            <a:off x="4764066" y="3486546"/>
            <a:ext cx="1608133"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团队成员介绍</a:t>
            </a:r>
          </a:p>
        </p:txBody>
      </p:sp>
      <p:sp>
        <p:nvSpPr>
          <p:cNvPr id="19" name="原创设计师QQ598969553          _3"/>
          <p:cNvSpPr txBox="1"/>
          <p:nvPr/>
        </p:nvSpPr>
        <p:spPr>
          <a:xfrm>
            <a:off x="6372199" y="3486546"/>
            <a:ext cx="1608133"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工作基本情况</a:t>
            </a:r>
          </a:p>
        </p:txBody>
      </p:sp>
      <p:sp>
        <p:nvSpPr>
          <p:cNvPr id="21" name="原创设计师QQ598969553          _4"/>
          <p:cNvSpPr txBox="1"/>
          <p:nvPr/>
        </p:nvSpPr>
        <p:spPr>
          <a:xfrm>
            <a:off x="4764066" y="3867100"/>
            <a:ext cx="1608133"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团队建设情况</a:t>
            </a:r>
          </a:p>
        </p:txBody>
      </p:sp>
      <p:sp>
        <p:nvSpPr>
          <p:cNvPr id="22" name="原创设计师QQ598969553          _5"/>
          <p:cNvSpPr txBox="1"/>
          <p:nvPr/>
        </p:nvSpPr>
        <p:spPr>
          <a:xfrm>
            <a:off x="6372200" y="3867100"/>
            <a:ext cx="1608133"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重点工作回顾</a:t>
            </a:r>
          </a:p>
        </p:txBody>
      </p:sp>
      <p:grpSp>
        <p:nvGrpSpPr>
          <p:cNvPr id="23" name="原创设计师QQ598969553          _6"/>
          <p:cNvGrpSpPr/>
          <p:nvPr/>
        </p:nvGrpSpPr>
        <p:grpSpPr>
          <a:xfrm>
            <a:off x="2926908" y="1901409"/>
            <a:ext cx="1497888" cy="1327566"/>
            <a:chOff x="2926908" y="1901409"/>
            <a:chExt cx="1497888" cy="1327566"/>
          </a:xfrm>
        </p:grpSpPr>
        <p:grpSp>
          <p:nvGrpSpPr>
            <p:cNvPr id="28" name="组合 27"/>
            <p:cNvGrpSpPr/>
            <p:nvPr/>
          </p:nvGrpSpPr>
          <p:grpSpPr>
            <a:xfrm rot="5400000">
              <a:off x="3012069" y="1816248"/>
              <a:ext cx="1327566" cy="1497888"/>
              <a:chOff x="4468733" y="2771468"/>
              <a:chExt cx="1487127" cy="1677919"/>
            </a:xfrm>
          </p:grpSpPr>
          <p:sp>
            <p:nvSpPr>
              <p:cNvPr id="30" name="Freeform 5"/>
              <p:cNvSpPr>
                <a:spLocks/>
              </p:cNvSpPr>
              <p:nvPr/>
            </p:nvSpPr>
            <p:spPr bwMode="auto">
              <a:xfrm rot="5400000">
                <a:off x="4373337" y="2866864"/>
                <a:ext cx="1677919" cy="1487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5"/>
              <p:cNvSpPr>
                <a:spLocks/>
              </p:cNvSpPr>
              <p:nvPr/>
            </p:nvSpPr>
            <p:spPr bwMode="auto">
              <a:xfrm rot="5400000">
                <a:off x="4600910" y="3068560"/>
                <a:ext cx="1222771" cy="10837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p>
            </p:txBody>
          </p:sp>
        </p:grpSp>
        <p:sp>
          <p:nvSpPr>
            <p:cNvPr id="29" name="TextBox 6"/>
            <p:cNvSpPr txBox="1"/>
            <p:nvPr/>
          </p:nvSpPr>
          <p:spPr>
            <a:xfrm>
              <a:off x="3366751" y="2272804"/>
              <a:ext cx="618201" cy="584775"/>
            </a:xfrm>
            <a:prstGeom prst="rect">
              <a:avLst/>
            </a:prstGeom>
            <a:noFill/>
          </p:spPr>
          <p:txBody>
            <a:bodyPr wrap="square" rtlCol="0">
              <a:spAutoFit/>
            </a:bodyPr>
            <a:lstStyle/>
            <a:p>
              <a:pPr algn="ctr"/>
              <a:r>
                <a:rPr lang="en-US" altLang="zh-CN" sz="3200" dirty="0">
                  <a:solidFill>
                    <a:schemeClr val="bg1"/>
                  </a:solidFill>
                  <a:latin typeface="Impact" panose="020B0806030902050204" pitchFamily="34" charset="0"/>
                  <a:ea typeface="微软雅黑" panose="020B0503020204020204" pitchFamily="34" charset="-122"/>
                </a:rPr>
                <a:t>01</a:t>
              </a:r>
              <a:endParaRPr lang="zh-CN" altLang="en-US" sz="3200" dirty="0">
                <a:solidFill>
                  <a:schemeClr val="bg1"/>
                </a:solidFill>
                <a:latin typeface="Impact" panose="020B0806030902050204" pitchFamily="34" charset="0"/>
                <a:ea typeface="微软雅黑" panose="020B0503020204020204" pitchFamily="34" charset="-122"/>
              </a:endParaRPr>
            </a:p>
          </p:txBody>
        </p:sp>
      </p:grpSp>
      <p:sp>
        <p:nvSpPr>
          <p:cNvPr id="32" name="原创设计师QQ598969553          _7"/>
          <p:cNvSpPr/>
          <p:nvPr/>
        </p:nvSpPr>
        <p:spPr>
          <a:xfrm>
            <a:off x="5557415" y="2245339"/>
            <a:ext cx="1345240" cy="369332"/>
          </a:xfrm>
          <a:prstGeom prst="rect">
            <a:avLst/>
          </a:prstGeom>
        </p:spPr>
        <p:txBody>
          <a:bodyPr wrap="none">
            <a:spAutoFit/>
          </a:bodyPr>
          <a:lstStyle/>
          <a:p>
            <a:pPr algn="ctr"/>
            <a:r>
              <a:rPr lang="zh-CN" altLang="en-US" b="1" dirty="0">
                <a:solidFill>
                  <a:schemeClr val="bg1"/>
                </a:solidFill>
                <a:latin typeface="华文细黑" panose="02010600040101010101" pitchFamily="2" charset="-122"/>
                <a:ea typeface="华文细黑" panose="02010600040101010101" pitchFamily="2" charset="-122"/>
              </a:rPr>
              <a:t>公司与团队</a:t>
            </a:r>
          </a:p>
        </p:txBody>
      </p:sp>
      <p:sp>
        <p:nvSpPr>
          <p:cNvPr id="33" name="原创设计师QQ598969553          _8"/>
          <p:cNvSpPr/>
          <p:nvPr/>
        </p:nvSpPr>
        <p:spPr>
          <a:xfrm>
            <a:off x="5724128" y="2682905"/>
            <a:ext cx="1011815" cy="276999"/>
          </a:xfrm>
          <a:prstGeom prst="rect">
            <a:avLst/>
          </a:prstGeom>
        </p:spPr>
        <p:txBody>
          <a:bodyPr wrap="none">
            <a:spAutoFit/>
          </a:bodyPr>
          <a:lstStyle/>
          <a:p>
            <a:pPr algn="ctr"/>
            <a:r>
              <a:rPr lang="en-US" altLang="zh-CN" sz="1200" b="1" dirty="0">
                <a:solidFill>
                  <a:schemeClr val="bg1"/>
                </a:solidFill>
                <a:latin typeface="华文细黑" panose="02010600040101010101" pitchFamily="2" charset="-122"/>
                <a:ea typeface="华文细黑" panose="02010600040101010101" pitchFamily="2" charset="-122"/>
              </a:rPr>
              <a:t>(</a:t>
            </a:r>
            <a:r>
              <a:rPr lang="zh-CN" altLang="en-US" sz="1200" b="1" dirty="0">
                <a:solidFill>
                  <a:schemeClr val="bg1"/>
                </a:solidFill>
                <a:latin typeface="华文细黑" panose="02010600040101010101" pitchFamily="2" charset="-122"/>
                <a:ea typeface="华文细黑" panose="02010600040101010101" pitchFamily="2" charset="-122"/>
              </a:rPr>
              <a:t>我们是谁）</a:t>
            </a:r>
          </a:p>
        </p:txBody>
      </p:sp>
      <p:pic>
        <p:nvPicPr>
          <p:cNvPr id="14"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1513742737"/>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par>
                                    <p:cTn id="14" presetID="2" presetClass="entr" presetSubtype="4" fill="hold" grpId="0" nodeType="withEffect" p14:presetBounceEnd="60000">
                                      <p:stCondLst>
                                        <p:cond delay="1100"/>
                                      </p:stCondLst>
                                      <p:childTnLst>
                                        <p:set>
                                          <p:cBhvr>
                                            <p:cTn id="15" dur="1" fill="hold">
                                              <p:stCondLst>
                                                <p:cond delay="0"/>
                                              </p:stCondLst>
                                            </p:cTn>
                                            <p:tgtEl>
                                              <p:spTgt spid="17"/>
                                            </p:tgtEl>
                                            <p:attrNameLst>
                                              <p:attrName>style.visibility</p:attrName>
                                            </p:attrNameLst>
                                          </p:cBhvr>
                                          <p:to>
                                            <p:strVal val="visible"/>
                                          </p:to>
                                        </p:set>
                                        <p:anim calcmode="lin" valueType="num" p14:bounceEnd="60000">
                                          <p:cBhvr additive="base">
                                            <p:cTn id="16" dur="750" fill="hold"/>
                                            <p:tgtEl>
                                              <p:spTgt spid="17"/>
                                            </p:tgtEl>
                                            <p:attrNameLst>
                                              <p:attrName>ppt_x</p:attrName>
                                            </p:attrNameLst>
                                          </p:cBhvr>
                                          <p:tavLst>
                                            <p:tav tm="0">
                                              <p:val>
                                                <p:strVal val="#ppt_x"/>
                                              </p:val>
                                            </p:tav>
                                            <p:tav tm="100000">
                                              <p:val>
                                                <p:strVal val="#ppt_x"/>
                                              </p:val>
                                            </p:tav>
                                          </p:tavLst>
                                        </p:anim>
                                        <p:anim calcmode="lin" valueType="num" p14:bounceEnd="60000">
                                          <p:cBhvr additive="base">
                                            <p:cTn id="17" dur="750" fill="hold"/>
                                            <p:tgtEl>
                                              <p:spTgt spid="17"/>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14:presetBounceEnd="60000">
                                      <p:stCondLst>
                                        <p:cond delay="1300"/>
                                      </p:stCondLst>
                                      <p:childTnLst>
                                        <p:set>
                                          <p:cBhvr>
                                            <p:cTn id="19" dur="1" fill="hold">
                                              <p:stCondLst>
                                                <p:cond delay="0"/>
                                              </p:stCondLst>
                                            </p:cTn>
                                            <p:tgtEl>
                                              <p:spTgt spid="21"/>
                                            </p:tgtEl>
                                            <p:attrNameLst>
                                              <p:attrName>style.visibility</p:attrName>
                                            </p:attrNameLst>
                                          </p:cBhvr>
                                          <p:to>
                                            <p:strVal val="visible"/>
                                          </p:to>
                                        </p:set>
                                        <p:anim calcmode="lin" valueType="num" p14:bounceEnd="60000">
                                          <p:cBhvr additive="base">
                                            <p:cTn id="20" dur="750" fill="hold"/>
                                            <p:tgtEl>
                                              <p:spTgt spid="21"/>
                                            </p:tgtEl>
                                            <p:attrNameLst>
                                              <p:attrName>ppt_x</p:attrName>
                                            </p:attrNameLst>
                                          </p:cBhvr>
                                          <p:tavLst>
                                            <p:tav tm="0">
                                              <p:val>
                                                <p:strVal val="#ppt_x"/>
                                              </p:val>
                                            </p:tav>
                                            <p:tav tm="100000">
                                              <p:val>
                                                <p:strVal val="#ppt_x"/>
                                              </p:val>
                                            </p:tav>
                                          </p:tavLst>
                                        </p:anim>
                                        <p:anim calcmode="lin" valueType="num" p14:bounceEnd="60000">
                                          <p:cBhvr additive="base">
                                            <p:cTn id="21" dur="750" fill="hold"/>
                                            <p:tgtEl>
                                              <p:spTgt spid="21"/>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14:presetBounceEnd="60000">
                                      <p:stCondLst>
                                        <p:cond delay="1500"/>
                                      </p:stCondLst>
                                      <p:childTnLst>
                                        <p:set>
                                          <p:cBhvr>
                                            <p:cTn id="23" dur="1" fill="hold">
                                              <p:stCondLst>
                                                <p:cond delay="0"/>
                                              </p:stCondLst>
                                            </p:cTn>
                                            <p:tgtEl>
                                              <p:spTgt spid="19"/>
                                            </p:tgtEl>
                                            <p:attrNameLst>
                                              <p:attrName>style.visibility</p:attrName>
                                            </p:attrNameLst>
                                          </p:cBhvr>
                                          <p:to>
                                            <p:strVal val="visible"/>
                                          </p:to>
                                        </p:set>
                                        <p:anim calcmode="lin" valueType="num" p14:bounceEnd="60000">
                                          <p:cBhvr additive="base">
                                            <p:cTn id="24" dur="750" fill="hold"/>
                                            <p:tgtEl>
                                              <p:spTgt spid="19"/>
                                            </p:tgtEl>
                                            <p:attrNameLst>
                                              <p:attrName>ppt_x</p:attrName>
                                            </p:attrNameLst>
                                          </p:cBhvr>
                                          <p:tavLst>
                                            <p:tav tm="0">
                                              <p:val>
                                                <p:strVal val="#ppt_x"/>
                                              </p:val>
                                            </p:tav>
                                            <p:tav tm="100000">
                                              <p:val>
                                                <p:strVal val="#ppt_x"/>
                                              </p:val>
                                            </p:tav>
                                          </p:tavLst>
                                        </p:anim>
                                        <p:anim calcmode="lin" valueType="num" p14:bounceEnd="60000">
                                          <p:cBhvr additive="base">
                                            <p:cTn id="25" dur="750" fill="hold"/>
                                            <p:tgtEl>
                                              <p:spTgt spid="19"/>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60000">
                                      <p:stCondLst>
                                        <p:cond delay="1700"/>
                                      </p:stCondLst>
                                      <p:childTnLst>
                                        <p:set>
                                          <p:cBhvr>
                                            <p:cTn id="27" dur="1" fill="hold">
                                              <p:stCondLst>
                                                <p:cond delay="0"/>
                                              </p:stCondLst>
                                            </p:cTn>
                                            <p:tgtEl>
                                              <p:spTgt spid="22"/>
                                            </p:tgtEl>
                                            <p:attrNameLst>
                                              <p:attrName>style.visibility</p:attrName>
                                            </p:attrNameLst>
                                          </p:cBhvr>
                                          <p:to>
                                            <p:strVal val="visible"/>
                                          </p:to>
                                        </p:set>
                                        <p:anim calcmode="lin" valueType="num" p14:bounceEnd="60000">
                                          <p:cBhvr additive="base">
                                            <p:cTn id="28" dur="750" fill="hold"/>
                                            <p:tgtEl>
                                              <p:spTgt spid="22"/>
                                            </p:tgtEl>
                                            <p:attrNameLst>
                                              <p:attrName>ppt_x</p:attrName>
                                            </p:attrNameLst>
                                          </p:cBhvr>
                                          <p:tavLst>
                                            <p:tav tm="0">
                                              <p:val>
                                                <p:strVal val="#ppt_x"/>
                                              </p:val>
                                            </p:tav>
                                            <p:tav tm="100000">
                                              <p:val>
                                                <p:strVal val="#ppt_x"/>
                                              </p:val>
                                            </p:tav>
                                          </p:tavLst>
                                        </p:anim>
                                        <p:anim calcmode="lin" valueType="num" p14:bounceEnd="60000">
                                          <p:cBhvr additive="base">
                                            <p:cTn id="29" dur="75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p:bldP spid="19" grpId="0"/>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par>
                                    <p:cTn id="14" presetID="2" presetClass="entr" presetSubtype="4" fill="hold" grpId="0" nodeType="withEffect">
                                      <p:stCondLst>
                                        <p:cond delay="110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750" fill="hold"/>
                                            <p:tgtEl>
                                              <p:spTgt spid="17"/>
                                            </p:tgtEl>
                                            <p:attrNameLst>
                                              <p:attrName>ppt_x</p:attrName>
                                            </p:attrNameLst>
                                          </p:cBhvr>
                                          <p:tavLst>
                                            <p:tav tm="0">
                                              <p:val>
                                                <p:strVal val="#ppt_x"/>
                                              </p:val>
                                            </p:tav>
                                            <p:tav tm="100000">
                                              <p:val>
                                                <p:strVal val="#ppt_x"/>
                                              </p:val>
                                            </p:tav>
                                          </p:tavLst>
                                        </p:anim>
                                        <p:anim calcmode="lin" valueType="num">
                                          <p:cBhvr additive="base">
                                            <p:cTn id="17" dur="750" fill="hold"/>
                                            <p:tgtEl>
                                              <p:spTgt spid="17"/>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130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750" fill="hold"/>
                                            <p:tgtEl>
                                              <p:spTgt spid="21"/>
                                            </p:tgtEl>
                                            <p:attrNameLst>
                                              <p:attrName>ppt_x</p:attrName>
                                            </p:attrNameLst>
                                          </p:cBhvr>
                                          <p:tavLst>
                                            <p:tav tm="0">
                                              <p:val>
                                                <p:strVal val="#ppt_x"/>
                                              </p:val>
                                            </p:tav>
                                            <p:tav tm="100000">
                                              <p:val>
                                                <p:strVal val="#ppt_x"/>
                                              </p:val>
                                            </p:tav>
                                          </p:tavLst>
                                        </p:anim>
                                        <p:anim calcmode="lin" valueType="num">
                                          <p:cBhvr additive="base">
                                            <p:cTn id="21" dur="750" fill="hold"/>
                                            <p:tgtEl>
                                              <p:spTgt spid="21"/>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1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750" fill="hold"/>
                                            <p:tgtEl>
                                              <p:spTgt spid="19"/>
                                            </p:tgtEl>
                                            <p:attrNameLst>
                                              <p:attrName>ppt_x</p:attrName>
                                            </p:attrNameLst>
                                          </p:cBhvr>
                                          <p:tavLst>
                                            <p:tav tm="0">
                                              <p:val>
                                                <p:strVal val="#ppt_x"/>
                                              </p:val>
                                            </p:tav>
                                            <p:tav tm="100000">
                                              <p:val>
                                                <p:strVal val="#ppt_x"/>
                                              </p:val>
                                            </p:tav>
                                          </p:tavLst>
                                        </p:anim>
                                        <p:anim calcmode="lin" valueType="num">
                                          <p:cBhvr additive="base">
                                            <p:cTn id="25" dur="750" fill="hold"/>
                                            <p:tgtEl>
                                              <p:spTgt spid="19"/>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170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750" fill="hold"/>
                                            <p:tgtEl>
                                              <p:spTgt spid="22"/>
                                            </p:tgtEl>
                                            <p:attrNameLst>
                                              <p:attrName>ppt_x</p:attrName>
                                            </p:attrNameLst>
                                          </p:cBhvr>
                                          <p:tavLst>
                                            <p:tav tm="0">
                                              <p:val>
                                                <p:strVal val="#ppt_x"/>
                                              </p:val>
                                            </p:tav>
                                            <p:tav tm="100000">
                                              <p:val>
                                                <p:strVal val="#ppt_x"/>
                                              </p:val>
                                            </p:tav>
                                          </p:tavLst>
                                        </p:anim>
                                        <p:anim calcmode="lin" valueType="num">
                                          <p:cBhvr additive="base">
                                            <p:cTn id="29" dur="75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p:bldP spid="19" grpId="0"/>
          <p:bldP spid="21" grpId="0"/>
          <p:bldP spid="22"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6" name="原创设计师QQ598969553          _1"/>
          <p:cNvGrpSpPr/>
          <p:nvPr/>
        </p:nvGrpSpPr>
        <p:grpSpPr>
          <a:xfrm>
            <a:off x="790940" y="1326148"/>
            <a:ext cx="2551321" cy="525222"/>
            <a:chOff x="828467" y="1326148"/>
            <a:chExt cx="2551321" cy="525222"/>
          </a:xfrm>
        </p:grpSpPr>
        <p:sp>
          <p:nvSpPr>
            <p:cNvPr id="177" name="圆角矩形 176"/>
            <p:cNvSpPr/>
            <p:nvPr/>
          </p:nvSpPr>
          <p:spPr>
            <a:xfrm>
              <a:off x="828467" y="1326148"/>
              <a:ext cx="2551321" cy="525222"/>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78" name="圆角矩形 177"/>
            <p:cNvSpPr/>
            <p:nvPr/>
          </p:nvSpPr>
          <p:spPr>
            <a:xfrm>
              <a:off x="910698" y="1400423"/>
              <a:ext cx="2386859" cy="376672"/>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79" name="原创设计师QQ598969553          _2"/>
          <p:cNvGrpSpPr/>
          <p:nvPr/>
        </p:nvGrpSpPr>
        <p:grpSpPr>
          <a:xfrm>
            <a:off x="790940" y="2394983"/>
            <a:ext cx="2551321" cy="525222"/>
            <a:chOff x="828467" y="1326148"/>
            <a:chExt cx="2551321" cy="525222"/>
          </a:xfrm>
        </p:grpSpPr>
        <p:sp>
          <p:nvSpPr>
            <p:cNvPr id="180" name="圆角矩形 179"/>
            <p:cNvSpPr/>
            <p:nvPr/>
          </p:nvSpPr>
          <p:spPr>
            <a:xfrm>
              <a:off x="828467" y="1326148"/>
              <a:ext cx="2551321" cy="525222"/>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81" name="圆角矩形 180"/>
            <p:cNvSpPr/>
            <p:nvPr/>
          </p:nvSpPr>
          <p:spPr>
            <a:xfrm>
              <a:off x="910698" y="1400423"/>
              <a:ext cx="2386859" cy="376672"/>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82" name="原创设计师QQ598969553          _3"/>
          <p:cNvGrpSpPr/>
          <p:nvPr/>
        </p:nvGrpSpPr>
        <p:grpSpPr>
          <a:xfrm>
            <a:off x="790940" y="3509018"/>
            <a:ext cx="2551321" cy="525222"/>
            <a:chOff x="828467" y="1326148"/>
            <a:chExt cx="2551321" cy="525222"/>
          </a:xfrm>
        </p:grpSpPr>
        <p:sp>
          <p:nvSpPr>
            <p:cNvPr id="183" name="圆角矩形 182"/>
            <p:cNvSpPr/>
            <p:nvPr/>
          </p:nvSpPr>
          <p:spPr>
            <a:xfrm>
              <a:off x="828467" y="1326148"/>
              <a:ext cx="2551321" cy="525222"/>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84" name="圆角矩形 183"/>
            <p:cNvSpPr/>
            <p:nvPr/>
          </p:nvSpPr>
          <p:spPr>
            <a:xfrm>
              <a:off x="910698" y="1400423"/>
              <a:ext cx="2386859" cy="376672"/>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85" name="原创设计师QQ598969553          _4"/>
          <p:cNvGrpSpPr/>
          <p:nvPr/>
        </p:nvGrpSpPr>
        <p:grpSpPr>
          <a:xfrm>
            <a:off x="5751501" y="1325708"/>
            <a:ext cx="2551321" cy="525222"/>
            <a:chOff x="828467" y="1326148"/>
            <a:chExt cx="2551321" cy="525222"/>
          </a:xfrm>
        </p:grpSpPr>
        <p:sp>
          <p:nvSpPr>
            <p:cNvPr id="186" name="圆角矩形 185"/>
            <p:cNvSpPr/>
            <p:nvPr/>
          </p:nvSpPr>
          <p:spPr>
            <a:xfrm>
              <a:off x="828467" y="1326148"/>
              <a:ext cx="2551321" cy="525222"/>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87" name="圆角矩形 186"/>
            <p:cNvSpPr/>
            <p:nvPr/>
          </p:nvSpPr>
          <p:spPr>
            <a:xfrm>
              <a:off x="910698" y="1400423"/>
              <a:ext cx="2386859" cy="376672"/>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88" name="原创设计师QQ598969553          _5"/>
          <p:cNvGrpSpPr/>
          <p:nvPr/>
        </p:nvGrpSpPr>
        <p:grpSpPr>
          <a:xfrm>
            <a:off x="5751501" y="2394543"/>
            <a:ext cx="2551321" cy="525222"/>
            <a:chOff x="828467" y="1326148"/>
            <a:chExt cx="2551321" cy="525222"/>
          </a:xfrm>
        </p:grpSpPr>
        <p:sp>
          <p:nvSpPr>
            <p:cNvPr id="189" name="圆角矩形 188"/>
            <p:cNvSpPr/>
            <p:nvPr/>
          </p:nvSpPr>
          <p:spPr>
            <a:xfrm>
              <a:off x="828467" y="1326148"/>
              <a:ext cx="2551321" cy="525222"/>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90" name="圆角矩形 189"/>
            <p:cNvSpPr/>
            <p:nvPr/>
          </p:nvSpPr>
          <p:spPr>
            <a:xfrm>
              <a:off x="910698" y="1400423"/>
              <a:ext cx="2386859" cy="376672"/>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91" name="原创设计师QQ598969553          _6"/>
          <p:cNvGrpSpPr/>
          <p:nvPr/>
        </p:nvGrpSpPr>
        <p:grpSpPr>
          <a:xfrm>
            <a:off x="5751501" y="3508578"/>
            <a:ext cx="2551321" cy="525222"/>
            <a:chOff x="828467" y="1326148"/>
            <a:chExt cx="2551321" cy="525222"/>
          </a:xfrm>
        </p:grpSpPr>
        <p:sp>
          <p:nvSpPr>
            <p:cNvPr id="192" name="圆角矩形 191"/>
            <p:cNvSpPr/>
            <p:nvPr/>
          </p:nvSpPr>
          <p:spPr>
            <a:xfrm>
              <a:off x="828467" y="1326148"/>
              <a:ext cx="2551321" cy="525222"/>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93" name="圆角矩形 192"/>
            <p:cNvSpPr/>
            <p:nvPr/>
          </p:nvSpPr>
          <p:spPr>
            <a:xfrm>
              <a:off x="910698" y="1400423"/>
              <a:ext cx="2386859" cy="376672"/>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5" name="原创设计师QQ598969553          _7"/>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82" name="原创设计师QQ598969553          _8"/>
          <p:cNvGrpSpPr/>
          <p:nvPr/>
        </p:nvGrpSpPr>
        <p:grpSpPr>
          <a:xfrm>
            <a:off x="3549527" y="1649601"/>
            <a:ext cx="2018784" cy="2018784"/>
            <a:chOff x="2193191" y="1899415"/>
            <a:chExt cx="2421376" cy="2421376"/>
          </a:xfrm>
          <a:effectLst/>
        </p:grpSpPr>
        <p:sp>
          <p:nvSpPr>
            <p:cNvPr id="83" name="椭圆 82"/>
            <p:cNvSpPr/>
            <p:nvPr/>
          </p:nvSpPr>
          <p:spPr>
            <a:xfrm>
              <a:off x="2193191" y="1899415"/>
              <a:ext cx="2421376" cy="2421376"/>
            </a:xfrm>
            <a:prstGeom prst="ellipse">
              <a:avLst/>
            </a:prstGeom>
            <a:solidFill>
              <a:schemeClr val="accent1"/>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84" name="椭圆 83"/>
            <p:cNvSpPr/>
            <p:nvPr/>
          </p:nvSpPr>
          <p:spPr>
            <a:xfrm>
              <a:off x="2345502" y="2051726"/>
              <a:ext cx="2116756" cy="2116756"/>
            </a:xfrm>
            <a:prstGeom prst="ellipse">
              <a:avLst/>
            </a:prstGeom>
            <a:solidFill>
              <a:schemeClr val="bg1">
                <a:lumMod val="95000"/>
              </a:schemeClr>
            </a:solidFill>
            <a:ln w="50800">
              <a:noFill/>
            </a:ln>
            <a:effectLst>
              <a:outerShdw blurRad="165100" dist="88900" dir="2700000" algn="tl" rotWithShape="0">
                <a:schemeClr val="accent3">
                  <a:lumMod val="50000"/>
                  <a:alpha val="64000"/>
                </a:schemeClr>
              </a:outerShdw>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86" name="原创设计师QQ598969553          _9"/>
          <p:cNvSpPr txBox="1">
            <a:spLocks/>
          </p:cNvSpPr>
          <p:nvPr/>
        </p:nvSpPr>
        <p:spPr>
          <a:xfrm>
            <a:off x="1197608" y="1450149"/>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01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7" name="原创设计师QQ598969553          _10"/>
          <p:cNvSpPr txBox="1">
            <a:spLocks/>
          </p:cNvSpPr>
          <p:nvPr/>
        </p:nvSpPr>
        <p:spPr>
          <a:xfrm>
            <a:off x="1197608" y="2517560"/>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02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8" name="原创设计师QQ598969553          _11"/>
          <p:cNvSpPr txBox="1">
            <a:spLocks/>
          </p:cNvSpPr>
          <p:nvPr/>
        </p:nvSpPr>
        <p:spPr>
          <a:xfrm>
            <a:off x="1197608" y="3628041"/>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03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9" name="原创设计师QQ598969553          _12"/>
          <p:cNvSpPr txBox="1">
            <a:spLocks/>
          </p:cNvSpPr>
          <p:nvPr/>
        </p:nvSpPr>
        <p:spPr>
          <a:xfrm>
            <a:off x="5976229" y="1450149"/>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04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0" name="原创设计师QQ598969553          _13"/>
          <p:cNvSpPr txBox="1">
            <a:spLocks/>
          </p:cNvSpPr>
          <p:nvPr/>
        </p:nvSpPr>
        <p:spPr>
          <a:xfrm>
            <a:off x="5976229" y="2517560"/>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05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1" name="原创设计师QQ598969553          _14"/>
          <p:cNvSpPr txBox="1">
            <a:spLocks/>
          </p:cNvSpPr>
          <p:nvPr/>
        </p:nvSpPr>
        <p:spPr>
          <a:xfrm>
            <a:off x="5976229" y="3628041"/>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06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2" name="原创设计师QQ598969553          _15"/>
          <p:cNvSpPr txBox="1">
            <a:spLocks/>
          </p:cNvSpPr>
          <p:nvPr/>
        </p:nvSpPr>
        <p:spPr>
          <a:xfrm>
            <a:off x="1381121" y="196567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3" name="原创设计师QQ598969553          _16"/>
          <p:cNvSpPr txBox="1">
            <a:spLocks/>
          </p:cNvSpPr>
          <p:nvPr/>
        </p:nvSpPr>
        <p:spPr>
          <a:xfrm>
            <a:off x="1381121" y="303844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4" name="原创设计师QQ598969553          _17"/>
          <p:cNvSpPr txBox="1">
            <a:spLocks/>
          </p:cNvSpPr>
          <p:nvPr/>
        </p:nvSpPr>
        <p:spPr>
          <a:xfrm>
            <a:off x="1381121" y="4176003"/>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5" name="原创设计师QQ598969553          _18"/>
          <p:cNvSpPr txBox="1">
            <a:spLocks/>
          </p:cNvSpPr>
          <p:nvPr/>
        </p:nvSpPr>
        <p:spPr>
          <a:xfrm>
            <a:off x="5976229" y="196880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6" name="原创设计师QQ598969553          _19"/>
          <p:cNvSpPr txBox="1">
            <a:spLocks/>
          </p:cNvSpPr>
          <p:nvPr/>
        </p:nvSpPr>
        <p:spPr>
          <a:xfrm>
            <a:off x="5976229" y="304157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7" name="原创设计师QQ598969553          _20"/>
          <p:cNvSpPr txBox="1">
            <a:spLocks/>
          </p:cNvSpPr>
          <p:nvPr/>
        </p:nvSpPr>
        <p:spPr>
          <a:xfrm>
            <a:off x="5976229" y="4179133"/>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 name="原创设计师QQ598969553          _21"/>
          <p:cNvSpPr/>
          <p:nvPr/>
        </p:nvSpPr>
        <p:spPr>
          <a:xfrm>
            <a:off x="3797048" y="2283244"/>
            <a:ext cx="1512794" cy="707886"/>
          </a:xfrm>
          <a:prstGeom prst="rect">
            <a:avLst/>
          </a:prstGeom>
        </p:spPr>
        <p:txBody>
          <a:bodyPr wrap="square">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年度工作</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内容概述</a:t>
            </a:r>
          </a:p>
        </p:txBody>
      </p:sp>
      <p:pic>
        <p:nvPicPr>
          <p:cNvPr id="37"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407480529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heel(1)">
                                      <p:cBhvr>
                                        <p:cTn id="7" dur="500"/>
                                        <p:tgtEl>
                                          <p:spTgt spid="8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176"/>
                                        </p:tgtEl>
                                        <p:attrNameLst>
                                          <p:attrName>style.visibility</p:attrName>
                                        </p:attrNameLst>
                                      </p:cBhvr>
                                      <p:to>
                                        <p:strVal val="visible"/>
                                      </p:to>
                                    </p:set>
                                    <p:anim calcmode="lin" valueType="num">
                                      <p:cBhvr additive="base">
                                        <p:cTn id="15" dur="500" fill="hold"/>
                                        <p:tgtEl>
                                          <p:spTgt spid="176"/>
                                        </p:tgtEl>
                                        <p:attrNameLst>
                                          <p:attrName>ppt_x</p:attrName>
                                        </p:attrNameLst>
                                      </p:cBhvr>
                                      <p:tavLst>
                                        <p:tav tm="0">
                                          <p:val>
                                            <p:strVal val="0-#ppt_w/2"/>
                                          </p:val>
                                        </p:tav>
                                        <p:tav tm="100000">
                                          <p:val>
                                            <p:strVal val="#ppt_x"/>
                                          </p:val>
                                        </p:tav>
                                      </p:tavLst>
                                    </p:anim>
                                    <p:anim calcmode="lin" valueType="num">
                                      <p:cBhvr additive="base">
                                        <p:cTn id="16" dur="500" fill="hold"/>
                                        <p:tgtEl>
                                          <p:spTgt spid="176"/>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86"/>
                                        </p:tgtEl>
                                        <p:attrNameLst>
                                          <p:attrName>style.visibility</p:attrName>
                                        </p:attrNameLst>
                                      </p:cBhvr>
                                      <p:to>
                                        <p:strVal val="visible"/>
                                      </p:to>
                                    </p:set>
                                    <p:animEffect transition="in" filter="wipe(left)">
                                      <p:cBhvr>
                                        <p:cTn id="20" dur="500"/>
                                        <p:tgtEl>
                                          <p:spTgt spid="8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92">
                                            <p:txEl>
                                              <p:pRg st="0" end="0"/>
                                            </p:txEl>
                                          </p:spTgt>
                                        </p:tgtEl>
                                        <p:attrNameLst>
                                          <p:attrName>style.visibility</p:attrName>
                                        </p:attrNameLst>
                                      </p:cBhvr>
                                      <p:to>
                                        <p:strVal val="visible"/>
                                      </p:to>
                                    </p:set>
                                    <p:animEffect transition="in" filter="fade">
                                      <p:cBhvr>
                                        <p:cTn id="24" dur="500"/>
                                        <p:tgtEl>
                                          <p:spTgt spid="92">
                                            <p:txEl>
                                              <p:pRg st="0" end="0"/>
                                            </p:txEl>
                                          </p:spTgt>
                                        </p:tgtEl>
                                      </p:cBhvr>
                                    </p:animEffect>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179"/>
                                        </p:tgtEl>
                                        <p:attrNameLst>
                                          <p:attrName>style.visibility</p:attrName>
                                        </p:attrNameLst>
                                      </p:cBhvr>
                                      <p:to>
                                        <p:strVal val="visible"/>
                                      </p:to>
                                    </p:set>
                                    <p:anim calcmode="lin" valueType="num">
                                      <p:cBhvr additive="base">
                                        <p:cTn id="28" dur="500" fill="hold"/>
                                        <p:tgtEl>
                                          <p:spTgt spid="179"/>
                                        </p:tgtEl>
                                        <p:attrNameLst>
                                          <p:attrName>ppt_x</p:attrName>
                                        </p:attrNameLst>
                                      </p:cBhvr>
                                      <p:tavLst>
                                        <p:tav tm="0">
                                          <p:val>
                                            <p:strVal val="0-#ppt_w/2"/>
                                          </p:val>
                                        </p:tav>
                                        <p:tav tm="100000">
                                          <p:val>
                                            <p:strVal val="#ppt_x"/>
                                          </p:val>
                                        </p:tav>
                                      </p:tavLst>
                                    </p:anim>
                                    <p:anim calcmode="lin" valueType="num">
                                      <p:cBhvr additive="base">
                                        <p:cTn id="29" dur="500" fill="hold"/>
                                        <p:tgtEl>
                                          <p:spTgt spid="179"/>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87"/>
                                        </p:tgtEl>
                                        <p:attrNameLst>
                                          <p:attrName>style.visibility</p:attrName>
                                        </p:attrNameLst>
                                      </p:cBhvr>
                                      <p:to>
                                        <p:strVal val="visible"/>
                                      </p:to>
                                    </p:set>
                                    <p:animEffect transition="in" filter="wipe(left)">
                                      <p:cBhvr>
                                        <p:cTn id="33" dur="500"/>
                                        <p:tgtEl>
                                          <p:spTgt spid="87"/>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93">
                                            <p:txEl>
                                              <p:pRg st="0" end="0"/>
                                            </p:txEl>
                                          </p:spTgt>
                                        </p:tgtEl>
                                        <p:attrNameLst>
                                          <p:attrName>style.visibility</p:attrName>
                                        </p:attrNameLst>
                                      </p:cBhvr>
                                      <p:to>
                                        <p:strVal val="visible"/>
                                      </p:to>
                                    </p:set>
                                    <p:animEffect transition="in" filter="fade">
                                      <p:cBhvr>
                                        <p:cTn id="37" dur="500"/>
                                        <p:tgtEl>
                                          <p:spTgt spid="93">
                                            <p:txEl>
                                              <p:pRg st="0" end="0"/>
                                            </p:txEl>
                                          </p:spTgt>
                                        </p:tgtEl>
                                      </p:cBhvr>
                                    </p:animEffect>
                                  </p:childTnLst>
                                </p:cTn>
                              </p:par>
                            </p:childTnLst>
                          </p:cTn>
                        </p:par>
                        <p:par>
                          <p:cTn id="38" fill="hold">
                            <p:stCondLst>
                              <p:cond delay="4000"/>
                            </p:stCondLst>
                            <p:childTnLst>
                              <p:par>
                                <p:cTn id="39" presetID="2" presetClass="entr" presetSubtype="8" fill="hold" nodeType="afterEffect">
                                  <p:stCondLst>
                                    <p:cond delay="0"/>
                                  </p:stCondLst>
                                  <p:childTnLst>
                                    <p:set>
                                      <p:cBhvr>
                                        <p:cTn id="40" dur="1" fill="hold">
                                          <p:stCondLst>
                                            <p:cond delay="0"/>
                                          </p:stCondLst>
                                        </p:cTn>
                                        <p:tgtEl>
                                          <p:spTgt spid="182"/>
                                        </p:tgtEl>
                                        <p:attrNameLst>
                                          <p:attrName>style.visibility</p:attrName>
                                        </p:attrNameLst>
                                      </p:cBhvr>
                                      <p:to>
                                        <p:strVal val="visible"/>
                                      </p:to>
                                    </p:set>
                                    <p:anim calcmode="lin" valueType="num">
                                      <p:cBhvr additive="base">
                                        <p:cTn id="41" dur="500" fill="hold"/>
                                        <p:tgtEl>
                                          <p:spTgt spid="182"/>
                                        </p:tgtEl>
                                        <p:attrNameLst>
                                          <p:attrName>ppt_x</p:attrName>
                                        </p:attrNameLst>
                                      </p:cBhvr>
                                      <p:tavLst>
                                        <p:tav tm="0">
                                          <p:val>
                                            <p:strVal val="0-#ppt_w/2"/>
                                          </p:val>
                                        </p:tav>
                                        <p:tav tm="100000">
                                          <p:val>
                                            <p:strVal val="#ppt_x"/>
                                          </p:val>
                                        </p:tav>
                                      </p:tavLst>
                                    </p:anim>
                                    <p:anim calcmode="lin" valueType="num">
                                      <p:cBhvr additive="base">
                                        <p:cTn id="42" dur="500" fill="hold"/>
                                        <p:tgtEl>
                                          <p:spTgt spid="182"/>
                                        </p:tgtEl>
                                        <p:attrNameLst>
                                          <p:attrName>ppt_y</p:attrName>
                                        </p:attrNameLst>
                                      </p:cBhvr>
                                      <p:tavLst>
                                        <p:tav tm="0">
                                          <p:val>
                                            <p:strVal val="#ppt_y"/>
                                          </p:val>
                                        </p:tav>
                                        <p:tav tm="100000">
                                          <p:val>
                                            <p:strVal val="#ppt_y"/>
                                          </p:val>
                                        </p:tav>
                                      </p:tavLst>
                                    </p:anim>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88"/>
                                        </p:tgtEl>
                                        <p:attrNameLst>
                                          <p:attrName>style.visibility</p:attrName>
                                        </p:attrNameLst>
                                      </p:cBhvr>
                                      <p:to>
                                        <p:strVal val="visible"/>
                                      </p:to>
                                    </p:set>
                                    <p:animEffect transition="in" filter="wipe(left)">
                                      <p:cBhvr>
                                        <p:cTn id="46" dur="500"/>
                                        <p:tgtEl>
                                          <p:spTgt spid="88"/>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94">
                                            <p:txEl>
                                              <p:pRg st="0" end="0"/>
                                            </p:txEl>
                                          </p:spTgt>
                                        </p:tgtEl>
                                        <p:attrNameLst>
                                          <p:attrName>style.visibility</p:attrName>
                                        </p:attrNameLst>
                                      </p:cBhvr>
                                      <p:to>
                                        <p:strVal val="visible"/>
                                      </p:to>
                                    </p:set>
                                    <p:animEffect transition="in" filter="fade">
                                      <p:cBhvr>
                                        <p:cTn id="50" dur="500"/>
                                        <p:tgtEl>
                                          <p:spTgt spid="94">
                                            <p:txEl>
                                              <p:pRg st="0" end="0"/>
                                            </p:txEl>
                                          </p:spTgt>
                                        </p:tgtEl>
                                      </p:cBhvr>
                                    </p:animEffect>
                                  </p:childTnLst>
                                </p:cTn>
                              </p:par>
                            </p:childTnLst>
                          </p:cTn>
                        </p:par>
                        <p:par>
                          <p:cTn id="51" fill="hold">
                            <p:stCondLst>
                              <p:cond delay="5500"/>
                            </p:stCondLst>
                            <p:childTnLst>
                              <p:par>
                                <p:cTn id="52" presetID="2" presetClass="entr" presetSubtype="2" fill="hold" nodeType="afterEffect">
                                  <p:stCondLst>
                                    <p:cond delay="0"/>
                                  </p:stCondLst>
                                  <p:childTnLst>
                                    <p:set>
                                      <p:cBhvr>
                                        <p:cTn id="53" dur="1" fill="hold">
                                          <p:stCondLst>
                                            <p:cond delay="0"/>
                                          </p:stCondLst>
                                        </p:cTn>
                                        <p:tgtEl>
                                          <p:spTgt spid="185"/>
                                        </p:tgtEl>
                                        <p:attrNameLst>
                                          <p:attrName>style.visibility</p:attrName>
                                        </p:attrNameLst>
                                      </p:cBhvr>
                                      <p:to>
                                        <p:strVal val="visible"/>
                                      </p:to>
                                    </p:set>
                                    <p:anim calcmode="lin" valueType="num">
                                      <p:cBhvr additive="base">
                                        <p:cTn id="54" dur="500" fill="hold"/>
                                        <p:tgtEl>
                                          <p:spTgt spid="185"/>
                                        </p:tgtEl>
                                        <p:attrNameLst>
                                          <p:attrName>ppt_x</p:attrName>
                                        </p:attrNameLst>
                                      </p:cBhvr>
                                      <p:tavLst>
                                        <p:tav tm="0">
                                          <p:val>
                                            <p:strVal val="1+#ppt_w/2"/>
                                          </p:val>
                                        </p:tav>
                                        <p:tav tm="100000">
                                          <p:val>
                                            <p:strVal val="#ppt_x"/>
                                          </p:val>
                                        </p:tav>
                                      </p:tavLst>
                                    </p:anim>
                                    <p:anim calcmode="lin" valueType="num">
                                      <p:cBhvr additive="base">
                                        <p:cTn id="55" dur="500" fill="hold"/>
                                        <p:tgtEl>
                                          <p:spTgt spid="185"/>
                                        </p:tgtEl>
                                        <p:attrNameLst>
                                          <p:attrName>ppt_y</p:attrName>
                                        </p:attrNameLst>
                                      </p:cBhvr>
                                      <p:tavLst>
                                        <p:tav tm="0">
                                          <p:val>
                                            <p:strVal val="#ppt_y"/>
                                          </p:val>
                                        </p:tav>
                                        <p:tav tm="100000">
                                          <p:val>
                                            <p:strVal val="#ppt_y"/>
                                          </p:val>
                                        </p:tav>
                                      </p:tavLst>
                                    </p:anim>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89"/>
                                        </p:tgtEl>
                                        <p:attrNameLst>
                                          <p:attrName>style.visibility</p:attrName>
                                        </p:attrNameLst>
                                      </p:cBhvr>
                                      <p:to>
                                        <p:strVal val="visible"/>
                                      </p:to>
                                    </p:set>
                                    <p:animEffect transition="in" filter="wipe(left)">
                                      <p:cBhvr>
                                        <p:cTn id="59" dur="500"/>
                                        <p:tgtEl>
                                          <p:spTgt spid="89"/>
                                        </p:tgtEl>
                                      </p:cBhvr>
                                    </p:animEffect>
                                  </p:childTnLst>
                                </p:cTn>
                              </p:par>
                            </p:childTnLst>
                          </p:cTn>
                        </p:par>
                        <p:par>
                          <p:cTn id="60" fill="hold">
                            <p:stCondLst>
                              <p:cond delay="6500"/>
                            </p:stCondLst>
                            <p:childTnLst>
                              <p:par>
                                <p:cTn id="61" presetID="10" presetClass="entr" presetSubtype="0" fill="hold" grpId="0" nodeType="afterEffect">
                                  <p:stCondLst>
                                    <p:cond delay="0"/>
                                  </p:stCondLst>
                                  <p:childTnLst>
                                    <p:set>
                                      <p:cBhvr>
                                        <p:cTn id="62" dur="1" fill="hold">
                                          <p:stCondLst>
                                            <p:cond delay="0"/>
                                          </p:stCondLst>
                                        </p:cTn>
                                        <p:tgtEl>
                                          <p:spTgt spid="95">
                                            <p:txEl>
                                              <p:pRg st="0" end="0"/>
                                            </p:txEl>
                                          </p:spTgt>
                                        </p:tgtEl>
                                        <p:attrNameLst>
                                          <p:attrName>style.visibility</p:attrName>
                                        </p:attrNameLst>
                                      </p:cBhvr>
                                      <p:to>
                                        <p:strVal val="visible"/>
                                      </p:to>
                                    </p:set>
                                    <p:animEffect transition="in" filter="fade">
                                      <p:cBhvr>
                                        <p:cTn id="63" dur="500"/>
                                        <p:tgtEl>
                                          <p:spTgt spid="95">
                                            <p:txEl>
                                              <p:pRg st="0" end="0"/>
                                            </p:txEl>
                                          </p:spTgt>
                                        </p:tgtEl>
                                      </p:cBhvr>
                                    </p:animEffect>
                                  </p:childTnLst>
                                </p:cTn>
                              </p:par>
                            </p:childTnLst>
                          </p:cTn>
                        </p:par>
                        <p:par>
                          <p:cTn id="64" fill="hold">
                            <p:stCondLst>
                              <p:cond delay="7000"/>
                            </p:stCondLst>
                            <p:childTnLst>
                              <p:par>
                                <p:cTn id="65" presetID="2" presetClass="entr" presetSubtype="2" fill="hold" nodeType="afterEffect">
                                  <p:stCondLst>
                                    <p:cond delay="0"/>
                                  </p:stCondLst>
                                  <p:childTnLst>
                                    <p:set>
                                      <p:cBhvr>
                                        <p:cTn id="66" dur="1" fill="hold">
                                          <p:stCondLst>
                                            <p:cond delay="0"/>
                                          </p:stCondLst>
                                        </p:cTn>
                                        <p:tgtEl>
                                          <p:spTgt spid="188"/>
                                        </p:tgtEl>
                                        <p:attrNameLst>
                                          <p:attrName>style.visibility</p:attrName>
                                        </p:attrNameLst>
                                      </p:cBhvr>
                                      <p:to>
                                        <p:strVal val="visible"/>
                                      </p:to>
                                    </p:set>
                                    <p:anim calcmode="lin" valueType="num">
                                      <p:cBhvr additive="base">
                                        <p:cTn id="67" dur="500" fill="hold"/>
                                        <p:tgtEl>
                                          <p:spTgt spid="188"/>
                                        </p:tgtEl>
                                        <p:attrNameLst>
                                          <p:attrName>ppt_x</p:attrName>
                                        </p:attrNameLst>
                                      </p:cBhvr>
                                      <p:tavLst>
                                        <p:tav tm="0">
                                          <p:val>
                                            <p:strVal val="1+#ppt_w/2"/>
                                          </p:val>
                                        </p:tav>
                                        <p:tav tm="100000">
                                          <p:val>
                                            <p:strVal val="#ppt_x"/>
                                          </p:val>
                                        </p:tav>
                                      </p:tavLst>
                                    </p:anim>
                                    <p:anim calcmode="lin" valueType="num">
                                      <p:cBhvr additive="base">
                                        <p:cTn id="68" dur="500" fill="hold"/>
                                        <p:tgtEl>
                                          <p:spTgt spid="188"/>
                                        </p:tgtEl>
                                        <p:attrNameLst>
                                          <p:attrName>ppt_y</p:attrName>
                                        </p:attrNameLst>
                                      </p:cBhvr>
                                      <p:tavLst>
                                        <p:tav tm="0">
                                          <p:val>
                                            <p:strVal val="#ppt_y"/>
                                          </p:val>
                                        </p:tav>
                                        <p:tav tm="100000">
                                          <p:val>
                                            <p:strVal val="#ppt_y"/>
                                          </p:val>
                                        </p:tav>
                                      </p:tavLst>
                                    </p:anim>
                                  </p:childTnLst>
                                </p:cTn>
                              </p:par>
                            </p:childTnLst>
                          </p:cTn>
                        </p:par>
                        <p:par>
                          <p:cTn id="69" fill="hold">
                            <p:stCondLst>
                              <p:cond delay="7500"/>
                            </p:stCondLst>
                            <p:childTnLst>
                              <p:par>
                                <p:cTn id="70" presetID="22" presetClass="entr" presetSubtype="8" fill="hold" grpId="0" nodeType="afterEffect">
                                  <p:stCondLst>
                                    <p:cond delay="0"/>
                                  </p:stCondLst>
                                  <p:childTnLst>
                                    <p:set>
                                      <p:cBhvr>
                                        <p:cTn id="71" dur="1" fill="hold">
                                          <p:stCondLst>
                                            <p:cond delay="0"/>
                                          </p:stCondLst>
                                        </p:cTn>
                                        <p:tgtEl>
                                          <p:spTgt spid="90"/>
                                        </p:tgtEl>
                                        <p:attrNameLst>
                                          <p:attrName>style.visibility</p:attrName>
                                        </p:attrNameLst>
                                      </p:cBhvr>
                                      <p:to>
                                        <p:strVal val="visible"/>
                                      </p:to>
                                    </p:set>
                                    <p:animEffect transition="in" filter="wipe(left)">
                                      <p:cBhvr>
                                        <p:cTn id="72" dur="500"/>
                                        <p:tgtEl>
                                          <p:spTgt spid="90"/>
                                        </p:tgtEl>
                                      </p:cBhvr>
                                    </p:animEffect>
                                  </p:childTnLst>
                                </p:cTn>
                              </p:par>
                            </p:childTnLst>
                          </p:cTn>
                        </p:par>
                        <p:par>
                          <p:cTn id="73" fill="hold">
                            <p:stCondLst>
                              <p:cond delay="8000"/>
                            </p:stCondLst>
                            <p:childTnLst>
                              <p:par>
                                <p:cTn id="74" presetID="10" presetClass="entr" presetSubtype="0" fill="hold" grpId="0" nodeType="afterEffect">
                                  <p:stCondLst>
                                    <p:cond delay="0"/>
                                  </p:stCondLst>
                                  <p:childTnLst>
                                    <p:set>
                                      <p:cBhvr>
                                        <p:cTn id="75" dur="1" fill="hold">
                                          <p:stCondLst>
                                            <p:cond delay="0"/>
                                          </p:stCondLst>
                                        </p:cTn>
                                        <p:tgtEl>
                                          <p:spTgt spid="96">
                                            <p:txEl>
                                              <p:pRg st="0" end="0"/>
                                            </p:txEl>
                                          </p:spTgt>
                                        </p:tgtEl>
                                        <p:attrNameLst>
                                          <p:attrName>style.visibility</p:attrName>
                                        </p:attrNameLst>
                                      </p:cBhvr>
                                      <p:to>
                                        <p:strVal val="visible"/>
                                      </p:to>
                                    </p:set>
                                    <p:animEffect transition="in" filter="fade">
                                      <p:cBhvr>
                                        <p:cTn id="76" dur="500"/>
                                        <p:tgtEl>
                                          <p:spTgt spid="96">
                                            <p:txEl>
                                              <p:pRg st="0" end="0"/>
                                            </p:txEl>
                                          </p:spTgt>
                                        </p:tgtEl>
                                      </p:cBhvr>
                                    </p:animEffect>
                                  </p:childTnLst>
                                </p:cTn>
                              </p:par>
                            </p:childTnLst>
                          </p:cTn>
                        </p:par>
                        <p:par>
                          <p:cTn id="77" fill="hold">
                            <p:stCondLst>
                              <p:cond delay="8500"/>
                            </p:stCondLst>
                            <p:childTnLst>
                              <p:par>
                                <p:cTn id="78" presetID="2" presetClass="entr" presetSubtype="2" fill="hold" nodeType="afterEffect">
                                  <p:stCondLst>
                                    <p:cond delay="0"/>
                                  </p:stCondLst>
                                  <p:childTnLst>
                                    <p:set>
                                      <p:cBhvr>
                                        <p:cTn id="79" dur="1" fill="hold">
                                          <p:stCondLst>
                                            <p:cond delay="0"/>
                                          </p:stCondLst>
                                        </p:cTn>
                                        <p:tgtEl>
                                          <p:spTgt spid="191"/>
                                        </p:tgtEl>
                                        <p:attrNameLst>
                                          <p:attrName>style.visibility</p:attrName>
                                        </p:attrNameLst>
                                      </p:cBhvr>
                                      <p:to>
                                        <p:strVal val="visible"/>
                                      </p:to>
                                    </p:set>
                                    <p:anim calcmode="lin" valueType="num">
                                      <p:cBhvr additive="base">
                                        <p:cTn id="80" dur="500" fill="hold"/>
                                        <p:tgtEl>
                                          <p:spTgt spid="191"/>
                                        </p:tgtEl>
                                        <p:attrNameLst>
                                          <p:attrName>ppt_x</p:attrName>
                                        </p:attrNameLst>
                                      </p:cBhvr>
                                      <p:tavLst>
                                        <p:tav tm="0">
                                          <p:val>
                                            <p:strVal val="1+#ppt_w/2"/>
                                          </p:val>
                                        </p:tav>
                                        <p:tav tm="100000">
                                          <p:val>
                                            <p:strVal val="#ppt_x"/>
                                          </p:val>
                                        </p:tav>
                                      </p:tavLst>
                                    </p:anim>
                                    <p:anim calcmode="lin" valueType="num">
                                      <p:cBhvr additive="base">
                                        <p:cTn id="81" dur="500" fill="hold"/>
                                        <p:tgtEl>
                                          <p:spTgt spid="191"/>
                                        </p:tgtEl>
                                        <p:attrNameLst>
                                          <p:attrName>ppt_y</p:attrName>
                                        </p:attrNameLst>
                                      </p:cBhvr>
                                      <p:tavLst>
                                        <p:tav tm="0">
                                          <p:val>
                                            <p:strVal val="#ppt_y"/>
                                          </p:val>
                                        </p:tav>
                                        <p:tav tm="100000">
                                          <p:val>
                                            <p:strVal val="#ppt_y"/>
                                          </p:val>
                                        </p:tav>
                                      </p:tavLst>
                                    </p:anim>
                                  </p:childTnLst>
                                </p:cTn>
                              </p:par>
                            </p:childTnLst>
                          </p:cTn>
                        </p:par>
                        <p:par>
                          <p:cTn id="82" fill="hold">
                            <p:stCondLst>
                              <p:cond delay="9000"/>
                            </p:stCondLst>
                            <p:childTnLst>
                              <p:par>
                                <p:cTn id="83" presetID="22" presetClass="entr" presetSubtype="8" fill="hold" grpId="0" nodeType="afterEffect">
                                  <p:stCondLst>
                                    <p:cond delay="0"/>
                                  </p:stCondLst>
                                  <p:childTnLst>
                                    <p:set>
                                      <p:cBhvr>
                                        <p:cTn id="84" dur="1" fill="hold">
                                          <p:stCondLst>
                                            <p:cond delay="0"/>
                                          </p:stCondLst>
                                        </p:cTn>
                                        <p:tgtEl>
                                          <p:spTgt spid="91"/>
                                        </p:tgtEl>
                                        <p:attrNameLst>
                                          <p:attrName>style.visibility</p:attrName>
                                        </p:attrNameLst>
                                      </p:cBhvr>
                                      <p:to>
                                        <p:strVal val="visible"/>
                                      </p:to>
                                    </p:set>
                                    <p:animEffect transition="in" filter="wipe(left)">
                                      <p:cBhvr>
                                        <p:cTn id="85" dur="500"/>
                                        <p:tgtEl>
                                          <p:spTgt spid="91"/>
                                        </p:tgtEl>
                                      </p:cBhvr>
                                    </p:animEffect>
                                  </p:childTnLst>
                                </p:cTn>
                              </p:par>
                            </p:childTnLst>
                          </p:cTn>
                        </p:par>
                        <p:par>
                          <p:cTn id="86" fill="hold">
                            <p:stCondLst>
                              <p:cond delay="9500"/>
                            </p:stCondLst>
                            <p:childTnLst>
                              <p:par>
                                <p:cTn id="87" presetID="10" presetClass="entr" presetSubtype="0" fill="hold" grpId="0" nodeType="afterEffect">
                                  <p:stCondLst>
                                    <p:cond delay="0"/>
                                  </p:stCondLst>
                                  <p:childTnLst>
                                    <p:set>
                                      <p:cBhvr>
                                        <p:cTn id="88" dur="1" fill="hold">
                                          <p:stCondLst>
                                            <p:cond delay="0"/>
                                          </p:stCondLst>
                                        </p:cTn>
                                        <p:tgtEl>
                                          <p:spTgt spid="97">
                                            <p:txEl>
                                              <p:pRg st="0" end="0"/>
                                            </p:txEl>
                                          </p:spTgt>
                                        </p:tgtEl>
                                        <p:attrNameLst>
                                          <p:attrName>style.visibility</p:attrName>
                                        </p:attrNameLst>
                                      </p:cBhvr>
                                      <p:to>
                                        <p:strVal val="visible"/>
                                      </p:to>
                                    </p:set>
                                    <p:animEffect transition="in" filter="fade">
                                      <p:cBhvr>
                                        <p:cTn id="89" dur="500"/>
                                        <p:tgtEl>
                                          <p:spTgt spid="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88" grpId="0"/>
      <p:bldP spid="89" grpId="0"/>
      <p:bldP spid="90" grpId="0"/>
      <p:bldP spid="91" grpId="0"/>
      <p:bldP spid="92" grpId="0" build="p">
        <p:tmplLst>
          <p:tmpl lvl="1">
            <p:tnLst>
              <p:par>
                <p:cTn presetID="10" presetClass="entr" presetSubtype="0" fill="hold" nodeType="afterEffect">
                  <p:stCondLst>
                    <p:cond delay="0"/>
                  </p:stCondLst>
                  <p:childTnLst>
                    <p:set>
                      <p:cBhvr>
                        <p:cTn dur="1" fill="hold">
                          <p:stCondLst>
                            <p:cond delay="0"/>
                          </p:stCondLst>
                        </p:cTn>
                        <p:tgtEl>
                          <p:spTgt spid="92"/>
                        </p:tgtEl>
                        <p:attrNameLst>
                          <p:attrName>style.visibility</p:attrName>
                        </p:attrNameLst>
                      </p:cBhvr>
                      <p:to>
                        <p:strVal val="visible"/>
                      </p:to>
                    </p:set>
                    <p:animEffect transition="in" filter="fade">
                      <p:cBhvr>
                        <p:cTn dur="500"/>
                        <p:tgtEl>
                          <p:spTgt spid="92"/>
                        </p:tgtEl>
                      </p:cBhvr>
                    </p:animEffect>
                  </p:childTnLst>
                </p:cTn>
              </p:par>
            </p:tnLst>
          </p:tmpl>
        </p:tmplLst>
      </p:bldP>
      <p:bldP spid="93" grpId="0" build="p">
        <p:tmplLst>
          <p:tmpl lvl="1">
            <p:tnLst>
              <p:par>
                <p:cTn presetID="10" presetClass="entr" presetSubtype="0" fill="hold" nodeType="afterEffect">
                  <p:stCondLst>
                    <p:cond delay="0"/>
                  </p:stCondLst>
                  <p:childTnLst>
                    <p:set>
                      <p:cBhvr>
                        <p:cTn dur="1" fill="hold">
                          <p:stCondLst>
                            <p:cond delay="0"/>
                          </p:stCondLst>
                        </p:cTn>
                        <p:tgtEl>
                          <p:spTgt spid="93"/>
                        </p:tgtEl>
                        <p:attrNameLst>
                          <p:attrName>style.visibility</p:attrName>
                        </p:attrNameLst>
                      </p:cBhvr>
                      <p:to>
                        <p:strVal val="visible"/>
                      </p:to>
                    </p:set>
                    <p:animEffect transition="in" filter="fade">
                      <p:cBhvr>
                        <p:cTn dur="500"/>
                        <p:tgtEl>
                          <p:spTgt spid="93"/>
                        </p:tgtEl>
                      </p:cBhvr>
                    </p:animEffect>
                  </p:childTnLst>
                </p:cTn>
              </p:par>
            </p:tnLst>
          </p:tmpl>
        </p:tmplLst>
      </p:bldP>
      <p:bldP spid="94" grpId="0" build="p">
        <p:tmplLst>
          <p:tmpl lvl="1">
            <p:tnLst>
              <p:par>
                <p:cTn presetID="10" presetClass="entr" presetSubtype="0" fill="hold" nodeType="afterEffect">
                  <p:stCondLst>
                    <p:cond delay="0"/>
                  </p:stCondLst>
                  <p:childTnLst>
                    <p:set>
                      <p:cBhvr>
                        <p:cTn dur="1" fill="hold">
                          <p:stCondLst>
                            <p:cond delay="0"/>
                          </p:stCondLst>
                        </p:cTn>
                        <p:tgtEl>
                          <p:spTgt spid="94"/>
                        </p:tgtEl>
                        <p:attrNameLst>
                          <p:attrName>style.visibility</p:attrName>
                        </p:attrNameLst>
                      </p:cBhvr>
                      <p:to>
                        <p:strVal val="visible"/>
                      </p:to>
                    </p:set>
                    <p:animEffect transition="in" filter="fade">
                      <p:cBhvr>
                        <p:cTn dur="500"/>
                        <p:tgtEl>
                          <p:spTgt spid="94"/>
                        </p:tgtEl>
                      </p:cBhvr>
                    </p:animEffect>
                  </p:childTnLst>
                </p:cTn>
              </p:par>
            </p:tnLst>
          </p:tmpl>
        </p:tmplLst>
      </p:bldP>
      <p:bldP spid="95" grpId="0" build="p">
        <p:tmplLst>
          <p:tmpl lvl="1">
            <p:tnLst>
              <p:par>
                <p:cTn presetID="10" presetClass="entr" presetSubtype="0" fill="hold" nodeType="afterEffect">
                  <p:stCondLst>
                    <p:cond delay="0"/>
                  </p:stCondLst>
                  <p:childTnLst>
                    <p:set>
                      <p:cBhvr>
                        <p:cTn dur="1" fill="hold">
                          <p:stCondLst>
                            <p:cond delay="0"/>
                          </p:stCondLst>
                        </p:cTn>
                        <p:tgtEl>
                          <p:spTgt spid="95"/>
                        </p:tgtEl>
                        <p:attrNameLst>
                          <p:attrName>style.visibility</p:attrName>
                        </p:attrNameLst>
                      </p:cBhvr>
                      <p:to>
                        <p:strVal val="visible"/>
                      </p:to>
                    </p:set>
                    <p:animEffect transition="in" filter="fade">
                      <p:cBhvr>
                        <p:cTn dur="500"/>
                        <p:tgtEl>
                          <p:spTgt spid="95"/>
                        </p:tgtEl>
                      </p:cBhvr>
                    </p:animEffect>
                  </p:childTnLst>
                </p:cTn>
              </p:par>
            </p:tnLst>
          </p:tmpl>
        </p:tmplLst>
      </p:bldP>
      <p:bldP spid="96" grpId="0" build="p">
        <p:tmplLst>
          <p:tmpl lvl="1">
            <p:tnLst>
              <p:par>
                <p:cTn presetID="10" presetClass="entr" presetSubtype="0" fill="hold" nodeType="afterEffect">
                  <p:stCondLst>
                    <p:cond delay="0"/>
                  </p:stCondLst>
                  <p:childTnLst>
                    <p:set>
                      <p:cBhvr>
                        <p:cTn dur="1" fill="hold">
                          <p:stCondLst>
                            <p:cond delay="0"/>
                          </p:stCondLst>
                        </p:cTn>
                        <p:tgtEl>
                          <p:spTgt spid="96"/>
                        </p:tgtEl>
                        <p:attrNameLst>
                          <p:attrName>style.visibility</p:attrName>
                        </p:attrNameLst>
                      </p:cBhvr>
                      <p:to>
                        <p:strVal val="visible"/>
                      </p:to>
                    </p:set>
                    <p:animEffect transition="in" filter="fade">
                      <p:cBhvr>
                        <p:cTn dur="500"/>
                        <p:tgtEl>
                          <p:spTgt spid="96"/>
                        </p:tgtEl>
                      </p:cBhvr>
                    </p:animEffect>
                  </p:childTnLst>
                </p:cTn>
              </p:par>
            </p:tnLst>
          </p:tmpl>
        </p:tmplLst>
      </p:bldP>
      <p:bldP spid="97" grpId="0" build="p">
        <p:tmplLst>
          <p:tmpl lvl="1">
            <p:tnLst>
              <p:par>
                <p:cTn presetID="10" presetClass="entr" presetSubtype="0" fill="hold" nodeType="afterEffect">
                  <p:stCondLst>
                    <p:cond delay="0"/>
                  </p:stCondLst>
                  <p:childTnLst>
                    <p:set>
                      <p:cBhvr>
                        <p:cTn dur="1" fill="hold">
                          <p:stCondLst>
                            <p:cond delay="0"/>
                          </p:stCondLst>
                        </p:cTn>
                        <p:tgtEl>
                          <p:spTgt spid="97"/>
                        </p:tgtEl>
                        <p:attrNameLst>
                          <p:attrName>style.visibility</p:attrName>
                        </p:attrNameLst>
                      </p:cBhvr>
                      <p:to>
                        <p:strVal val="visible"/>
                      </p:to>
                    </p:set>
                    <p:animEffect transition="in" filter="fade">
                      <p:cBhvr>
                        <p:cTn dur="500"/>
                        <p:tgtEl>
                          <p:spTgt spid="97"/>
                        </p:tgtEl>
                      </p:cBhvr>
                    </p:animEffect>
                  </p:childTnLst>
                </p:cTn>
              </p:par>
            </p:tnLst>
          </p:tmpl>
        </p:tmplLst>
      </p:bldP>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原创设计师QQ598969553          _1"/>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42" name="原创设计师QQ598969553          _2"/>
          <p:cNvSpPr/>
          <p:nvPr/>
        </p:nvSpPr>
        <p:spPr>
          <a:xfrm>
            <a:off x="899160" y="1221266"/>
            <a:ext cx="7345680" cy="1395596"/>
          </a:xfrm>
          <a:prstGeom prst="roundRect">
            <a:avLst>
              <a:gd name="adj" fmla="val 0"/>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原创设计师QQ598969553          _3"/>
          <p:cNvSpPr txBox="1"/>
          <p:nvPr/>
        </p:nvSpPr>
        <p:spPr>
          <a:xfrm>
            <a:off x="1196625" y="1464734"/>
            <a:ext cx="6750750" cy="886397"/>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4" name="原创设计师QQ598969553          _4"/>
          <p:cNvSpPr/>
          <p:nvPr/>
        </p:nvSpPr>
        <p:spPr>
          <a:xfrm>
            <a:off x="861492" y="11767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原创设计师QQ598969553          _5"/>
          <p:cNvSpPr/>
          <p:nvPr/>
        </p:nvSpPr>
        <p:spPr>
          <a:xfrm rot="10800000">
            <a:off x="7996471" y="2373206"/>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原创设计师QQ598969553          _6"/>
          <p:cNvSpPr>
            <a:spLocks/>
          </p:cNvSpPr>
          <p:nvPr/>
        </p:nvSpPr>
        <p:spPr bwMode="auto">
          <a:xfrm>
            <a:off x="1404977" y="295951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5" name="原创设计师QQ598969553          _7"/>
          <p:cNvSpPr>
            <a:spLocks/>
          </p:cNvSpPr>
          <p:nvPr/>
        </p:nvSpPr>
        <p:spPr bwMode="auto">
          <a:xfrm>
            <a:off x="1485847" y="3031189"/>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1">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6" name="原创设计师QQ598969553          _8"/>
          <p:cNvSpPr>
            <a:spLocks/>
          </p:cNvSpPr>
          <p:nvPr/>
        </p:nvSpPr>
        <p:spPr bwMode="auto">
          <a:xfrm>
            <a:off x="2979308" y="295951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7" name="原创设计师QQ598969553          _9"/>
          <p:cNvSpPr>
            <a:spLocks/>
          </p:cNvSpPr>
          <p:nvPr/>
        </p:nvSpPr>
        <p:spPr bwMode="auto">
          <a:xfrm>
            <a:off x="3060178" y="3031189"/>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8" name="原创设计师QQ598969553          _10"/>
          <p:cNvSpPr>
            <a:spLocks/>
          </p:cNvSpPr>
          <p:nvPr/>
        </p:nvSpPr>
        <p:spPr bwMode="auto">
          <a:xfrm>
            <a:off x="4578724" y="295951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9" name="原创设计师QQ598969553          _11"/>
          <p:cNvSpPr>
            <a:spLocks/>
          </p:cNvSpPr>
          <p:nvPr/>
        </p:nvSpPr>
        <p:spPr bwMode="auto">
          <a:xfrm>
            <a:off x="4659593" y="3031189"/>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60" name="原创设计师QQ598969553          _12"/>
          <p:cNvSpPr/>
          <p:nvPr/>
        </p:nvSpPr>
        <p:spPr>
          <a:xfrm>
            <a:off x="1631183" y="3531619"/>
            <a:ext cx="1036181" cy="284693"/>
          </a:xfrm>
          <a:prstGeom prst="rect">
            <a:avLst/>
          </a:prstGeom>
        </p:spPr>
        <p:txBody>
          <a:bodyPr wrap="non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sp>
        <p:nvSpPr>
          <p:cNvPr id="61" name="原创设计师QQ598969553          _13"/>
          <p:cNvSpPr/>
          <p:nvPr/>
        </p:nvSpPr>
        <p:spPr>
          <a:xfrm>
            <a:off x="4804929" y="3531619"/>
            <a:ext cx="1036181" cy="284693"/>
          </a:xfrm>
          <a:prstGeom prst="rect">
            <a:avLst/>
          </a:prstGeom>
        </p:spPr>
        <p:txBody>
          <a:bodyPr wrap="non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sp>
        <p:nvSpPr>
          <p:cNvPr id="62" name="原创设计师QQ598969553          _14"/>
          <p:cNvSpPr/>
          <p:nvPr/>
        </p:nvSpPr>
        <p:spPr>
          <a:xfrm>
            <a:off x="3205514" y="3531619"/>
            <a:ext cx="1036181" cy="284693"/>
          </a:xfrm>
          <a:prstGeom prst="rect">
            <a:avLst/>
          </a:prstGeom>
        </p:spPr>
        <p:txBody>
          <a:bodyPr wrap="non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grpSp>
        <p:nvGrpSpPr>
          <p:cNvPr id="63" name="原创设计师QQ598969553          _15"/>
          <p:cNvGrpSpPr/>
          <p:nvPr/>
        </p:nvGrpSpPr>
        <p:grpSpPr>
          <a:xfrm>
            <a:off x="5192945" y="3204188"/>
            <a:ext cx="230951" cy="229729"/>
            <a:chOff x="3856417" y="4248125"/>
            <a:chExt cx="409860" cy="407692"/>
          </a:xfrm>
          <a:solidFill>
            <a:schemeClr val="accent1"/>
          </a:solidFill>
        </p:grpSpPr>
        <p:sp>
          <p:nvSpPr>
            <p:cNvPr id="64"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5"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6"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7"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8"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9"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71" name="原创设计师QQ598969553          _16"/>
          <p:cNvGrpSpPr/>
          <p:nvPr/>
        </p:nvGrpSpPr>
        <p:grpSpPr>
          <a:xfrm>
            <a:off x="1997345" y="3162335"/>
            <a:ext cx="273108" cy="313433"/>
            <a:chOff x="2733098" y="4187405"/>
            <a:chExt cx="484675" cy="556238"/>
          </a:xfrm>
          <a:solidFill>
            <a:schemeClr val="accent1"/>
          </a:solidFill>
        </p:grpSpPr>
        <p:sp>
          <p:nvSpPr>
            <p:cNvPr id="72"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6"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7"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8"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89" name="原创设计师QQ598969553          _17"/>
          <p:cNvGrpSpPr/>
          <p:nvPr/>
        </p:nvGrpSpPr>
        <p:grpSpPr>
          <a:xfrm>
            <a:off x="3565873" y="3209382"/>
            <a:ext cx="321986" cy="219341"/>
            <a:chOff x="4895160" y="4287159"/>
            <a:chExt cx="571418" cy="389258"/>
          </a:xfrm>
          <a:solidFill>
            <a:schemeClr val="accent2"/>
          </a:solidFill>
        </p:grpSpPr>
        <p:sp>
          <p:nvSpPr>
            <p:cNvPr id="90"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1"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2"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3"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4"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5"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6"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7"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8"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99" name="原创设计师QQ598969553          _18"/>
          <p:cNvSpPr>
            <a:spLocks/>
          </p:cNvSpPr>
          <p:nvPr/>
        </p:nvSpPr>
        <p:spPr bwMode="auto">
          <a:xfrm>
            <a:off x="6168236" y="2959513"/>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00" name="原创设计师QQ598969553          _19"/>
          <p:cNvSpPr>
            <a:spLocks/>
          </p:cNvSpPr>
          <p:nvPr/>
        </p:nvSpPr>
        <p:spPr bwMode="auto">
          <a:xfrm>
            <a:off x="6249105" y="3031188"/>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01" name="原创设计师QQ598969553          _20"/>
          <p:cNvSpPr/>
          <p:nvPr/>
        </p:nvSpPr>
        <p:spPr>
          <a:xfrm>
            <a:off x="6394441" y="3531618"/>
            <a:ext cx="1036181" cy="284693"/>
          </a:xfrm>
          <a:prstGeom prst="rect">
            <a:avLst/>
          </a:prstGeom>
        </p:spPr>
        <p:txBody>
          <a:bodyPr wrap="non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grpSp>
        <p:nvGrpSpPr>
          <p:cNvPr id="110" name="原创设计师QQ598969553          _21"/>
          <p:cNvGrpSpPr/>
          <p:nvPr/>
        </p:nvGrpSpPr>
        <p:grpSpPr>
          <a:xfrm>
            <a:off x="6807867" y="3211806"/>
            <a:ext cx="207026" cy="195550"/>
            <a:chOff x="4882149" y="3025052"/>
            <a:chExt cx="489013" cy="461905"/>
          </a:xfrm>
          <a:solidFill>
            <a:schemeClr val="accent2"/>
          </a:solidFill>
        </p:grpSpPr>
        <p:sp>
          <p:nvSpPr>
            <p:cNvPr id="111" name="Freeform 250"/>
            <p:cNvSpPr>
              <a:spLocks/>
            </p:cNvSpPr>
            <p:nvPr/>
          </p:nvSpPr>
          <p:spPr bwMode="auto">
            <a:xfrm>
              <a:off x="4882149" y="3161672"/>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2" name="Freeform 251"/>
            <p:cNvSpPr>
              <a:spLocks/>
            </p:cNvSpPr>
            <p:nvPr/>
          </p:nvSpPr>
          <p:spPr bwMode="auto">
            <a:xfrm>
              <a:off x="4942869" y="3028305"/>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3" name="Freeform 252"/>
            <p:cNvSpPr>
              <a:spLocks/>
            </p:cNvSpPr>
            <p:nvPr/>
          </p:nvSpPr>
          <p:spPr bwMode="auto">
            <a:xfrm>
              <a:off x="5284419" y="3276606"/>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4" name="Freeform 253"/>
            <p:cNvSpPr>
              <a:spLocks/>
            </p:cNvSpPr>
            <p:nvPr/>
          </p:nvSpPr>
          <p:spPr bwMode="auto">
            <a:xfrm>
              <a:off x="5143462" y="3025052"/>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5" name="Rectangle 254"/>
            <p:cNvSpPr>
              <a:spLocks noChangeArrowheads="1"/>
            </p:cNvSpPr>
            <p:nvPr/>
          </p:nvSpPr>
          <p:spPr bwMode="auto">
            <a:xfrm>
              <a:off x="5058888" y="3284196"/>
              <a:ext cx="43371" cy="542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6" name="Rectangle 255"/>
            <p:cNvSpPr>
              <a:spLocks noChangeArrowheads="1"/>
            </p:cNvSpPr>
            <p:nvPr/>
          </p:nvSpPr>
          <p:spPr bwMode="auto">
            <a:xfrm>
              <a:off x="5122860" y="3218054"/>
              <a:ext cx="41203" cy="120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7" name="Rectangle 256"/>
            <p:cNvSpPr>
              <a:spLocks noChangeArrowheads="1"/>
            </p:cNvSpPr>
            <p:nvPr/>
          </p:nvSpPr>
          <p:spPr bwMode="auto">
            <a:xfrm>
              <a:off x="5184664" y="3182273"/>
              <a:ext cx="41203" cy="156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pic>
        <p:nvPicPr>
          <p:cNvPr id="102"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271417560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anim calcmode="lin" valueType="num">
                                      <p:cBhvr>
                                        <p:cTn id="10" dur="500" fill="hold"/>
                                        <p:tgtEl>
                                          <p:spTgt spid="44"/>
                                        </p:tgtEl>
                                        <p:attrNameLst>
                                          <p:attrName>ppt_x</p:attrName>
                                        </p:attrNameLst>
                                      </p:cBhvr>
                                      <p:tavLst>
                                        <p:tav tm="0">
                                          <p:val>
                                            <p:fltVal val="0.5"/>
                                          </p:val>
                                        </p:tav>
                                        <p:tav tm="100000">
                                          <p:val>
                                            <p:strVal val="#ppt_x"/>
                                          </p:val>
                                        </p:tav>
                                      </p:tavLst>
                                    </p:anim>
                                    <p:anim calcmode="lin" valueType="num">
                                      <p:cBhvr>
                                        <p:cTn id="11" dur="500" fill="hold"/>
                                        <p:tgtEl>
                                          <p:spTgt spid="44"/>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45"/>
                                        </p:tgtEl>
                                        <p:attrNameLst>
                                          <p:attrName>style.visibility</p:attrName>
                                        </p:attrNameLst>
                                      </p:cBhvr>
                                      <p:to>
                                        <p:strVal val="visible"/>
                                      </p:to>
                                    </p:set>
                                    <p:anim calcmode="lin" valueType="num">
                                      <p:cBhvr>
                                        <p:cTn id="14" dur="500" fill="hold"/>
                                        <p:tgtEl>
                                          <p:spTgt spid="45"/>
                                        </p:tgtEl>
                                        <p:attrNameLst>
                                          <p:attrName>ppt_w</p:attrName>
                                        </p:attrNameLst>
                                      </p:cBhvr>
                                      <p:tavLst>
                                        <p:tav tm="0">
                                          <p:val>
                                            <p:fltVal val="0"/>
                                          </p:val>
                                        </p:tav>
                                        <p:tav tm="100000">
                                          <p:val>
                                            <p:strVal val="#ppt_w"/>
                                          </p:val>
                                        </p:tav>
                                      </p:tavLst>
                                    </p:anim>
                                    <p:anim calcmode="lin" valueType="num">
                                      <p:cBhvr>
                                        <p:cTn id="15" dur="500" fill="hold"/>
                                        <p:tgtEl>
                                          <p:spTgt spid="45"/>
                                        </p:tgtEl>
                                        <p:attrNameLst>
                                          <p:attrName>ppt_h</p:attrName>
                                        </p:attrNameLst>
                                      </p:cBhvr>
                                      <p:tavLst>
                                        <p:tav tm="0">
                                          <p:val>
                                            <p:fltVal val="0"/>
                                          </p:val>
                                        </p:tav>
                                        <p:tav tm="100000">
                                          <p:val>
                                            <p:strVal val="#ppt_h"/>
                                          </p:val>
                                        </p:tav>
                                      </p:tavLst>
                                    </p:anim>
                                    <p:animEffect transition="in" filter="fade">
                                      <p:cBhvr>
                                        <p:cTn id="16" dur="500"/>
                                        <p:tgtEl>
                                          <p:spTgt spid="45"/>
                                        </p:tgtEl>
                                      </p:cBhvr>
                                    </p:animEffect>
                                    <p:anim calcmode="lin" valueType="num">
                                      <p:cBhvr>
                                        <p:cTn id="17" dur="500" fill="hold"/>
                                        <p:tgtEl>
                                          <p:spTgt spid="45"/>
                                        </p:tgtEl>
                                        <p:attrNameLst>
                                          <p:attrName>ppt_x</p:attrName>
                                        </p:attrNameLst>
                                      </p:cBhvr>
                                      <p:tavLst>
                                        <p:tav tm="0">
                                          <p:val>
                                            <p:fltVal val="0.5"/>
                                          </p:val>
                                        </p:tav>
                                        <p:tav tm="100000">
                                          <p:val>
                                            <p:strVal val="#ppt_x"/>
                                          </p:val>
                                        </p:tav>
                                      </p:tavLst>
                                    </p:anim>
                                    <p:anim calcmode="lin" valueType="num">
                                      <p:cBhvr>
                                        <p:cTn id="18" dur="500" fill="hold"/>
                                        <p:tgtEl>
                                          <p:spTgt spid="45"/>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up)">
                                      <p:cBhvr>
                                        <p:cTn id="22" dur="500"/>
                                        <p:tgtEl>
                                          <p:spTgt spid="42"/>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wipe(up)">
                                      <p:cBhvr>
                                        <p:cTn id="26" dur="500"/>
                                        <p:tgtEl>
                                          <p:spTgt spid="43"/>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54"/>
                                        </p:tgtEl>
                                        <p:attrNameLst>
                                          <p:attrName>style.visibility</p:attrName>
                                        </p:attrNameLst>
                                      </p:cBhvr>
                                      <p:to>
                                        <p:strVal val="visible"/>
                                      </p:to>
                                    </p:set>
                                    <p:anim calcmode="lin" valueType="num">
                                      <p:cBhvr>
                                        <p:cTn id="30" dur="500" fill="hold"/>
                                        <p:tgtEl>
                                          <p:spTgt spid="54"/>
                                        </p:tgtEl>
                                        <p:attrNameLst>
                                          <p:attrName>ppt_w</p:attrName>
                                        </p:attrNameLst>
                                      </p:cBhvr>
                                      <p:tavLst>
                                        <p:tav tm="0">
                                          <p:val>
                                            <p:fltVal val="0"/>
                                          </p:val>
                                        </p:tav>
                                        <p:tav tm="100000">
                                          <p:val>
                                            <p:strVal val="#ppt_w"/>
                                          </p:val>
                                        </p:tav>
                                      </p:tavLst>
                                    </p:anim>
                                    <p:anim calcmode="lin" valueType="num">
                                      <p:cBhvr>
                                        <p:cTn id="31" dur="500" fill="hold"/>
                                        <p:tgtEl>
                                          <p:spTgt spid="54"/>
                                        </p:tgtEl>
                                        <p:attrNameLst>
                                          <p:attrName>ppt_h</p:attrName>
                                        </p:attrNameLst>
                                      </p:cBhvr>
                                      <p:tavLst>
                                        <p:tav tm="0">
                                          <p:val>
                                            <p:fltVal val="0"/>
                                          </p:val>
                                        </p:tav>
                                        <p:tav tm="100000">
                                          <p:val>
                                            <p:strVal val="#ppt_h"/>
                                          </p:val>
                                        </p:tav>
                                      </p:tavLst>
                                    </p:anim>
                                    <p:animEffect transition="in" filter="fade">
                                      <p:cBhvr>
                                        <p:cTn id="32" dur="500"/>
                                        <p:tgtEl>
                                          <p:spTgt spid="54"/>
                                        </p:tgtEl>
                                      </p:cBhvr>
                                    </p:animEffect>
                                  </p:childTnLst>
                                </p:cTn>
                              </p:par>
                              <p:par>
                                <p:cTn id="33" presetID="53" presetClass="entr" presetSubtype="16" fill="hold" grpId="0" nodeType="withEffect">
                                  <p:stCondLst>
                                    <p:cond delay="200"/>
                                  </p:stCondLst>
                                  <p:childTnLst>
                                    <p:set>
                                      <p:cBhvr>
                                        <p:cTn id="34" dur="1" fill="hold">
                                          <p:stCondLst>
                                            <p:cond delay="0"/>
                                          </p:stCondLst>
                                        </p:cTn>
                                        <p:tgtEl>
                                          <p:spTgt spid="56"/>
                                        </p:tgtEl>
                                        <p:attrNameLst>
                                          <p:attrName>style.visibility</p:attrName>
                                        </p:attrNameLst>
                                      </p:cBhvr>
                                      <p:to>
                                        <p:strVal val="visible"/>
                                      </p:to>
                                    </p:set>
                                    <p:anim calcmode="lin" valueType="num">
                                      <p:cBhvr>
                                        <p:cTn id="35" dur="500" fill="hold"/>
                                        <p:tgtEl>
                                          <p:spTgt spid="56"/>
                                        </p:tgtEl>
                                        <p:attrNameLst>
                                          <p:attrName>ppt_w</p:attrName>
                                        </p:attrNameLst>
                                      </p:cBhvr>
                                      <p:tavLst>
                                        <p:tav tm="0">
                                          <p:val>
                                            <p:fltVal val="0"/>
                                          </p:val>
                                        </p:tav>
                                        <p:tav tm="100000">
                                          <p:val>
                                            <p:strVal val="#ppt_w"/>
                                          </p:val>
                                        </p:tav>
                                      </p:tavLst>
                                    </p:anim>
                                    <p:anim calcmode="lin" valueType="num">
                                      <p:cBhvr>
                                        <p:cTn id="36" dur="500" fill="hold"/>
                                        <p:tgtEl>
                                          <p:spTgt spid="56"/>
                                        </p:tgtEl>
                                        <p:attrNameLst>
                                          <p:attrName>ppt_h</p:attrName>
                                        </p:attrNameLst>
                                      </p:cBhvr>
                                      <p:tavLst>
                                        <p:tav tm="0">
                                          <p:val>
                                            <p:fltVal val="0"/>
                                          </p:val>
                                        </p:tav>
                                        <p:tav tm="100000">
                                          <p:val>
                                            <p:strVal val="#ppt_h"/>
                                          </p:val>
                                        </p:tav>
                                      </p:tavLst>
                                    </p:anim>
                                    <p:animEffect transition="in" filter="fade">
                                      <p:cBhvr>
                                        <p:cTn id="37" dur="500"/>
                                        <p:tgtEl>
                                          <p:spTgt spid="56"/>
                                        </p:tgtEl>
                                      </p:cBhvr>
                                    </p:animEffect>
                                  </p:childTnLst>
                                </p:cTn>
                              </p:par>
                              <p:par>
                                <p:cTn id="38" presetID="53" presetClass="entr" presetSubtype="16" fill="hold" grpId="0" nodeType="withEffect">
                                  <p:stCondLst>
                                    <p:cond delay="400"/>
                                  </p:stCondLst>
                                  <p:childTnLst>
                                    <p:set>
                                      <p:cBhvr>
                                        <p:cTn id="39" dur="1" fill="hold">
                                          <p:stCondLst>
                                            <p:cond delay="0"/>
                                          </p:stCondLst>
                                        </p:cTn>
                                        <p:tgtEl>
                                          <p:spTgt spid="58"/>
                                        </p:tgtEl>
                                        <p:attrNameLst>
                                          <p:attrName>style.visibility</p:attrName>
                                        </p:attrNameLst>
                                      </p:cBhvr>
                                      <p:to>
                                        <p:strVal val="visible"/>
                                      </p:to>
                                    </p:set>
                                    <p:anim calcmode="lin" valueType="num">
                                      <p:cBhvr>
                                        <p:cTn id="40" dur="500" fill="hold"/>
                                        <p:tgtEl>
                                          <p:spTgt spid="58"/>
                                        </p:tgtEl>
                                        <p:attrNameLst>
                                          <p:attrName>ppt_w</p:attrName>
                                        </p:attrNameLst>
                                      </p:cBhvr>
                                      <p:tavLst>
                                        <p:tav tm="0">
                                          <p:val>
                                            <p:fltVal val="0"/>
                                          </p:val>
                                        </p:tav>
                                        <p:tav tm="100000">
                                          <p:val>
                                            <p:strVal val="#ppt_w"/>
                                          </p:val>
                                        </p:tav>
                                      </p:tavLst>
                                    </p:anim>
                                    <p:anim calcmode="lin" valueType="num">
                                      <p:cBhvr>
                                        <p:cTn id="41" dur="500" fill="hold"/>
                                        <p:tgtEl>
                                          <p:spTgt spid="58"/>
                                        </p:tgtEl>
                                        <p:attrNameLst>
                                          <p:attrName>ppt_h</p:attrName>
                                        </p:attrNameLst>
                                      </p:cBhvr>
                                      <p:tavLst>
                                        <p:tav tm="0">
                                          <p:val>
                                            <p:fltVal val="0"/>
                                          </p:val>
                                        </p:tav>
                                        <p:tav tm="100000">
                                          <p:val>
                                            <p:strVal val="#ppt_h"/>
                                          </p:val>
                                        </p:tav>
                                      </p:tavLst>
                                    </p:anim>
                                    <p:animEffect transition="in" filter="fade">
                                      <p:cBhvr>
                                        <p:cTn id="42" dur="500"/>
                                        <p:tgtEl>
                                          <p:spTgt spid="58"/>
                                        </p:tgtEl>
                                      </p:cBhvr>
                                    </p:animEffect>
                                  </p:childTnLst>
                                </p:cTn>
                              </p:par>
                              <p:par>
                                <p:cTn id="43" presetID="53" presetClass="entr" presetSubtype="16" fill="hold" grpId="0" nodeType="withEffect">
                                  <p:stCondLst>
                                    <p:cond delay="600"/>
                                  </p:stCondLst>
                                  <p:childTnLst>
                                    <p:set>
                                      <p:cBhvr>
                                        <p:cTn id="44" dur="1" fill="hold">
                                          <p:stCondLst>
                                            <p:cond delay="0"/>
                                          </p:stCondLst>
                                        </p:cTn>
                                        <p:tgtEl>
                                          <p:spTgt spid="99"/>
                                        </p:tgtEl>
                                        <p:attrNameLst>
                                          <p:attrName>style.visibility</p:attrName>
                                        </p:attrNameLst>
                                      </p:cBhvr>
                                      <p:to>
                                        <p:strVal val="visible"/>
                                      </p:to>
                                    </p:set>
                                    <p:anim calcmode="lin" valueType="num">
                                      <p:cBhvr>
                                        <p:cTn id="45" dur="500" fill="hold"/>
                                        <p:tgtEl>
                                          <p:spTgt spid="99"/>
                                        </p:tgtEl>
                                        <p:attrNameLst>
                                          <p:attrName>ppt_w</p:attrName>
                                        </p:attrNameLst>
                                      </p:cBhvr>
                                      <p:tavLst>
                                        <p:tav tm="0">
                                          <p:val>
                                            <p:fltVal val="0"/>
                                          </p:val>
                                        </p:tav>
                                        <p:tav tm="100000">
                                          <p:val>
                                            <p:strVal val="#ppt_w"/>
                                          </p:val>
                                        </p:tav>
                                      </p:tavLst>
                                    </p:anim>
                                    <p:anim calcmode="lin" valueType="num">
                                      <p:cBhvr>
                                        <p:cTn id="46" dur="500" fill="hold"/>
                                        <p:tgtEl>
                                          <p:spTgt spid="99"/>
                                        </p:tgtEl>
                                        <p:attrNameLst>
                                          <p:attrName>ppt_h</p:attrName>
                                        </p:attrNameLst>
                                      </p:cBhvr>
                                      <p:tavLst>
                                        <p:tav tm="0">
                                          <p:val>
                                            <p:fltVal val="0"/>
                                          </p:val>
                                        </p:tav>
                                        <p:tav tm="100000">
                                          <p:val>
                                            <p:strVal val="#ppt_h"/>
                                          </p:val>
                                        </p:tav>
                                      </p:tavLst>
                                    </p:anim>
                                    <p:animEffect transition="in" filter="fade">
                                      <p:cBhvr>
                                        <p:cTn id="47" dur="500"/>
                                        <p:tgtEl>
                                          <p:spTgt spid="99"/>
                                        </p:tgtEl>
                                      </p:cBhvr>
                                    </p:animEffect>
                                  </p:childTnLst>
                                </p:cTn>
                              </p:par>
                            </p:childTnLst>
                          </p:cTn>
                        </p:par>
                        <p:par>
                          <p:cTn id="48" fill="hold">
                            <p:stCondLst>
                              <p:cond delay="2600"/>
                            </p:stCondLst>
                            <p:childTnLst>
                              <p:par>
                                <p:cTn id="49" presetID="21" presetClass="entr" presetSubtype="1" fill="hold" grpId="0"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wheel(1)">
                                      <p:cBhvr>
                                        <p:cTn id="51" dur="500"/>
                                        <p:tgtEl>
                                          <p:spTgt spid="55"/>
                                        </p:tgtEl>
                                      </p:cBhvr>
                                    </p:animEffect>
                                  </p:childTnLst>
                                </p:cTn>
                              </p:par>
                              <p:par>
                                <p:cTn id="52" presetID="21" presetClass="entr" presetSubtype="1" fill="hold" grpId="0" nodeType="withEffect">
                                  <p:stCondLst>
                                    <p:cond delay="200"/>
                                  </p:stCondLst>
                                  <p:childTnLst>
                                    <p:set>
                                      <p:cBhvr>
                                        <p:cTn id="53" dur="1" fill="hold">
                                          <p:stCondLst>
                                            <p:cond delay="0"/>
                                          </p:stCondLst>
                                        </p:cTn>
                                        <p:tgtEl>
                                          <p:spTgt spid="57"/>
                                        </p:tgtEl>
                                        <p:attrNameLst>
                                          <p:attrName>style.visibility</p:attrName>
                                        </p:attrNameLst>
                                      </p:cBhvr>
                                      <p:to>
                                        <p:strVal val="visible"/>
                                      </p:to>
                                    </p:set>
                                    <p:animEffect transition="in" filter="wheel(1)">
                                      <p:cBhvr>
                                        <p:cTn id="54" dur="500"/>
                                        <p:tgtEl>
                                          <p:spTgt spid="57"/>
                                        </p:tgtEl>
                                      </p:cBhvr>
                                    </p:animEffect>
                                  </p:childTnLst>
                                </p:cTn>
                              </p:par>
                              <p:par>
                                <p:cTn id="55" presetID="21" presetClass="entr" presetSubtype="1" fill="hold" grpId="0" nodeType="withEffect">
                                  <p:stCondLst>
                                    <p:cond delay="400"/>
                                  </p:stCondLst>
                                  <p:childTnLst>
                                    <p:set>
                                      <p:cBhvr>
                                        <p:cTn id="56" dur="1" fill="hold">
                                          <p:stCondLst>
                                            <p:cond delay="0"/>
                                          </p:stCondLst>
                                        </p:cTn>
                                        <p:tgtEl>
                                          <p:spTgt spid="59"/>
                                        </p:tgtEl>
                                        <p:attrNameLst>
                                          <p:attrName>style.visibility</p:attrName>
                                        </p:attrNameLst>
                                      </p:cBhvr>
                                      <p:to>
                                        <p:strVal val="visible"/>
                                      </p:to>
                                    </p:set>
                                    <p:animEffect transition="in" filter="wheel(1)">
                                      <p:cBhvr>
                                        <p:cTn id="57" dur="500"/>
                                        <p:tgtEl>
                                          <p:spTgt spid="59"/>
                                        </p:tgtEl>
                                      </p:cBhvr>
                                    </p:animEffect>
                                  </p:childTnLst>
                                </p:cTn>
                              </p:par>
                              <p:par>
                                <p:cTn id="58" presetID="21" presetClass="entr" presetSubtype="1" fill="hold" grpId="0" nodeType="withEffect">
                                  <p:stCondLst>
                                    <p:cond delay="600"/>
                                  </p:stCondLst>
                                  <p:childTnLst>
                                    <p:set>
                                      <p:cBhvr>
                                        <p:cTn id="59" dur="1" fill="hold">
                                          <p:stCondLst>
                                            <p:cond delay="0"/>
                                          </p:stCondLst>
                                        </p:cTn>
                                        <p:tgtEl>
                                          <p:spTgt spid="100"/>
                                        </p:tgtEl>
                                        <p:attrNameLst>
                                          <p:attrName>style.visibility</p:attrName>
                                        </p:attrNameLst>
                                      </p:cBhvr>
                                      <p:to>
                                        <p:strVal val="visible"/>
                                      </p:to>
                                    </p:set>
                                    <p:animEffect transition="in" filter="wheel(1)">
                                      <p:cBhvr>
                                        <p:cTn id="60" dur="500"/>
                                        <p:tgtEl>
                                          <p:spTgt spid="100"/>
                                        </p:tgtEl>
                                      </p:cBhvr>
                                    </p:animEffect>
                                  </p:childTnLst>
                                </p:cTn>
                              </p:par>
                            </p:childTnLst>
                          </p:cTn>
                        </p:par>
                        <p:par>
                          <p:cTn id="61" fill="hold">
                            <p:stCondLst>
                              <p:cond delay="3700"/>
                            </p:stCondLst>
                            <p:childTnLst>
                              <p:par>
                                <p:cTn id="62" presetID="45"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Effect transition="in" filter="fade">
                                      <p:cBhvr>
                                        <p:cTn id="64" dur="500"/>
                                        <p:tgtEl>
                                          <p:spTgt spid="71"/>
                                        </p:tgtEl>
                                      </p:cBhvr>
                                    </p:animEffect>
                                    <p:anim calcmode="lin" valueType="num">
                                      <p:cBhvr>
                                        <p:cTn id="65" dur="500" fill="hold"/>
                                        <p:tgtEl>
                                          <p:spTgt spid="71"/>
                                        </p:tgtEl>
                                        <p:attrNameLst>
                                          <p:attrName>ppt_w</p:attrName>
                                        </p:attrNameLst>
                                      </p:cBhvr>
                                      <p:tavLst>
                                        <p:tav tm="0" fmla="#ppt_w*sin(2.5*pi*$)">
                                          <p:val>
                                            <p:fltVal val="0"/>
                                          </p:val>
                                        </p:tav>
                                        <p:tav tm="100000">
                                          <p:val>
                                            <p:fltVal val="1"/>
                                          </p:val>
                                        </p:tav>
                                      </p:tavLst>
                                    </p:anim>
                                    <p:anim calcmode="lin" valueType="num">
                                      <p:cBhvr>
                                        <p:cTn id="66" dur="500" fill="hold"/>
                                        <p:tgtEl>
                                          <p:spTgt spid="71"/>
                                        </p:tgtEl>
                                        <p:attrNameLst>
                                          <p:attrName>ppt_h</p:attrName>
                                        </p:attrNameLst>
                                      </p:cBhvr>
                                      <p:tavLst>
                                        <p:tav tm="0">
                                          <p:val>
                                            <p:strVal val="#ppt_h"/>
                                          </p:val>
                                        </p:tav>
                                        <p:tav tm="100000">
                                          <p:val>
                                            <p:strVal val="#ppt_h"/>
                                          </p:val>
                                        </p:tav>
                                      </p:tavLst>
                                    </p:anim>
                                  </p:childTnLst>
                                </p:cTn>
                              </p:par>
                              <p:par>
                                <p:cTn id="67" presetID="53" presetClass="entr" presetSubtype="16" fill="hold" grpId="0" nodeType="withEffect">
                                  <p:stCondLst>
                                    <p:cond delay="0"/>
                                  </p:stCondLst>
                                  <p:iterate type="lt">
                                    <p:tmPct val="10000"/>
                                  </p:iterate>
                                  <p:childTnLst>
                                    <p:set>
                                      <p:cBhvr>
                                        <p:cTn id="68" dur="1" fill="hold">
                                          <p:stCondLst>
                                            <p:cond delay="0"/>
                                          </p:stCondLst>
                                        </p:cTn>
                                        <p:tgtEl>
                                          <p:spTgt spid="60"/>
                                        </p:tgtEl>
                                        <p:attrNameLst>
                                          <p:attrName>style.visibility</p:attrName>
                                        </p:attrNameLst>
                                      </p:cBhvr>
                                      <p:to>
                                        <p:strVal val="visible"/>
                                      </p:to>
                                    </p:set>
                                    <p:anim calcmode="lin" valueType="num">
                                      <p:cBhvr>
                                        <p:cTn id="69" dur="500" fill="hold"/>
                                        <p:tgtEl>
                                          <p:spTgt spid="60"/>
                                        </p:tgtEl>
                                        <p:attrNameLst>
                                          <p:attrName>ppt_w</p:attrName>
                                        </p:attrNameLst>
                                      </p:cBhvr>
                                      <p:tavLst>
                                        <p:tav tm="0">
                                          <p:val>
                                            <p:fltVal val="0"/>
                                          </p:val>
                                        </p:tav>
                                        <p:tav tm="100000">
                                          <p:val>
                                            <p:strVal val="#ppt_w"/>
                                          </p:val>
                                        </p:tav>
                                      </p:tavLst>
                                    </p:anim>
                                    <p:anim calcmode="lin" valueType="num">
                                      <p:cBhvr>
                                        <p:cTn id="70" dur="500" fill="hold"/>
                                        <p:tgtEl>
                                          <p:spTgt spid="60"/>
                                        </p:tgtEl>
                                        <p:attrNameLst>
                                          <p:attrName>ppt_h</p:attrName>
                                        </p:attrNameLst>
                                      </p:cBhvr>
                                      <p:tavLst>
                                        <p:tav tm="0">
                                          <p:val>
                                            <p:fltVal val="0"/>
                                          </p:val>
                                        </p:tav>
                                        <p:tav tm="100000">
                                          <p:val>
                                            <p:strVal val="#ppt_h"/>
                                          </p:val>
                                        </p:tav>
                                      </p:tavLst>
                                    </p:anim>
                                    <p:animEffect transition="in" filter="fade">
                                      <p:cBhvr>
                                        <p:cTn id="71" dur="500"/>
                                        <p:tgtEl>
                                          <p:spTgt spid="60"/>
                                        </p:tgtEl>
                                      </p:cBhvr>
                                    </p:animEffect>
                                  </p:childTnLst>
                                </p:cTn>
                              </p:par>
                            </p:childTnLst>
                          </p:cTn>
                        </p:par>
                        <p:par>
                          <p:cTn id="72" fill="hold">
                            <p:stCondLst>
                              <p:cond delay="4400"/>
                            </p:stCondLst>
                            <p:childTnLst>
                              <p:par>
                                <p:cTn id="73" presetID="45" presetClass="entr" presetSubtype="0" fill="hold" nodeType="afterEffect">
                                  <p:stCondLst>
                                    <p:cond delay="0"/>
                                  </p:stCondLst>
                                  <p:childTnLst>
                                    <p:set>
                                      <p:cBhvr>
                                        <p:cTn id="74" dur="1" fill="hold">
                                          <p:stCondLst>
                                            <p:cond delay="0"/>
                                          </p:stCondLst>
                                        </p:cTn>
                                        <p:tgtEl>
                                          <p:spTgt spid="89"/>
                                        </p:tgtEl>
                                        <p:attrNameLst>
                                          <p:attrName>style.visibility</p:attrName>
                                        </p:attrNameLst>
                                      </p:cBhvr>
                                      <p:to>
                                        <p:strVal val="visible"/>
                                      </p:to>
                                    </p:set>
                                    <p:animEffect transition="in" filter="fade">
                                      <p:cBhvr>
                                        <p:cTn id="75" dur="500"/>
                                        <p:tgtEl>
                                          <p:spTgt spid="89"/>
                                        </p:tgtEl>
                                      </p:cBhvr>
                                    </p:animEffect>
                                    <p:anim calcmode="lin" valueType="num">
                                      <p:cBhvr>
                                        <p:cTn id="76" dur="500" fill="hold"/>
                                        <p:tgtEl>
                                          <p:spTgt spid="89"/>
                                        </p:tgtEl>
                                        <p:attrNameLst>
                                          <p:attrName>ppt_w</p:attrName>
                                        </p:attrNameLst>
                                      </p:cBhvr>
                                      <p:tavLst>
                                        <p:tav tm="0" fmla="#ppt_w*sin(2.5*pi*$)">
                                          <p:val>
                                            <p:fltVal val="0"/>
                                          </p:val>
                                        </p:tav>
                                        <p:tav tm="100000">
                                          <p:val>
                                            <p:fltVal val="1"/>
                                          </p:val>
                                        </p:tav>
                                      </p:tavLst>
                                    </p:anim>
                                    <p:anim calcmode="lin" valueType="num">
                                      <p:cBhvr>
                                        <p:cTn id="77" dur="500" fill="hold"/>
                                        <p:tgtEl>
                                          <p:spTgt spid="89"/>
                                        </p:tgtEl>
                                        <p:attrNameLst>
                                          <p:attrName>ppt_h</p:attrName>
                                        </p:attrNameLst>
                                      </p:cBhvr>
                                      <p:tavLst>
                                        <p:tav tm="0">
                                          <p:val>
                                            <p:strVal val="#ppt_h"/>
                                          </p:val>
                                        </p:tav>
                                        <p:tav tm="100000">
                                          <p:val>
                                            <p:strVal val="#ppt_h"/>
                                          </p:val>
                                        </p:tav>
                                      </p:tavLst>
                                    </p:anim>
                                  </p:childTnLst>
                                </p:cTn>
                              </p:par>
                              <p:par>
                                <p:cTn id="78" presetID="53" presetClass="entr" presetSubtype="16" fill="hold" grpId="0" nodeType="withEffect">
                                  <p:stCondLst>
                                    <p:cond delay="0"/>
                                  </p:stCondLst>
                                  <p:iterate type="lt">
                                    <p:tmPct val="10000"/>
                                  </p:iterate>
                                  <p:childTnLst>
                                    <p:set>
                                      <p:cBhvr>
                                        <p:cTn id="79" dur="1" fill="hold">
                                          <p:stCondLst>
                                            <p:cond delay="0"/>
                                          </p:stCondLst>
                                        </p:cTn>
                                        <p:tgtEl>
                                          <p:spTgt spid="62"/>
                                        </p:tgtEl>
                                        <p:attrNameLst>
                                          <p:attrName>style.visibility</p:attrName>
                                        </p:attrNameLst>
                                      </p:cBhvr>
                                      <p:to>
                                        <p:strVal val="visible"/>
                                      </p:to>
                                    </p:set>
                                    <p:anim calcmode="lin" valueType="num">
                                      <p:cBhvr>
                                        <p:cTn id="80" dur="500" fill="hold"/>
                                        <p:tgtEl>
                                          <p:spTgt spid="62"/>
                                        </p:tgtEl>
                                        <p:attrNameLst>
                                          <p:attrName>ppt_w</p:attrName>
                                        </p:attrNameLst>
                                      </p:cBhvr>
                                      <p:tavLst>
                                        <p:tav tm="0">
                                          <p:val>
                                            <p:fltVal val="0"/>
                                          </p:val>
                                        </p:tav>
                                        <p:tav tm="100000">
                                          <p:val>
                                            <p:strVal val="#ppt_w"/>
                                          </p:val>
                                        </p:tav>
                                      </p:tavLst>
                                    </p:anim>
                                    <p:anim calcmode="lin" valueType="num">
                                      <p:cBhvr>
                                        <p:cTn id="81" dur="500" fill="hold"/>
                                        <p:tgtEl>
                                          <p:spTgt spid="62"/>
                                        </p:tgtEl>
                                        <p:attrNameLst>
                                          <p:attrName>ppt_h</p:attrName>
                                        </p:attrNameLst>
                                      </p:cBhvr>
                                      <p:tavLst>
                                        <p:tav tm="0">
                                          <p:val>
                                            <p:fltVal val="0"/>
                                          </p:val>
                                        </p:tav>
                                        <p:tav tm="100000">
                                          <p:val>
                                            <p:strVal val="#ppt_h"/>
                                          </p:val>
                                        </p:tav>
                                      </p:tavLst>
                                    </p:anim>
                                    <p:animEffect transition="in" filter="fade">
                                      <p:cBhvr>
                                        <p:cTn id="82" dur="500"/>
                                        <p:tgtEl>
                                          <p:spTgt spid="62"/>
                                        </p:tgtEl>
                                      </p:cBhvr>
                                    </p:animEffect>
                                  </p:childTnLst>
                                </p:cTn>
                              </p:par>
                            </p:childTnLst>
                          </p:cTn>
                        </p:par>
                        <p:par>
                          <p:cTn id="83" fill="hold">
                            <p:stCondLst>
                              <p:cond delay="5100"/>
                            </p:stCondLst>
                            <p:childTnLst>
                              <p:par>
                                <p:cTn id="84" presetID="45" presetClass="entr" presetSubtype="0" fill="hold" nodeType="afterEffect">
                                  <p:stCondLst>
                                    <p:cond delay="0"/>
                                  </p:stCondLst>
                                  <p:childTnLst>
                                    <p:set>
                                      <p:cBhvr>
                                        <p:cTn id="85" dur="1" fill="hold">
                                          <p:stCondLst>
                                            <p:cond delay="0"/>
                                          </p:stCondLst>
                                        </p:cTn>
                                        <p:tgtEl>
                                          <p:spTgt spid="63"/>
                                        </p:tgtEl>
                                        <p:attrNameLst>
                                          <p:attrName>style.visibility</p:attrName>
                                        </p:attrNameLst>
                                      </p:cBhvr>
                                      <p:to>
                                        <p:strVal val="visible"/>
                                      </p:to>
                                    </p:set>
                                    <p:animEffect transition="in" filter="fade">
                                      <p:cBhvr>
                                        <p:cTn id="86" dur="500"/>
                                        <p:tgtEl>
                                          <p:spTgt spid="63"/>
                                        </p:tgtEl>
                                      </p:cBhvr>
                                    </p:animEffect>
                                    <p:anim calcmode="lin" valueType="num">
                                      <p:cBhvr>
                                        <p:cTn id="87" dur="500" fill="hold"/>
                                        <p:tgtEl>
                                          <p:spTgt spid="63"/>
                                        </p:tgtEl>
                                        <p:attrNameLst>
                                          <p:attrName>ppt_w</p:attrName>
                                        </p:attrNameLst>
                                      </p:cBhvr>
                                      <p:tavLst>
                                        <p:tav tm="0" fmla="#ppt_w*sin(2.5*pi*$)">
                                          <p:val>
                                            <p:fltVal val="0"/>
                                          </p:val>
                                        </p:tav>
                                        <p:tav tm="100000">
                                          <p:val>
                                            <p:fltVal val="1"/>
                                          </p:val>
                                        </p:tav>
                                      </p:tavLst>
                                    </p:anim>
                                    <p:anim calcmode="lin" valueType="num">
                                      <p:cBhvr>
                                        <p:cTn id="88" dur="500" fill="hold"/>
                                        <p:tgtEl>
                                          <p:spTgt spid="63"/>
                                        </p:tgtEl>
                                        <p:attrNameLst>
                                          <p:attrName>ppt_h</p:attrName>
                                        </p:attrNameLst>
                                      </p:cBhvr>
                                      <p:tavLst>
                                        <p:tav tm="0">
                                          <p:val>
                                            <p:strVal val="#ppt_h"/>
                                          </p:val>
                                        </p:tav>
                                        <p:tav tm="100000">
                                          <p:val>
                                            <p:strVal val="#ppt_h"/>
                                          </p:val>
                                        </p:tav>
                                      </p:tavLst>
                                    </p:anim>
                                  </p:childTnLst>
                                </p:cTn>
                              </p:par>
                              <p:par>
                                <p:cTn id="89" presetID="53" presetClass="entr" presetSubtype="16" fill="hold" grpId="0" nodeType="withEffect">
                                  <p:stCondLst>
                                    <p:cond delay="0"/>
                                  </p:stCondLst>
                                  <p:iterate type="lt">
                                    <p:tmPct val="10000"/>
                                  </p:iterate>
                                  <p:childTnLst>
                                    <p:set>
                                      <p:cBhvr>
                                        <p:cTn id="90" dur="1" fill="hold">
                                          <p:stCondLst>
                                            <p:cond delay="0"/>
                                          </p:stCondLst>
                                        </p:cTn>
                                        <p:tgtEl>
                                          <p:spTgt spid="61"/>
                                        </p:tgtEl>
                                        <p:attrNameLst>
                                          <p:attrName>style.visibility</p:attrName>
                                        </p:attrNameLst>
                                      </p:cBhvr>
                                      <p:to>
                                        <p:strVal val="visible"/>
                                      </p:to>
                                    </p:set>
                                    <p:anim calcmode="lin" valueType="num">
                                      <p:cBhvr>
                                        <p:cTn id="91" dur="500" fill="hold"/>
                                        <p:tgtEl>
                                          <p:spTgt spid="61"/>
                                        </p:tgtEl>
                                        <p:attrNameLst>
                                          <p:attrName>ppt_w</p:attrName>
                                        </p:attrNameLst>
                                      </p:cBhvr>
                                      <p:tavLst>
                                        <p:tav tm="0">
                                          <p:val>
                                            <p:fltVal val="0"/>
                                          </p:val>
                                        </p:tav>
                                        <p:tav tm="100000">
                                          <p:val>
                                            <p:strVal val="#ppt_w"/>
                                          </p:val>
                                        </p:tav>
                                      </p:tavLst>
                                    </p:anim>
                                    <p:anim calcmode="lin" valueType="num">
                                      <p:cBhvr>
                                        <p:cTn id="92" dur="500" fill="hold"/>
                                        <p:tgtEl>
                                          <p:spTgt spid="61"/>
                                        </p:tgtEl>
                                        <p:attrNameLst>
                                          <p:attrName>ppt_h</p:attrName>
                                        </p:attrNameLst>
                                      </p:cBhvr>
                                      <p:tavLst>
                                        <p:tav tm="0">
                                          <p:val>
                                            <p:fltVal val="0"/>
                                          </p:val>
                                        </p:tav>
                                        <p:tav tm="100000">
                                          <p:val>
                                            <p:strVal val="#ppt_h"/>
                                          </p:val>
                                        </p:tav>
                                      </p:tavLst>
                                    </p:anim>
                                    <p:animEffect transition="in" filter="fade">
                                      <p:cBhvr>
                                        <p:cTn id="93" dur="500"/>
                                        <p:tgtEl>
                                          <p:spTgt spid="61"/>
                                        </p:tgtEl>
                                      </p:cBhvr>
                                    </p:animEffect>
                                  </p:childTnLst>
                                </p:cTn>
                              </p:par>
                            </p:childTnLst>
                          </p:cTn>
                        </p:par>
                        <p:par>
                          <p:cTn id="94" fill="hold">
                            <p:stCondLst>
                              <p:cond delay="5800"/>
                            </p:stCondLst>
                            <p:childTnLst>
                              <p:par>
                                <p:cTn id="95" presetID="45" presetClass="entr" presetSubtype="0" fill="hold" nodeType="afterEffect">
                                  <p:stCondLst>
                                    <p:cond delay="0"/>
                                  </p:stCondLst>
                                  <p:childTnLst>
                                    <p:set>
                                      <p:cBhvr>
                                        <p:cTn id="96" dur="1" fill="hold">
                                          <p:stCondLst>
                                            <p:cond delay="0"/>
                                          </p:stCondLst>
                                        </p:cTn>
                                        <p:tgtEl>
                                          <p:spTgt spid="110"/>
                                        </p:tgtEl>
                                        <p:attrNameLst>
                                          <p:attrName>style.visibility</p:attrName>
                                        </p:attrNameLst>
                                      </p:cBhvr>
                                      <p:to>
                                        <p:strVal val="visible"/>
                                      </p:to>
                                    </p:set>
                                    <p:animEffect transition="in" filter="fade">
                                      <p:cBhvr>
                                        <p:cTn id="97" dur="500"/>
                                        <p:tgtEl>
                                          <p:spTgt spid="110"/>
                                        </p:tgtEl>
                                      </p:cBhvr>
                                    </p:animEffect>
                                    <p:anim calcmode="lin" valueType="num">
                                      <p:cBhvr>
                                        <p:cTn id="98" dur="500" fill="hold"/>
                                        <p:tgtEl>
                                          <p:spTgt spid="110"/>
                                        </p:tgtEl>
                                        <p:attrNameLst>
                                          <p:attrName>ppt_w</p:attrName>
                                        </p:attrNameLst>
                                      </p:cBhvr>
                                      <p:tavLst>
                                        <p:tav tm="0" fmla="#ppt_w*sin(2.5*pi*$)">
                                          <p:val>
                                            <p:fltVal val="0"/>
                                          </p:val>
                                        </p:tav>
                                        <p:tav tm="100000">
                                          <p:val>
                                            <p:fltVal val="1"/>
                                          </p:val>
                                        </p:tav>
                                      </p:tavLst>
                                    </p:anim>
                                    <p:anim calcmode="lin" valueType="num">
                                      <p:cBhvr>
                                        <p:cTn id="99" dur="500" fill="hold"/>
                                        <p:tgtEl>
                                          <p:spTgt spid="110"/>
                                        </p:tgtEl>
                                        <p:attrNameLst>
                                          <p:attrName>ppt_h</p:attrName>
                                        </p:attrNameLst>
                                      </p:cBhvr>
                                      <p:tavLst>
                                        <p:tav tm="0">
                                          <p:val>
                                            <p:strVal val="#ppt_h"/>
                                          </p:val>
                                        </p:tav>
                                        <p:tav tm="100000">
                                          <p:val>
                                            <p:strVal val="#ppt_h"/>
                                          </p:val>
                                        </p:tav>
                                      </p:tavLst>
                                    </p:anim>
                                  </p:childTnLst>
                                </p:cTn>
                              </p:par>
                              <p:par>
                                <p:cTn id="100" presetID="53" presetClass="entr" presetSubtype="16" fill="hold" grpId="0" nodeType="withEffect">
                                  <p:stCondLst>
                                    <p:cond delay="0"/>
                                  </p:stCondLst>
                                  <p:iterate type="lt">
                                    <p:tmPct val="10000"/>
                                  </p:iterate>
                                  <p:childTnLst>
                                    <p:set>
                                      <p:cBhvr>
                                        <p:cTn id="101" dur="1" fill="hold">
                                          <p:stCondLst>
                                            <p:cond delay="0"/>
                                          </p:stCondLst>
                                        </p:cTn>
                                        <p:tgtEl>
                                          <p:spTgt spid="101"/>
                                        </p:tgtEl>
                                        <p:attrNameLst>
                                          <p:attrName>style.visibility</p:attrName>
                                        </p:attrNameLst>
                                      </p:cBhvr>
                                      <p:to>
                                        <p:strVal val="visible"/>
                                      </p:to>
                                    </p:set>
                                    <p:anim calcmode="lin" valueType="num">
                                      <p:cBhvr>
                                        <p:cTn id="102" dur="500" fill="hold"/>
                                        <p:tgtEl>
                                          <p:spTgt spid="101"/>
                                        </p:tgtEl>
                                        <p:attrNameLst>
                                          <p:attrName>ppt_w</p:attrName>
                                        </p:attrNameLst>
                                      </p:cBhvr>
                                      <p:tavLst>
                                        <p:tav tm="0">
                                          <p:val>
                                            <p:fltVal val="0"/>
                                          </p:val>
                                        </p:tav>
                                        <p:tav tm="100000">
                                          <p:val>
                                            <p:strVal val="#ppt_w"/>
                                          </p:val>
                                        </p:tav>
                                      </p:tavLst>
                                    </p:anim>
                                    <p:anim calcmode="lin" valueType="num">
                                      <p:cBhvr>
                                        <p:cTn id="103" dur="500" fill="hold"/>
                                        <p:tgtEl>
                                          <p:spTgt spid="101"/>
                                        </p:tgtEl>
                                        <p:attrNameLst>
                                          <p:attrName>ppt_h</p:attrName>
                                        </p:attrNameLst>
                                      </p:cBhvr>
                                      <p:tavLst>
                                        <p:tav tm="0">
                                          <p:val>
                                            <p:fltVal val="0"/>
                                          </p:val>
                                        </p:tav>
                                        <p:tav tm="100000">
                                          <p:val>
                                            <p:strVal val="#ppt_h"/>
                                          </p:val>
                                        </p:tav>
                                      </p:tavLst>
                                    </p:anim>
                                    <p:animEffect transition="in" filter="fade">
                                      <p:cBhvr>
                                        <p:cTn id="10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p:bldP spid="44" grpId="0" animBg="1"/>
      <p:bldP spid="45" grpId="0" animBg="1"/>
      <p:bldP spid="54" grpId="0" animBg="1"/>
      <p:bldP spid="55" grpId="0" animBg="1"/>
      <p:bldP spid="56" grpId="0" animBg="1"/>
      <p:bldP spid="57" grpId="0" animBg="1"/>
      <p:bldP spid="58" grpId="0" animBg="1"/>
      <p:bldP spid="59" grpId="0" animBg="1"/>
      <p:bldP spid="60" grpId="0"/>
      <p:bldP spid="61" grpId="0"/>
      <p:bldP spid="62" grpId="0"/>
      <p:bldP spid="99" grpId="0" animBg="1"/>
      <p:bldP spid="100" grpId="0" animBg="1"/>
      <p:bldP spid="10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原创设计师QQ598969553          _1"/>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43" name="原创设计师QQ598969553          _2"/>
          <p:cNvGrpSpPr>
            <a:grpSpLocks/>
          </p:cNvGrpSpPr>
          <p:nvPr/>
        </p:nvGrpSpPr>
        <p:grpSpPr bwMode="auto">
          <a:xfrm>
            <a:off x="-108519" y="2553259"/>
            <a:ext cx="2967608" cy="506412"/>
            <a:chOff x="-1032447" y="0"/>
            <a:chExt cx="2967616" cy="506624"/>
          </a:xfrm>
          <a:solidFill>
            <a:schemeClr val="accent1"/>
          </a:solidFill>
        </p:grpSpPr>
        <p:sp>
          <p:nvSpPr>
            <p:cNvPr id="44"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5"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47" name="原创设计师QQ598969553          _3"/>
          <p:cNvGrpSpPr>
            <a:grpSpLocks/>
          </p:cNvGrpSpPr>
          <p:nvPr/>
        </p:nvGrpSpPr>
        <p:grpSpPr bwMode="auto">
          <a:xfrm flipV="1">
            <a:off x="2743200" y="2627871"/>
            <a:ext cx="1935163" cy="506413"/>
            <a:chOff x="0" y="0"/>
            <a:chExt cx="1935168" cy="506624"/>
          </a:xfrm>
          <a:solidFill>
            <a:schemeClr val="accent2"/>
          </a:solidFill>
        </p:grpSpPr>
        <p:sp>
          <p:nvSpPr>
            <p:cNvPr id="48"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9"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51" name="原创设计师QQ598969553          _4"/>
          <p:cNvGrpSpPr>
            <a:grpSpLocks/>
          </p:cNvGrpSpPr>
          <p:nvPr/>
        </p:nvGrpSpPr>
        <p:grpSpPr bwMode="auto">
          <a:xfrm>
            <a:off x="4565650" y="2553259"/>
            <a:ext cx="1936750" cy="506412"/>
            <a:chOff x="0" y="0"/>
            <a:chExt cx="1935168" cy="506624"/>
          </a:xfrm>
          <a:solidFill>
            <a:schemeClr val="accent1"/>
          </a:solidFill>
        </p:grpSpPr>
        <p:sp>
          <p:nvSpPr>
            <p:cNvPr id="52"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3"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6" name="原创设计师QQ598969553          _5"/>
          <p:cNvSpPr>
            <a:spLocks noChangeArrowheads="1"/>
          </p:cNvSpPr>
          <p:nvPr/>
        </p:nvSpPr>
        <p:spPr bwMode="auto">
          <a:xfrm>
            <a:off x="1192213" y="3653396"/>
            <a:ext cx="1397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85" name="原创设计师QQ598969553          _6"/>
          <p:cNvSpPr>
            <a:spLocks noChangeArrowheads="1"/>
          </p:cNvSpPr>
          <p:nvPr/>
        </p:nvSpPr>
        <p:spPr bwMode="auto">
          <a:xfrm>
            <a:off x="1293813" y="3361296"/>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86" name="原创设计师QQ598969553          _7"/>
          <p:cNvSpPr>
            <a:spLocks noChangeArrowheads="1"/>
          </p:cNvSpPr>
          <p:nvPr/>
        </p:nvSpPr>
        <p:spPr bwMode="auto">
          <a:xfrm>
            <a:off x="1293813" y="2751696"/>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87" name="原创设计师QQ598969553          _8"/>
          <p:cNvSpPr>
            <a:spLocks noChangeArrowheads="1"/>
          </p:cNvSpPr>
          <p:nvPr/>
        </p:nvSpPr>
        <p:spPr bwMode="auto">
          <a:xfrm>
            <a:off x="3113088" y="2751696"/>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88" name="原创设计师QQ598969553          _9"/>
          <p:cNvSpPr>
            <a:spLocks noChangeArrowheads="1"/>
          </p:cNvSpPr>
          <p:nvPr/>
        </p:nvSpPr>
        <p:spPr bwMode="auto">
          <a:xfrm>
            <a:off x="5016500" y="2751696"/>
            <a:ext cx="1193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grpSp>
        <p:nvGrpSpPr>
          <p:cNvPr id="89" name="原创设计师QQ598969553          _10"/>
          <p:cNvGrpSpPr>
            <a:grpSpLocks/>
          </p:cNvGrpSpPr>
          <p:nvPr/>
        </p:nvGrpSpPr>
        <p:grpSpPr bwMode="auto">
          <a:xfrm flipV="1">
            <a:off x="6384924" y="2627870"/>
            <a:ext cx="2867595" cy="506414"/>
            <a:chOff x="-1" y="0"/>
            <a:chExt cx="2865253" cy="506625"/>
          </a:xfrm>
          <a:solidFill>
            <a:schemeClr val="accent2"/>
          </a:solidFill>
        </p:grpSpPr>
        <p:sp>
          <p:nvSpPr>
            <p:cNvPr id="90" name="圆角矩形 54"/>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1" name="等腰三角形 55"/>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92" name="原创设计师QQ598969553          _11"/>
          <p:cNvSpPr>
            <a:spLocks noChangeArrowheads="1"/>
          </p:cNvSpPr>
          <p:nvPr/>
        </p:nvSpPr>
        <p:spPr bwMode="auto">
          <a:xfrm>
            <a:off x="6689725" y="2751696"/>
            <a:ext cx="11953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93" name="原创设计师QQ598969553          _12"/>
          <p:cNvSpPr>
            <a:spLocks noChangeArrowheads="1"/>
          </p:cNvSpPr>
          <p:nvPr/>
        </p:nvSpPr>
        <p:spPr bwMode="auto">
          <a:xfrm>
            <a:off x="3076575" y="1429309"/>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94" name="原创设计师QQ598969553          _13"/>
          <p:cNvSpPr>
            <a:spLocks noChangeArrowheads="1"/>
          </p:cNvSpPr>
          <p:nvPr/>
        </p:nvSpPr>
        <p:spPr bwMode="auto">
          <a:xfrm>
            <a:off x="3178175" y="1135621"/>
            <a:ext cx="119380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95" name="原创设计师QQ598969553          _14"/>
          <p:cNvSpPr>
            <a:spLocks noChangeArrowheads="1"/>
          </p:cNvSpPr>
          <p:nvPr/>
        </p:nvSpPr>
        <p:spPr bwMode="auto">
          <a:xfrm>
            <a:off x="4835525" y="3666096"/>
            <a:ext cx="13970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96" name="原创设计师QQ598969553          _15"/>
          <p:cNvSpPr>
            <a:spLocks noChangeArrowheads="1"/>
          </p:cNvSpPr>
          <p:nvPr/>
        </p:nvSpPr>
        <p:spPr bwMode="auto">
          <a:xfrm>
            <a:off x="4935538" y="3372409"/>
            <a:ext cx="1195387"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97" name="原创设计师QQ598969553          _16"/>
          <p:cNvSpPr>
            <a:spLocks noChangeArrowheads="1"/>
          </p:cNvSpPr>
          <p:nvPr/>
        </p:nvSpPr>
        <p:spPr bwMode="auto">
          <a:xfrm>
            <a:off x="6589713" y="1429309"/>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98" name="原创设计师QQ598969553          _17"/>
          <p:cNvSpPr>
            <a:spLocks noChangeArrowheads="1"/>
          </p:cNvSpPr>
          <p:nvPr/>
        </p:nvSpPr>
        <p:spPr bwMode="auto">
          <a:xfrm>
            <a:off x="6689725" y="1135621"/>
            <a:ext cx="1195388"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grpSp>
        <p:nvGrpSpPr>
          <p:cNvPr id="59" name="原创设计师QQ598969553          _18"/>
          <p:cNvGrpSpPr/>
          <p:nvPr/>
        </p:nvGrpSpPr>
        <p:grpSpPr>
          <a:xfrm>
            <a:off x="1154670" y="1036478"/>
            <a:ext cx="1465428" cy="1465428"/>
            <a:chOff x="4184106" y="2952206"/>
            <a:chExt cx="3823790" cy="3823790"/>
          </a:xfrm>
        </p:grpSpPr>
        <p:sp>
          <p:nvSpPr>
            <p:cNvPr id="60" name="椭圆 59"/>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61" name="组合 60"/>
            <p:cNvGrpSpPr/>
            <p:nvPr/>
          </p:nvGrpSpPr>
          <p:grpSpPr>
            <a:xfrm>
              <a:off x="4710169" y="3478269"/>
              <a:ext cx="2771663" cy="2771663"/>
              <a:chOff x="2193191" y="1899415"/>
              <a:chExt cx="2421376" cy="2421376"/>
            </a:xfrm>
            <a:effectLst/>
          </p:grpSpPr>
          <p:sp>
            <p:nvSpPr>
              <p:cNvPr id="62" name="椭圆 61"/>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63" name="椭圆 62"/>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64" name="原创设计师QQ598969553          _19"/>
          <p:cNvGrpSpPr/>
          <p:nvPr/>
        </p:nvGrpSpPr>
        <p:grpSpPr>
          <a:xfrm>
            <a:off x="3042995" y="3086694"/>
            <a:ext cx="1465428" cy="1465428"/>
            <a:chOff x="4184106" y="2952206"/>
            <a:chExt cx="3823790" cy="3823790"/>
          </a:xfrm>
        </p:grpSpPr>
        <p:sp>
          <p:nvSpPr>
            <p:cNvPr id="65" name="椭圆 64"/>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66" name="组合 65"/>
            <p:cNvGrpSpPr/>
            <p:nvPr/>
          </p:nvGrpSpPr>
          <p:grpSpPr>
            <a:xfrm>
              <a:off x="4710169" y="3478269"/>
              <a:ext cx="2771663" cy="2771663"/>
              <a:chOff x="2193191" y="1899415"/>
              <a:chExt cx="2421376" cy="2421376"/>
            </a:xfrm>
            <a:effectLst/>
          </p:grpSpPr>
          <p:sp>
            <p:nvSpPr>
              <p:cNvPr id="67" name="椭圆 66"/>
              <p:cNvSpPr/>
              <p:nvPr/>
            </p:nvSpPr>
            <p:spPr>
              <a:xfrm>
                <a:off x="2193191" y="1899415"/>
                <a:ext cx="2421376" cy="2421376"/>
              </a:xfrm>
              <a:prstGeom prst="ellipse">
                <a:avLst/>
              </a:pr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68" name="椭圆 67"/>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2">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69" name="原创设计师QQ598969553          _20"/>
          <p:cNvGrpSpPr/>
          <p:nvPr/>
        </p:nvGrpSpPr>
        <p:grpSpPr>
          <a:xfrm>
            <a:off x="4801312" y="1023030"/>
            <a:ext cx="1465428" cy="1465428"/>
            <a:chOff x="4184106" y="2952206"/>
            <a:chExt cx="3823790" cy="3823790"/>
          </a:xfrm>
        </p:grpSpPr>
        <p:sp>
          <p:nvSpPr>
            <p:cNvPr id="70" name="椭圆 69"/>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71" name="组合 70"/>
            <p:cNvGrpSpPr/>
            <p:nvPr/>
          </p:nvGrpSpPr>
          <p:grpSpPr>
            <a:xfrm>
              <a:off x="4710169" y="3478269"/>
              <a:ext cx="2771663" cy="2771663"/>
              <a:chOff x="2193191" y="1899415"/>
              <a:chExt cx="2421376" cy="2421376"/>
            </a:xfrm>
            <a:effectLst/>
          </p:grpSpPr>
          <p:sp>
            <p:nvSpPr>
              <p:cNvPr id="72" name="椭圆 71"/>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73" name="椭圆 72"/>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74" name="原创设计师QQ598969553          _21"/>
          <p:cNvGrpSpPr/>
          <p:nvPr/>
        </p:nvGrpSpPr>
        <p:grpSpPr>
          <a:xfrm>
            <a:off x="6620587" y="3097606"/>
            <a:ext cx="1465428" cy="1465428"/>
            <a:chOff x="4184106" y="2952206"/>
            <a:chExt cx="3823790" cy="3823790"/>
          </a:xfrm>
        </p:grpSpPr>
        <p:sp>
          <p:nvSpPr>
            <p:cNvPr id="75" name="椭圆 74"/>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76" name="组合 75"/>
            <p:cNvGrpSpPr/>
            <p:nvPr/>
          </p:nvGrpSpPr>
          <p:grpSpPr>
            <a:xfrm>
              <a:off x="4710167" y="3478267"/>
              <a:ext cx="2771663" cy="2771663"/>
              <a:chOff x="2193190" y="1899413"/>
              <a:chExt cx="2421376" cy="2421376"/>
            </a:xfrm>
            <a:effectLst/>
          </p:grpSpPr>
          <p:sp>
            <p:nvSpPr>
              <p:cNvPr id="77" name="椭圆 76"/>
              <p:cNvSpPr/>
              <p:nvPr/>
            </p:nvSpPr>
            <p:spPr>
              <a:xfrm>
                <a:off x="2193190" y="1899413"/>
                <a:ext cx="2421376" cy="2421376"/>
              </a:xfrm>
              <a:prstGeom prst="ellipse">
                <a:avLst/>
              </a:pr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4">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78" name="椭圆 77"/>
              <p:cNvSpPr/>
              <p:nvPr/>
            </p:nvSpPr>
            <p:spPr>
              <a:xfrm>
                <a:off x="2386802" y="2093027"/>
                <a:ext cx="2034160" cy="2034159"/>
              </a:xfrm>
              <a:prstGeom prst="ellipse">
                <a:avLst/>
              </a:prstGeom>
              <a:solidFill>
                <a:schemeClr val="bg1">
                  <a:lumMod val="95000"/>
                </a:schemeClr>
              </a:solidFill>
              <a:ln w="50800">
                <a:noFill/>
              </a:ln>
              <a:effectLst>
                <a:outerShdw blurRad="76200" dist="38100" dir="2700000" algn="tl" rotWithShape="0">
                  <a:schemeClr val="accent4">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sp>
        <p:nvSpPr>
          <p:cNvPr id="79" name="原创设计师QQ598969553          _22"/>
          <p:cNvSpPr txBox="1"/>
          <p:nvPr/>
        </p:nvSpPr>
        <p:spPr>
          <a:xfrm>
            <a:off x="1437068" y="1486597"/>
            <a:ext cx="894905" cy="544256"/>
          </a:xfrm>
          <a:prstGeom prst="rect">
            <a:avLst/>
          </a:prstGeom>
          <a:noFill/>
        </p:spPr>
        <p:txBody>
          <a:bodyPr wrap="square" lIns="112274" tIns="56136" rIns="112274" bIns="56136"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0" name="原创设计师QQ598969553          _23"/>
          <p:cNvSpPr txBox="1"/>
          <p:nvPr/>
        </p:nvSpPr>
        <p:spPr>
          <a:xfrm>
            <a:off x="3325393" y="3536813"/>
            <a:ext cx="894905" cy="544256"/>
          </a:xfrm>
          <a:prstGeom prst="rect">
            <a:avLst/>
          </a:prstGeom>
          <a:noFill/>
        </p:spPr>
        <p:txBody>
          <a:bodyPr wrap="square" lIns="112274" tIns="56136" rIns="112274" bIns="56136"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1" name="原创设计师QQ598969553          _24"/>
          <p:cNvSpPr txBox="1"/>
          <p:nvPr/>
        </p:nvSpPr>
        <p:spPr>
          <a:xfrm>
            <a:off x="5083710" y="1473149"/>
            <a:ext cx="894905" cy="544256"/>
          </a:xfrm>
          <a:prstGeom prst="rect">
            <a:avLst/>
          </a:prstGeom>
          <a:noFill/>
        </p:spPr>
        <p:txBody>
          <a:bodyPr wrap="square" lIns="112274" tIns="56136" rIns="112274" bIns="56136"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2" name="原创设计师QQ598969553          _25"/>
          <p:cNvSpPr txBox="1"/>
          <p:nvPr/>
        </p:nvSpPr>
        <p:spPr>
          <a:xfrm>
            <a:off x="6902985" y="3547725"/>
            <a:ext cx="894905" cy="544256"/>
          </a:xfrm>
          <a:prstGeom prst="rect">
            <a:avLst/>
          </a:prstGeom>
          <a:noFill/>
        </p:spPr>
        <p:txBody>
          <a:bodyPr wrap="square" lIns="112274" tIns="56136" rIns="112274" bIns="56136"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pic>
        <p:nvPicPr>
          <p:cNvPr id="54"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406424981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p:cTn id="7" dur="300" fill="hold"/>
                                        <p:tgtEl>
                                          <p:spTgt spid="86"/>
                                        </p:tgtEl>
                                        <p:attrNameLst>
                                          <p:attrName>ppt_w</p:attrName>
                                        </p:attrNameLst>
                                      </p:cBhvr>
                                      <p:tavLst>
                                        <p:tav tm="0">
                                          <p:val>
                                            <p:fltVal val="0"/>
                                          </p:val>
                                        </p:tav>
                                        <p:tav tm="100000">
                                          <p:val>
                                            <p:strVal val="#ppt_w"/>
                                          </p:val>
                                        </p:tav>
                                      </p:tavLst>
                                    </p:anim>
                                    <p:anim calcmode="lin" valueType="num">
                                      <p:cBhvr>
                                        <p:cTn id="8" dur="300" fill="hold"/>
                                        <p:tgtEl>
                                          <p:spTgt spid="86"/>
                                        </p:tgtEl>
                                        <p:attrNameLst>
                                          <p:attrName>ppt_h</p:attrName>
                                        </p:attrNameLst>
                                      </p:cBhvr>
                                      <p:tavLst>
                                        <p:tav tm="0">
                                          <p:val>
                                            <p:fltVal val="0"/>
                                          </p:val>
                                        </p:tav>
                                        <p:tav tm="100000">
                                          <p:val>
                                            <p:strVal val="#ppt_h"/>
                                          </p:val>
                                        </p:tav>
                                      </p:tavLst>
                                    </p:anim>
                                    <p:animEffect>
                                      <p:cBhvr>
                                        <p:cTn id="9" dur="300"/>
                                        <p:tgtEl>
                                          <p:spTgt spid="86"/>
                                        </p:tgtEl>
                                      </p:cBhvr>
                                    </p:animEffect>
                                  </p:childTnLst>
                                </p:cTn>
                              </p:par>
                              <p:par>
                                <p:cTn id="10" presetID="10" presetClass="entr" presetSubtype="0" fill="hold" nodeType="with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300" fill="hold"/>
                                        <p:tgtEl>
                                          <p:spTgt spid="43"/>
                                        </p:tgtEl>
                                        <p:attrNameLst>
                                          <p:attrName>ppt_w</p:attrName>
                                        </p:attrNameLst>
                                      </p:cBhvr>
                                      <p:tavLst>
                                        <p:tav tm="0">
                                          <p:val>
                                            <p:fltVal val="0"/>
                                          </p:val>
                                        </p:tav>
                                        <p:tav tm="100000">
                                          <p:val>
                                            <p:strVal val="#ppt_w"/>
                                          </p:val>
                                        </p:tav>
                                      </p:tavLst>
                                    </p:anim>
                                    <p:anim calcmode="lin" valueType="num">
                                      <p:cBhvr>
                                        <p:cTn id="13" dur="300" fill="hold"/>
                                        <p:tgtEl>
                                          <p:spTgt spid="43"/>
                                        </p:tgtEl>
                                        <p:attrNameLst>
                                          <p:attrName>ppt_h</p:attrName>
                                        </p:attrNameLst>
                                      </p:cBhvr>
                                      <p:tavLst>
                                        <p:tav tm="0">
                                          <p:val>
                                            <p:fltVal val="0"/>
                                          </p:val>
                                        </p:tav>
                                        <p:tav tm="100000">
                                          <p:val>
                                            <p:strVal val="#ppt_h"/>
                                          </p:val>
                                        </p:tav>
                                      </p:tavLst>
                                    </p:anim>
                                    <p:animEffect>
                                      <p:cBhvr>
                                        <p:cTn id="14" dur="300"/>
                                        <p:tgtEl>
                                          <p:spTgt spid="43"/>
                                        </p:tgtEl>
                                      </p:cBhvr>
                                    </p:animEffect>
                                  </p:childTnLst>
                                </p:cTn>
                              </p:par>
                            </p:childTnLst>
                          </p:cTn>
                        </p:par>
                        <p:par>
                          <p:cTn id="15" fill="hold">
                            <p:stCondLst>
                              <p:cond delay="300"/>
                            </p:stCondLst>
                            <p:childTnLst>
                              <p:par>
                                <p:cTn id="16" presetID="53" presetClass="entr" presetSubtype="16" fill="hold" nodeType="afterEffect">
                                  <p:stCondLst>
                                    <p:cond delay="0"/>
                                  </p:stCondLst>
                                  <p:childTnLst>
                                    <p:set>
                                      <p:cBhvr>
                                        <p:cTn id="17" dur="1" fill="hold">
                                          <p:stCondLst>
                                            <p:cond delay="0"/>
                                          </p:stCondLst>
                                        </p:cTn>
                                        <p:tgtEl>
                                          <p:spTgt spid="59"/>
                                        </p:tgtEl>
                                        <p:attrNameLst>
                                          <p:attrName>style.visibility</p:attrName>
                                        </p:attrNameLst>
                                      </p:cBhvr>
                                      <p:to>
                                        <p:strVal val="visible"/>
                                      </p:to>
                                    </p:set>
                                    <p:anim calcmode="lin" valueType="num">
                                      <p:cBhvr>
                                        <p:cTn id="18" dur="500" fill="hold"/>
                                        <p:tgtEl>
                                          <p:spTgt spid="59"/>
                                        </p:tgtEl>
                                        <p:attrNameLst>
                                          <p:attrName>ppt_w</p:attrName>
                                        </p:attrNameLst>
                                      </p:cBhvr>
                                      <p:tavLst>
                                        <p:tav tm="0">
                                          <p:val>
                                            <p:fltVal val="0"/>
                                          </p:val>
                                        </p:tav>
                                        <p:tav tm="100000">
                                          <p:val>
                                            <p:strVal val="#ppt_w"/>
                                          </p:val>
                                        </p:tav>
                                      </p:tavLst>
                                    </p:anim>
                                    <p:anim calcmode="lin" valueType="num">
                                      <p:cBhvr>
                                        <p:cTn id="19" dur="500" fill="hold"/>
                                        <p:tgtEl>
                                          <p:spTgt spid="59"/>
                                        </p:tgtEl>
                                        <p:attrNameLst>
                                          <p:attrName>ppt_h</p:attrName>
                                        </p:attrNameLst>
                                      </p:cBhvr>
                                      <p:tavLst>
                                        <p:tav tm="0">
                                          <p:val>
                                            <p:fltVal val="0"/>
                                          </p:val>
                                        </p:tav>
                                        <p:tav tm="100000">
                                          <p:val>
                                            <p:strVal val="#ppt_h"/>
                                          </p:val>
                                        </p:tav>
                                      </p:tavLst>
                                    </p:anim>
                                    <p:animEffect transition="in" filter="fade">
                                      <p:cBhvr>
                                        <p:cTn id="20" dur="500"/>
                                        <p:tgtEl>
                                          <p:spTgt spid="59"/>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79"/>
                                        </p:tgtEl>
                                        <p:attrNameLst>
                                          <p:attrName>style.visibility</p:attrName>
                                        </p:attrNameLst>
                                      </p:cBhvr>
                                      <p:to>
                                        <p:strVal val="visible"/>
                                      </p:to>
                                    </p:set>
                                    <p:anim calcmode="lin" valueType="num">
                                      <p:cBhvr>
                                        <p:cTn id="23" dur="500" fill="hold"/>
                                        <p:tgtEl>
                                          <p:spTgt spid="79"/>
                                        </p:tgtEl>
                                        <p:attrNameLst>
                                          <p:attrName>ppt_w</p:attrName>
                                        </p:attrNameLst>
                                      </p:cBhvr>
                                      <p:tavLst>
                                        <p:tav tm="0">
                                          <p:val>
                                            <p:fltVal val="0"/>
                                          </p:val>
                                        </p:tav>
                                        <p:tav tm="100000">
                                          <p:val>
                                            <p:strVal val="#ppt_w"/>
                                          </p:val>
                                        </p:tav>
                                      </p:tavLst>
                                    </p:anim>
                                    <p:anim calcmode="lin" valueType="num">
                                      <p:cBhvr>
                                        <p:cTn id="24" dur="500" fill="hold"/>
                                        <p:tgtEl>
                                          <p:spTgt spid="79"/>
                                        </p:tgtEl>
                                        <p:attrNameLst>
                                          <p:attrName>ppt_h</p:attrName>
                                        </p:attrNameLst>
                                      </p:cBhvr>
                                      <p:tavLst>
                                        <p:tav tm="0">
                                          <p:val>
                                            <p:fltVal val="0"/>
                                          </p:val>
                                        </p:tav>
                                        <p:tav tm="100000">
                                          <p:val>
                                            <p:strVal val="#ppt_h"/>
                                          </p:val>
                                        </p:tav>
                                      </p:tavLst>
                                    </p:anim>
                                    <p:animEffect transition="in" filter="fade">
                                      <p:cBhvr>
                                        <p:cTn id="25" dur="500"/>
                                        <p:tgtEl>
                                          <p:spTgt spid="79"/>
                                        </p:tgtEl>
                                      </p:cBhvr>
                                    </p:animEffect>
                                  </p:childTnLst>
                                </p:cTn>
                              </p:par>
                            </p:childTnLst>
                          </p:cTn>
                        </p:par>
                        <p:par>
                          <p:cTn id="26" fill="hold">
                            <p:stCondLst>
                              <p:cond delay="800"/>
                            </p:stCondLst>
                            <p:childTnLst>
                              <p:par>
                                <p:cTn id="27" presetID="42" presetClass="entr" presetSubtype="0" fill="hold" grpId="0" nodeType="afterEffect">
                                  <p:stCondLst>
                                    <p:cond delay="0"/>
                                  </p:stCondLst>
                                  <p:childTnLst>
                                    <p:set>
                                      <p:cBhvr>
                                        <p:cTn id="28" dur="1" fill="hold">
                                          <p:stCondLst>
                                            <p:cond delay="0"/>
                                          </p:stCondLst>
                                        </p:cTn>
                                        <p:tgtEl>
                                          <p:spTgt spid="85"/>
                                        </p:tgtEl>
                                        <p:attrNameLst>
                                          <p:attrName>style.visibility</p:attrName>
                                        </p:attrNameLst>
                                      </p:cBhvr>
                                      <p:to>
                                        <p:strVal val="visible"/>
                                      </p:to>
                                    </p:set>
                                    <p:animEffect>
                                      <p:cBhvr>
                                        <p:cTn id="29" dur="600"/>
                                        <p:tgtEl>
                                          <p:spTgt spid="85"/>
                                        </p:tgtEl>
                                      </p:cBhvr>
                                    </p:animEffect>
                                    <p:anim calcmode="lin" valueType="num">
                                      <p:cBhvr>
                                        <p:cTn id="30" dur="600" fill="hold"/>
                                        <p:tgtEl>
                                          <p:spTgt spid="85"/>
                                        </p:tgtEl>
                                        <p:attrNameLst>
                                          <p:attrName>ppt_x</p:attrName>
                                        </p:attrNameLst>
                                      </p:cBhvr>
                                      <p:tavLst>
                                        <p:tav tm="0">
                                          <p:val>
                                            <p:strVal val="#ppt_x"/>
                                          </p:val>
                                        </p:tav>
                                        <p:tav tm="100000">
                                          <p:val>
                                            <p:strVal val="#ppt_x"/>
                                          </p:val>
                                        </p:tav>
                                      </p:tavLst>
                                    </p:anim>
                                    <p:anim calcmode="lin" valueType="num">
                                      <p:cBhvr>
                                        <p:cTn id="31" dur="600" fill="hold"/>
                                        <p:tgtEl>
                                          <p:spTgt spid="8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56"/>
                                        </p:tgtEl>
                                        <p:attrNameLst>
                                          <p:attrName>style.visibility</p:attrName>
                                        </p:attrNameLst>
                                      </p:cBhvr>
                                      <p:to>
                                        <p:strVal val="visible"/>
                                      </p:to>
                                    </p:set>
                                    <p:animEffect>
                                      <p:cBhvr>
                                        <p:cTn id="34" dur="600"/>
                                        <p:tgtEl>
                                          <p:spTgt spid="56"/>
                                        </p:tgtEl>
                                      </p:cBhvr>
                                    </p:animEffect>
                                    <p:anim calcmode="lin" valueType="num">
                                      <p:cBhvr>
                                        <p:cTn id="35" dur="600" fill="hold"/>
                                        <p:tgtEl>
                                          <p:spTgt spid="56"/>
                                        </p:tgtEl>
                                        <p:attrNameLst>
                                          <p:attrName>ppt_x</p:attrName>
                                        </p:attrNameLst>
                                      </p:cBhvr>
                                      <p:tavLst>
                                        <p:tav tm="0">
                                          <p:val>
                                            <p:strVal val="#ppt_x"/>
                                          </p:val>
                                        </p:tav>
                                        <p:tav tm="100000">
                                          <p:val>
                                            <p:strVal val="#ppt_x"/>
                                          </p:val>
                                        </p:tav>
                                      </p:tavLst>
                                    </p:anim>
                                    <p:anim calcmode="lin" valueType="num">
                                      <p:cBhvr>
                                        <p:cTn id="36" dur="600" fill="hold"/>
                                        <p:tgtEl>
                                          <p:spTgt spid="56"/>
                                        </p:tgtEl>
                                        <p:attrNameLst>
                                          <p:attrName>ppt_y</p:attrName>
                                        </p:attrNameLst>
                                      </p:cBhvr>
                                      <p:tavLst>
                                        <p:tav tm="0">
                                          <p:val>
                                            <p:strVal val="#ppt_y+.1"/>
                                          </p:val>
                                        </p:tav>
                                        <p:tav tm="100000">
                                          <p:val>
                                            <p:strVal val="#ppt_y"/>
                                          </p:val>
                                        </p:tav>
                                      </p:tavLst>
                                    </p:anim>
                                  </p:childTnLst>
                                </p:cTn>
                              </p:par>
                            </p:childTnLst>
                          </p:cTn>
                        </p:par>
                        <p:par>
                          <p:cTn id="37" fill="hold">
                            <p:stCondLst>
                              <p:cond delay="1400"/>
                            </p:stCondLst>
                            <p:childTnLst>
                              <p:par>
                                <p:cTn id="38" presetID="10" presetClass="entr" presetSubtype="0" fill="hold" grpId="0" nodeType="afterEffect">
                                  <p:stCondLst>
                                    <p:cond delay="0"/>
                                  </p:stCondLst>
                                  <p:childTnLst>
                                    <p:set>
                                      <p:cBhvr>
                                        <p:cTn id="39" dur="1" fill="hold">
                                          <p:stCondLst>
                                            <p:cond delay="0"/>
                                          </p:stCondLst>
                                        </p:cTn>
                                        <p:tgtEl>
                                          <p:spTgt spid="87"/>
                                        </p:tgtEl>
                                        <p:attrNameLst>
                                          <p:attrName>style.visibility</p:attrName>
                                        </p:attrNameLst>
                                      </p:cBhvr>
                                      <p:to>
                                        <p:strVal val="visible"/>
                                      </p:to>
                                    </p:set>
                                    <p:anim calcmode="lin" valueType="num">
                                      <p:cBhvr>
                                        <p:cTn id="40" dur="300" fill="hold"/>
                                        <p:tgtEl>
                                          <p:spTgt spid="87"/>
                                        </p:tgtEl>
                                        <p:attrNameLst>
                                          <p:attrName>ppt_w</p:attrName>
                                        </p:attrNameLst>
                                      </p:cBhvr>
                                      <p:tavLst>
                                        <p:tav tm="0">
                                          <p:val>
                                            <p:fltVal val="0"/>
                                          </p:val>
                                        </p:tav>
                                        <p:tav tm="100000">
                                          <p:val>
                                            <p:strVal val="#ppt_w"/>
                                          </p:val>
                                        </p:tav>
                                      </p:tavLst>
                                    </p:anim>
                                    <p:anim calcmode="lin" valueType="num">
                                      <p:cBhvr>
                                        <p:cTn id="41" dur="300" fill="hold"/>
                                        <p:tgtEl>
                                          <p:spTgt spid="87"/>
                                        </p:tgtEl>
                                        <p:attrNameLst>
                                          <p:attrName>ppt_h</p:attrName>
                                        </p:attrNameLst>
                                      </p:cBhvr>
                                      <p:tavLst>
                                        <p:tav tm="0">
                                          <p:val>
                                            <p:fltVal val="0"/>
                                          </p:val>
                                        </p:tav>
                                        <p:tav tm="100000">
                                          <p:val>
                                            <p:strVal val="#ppt_h"/>
                                          </p:val>
                                        </p:tav>
                                      </p:tavLst>
                                    </p:anim>
                                    <p:animEffect>
                                      <p:cBhvr>
                                        <p:cTn id="42" dur="300"/>
                                        <p:tgtEl>
                                          <p:spTgt spid="87"/>
                                        </p:tgtEl>
                                      </p:cBhvr>
                                    </p:animEffect>
                                  </p:childTnLst>
                                </p:cTn>
                              </p:par>
                              <p:par>
                                <p:cTn id="43" presetID="10" presetClass="entr" presetSubtype="0"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anim calcmode="lin" valueType="num">
                                      <p:cBhvr>
                                        <p:cTn id="45" dur="300" fill="hold"/>
                                        <p:tgtEl>
                                          <p:spTgt spid="47"/>
                                        </p:tgtEl>
                                        <p:attrNameLst>
                                          <p:attrName>ppt_w</p:attrName>
                                        </p:attrNameLst>
                                      </p:cBhvr>
                                      <p:tavLst>
                                        <p:tav tm="0">
                                          <p:val>
                                            <p:fltVal val="0"/>
                                          </p:val>
                                        </p:tav>
                                        <p:tav tm="100000">
                                          <p:val>
                                            <p:strVal val="#ppt_w"/>
                                          </p:val>
                                        </p:tav>
                                      </p:tavLst>
                                    </p:anim>
                                    <p:anim calcmode="lin" valueType="num">
                                      <p:cBhvr>
                                        <p:cTn id="46" dur="300" fill="hold"/>
                                        <p:tgtEl>
                                          <p:spTgt spid="47"/>
                                        </p:tgtEl>
                                        <p:attrNameLst>
                                          <p:attrName>ppt_h</p:attrName>
                                        </p:attrNameLst>
                                      </p:cBhvr>
                                      <p:tavLst>
                                        <p:tav tm="0">
                                          <p:val>
                                            <p:fltVal val="0"/>
                                          </p:val>
                                        </p:tav>
                                        <p:tav tm="100000">
                                          <p:val>
                                            <p:strVal val="#ppt_h"/>
                                          </p:val>
                                        </p:tav>
                                      </p:tavLst>
                                    </p:anim>
                                    <p:animEffect>
                                      <p:cBhvr>
                                        <p:cTn id="47" dur="300"/>
                                        <p:tgtEl>
                                          <p:spTgt spid="47"/>
                                        </p:tgtEl>
                                      </p:cBhvr>
                                    </p:animEffect>
                                  </p:childTnLst>
                                </p:cTn>
                              </p:par>
                            </p:childTnLst>
                          </p:cTn>
                        </p:par>
                        <p:par>
                          <p:cTn id="48" fill="hold">
                            <p:stCondLst>
                              <p:cond delay="1700"/>
                            </p:stCondLst>
                            <p:childTnLst>
                              <p:par>
                                <p:cTn id="49" presetID="53" presetClass="entr" presetSubtype="16" fill="hold" nodeType="afterEffect">
                                  <p:stCondLst>
                                    <p:cond delay="0"/>
                                  </p:stCondLst>
                                  <p:childTnLst>
                                    <p:set>
                                      <p:cBhvr>
                                        <p:cTn id="50" dur="1" fill="hold">
                                          <p:stCondLst>
                                            <p:cond delay="0"/>
                                          </p:stCondLst>
                                        </p:cTn>
                                        <p:tgtEl>
                                          <p:spTgt spid="64"/>
                                        </p:tgtEl>
                                        <p:attrNameLst>
                                          <p:attrName>style.visibility</p:attrName>
                                        </p:attrNameLst>
                                      </p:cBhvr>
                                      <p:to>
                                        <p:strVal val="visible"/>
                                      </p:to>
                                    </p:set>
                                    <p:anim calcmode="lin" valueType="num">
                                      <p:cBhvr>
                                        <p:cTn id="51" dur="500" fill="hold"/>
                                        <p:tgtEl>
                                          <p:spTgt spid="64"/>
                                        </p:tgtEl>
                                        <p:attrNameLst>
                                          <p:attrName>ppt_w</p:attrName>
                                        </p:attrNameLst>
                                      </p:cBhvr>
                                      <p:tavLst>
                                        <p:tav tm="0">
                                          <p:val>
                                            <p:fltVal val="0"/>
                                          </p:val>
                                        </p:tav>
                                        <p:tav tm="100000">
                                          <p:val>
                                            <p:strVal val="#ppt_w"/>
                                          </p:val>
                                        </p:tav>
                                      </p:tavLst>
                                    </p:anim>
                                    <p:anim calcmode="lin" valueType="num">
                                      <p:cBhvr>
                                        <p:cTn id="52" dur="500" fill="hold"/>
                                        <p:tgtEl>
                                          <p:spTgt spid="64"/>
                                        </p:tgtEl>
                                        <p:attrNameLst>
                                          <p:attrName>ppt_h</p:attrName>
                                        </p:attrNameLst>
                                      </p:cBhvr>
                                      <p:tavLst>
                                        <p:tav tm="0">
                                          <p:val>
                                            <p:fltVal val="0"/>
                                          </p:val>
                                        </p:tav>
                                        <p:tav tm="100000">
                                          <p:val>
                                            <p:strVal val="#ppt_h"/>
                                          </p:val>
                                        </p:tav>
                                      </p:tavLst>
                                    </p:anim>
                                    <p:animEffect transition="in" filter="fade">
                                      <p:cBhvr>
                                        <p:cTn id="53" dur="500"/>
                                        <p:tgtEl>
                                          <p:spTgt spid="6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80"/>
                                        </p:tgtEl>
                                        <p:attrNameLst>
                                          <p:attrName>style.visibility</p:attrName>
                                        </p:attrNameLst>
                                      </p:cBhvr>
                                      <p:to>
                                        <p:strVal val="visible"/>
                                      </p:to>
                                    </p:set>
                                    <p:anim calcmode="lin" valueType="num">
                                      <p:cBhvr>
                                        <p:cTn id="56" dur="500" fill="hold"/>
                                        <p:tgtEl>
                                          <p:spTgt spid="80"/>
                                        </p:tgtEl>
                                        <p:attrNameLst>
                                          <p:attrName>ppt_w</p:attrName>
                                        </p:attrNameLst>
                                      </p:cBhvr>
                                      <p:tavLst>
                                        <p:tav tm="0">
                                          <p:val>
                                            <p:fltVal val="0"/>
                                          </p:val>
                                        </p:tav>
                                        <p:tav tm="100000">
                                          <p:val>
                                            <p:strVal val="#ppt_w"/>
                                          </p:val>
                                        </p:tav>
                                      </p:tavLst>
                                    </p:anim>
                                    <p:anim calcmode="lin" valueType="num">
                                      <p:cBhvr>
                                        <p:cTn id="57" dur="500" fill="hold"/>
                                        <p:tgtEl>
                                          <p:spTgt spid="80"/>
                                        </p:tgtEl>
                                        <p:attrNameLst>
                                          <p:attrName>ppt_h</p:attrName>
                                        </p:attrNameLst>
                                      </p:cBhvr>
                                      <p:tavLst>
                                        <p:tav tm="0">
                                          <p:val>
                                            <p:fltVal val="0"/>
                                          </p:val>
                                        </p:tav>
                                        <p:tav tm="100000">
                                          <p:val>
                                            <p:strVal val="#ppt_h"/>
                                          </p:val>
                                        </p:tav>
                                      </p:tavLst>
                                    </p:anim>
                                    <p:animEffect transition="in" filter="fade">
                                      <p:cBhvr>
                                        <p:cTn id="58" dur="500"/>
                                        <p:tgtEl>
                                          <p:spTgt spid="80"/>
                                        </p:tgtEl>
                                      </p:cBhvr>
                                    </p:animEffect>
                                  </p:childTnLst>
                                </p:cTn>
                              </p:par>
                            </p:childTnLst>
                          </p:cTn>
                        </p:par>
                        <p:par>
                          <p:cTn id="59" fill="hold">
                            <p:stCondLst>
                              <p:cond delay="2200"/>
                            </p:stCondLst>
                            <p:childTnLst>
                              <p:par>
                                <p:cTn id="60" presetID="47" presetClass="entr" presetSubtype="0" fill="hold" grpId="0" nodeType="afterEffect">
                                  <p:stCondLst>
                                    <p:cond delay="0"/>
                                  </p:stCondLst>
                                  <p:childTnLst>
                                    <p:set>
                                      <p:cBhvr>
                                        <p:cTn id="61" dur="1" fill="hold">
                                          <p:stCondLst>
                                            <p:cond delay="0"/>
                                          </p:stCondLst>
                                        </p:cTn>
                                        <p:tgtEl>
                                          <p:spTgt spid="94"/>
                                        </p:tgtEl>
                                        <p:attrNameLst>
                                          <p:attrName>style.visibility</p:attrName>
                                        </p:attrNameLst>
                                      </p:cBhvr>
                                      <p:to>
                                        <p:strVal val="visible"/>
                                      </p:to>
                                    </p:set>
                                    <p:animEffect>
                                      <p:cBhvr>
                                        <p:cTn id="62" dur="600"/>
                                        <p:tgtEl>
                                          <p:spTgt spid="94"/>
                                        </p:tgtEl>
                                      </p:cBhvr>
                                    </p:animEffect>
                                    <p:anim calcmode="lin" valueType="num">
                                      <p:cBhvr>
                                        <p:cTn id="63" dur="600" fill="hold"/>
                                        <p:tgtEl>
                                          <p:spTgt spid="94"/>
                                        </p:tgtEl>
                                        <p:attrNameLst>
                                          <p:attrName>ppt_x</p:attrName>
                                        </p:attrNameLst>
                                      </p:cBhvr>
                                      <p:tavLst>
                                        <p:tav tm="0">
                                          <p:val>
                                            <p:strVal val="#ppt_x"/>
                                          </p:val>
                                        </p:tav>
                                        <p:tav tm="100000">
                                          <p:val>
                                            <p:strVal val="#ppt_x"/>
                                          </p:val>
                                        </p:tav>
                                      </p:tavLst>
                                    </p:anim>
                                    <p:anim calcmode="lin" valueType="num">
                                      <p:cBhvr>
                                        <p:cTn id="64" dur="600" fill="hold"/>
                                        <p:tgtEl>
                                          <p:spTgt spid="94"/>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93"/>
                                        </p:tgtEl>
                                        <p:attrNameLst>
                                          <p:attrName>style.visibility</p:attrName>
                                        </p:attrNameLst>
                                      </p:cBhvr>
                                      <p:to>
                                        <p:strVal val="visible"/>
                                      </p:to>
                                    </p:set>
                                    <p:animEffect>
                                      <p:cBhvr>
                                        <p:cTn id="67" dur="600"/>
                                        <p:tgtEl>
                                          <p:spTgt spid="93"/>
                                        </p:tgtEl>
                                      </p:cBhvr>
                                    </p:animEffect>
                                    <p:anim calcmode="lin" valueType="num">
                                      <p:cBhvr>
                                        <p:cTn id="68" dur="600" fill="hold"/>
                                        <p:tgtEl>
                                          <p:spTgt spid="93"/>
                                        </p:tgtEl>
                                        <p:attrNameLst>
                                          <p:attrName>ppt_x</p:attrName>
                                        </p:attrNameLst>
                                      </p:cBhvr>
                                      <p:tavLst>
                                        <p:tav tm="0">
                                          <p:val>
                                            <p:strVal val="#ppt_x"/>
                                          </p:val>
                                        </p:tav>
                                        <p:tav tm="100000">
                                          <p:val>
                                            <p:strVal val="#ppt_x"/>
                                          </p:val>
                                        </p:tav>
                                      </p:tavLst>
                                    </p:anim>
                                    <p:anim calcmode="lin" valueType="num">
                                      <p:cBhvr>
                                        <p:cTn id="69" dur="600" fill="hold"/>
                                        <p:tgtEl>
                                          <p:spTgt spid="93"/>
                                        </p:tgtEl>
                                        <p:attrNameLst>
                                          <p:attrName>ppt_y</p:attrName>
                                        </p:attrNameLst>
                                      </p:cBhvr>
                                      <p:tavLst>
                                        <p:tav tm="0">
                                          <p:val>
                                            <p:strVal val="#ppt_y-.1"/>
                                          </p:val>
                                        </p:tav>
                                        <p:tav tm="100000">
                                          <p:val>
                                            <p:strVal val="#ppt_y"/>
                                          </p:val>
                                        </p:tav>
                                      </p:tavLst>
                                    </p:anim>
                                  </p:childTnLst>
                                </p:cTn>
                              </p:par>
                            </p:childTnLst>
                          </p:cTn>
                        </p:par>
                        <p:par>
                          <p:cTn id="70" fill="hold">
                            <p:stCondLst>
                              <p:cond delay="2800"/>
                            </p:stCondLst>
                            <p:childTnLst>
                              <p:par>
                                <p:cTn id="71" presetID="10" presetClass="entr" presetSubtype="0" fill="hold" grpId="0" nodeType="afterEffect">
                                  <p:stCondLst>
                                    <p:cond delay="0"/>
                                  </p:stCondLst>
                                  <p:childTnLst>
                                    <p:set>
                                      <p:cBhvr>
                                        <p:cTn id="72" dur="1" fill="hold">
                                          <p:stCondLst>
                                            <p:cond delay="0"/>
                                          </p:stCondLst>
                                        </p:cTn>
                                        <p:tgtEl>
                                          <p:spTgt spid="88"/>
                                        </p:tgtEl>
                                        <p:attrNameLst>
                                          <p:attrName>style.visibility</p:attrName>
                                        </p:attrNameLst>
                                      </p:cBhvr>
                                      <p:to>
                                        <p:strVal val="visible"/>
                                      </p:to>
                                    </p:set>
                                    <p:anim calcmode="lin" valueType="num">
                                      <p:cBhvr>
                                        <p:cTn id="73" dur="300" fill="hold"/>
                                        <p:tgtEl>
                                          <p:spTgt spid="88"/>
                                        </p:tgtEl>
                                        <p:attrNameLst>
                                          <p:attrName>ppt_w</p:attrName>
                                        </p:attrNameLst>
                                      </p:cBhvr>
                                      <p:tavLst>
                                        <p:tav tm="0">
                                          <p:val>
                                            <p:fltVal val="0"/>
                                          </p:val>
                                        </p:tav>
                                        <p:tav tm="100000">
                                          <p:val>
                                            <p:strVal val="#ppt_w"/>
                                          </p:val>
                                        </p:tav>
                                      </p:tavLst>
                                    </p:anim>
                                    <p:anim calcmode="lin" valueType="num">
                                      <p:cBhvr>
                                        <p:cTn id="74" dur="300" fill="hold"/>
                                        <p:tgtEl>
                                          <p:spTgt spid="88"/>
                                        </p:tgtEl>
                                        <p:attrNameLst>
                                          <p:attrName>ppt_h</p:attrName>
                                        </p:attrNameLst>
                                      </p:cBhvr>
                                      <p:tavLst>
                                        <p:tav tm="0">
                                          <p:val>
                                            <p:fltVal val="0"/>
                                          </p:val>
                                        </p:tav>
                                        <p:tav tm="100000">
                                          <p:val>
                                            <p:strVal val="#ppt_h"/>
                                          </p:val>
                                        </p:tav>
                                      </p:tavLst>
                                    </p:anim>
                                    <p:animEffect>
                                      <p:cBhvr>
                                        <p:cTn id="75" dur="300"/>
                                        <p:tgtEl>
                                          <p:spTgt spid="88"/>
                                        </p:tgtEl>
                                      </p:cBhvr>
                                    </p:animEffect>
                                  </p:childTnLst>
                                </p:cTn>
                              </p:par>
                              <p:par>
                                <p:cTn id="76" presetID="10" presetClass="entr" presetSubtype="0" fill="hold" nodeType="withEffect">
                                  <p:stCondLst>
                                    <p:cond delay="0"/>
                                  </p:stCondLst>
                                  <p:childTnLst>
                                    <p:set>
                                      <p:cBhvr>
                                        <p:cTn id="77" dur="1" fill="hold">
                                          <p:stCondLst>
                                            <p:cond delay="0"/>
                                          </p:stCondLst>
                                        </p:cTn>
                                        <p:tgtEl>
                                          <p:spTgt spid="51"/>
                                        </p:tgtEl>
                                        <p:attrNameLst>
                                          <p:attrName>style.visibility</p:attrName>
                                        </p:attrNameLst>
                                      </p:cBhvr>
                                      <p:to>
                                        <p:strVal val="visible"/>
                                      </p:to>
                                    </p:set>
                                    <p:anim calcmode="lin" valueType="num">
                                      <p:cBhvr>
                                        <p:cTn id="78" dur="300" fill="hold"/>
                                        <p:tgtEl>
                                          <p:spTgt spid="51"/>
                                        </p:tgtEl>
                                        <p:attrNameLst>
                                          <p:attrName>ppt_w</p:attrName>
                                        </p:attrNameLst>
                                      </p:cBhvr>
                                      <p:tavLst>
                                        <p:tav tm="0">
                                          <p:val>
                                            <p:fltVal val="0"/>
                                          </p:val>
                                        </p:tav>
                                        <p:tav tm="100000">
                                          <p:val>
                                            <p:strVal val="#ppt_w"/>
                                          </p:val>
                                        </p:tav>
                                      </p:tavLst>
                                    </p:anim>
                                    <p:anim calcmode="lin" valueType="num">
                                      <p:cBhvr>
                                        <p:cTn id="79" dur="300" fill="hold"/>
                                        <p:tgtEl>
                                          <p:spTgt spid="51"/>
                                        </p:tgtEl>
                                        <p:attrNameLst>
                                          <p:attrName>ppt_h</p:attrName>
                                        </p:attrNameLst>
                                      </p:cBhvr>
                                      <p:tavLst>
                                        <p:tav tm="0">
                                          <p:val>
                                            <p:fltVal val="0"/>
                                          </p:val>
                                        </p:tav>
                                        <p:tav tm="100000">
                                          <p:val>
                                            <p:strVal val="#ppt_h"/>
                                          </p:val>
                                        </p:tav>
                                      </p:tavLst>
                                    </p:anim>
                                    <p:animEffect>
                                      <p:cBhvr>
                                        <p:cTn id="80" dur="300"/>
                                        <p:tgtEl>
                                          <p:spTgt spid="51"/>
                                        </p:tgtEl>
                                      </p:cBhvr>
                                    </p:animEffect>
                                  </p:childTnLst>
                                </p:cTn>
                              </p:par>
                            </p:childTnLst>
                          </p:cTn>
                        </p:par>
                        <p:par>
                          <p:cTn id="81" fill="hold">
                            <p:stCondLst>
                              <p:cond delay="3100"/>
                            </p:stCondLst>
                            <p:childTnLst>
                              <p:par>
                                <p:cTn id="82" presetID="53" presetClass="entr" presetSubtype="16" fill="hold" nodeType="afterEffect">
                                  <p:stCondLst>
                                    <p:cond delay="0"/>
                                  </p:stCondLst>
                                  <p:childTnLst>
                                    <p:set>
                                      <p:cBhvr>
                                        <p:cTn id="83" dur="1" fill="hold">
                                          <p:stCondLst>
                                            <p:cond delay="0"/>
                                          </p:stCondLst>
                                        </p:cTn>
                                        <p:tgtEl>
                                          <p:spTgt spid="69"/>
                                        </p:tgtEl>
                                        <p:attrNameLst>
                                          <p:attrName>style.visibility</p:attrName>
                                        </p:attrNameLst>
                                      </p:cBhvr>
                                      <p:to>
                                        <p:strVal val="visible"/>
                                      </p:to>
                                    </p:set>
                                    <p:anim calcmode="lin" valueType="num">
                                      <p:cBhvr>
                                        <p:cTn id="84" dur="500" fill="hold"/>
                                        <p:tgtEl>
                                          <p:spTgt spid="69"/>
                                        </p:tgtEl>
                                        <p:attrNameLst>
                                          <p:attrName>ppt_w</p:attrName>
                                        </p:attrNameLst>
                                      </p:cBhvr>
                                      <p:tavLst>
                                        <p:tav tm="0">
                                          <p:val>
                                            <p:fltVal val="0"/>
                                          </p:val>
                                        </p:tav>
                                        <p:tav tm="100000">
                                          <p:val>
                                            <p:strVal val="#ppt_w"/>
                                          </p:val>
                                        </p:tav>
                                      </p:tavLst>
                                    </p:anim>
                                    <p:anim calcmode="lin" valueType="num">
                                      <p:cBhvr>
                                        <p:cTn id="85" dur="500" fill="hold"/>
                                        <p:tgtEl>
                                          <p:spTgt spid="69"/>
                                        </p:tgtEl>
                                        <p:attrNameLst>
                                          <p:attrName>ppt_h</p:attrName>
                                        </p:attrNameLst>
                                      </p:cBhvr>
                                      <p:tavLst>
                                        <p:tav tm="0">
                                          <p:val>
                                            <p:fltVal val="0"/>
                                          </p:val>
                                        </p:tav>
                                        <p:tav tm="100000">
                                          <p:val>
                                            <p:strVal val="#ppt_h"/>
                                          </p:val>
                                        </p:tav>
                                      </p:tavLst>
                                    </p:anim>
                                    <p:animEffect transition="in" filter="fade">
                                      <p:cBhvr>
                                        <p:cTn id="86" dur="500"/>
                                        <p:tgtEl>
                                          <p:spTgt spid="69"/>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81"/>
                                        </p:tgtEl>
                                        <p:attrNameLst>
                                          <p:attrName>style.visibility</p:attrName>
                                        </p:attrNameLst>
                                      </p:cBhvr>
                                      <p:to>
                                        <p:strVal val="visible"/>
                                      </p:to>
                                    </p:set>
                                    <p:anim calcmode="lin" valueType="num">
                                      <p:cBhvr>
                                        <p:cTn id="89" dur="500" fill="hold"/>
                                        <p:tgtEl>
                                          <p:spTgt spid="81"/>
                                        </p:tgtEl>
                                        <p:attrNameLst>
                                          <p:attrName>ppt_w</p:attrName>
                                        </p:attrNameLst>
                                      </p:cBhvr>
                                      <p:tavLst>
                                        <p:tav tm="0">
                                          <p:val>
                                            <p:fltVal val="0"/>
                                          </p:val>
                                        </p:tav>
                                        <p:tav tm="100000">
                                          <p:val>
                                            <p:strVal val="#ppt_w"/>
                                          </p:val>
                                        </p:tav>
                                      </p:tavLst>
                                    </p:anim>
                                    <p:anim calcmode="lin" valueType="num">
                                      <p:cBhvr>
                                        <p:cTn id="90" dur="500" fill="hold"/>
                                        <p:tgtEl>
                                          <p:spTgt spid="81"/>
                                        </p:tgtEl>
                                        <p:attrNameLst>
                                          <p:attrName>ppt_h</p:attrName>
                                        </p:attrNameLst>
                                      </p:cBhvr>
                                      <p:tavLst>
                                        <p:tav tm="0">
                                          <p:val>
                                            <p:fltVal val="0"/>
                                          </p:val>
                                        </p:tav>
                                        <p:tav tm="100000">
                                          <p:val>
                                            <p:strVal val="#ppt_h"/>
                                          </p:val>
                                        </p:tav>
                                      </p:tavLst>
                                    </p:anim>
                                    <p:animEffect transition="in" filter="fade">
                                      <p:cBhvr>
                                        <p:cTn id="91" dur="500"/>
                                        <p:tgtEl>
                                          <p:spTgt spid="81"/>
                                        </p:tgtEl>
                                      </p:cBhvr>
                                    </p:animEffect>
                                  </p:childTnLst>
                                </p:cTn>
                              </p:par>
                            </p:childTnLst>
                          </p:cTn>
                        </p:par>
                        <p:par>
                          <p:cTn id="92" fill="hold">
                            <p:stCondLst>
                              <p:cond delay="3600"/>
                            </p:stCondLst>
                            <p:childTnLst>
                              <p:par>
                                <p:cTn id="93" presetID="42" presetClass="entr" presetSubtype="0" fill="hold" grpId="0" nodeType="afterEffect">
                                  <p:stCondLst>
                                    <p:cond delay="0"/>
                                  </p:stCondLst>
                                  <p:childTnLst>
                                    <p:set>
                                      <p:cBhvr>
                                        <p:cTn id="94" dur="1" fill="hold">
                                          <p:stCondLst>
                                            <p:cond delay="0"/>
                                          </p:stCondLst>
                                        </p:cTn>
                                        <p:tgtEl>
                                          <p:spTgt spid="96"/>
                                        </p:tgtEl>
                                        <p:attrNameLst>
                                          <p:attrName>style.visibility</p:attrName>
                                        </p:attrNameLst>
                                      </p:cBhvr>
                                      <p:to>
                                        <p:strVal val="visible"/>
                                      </p:to>
                                    </p:set>
                                    <p:animEffect>
                                      <p:cBhvr>
                                        <p:cTn id="95" dur="600"/>
                                        <p:tgtEl>
                                          <p:spTgt spid="96"/>
                                        </p:tgtEl>
                                      </p:cBhvr>
                                    </p:animEffect>
                                    <p:anim calcmode="lin" valueType="num">
                                      <p:cBhvr>
                                        <p:cTn id="96" dur="600" fill="hold"/>
                                        <p:tgtEl>
                                          <p:spTgt spid="96"/>
                                        </p:tgtEl>
                                        <p:attrNameLst>
                                          <p:attrName>ppt_x</p:attrName>
                                        </p:attrNameLst>
                                      </p:cBhvr>
                                      <p:tavLst>
                                        <p:tav tm="0">
                                          <p:val>
                                            <p:strVal val="#ppt_x"/>
                                          </p:val>
                                        </p:tav>
                                        <p:tav tm="100000">
                                          <p:val>
                                            <p:strVal val="#ppt_x"/>
                                          </p:val>
                                        </p:tav>
                                      </p:tavLst>
                                    </p:anim>
                                    <p:anim calcmode="lin" valueType="num">
                                      <p:cBhvr>
                                        <p:cTn id="97" dur="600" fill="hold"/>
                                        <p:tgtEl>
                                          <p:spTgt spid="9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95"/>
                                        </p:tgtEl>
                                        <p:attrNameLst>
                                          <p:attrName>style.visibility</p:attrName>
                                        </p:attrNameLst>
                                      </p:cBhvr>
                                      <p:to>
                                        <p:strVal val="visible"/>
                                      </p:to>
                                    </p:set>
                                    <p:animEffect>
                                      <p:cBhvr>
                                        <p:cTn id="100" dur="600"/>
                                        <p:tgtEl>
                                          <p:spTgt spid="95"/>
                                        </p:tgtEl>
                                      </p:cBhvr>
                                    </p:animEffect>
                                    <p:anim calcmode="lin" valueType="num">
                                      <p:cBhvr>
                                        <p:cTn id="101" dur="600" fill="hold"/>
                                        <p:tgtEl>
                                          <p:spTgt spid="95"/>
                                        </p:tgtEl>
                                        <p:attrNameLst>
                                          <p:attrName>ppt_x</p:attrName>
                                        </p:attrNameLst>
                                      </p:cBhvr>
                                      <p:tavLst>
                                        <p:tav tm="0">
                                          <p:val>
                                            <p:strVal val="#ppt_x"/>
                                          </p:val>
                                        </p:tav>
                                        <p:tav tm="100000">
                                          <p:val>
                                            <p:strVal val="#ppt_x"/>
                                          </p:val>
                                        </p:tav>
                                      </p:tavLst>
                                    </p:anim>
                                    <p:anim calcmode="lin" valueType="num">
                                      <p:cBhvr>
                                        <p:cTn id="102" dur="600" fill="hold"/>
                                        <p:tgtEl>
                                          <p:spTgt spid="95"/>
                                        </p:tgtEl>
                                        <p:attrNameLst>
                                          <p:attrName>ppt_y</p:attrName>
                                        </p:attrNameLst>
                                      </p:cBhvr>
                                      <p:tavLst>
                                        <p:tav tm="0">
                                          <p:val>
                                            <p:strVal val="#ppt_y+.1"/>
                                          </p:val>
                                        </p:tav>
                                        <p:tav tm="100000">
                                          <p:val>
                                            <p:strVal val="#ppt_y"/>
                                          </p:val>
                                        </p:tav>
                                      </p:tavLst>
                                    </p:anim>
                                  </p:childTnLst>
                                </p:cTn>
                              </p:par>
                            </p:childTnLst>
                          </p:cTn>
                        </p:par>
                        <p:par>
                          <p:cTn id="103" fill="hold">
                            <p:stCondLst>
                              <p:cond delay="4200"/>
                            </p:stCondLst>
                            <p:childTnLst>
                              <p:par>
                                <p:cTn id="104" presetID="10" presetClass="entr" presetSubtype="0" fill="hold" grpId="0" nodeType="afterEffect">
                                  <p:stCondLst>
                                    <p:cond delay="0"/>
                                  </p:stCondLst>
                                  <p:childTnLst>
                                    <p:set>
                                      <p:cBhvr>
                                        <p:cTn id="105" dur="1" fill="hold">
                                          <p:stCondLst>
                                            <p:cond delay="0"/>
                                          </p:stCondLst>
                                        </p:cTn>
                                        <p:tgtEl>
                                          <p:spTgt spid="92"/>
                                        </p:tgtEl>
                                        <p:attrNameLst>
                                          <p:attrName>style.visibility</p:attrName>
                                        </p:attrNameLst>
                                      </p:cBhvr>
                                      <p:to>
                                        <p:strVal val="visible"/>
                                      </p:to>
                                    </p:set>
                                    <p:anim calcmode="lin" valueType="num">
                                      <p:cBhvr>
                                        <p:cTn id="106" dur="300" fill="hold"/>
                                        <p:tgtEl>
                                          <p:spTgt spid="92"/>
                                        </p:tgtEl>
                                        <p:attrNameLst>
                                          <p:attrName>ppt_w</p:attrName>
                                        </p:attrNameLst>
                                      </p:cBhvr>
                                      <p:tavLst>
                                        <p:tav tm="0">
                                          <p:val>
                                            <p:fltVal val="0"/>
                                          </p:val>
                                        </p:tav>
                                        <p:tav tm="100000">
                                          <p:val>
                                            <p:strVal val="#ppt_w"/>
                                          </p:val>
                                        </p:tav>
                                      </p:tavLst>
                                    </p:anim>
                                    <p:anim calcmode="lin" valueType="num">
                                      <p:cBhvr>
                                        <p:cTn id="107" dur="300" fill="hold"/>
                                        <p:tgtEl>
                                          <p:spTgt spid="92"/>
                                        </p:tgtEl>
                                        <p:attrNameLst>
                                          <p:attrName>ppt_h</p:attrName>
                                        </p:attrNameLst>
                                      </p:cBhvr>
                                      <p:tavLst>
                                        <p:tav tm="0">
                                          <p:val>
                                            <p:fltVal val="0"/>
                                          </p:val>
                                        </p:tav>
                                        <p:tav tm="100000">
                                          <p:val>
                                            <p:strVal val="#ppt_h"/>
                                          </p:val>
                                        </p:tav>
                                      </p:tavLst>
                                    </p:anim>
                                    <p:animEffect>
                                      <p:cBhvr>
                                        <p:cTn id="108" dur="300"/>
                                        <p:tgtEl>
                                          <p:spTgt spid="92"/>
                                        </p:tgtEl>
                                      </p:cBhvr>
                                    </p:animEffect>
                                  </p:childTnLst>
                                </p:cTn>
                              </p:par>
                              <p:par>
                                <p:cTn id="109" presetID="10" presetClass="entr" presetSubtype="0" fill="hold" nodeType="withEffect">
                                  <p:stCondLst>
                                    <p:cond delay="0"/>
                                  </p:stCondLst>
                                  <p:childTnLst>
                                    <p:set>
                                      <p:cBhvr>
                                        <p:cTn id="110" dur="1" fill="hold">
                                          <p:stCondLst>
                                            <p:cond delay="0"/>
                                          </p:stCondLst>
                                        </p:cTn>
                                        <p:tgtEl>
                                          <p:spTgt spid="89"/>
                                        </p:tgtEl>
                                        <p:attrNameLst>
                                          <p:attrName>style.visibility</p:attrName>
                                        </p:attrNameLst>
                                      </p:cBhvr>
                                      <p:to>
                                        <p:strVal val="visible"/>
                                      </p:to>
                                    </p:set>
                                    <p:anim calcmode="lin" valueType="num">
                                      <p:cBhvr>
                                        <p:cTn id="111" dur="300" fill="hold"/>
                                        <p:tgtEl>
                                          <p:spTgt spid="89"/>
                                        </p:tgtEl>
                                        <p:attrNameLst>
                                          <p:attrName>ppt_w</p:attrName>
                                        </p:attrNameLst>
                                      </p:cBhvr>
                                      <p:tavLst>
                                        <p:tav tm="0">
                                          <p:val>
                                            <p:fltVal val="0"/>
                                          </p:val>
                                        </p:tav>
                                        <p:tav tm="100000">
                                          <p:val>
                                            <p:strVal val="#ppt_w"/>
                                          </p:val>
                                        </p:tav>
                                      </p:tavLst>
                                    </p:anim>
                                    <p:anim calcmode="lin" valueType="num">
                                      <p:cBhvr>
                                        <p:cTn id="112" dur="300" fill="hold"/>
                                        <p:tgtEl>
                                          <p:spTgt spid="89"/>
                                        </p:tgtEl>
                                        <p:attrNameLst>
                                          <p:attrName>ppt_h</p:attrName>
                                        </p:attrNameLst>
                                      </p:cBhvr>
                                      <p:tavLst>
                                        <p:tav tm="0">
                                          <p:val>
                                            <p:fltVal val="0"/>
                                          </p:val>
                                        </p:tav>
                                        <p:tav tm="100000">
                                          <p:val>
                                            <p:strVal val="#ppt_h"/>
                                          </p:val>
                                        </p:tav>
                                      </p:tavLst>
                                    </p:anim>
                                    <p:animEffect>
                                      <p:cBhvr>
                                        <p:cTn id="113" dur="300"/>
                                        <p:tgtEl>
                                          <p:spTgt spid="89"/>
                                        </p:tgtEl>
                                      </p:cBhvr>
                                    </p:animEffect>
                                  </p:childTnLst>
                                </p:cTn>
                              </p:par>
                            </p:childTnLst>
                          </p:cTn>
                        </p:par>
                        <p:par>
                          <p:cTn id="114" fill="hold">
                            <p:stCondLst>
                              <p:cond delay="4500"/>
                            </p:stCondLst>
                            <p:childTnLst>
                              <p:par>
                                <p:cTn id="115" presetID="53" presetClass="entr" presetSubtype="16" fill="hold" nodeType="afterEffect">
                                  <p:stCondLst>
                                    <p:cond delay="0"/>
                                  </p:stCondLst>
                                  <p:childTnLst>
                                    <p:set>
                                      <p:cBhvr>
                                        <p:cTn id="116" dur="1" fill="hold">
                                          <p:stCondLst>
                                            <p:cond delay="0"/>
                                          </p:stCondLst>
                                        </p:cTn>
                                        <p:tgtEl>
                                          <p:spTgt spid="74"/>
                                        </p:tgtEl>
                                        <p:attrNameLst>
                                          <p:attrName>style.visibility</p:attrName>
                                        </p:attrNameLst>
                                      </p:cBhvr>
                                      <p:to>
                                        <p:strVal val="visible"/>
                                      </p:to>
                                    </p:set>
                                    <p:anim calcmode="lin" valueType="num">
                                      <p:cBhvr>
                                        <p:cTn id="117" dur="500" fill="hold"/>
                                        <p:tgtEl>
                                          <p:spTgt spid="74"/>
                                        </p:tgtEl>
                                        <p:attrNameLst>
                                          <p:attrName>ppt_w</p:attrName>
                                        </p:attrNameLst>
                                      </p:cBhvr>
                                      <p:tavLst>
                                        <p:tav tm="0">
                                          <p:val>
                                            <p:fltVal val="0"/>
                                          </p:val>
                                        </p:tav>
                                        <p:tav tm="100000">
                                          <p:val>
                                            <p:strVal val="#ppt_w"/>
                                          </p:val>
                                        </p:tav>
                                      </p:tavLst>
                                    </p:anim>
                                    <p:anim calcmode="lin" valueType="num">
                                      <p:cBhvr>
                                        <p:cTn id="118" dur="500" fill="hold"/>
                                        <p:tgtEl>
                                          <p:spTgt spid="74"/>
                                        </p:tgtEl>
                                        <p:attrNameLst>
                                          <p:attrName>ppt_h</p:attrName>
                                        </p:attrNameLst>
                                      </p:cBhvr>
                                      <p:tavLst>
                                        <p:tav tm="0">
                                          <p:val>
                                            <p:fltVal val="0"/>
                                          </p:val>
                                        </p:tav>
                                        <p:tav tm="100000">
                                          <p:val>
                                            <p:strVal val="#ppt_h"/>
                                          </p:val>
                                        </p:tav>
                                      </p:tavLst>
                                    </p:anim>
                                    <p:animEffect transition="in" filter="fade">
                                      <p:cBhvr>
                                        <p:cTn id="119" dur="500"/>
                                        <p:tgtEl>
                                          <p:spTgt spid="74"/>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82"/>
                                        </p:tgtEl>
                                        <p:attrNameLst>
                                          <p:attrName>style.visibility</p:attrName>
                                        </p:attrNameLst>
                                      </p:cBhvr>
                                      <p:to>
                                        <p:strVal val="visible"/>
                                      </p:to>
                                    </p:set>
                                    <p:anim calcmode="lin" valueType="num">
                                      <p:cBhvr>
                                        <p:cTn id="122" dur="500" fill="hold"/>
                                        <p:tgtEl>
                                          <p:spTgt spid="82"/>
                                        </p:tgtEl>
                                        <p:attrNameLst>
                                          <p:attrName>ppt_w</p:attrName>
                                        </p:attrNameLst>
                                      </p:cBhvr>
                                      <p:tavLst>
                                        <p:tav tm="0">
                                          <p:val>
                                            <p:fltVal val="0"/>
                                          </p:val>
                                        </p:tav>
                                        <p:tav tm="100000">
                                          <p:val>
                                            <p:strVal val="#ppt_w"/>
                                          </p:val>
                                        </p:tav>
                                      </p:tavLst>
                                    </p:anim>
                                    <p:anim calcmode="lin" valueType="num">
                                      <p:cBhvr>
                                        <p:cTn id="123" dur="500" fill="hold"/>
                                        <p:tgtEl>
                                          <p:spTgt spid="82"/>
                                        </p:tgtEl>
                                        <p:attrNameLst>
                                          <p:attrName>ppt_h</p:attrName>
                                        </p:attrNameLst>
                                      </p:cBhvr>
                                      <p:tavLst>
                                        <p:tav tm="0">
                                          <p:val>
                                            <p:fltVal val="0"/>
                                          </p:val>
                                        </p:tav>
                                        <p:tav tm="100000">
                                          <p:val>
                                            <p:strVal val="#ppt_h"/>
                                          </p:val>
                                        </p:tav>
                                      </p:tavLst>
                                    </p:anim>
                                    <p:animEffect transition="in" filter="fade">
                                      <p:cBhvr>
                                        <p:cTn id="124" dur="500"/>
                                        <p:tgtEl>
                                          <p:spTgt spid="82"/>
                                        </p:tgtEl>
                                      </p:cBhvr>
                                    </p:animEffect>
                                  </p:childTnLst>
                                </p:cTn>
                              </p:par>
                            </p:childTnLst>
                          </p:cTn>
                        </p:par>
                        <p:par>
                          <p:cTn id="125" fill="hold">
                            <p:stCondLst>
                              <p:cond delay="5000"/>
                            </p:stCondLst>
                            <p:childTnLst>
                              <p:par>
                                <p:cTn id="126" presetID="47" presetClass="entr" presetSubtype="0" fill="hold" grpId="0" nodeType="afterEffect">
                                  <p:stCondLst>
                                    <p:cond delay="0"/>
                                  </p:stCondLst>
                                  <p:childTnLst>
                                    <p:set>
                                      <p:cBhvr>
                                        <p:cTn id="127" dur="1" fill="hold">
                                          <p:stCondLst>
                                            <p:cond delay="0"/>
                                          </p:stCondLst>
                                        </p:cTn>
                                        <p:tgtEl>
                                          <p:spTgt spid="98"/>
                                        </p:tgtEl>
                                        <p:attrNameLst>
                                          <p:attrName>style.visibility</p:attrName>
                                        </p:attrNameLst>
                                      </p:cBhvr>
                                      <p:to>
                                        <p:strVal val="visible"/>
                                      </p:to>
                                    </p:set>
                                    <p:animEffect>
                                      <p:cBhvr>
                                        <p:cTn id="128" dur="600"/>
                                        <p:tgtEl>
                                          <p:spTgt spid="98"/>
                                        </p:tgtEl>
                                      </p:cBhvr>
                                    </p:animEffect>
                                    <p:anim calcmode="lin" valueType="num">
                                      <p:cBhvr>
                                        <p:cTn id="129" dur="600" fill="hold"/>
                                        <p:tgtEl>
                                          <p:spTgt spid="98"/>
                                        </p:tgtEl>
                                        <p:attrNameLst>
                                          <p:attrName>ppt_x</p:attrName>
                                        </p:attrNameLst>
                                      </p:cBhvr>
                                      <p:tavLst>
                                        <p:tav tm="0">
                                          <p:val>
                                            <p:strVal val="#ppt_x"/>
                                          </p:val>
                                        </p:tav>
                                        <p:tav tm="100000">
                                          <p:val>
                                            <p:strVal val="#ppt_x"/>
                                          </p:val>
                                        </p:tav>
                                      </p:tavLst>
                                    </p:anim>
                                    <p:anim calcmode="lin" valueType="num">
                                      <p:cBhvr>
                                        <p:cTn id="130" dur="600" fill="hold"/>
                                        <p:tgtEl>
                                          <p:spTgt spid="98"/>
                                        </p:tgtEl>
                                        <p:attrNameLst>
                                          <p:attrName>ppt_y</p:attrName>
                                        </p:attrNameLst>
                                      </p:cBhvr>
                                      <p:tavLst>
                                        <p:tav tm="0">
                                          <p:val>
                                            <p:strVal val="#ppt_y-.1"/>
                                          </p:val>
                                        </p:tav>
                                        <p:tav tm="100000">
                                          <p:val>
                                            <p:strVal val="#ppt_y"/>
                                          </p:val>
                                        </p:tav>
                                      </p:tavLst>
                                    </p:anim>
                                  </p:childTnLst>
                                </p:cTn>
                              </p:par>
                              <p:par>
                                <p:cTn id="131" presetID="47" presetClass="entr" presetSubtype="0" fill="hold" grpId="0" nodeType="withEffect">
                                  <p:stCondLst>
                                    <p:cond delay="0"/>
                                  </p:stCondLst>
                                  <p:childTnLst>
                                    <p:set>
                                      <p:cBhvr>
                                        <p:cTn id="132" dur="1" fill="hold">
                                          <p:stCondLst>
                                            <p:cond delay="0"/>
                                          </p:stCondLst>
                                        </p:cTn>
                                        <p:tgtEl>
                                          <p:spTgt spid="97"/>
                                        </p:tgtEl>
                                        <p:attrNameLst>
                                          <p:attrName>style.visibility</p:attrName>
                                        </p:attrNameLst>
                                      </p:cBhvr>
                                      <p:to>
                                        <p:strVal val="visible"/>
                                      </p:to>
                                    </p:set>
                                    <p:animEffect>
                                      <p:cBhvr>
                                        <p:cTn id="133" dur="600"/>
                                        <p:tgtEl>
                                          <p:spTgt spid="97"/>
                                        </p:tgtEl>
                                      </p:cBhvr>
                                    </p:animEffect>
                                    <p:anim calcmode="lin" valueType="num">
                                      <p:cBhvr>
                                        <p:cTn id="134" dur="600" fill="hold"/>
                                        <p:tgtEl>
                                          <p:spTgt spid="97"/>
                                        </p:tgtEl>
                                        <p:attrNameLst>
                                          <p:attrName>ppt_x</p:attrName>
                                        </p:attrNameLst>
                                      </p:cBhvr>
                                      <p:tavLst>
                                        <p:tav tm="0">
                                          <p:val>
                                            <p:strVal val="#ppt_x"/>
                                          </p:val>
                                        </p:tav>
                                        <p:tav tm="100000">
                                          <p:val>
                                            <p:strVal val="#ppt_x"/>
                                          </p:val>
                                        </p:tav>
                                      </p:tavLst>
                                    </p:anim>
                                    <p:anim calcmode="lin" valueType="num">
                                      <p:cBhvr>
                                        <p:cTn id="135" dur="6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bldLvl="0" autoUpdateAnimBg="0"/>
      <p:bldP spid="85" grpId="0" bldLvl="0" autoUpdateAnimBg="0"/>
      <p:bldP spid="86" grpId="0" bldLvl="0" autoUpdateAnimBg="0"/>
      <p:bldP spid="87" grpId="0" bldLvl="0" autoUpdateAnimBg="0"/>
      <p:bldP spid="88" grpId="0" bldLvl="0" autoUpdateAnimBg="0"/>
      <p:bldP spid="92" grpId="0" bldLvl="0" autoUpdateAnimBg="0"/>
      <p:bldP spid="93" grpId="0" bldLvl="0" autoUpdateAnimBg="0"/>
      <p:bldP spid="94" grpId="0" bldLvl="0" autoUpdateAnimBg="0"/>
      <p:bldP spid="95" grpId="0" bldLvl="0" autoUpdateAnimBg="0"/>
      <p:bldP spid="96" grpId="0" bldLvl="0" autoUpdateAnimBg="0"/>
      <p:bldP spid="97" grpId="0" bldLvl="0" autoUpdateAnimBg="0"/>
      <p:bldP spid="98" grpId="0" bldLvl="0" autoUpdateAnimBg="0"/>
      <p:bldP spid="79" grpId="0"/>
      <p:bldP spid="80" grpId="0"/>
      <p:bldP spid="81" grpId="0"/>
      <p:bldP spid="8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原创设计师QQ598969553          _1"/>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54" name="原创设计师QQ598969553          _2"/>
          <p:cNvGrpSpPr/>
          <p:nvPr/>
        </p:nvGrpSpPr>
        <p:grpSpPr>
          <a:xfrm>
            <a:off x="3216869" y="1596106"/>
            <a:ext cx="1351175" cy="1197533"/>
            <a:chOff x="1572165" y="1993205"/>
            <a:chExt cx="1962102" cy="1738992"/>
          </a:xfrm>
        </p:grpSpPr>
        <p:sp>
          <p:nvSpPr>
            <p:cNvPr id="55"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7"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1">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grpSp>
      <p:grpSp>
        <p:nvGrpSpPr>
          <p:cNvPr id="58" name="原创设计师QQ598969553          _3"/>
          <p:cNvGrpSpPr/>
          <p:nvPr/>
        </p:nvGrpSpPr>
        <p:grpSpPr>
          <a:xfrm>
            <a:off x="3216869" y="2863970"/>
            <a:ext cx="1351175" cy="1197533"/>
            <a:chOff x="1572165" y="1993205"/>
            <a:chExt cx="1962102" cy="1738992"/>
          </a:xfrm>
        </p:grpSpPr>
        <p:sp>
          <p:nvSpPr>
            <p:cNvPr id="83"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84"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grpSp>
      <p:grpSp>
        <p:nvGrpSpPr>
          <p:cNvPr id="99" name="原创设计师QQ598969553          _4"/>
          <p:cNvGrpSpPr/>
          <p:nvPr/>
        </p:nvGrpSpPr>
        <p:grpSpPr>
          <a:xfrm>
            <a:off x="4323071" y="2230039"/>
            <a:ext cx="1351175" cy="1197533"/>
            <a:chOff x="1572165" y="1993205"/>
            <a:chExt cx="1962102" cy="1738992"/>
          </a:xfrm>
        </p:grpSpPr>
        <p:sp>
          <p:nvSpPr>
            <p:cNvPr id="100"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85000"/>
              </a:schemeClr>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01"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grpSp>
      <p:grpSp>
        <p:nvGrpSpPr>
          <p:cNvPr id="102" name="原创设计师QQ598969553          _5"/>
          <p:cNvGrpSpPr/>
          <p:nvPr/>
        </p:nvGrpSpPr>
        <p:grpSpPr>
          <a:xfrm>
            <a:off x="3685900" y="2017185"/>
            <a:ext cx="413113" cy="355374"/>
            <a:chOff x="3787022" y="1797643"/>
            <a:chExt cx="550817" cy="473832"/>
          </a:xfrm>
          <a:solidFill>
            <a:schemeClr val="accent1"/>
          </a:solidFill>
        </p:grpSpPr>
        <p:sp>
          <p:nvSpPr>
            <p:cNvPr id="103"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4" name="Freeform 218"/>
            <p:cNvSpPr>
              <a:spLocks/>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5" name="Freeform 219"/>
            <p:cNvSpPr>
              <a:spLocks/>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6" name="Freeform 220"/>
            <p:cNvSpPr>
              <a:spLocks/>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7" name="Freeform 221"/>
            <p:cNvSpPr>
              <a:spLocks/>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8" name="Freeform 222"/>
            <p:cNvSpPr>
              <a:spLocks/>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9" name="Freeform 223"/>
            <p:cNvSpPr>
              <a:spLocks/>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0" name="Freeform 224"/>
            <p:cNvSpPr>
              <a:spLocks/>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1" name="Freeform 225"/>
            <p:cNvSpPr>
              <a:spLocks/>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12" name="原创设计师QQ598969553          _6"/>
          <p:cNvGrpSpPr/>
          <p:nvPr/>
        </p:nvGrpSpPr>
        <p:grpSpPr>
          <a:xfrm>
            <a:off x="4840075" y="2698284"/>
            <a:ext cx="401728" cy="261041"/>
            <a:chOff x="7058307" y="1859447"/>
            <a:chExt cx="535637" cy="348055"/>
          </a:xfrm>
          <a:solidFill>
            <a:schemeClr val="bg1">
              <a:lumMod val="85000"/>
            </a:schemeClr>
          </a:solidFill>
        </p:grpSpPr>
        <p:sp>
          <p:nvSpPr>
            <p:cNvPr id="113"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4"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5"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6"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7" name="Freeform 244"/>
            <p:cNvSpPr>
              <a:spLocks/>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8"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9"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20" name="原创设计师QQ598969553          _7"/>
          <p:cNvGrpSpPr/>
          <p:nvPr/>
        </p:nvGrpSpPr>
        <p:grpSpPr>
          <a:xfrm>
            <a:off x="3715176" y="3318842"/>
            <a:ext cx="401728" cy="296010"/>
            <a:chOff x="5958843" y="1820413"/>
            <a:chExt cx="535637" cy="394680"/>
          </a:xfrm>
          <a:solidFill>
            <a:schemeClr val="accent2"/>
          </a:solidFill>
        </p:grpSpPr>
        <p:sp>
          <p:nvSpPr>
            <p:cNvPr id="121" name="Freeform 248"/>
            <p:cNvSpPr>
              <a:spLocks/>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2"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23" name="原创设计师QQ598969553          _8"/>
          <p:cNvGrpSpPr/>
          <p:nvPr/>
        </p:nvGrpSpPr>
        <p:grpSpPr>
          <a:xfrm>
            <a:off x="923968" y="1221668"/>
            <a:ext cx="1889158" cy="1091527"/>
            <a:chOff x="1224476" y="1925464"/>
            <a:chExt cx="2366578" cy="1455365"/>
          </a:xfrm>
        </p:grpSpPr>
        <p:sp>
          <p:nvSpPr>
            <p:cNvPr id="127" name="文本框 40"/>
            <p:cNvSpPr txBox="1"/>
            <p:nvPr/>
          </p:nvSpPr>
          <p:spPr bwMode="auto">
            <a:xfrm>
              <a:off x="1224476" y="2395944"/>
              <a:ext cx="2349781" cy="984885"/>
            </a:xfrm>
            <a:prstGeom prst="rect">
              <a:avLst/>
            </a:prstGeom>
            <a:noFill/>
          </p:spPr>
          <p:txBody>
            <a:bodyPr wrap="square">
              <a:spAutoFit/>
            </a:body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a:p>
              <a:pPr algn="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25" name="矩形 124"/>
            <p:cNvSpPr/>
            <p:nvPr/>
          </p:nvSpPr>
          <p:spPr>
            <a:xfrm>
              <a:off x="3040430" y="1925464"/>
              <a:ext cx="550624" cy="533478"/>
            </a:xfrm>
            <a:prstGeom prst="rect">
              <a:avLst/>
            </a:prstGeom>
          </p:spPr>
          <p:txBody>
            <a:bodyPr wrap="none">
              <a:spAutoFit/>
            </a:bodyPr>
            <a:lstStyle/>
            <a:p>
              <a:pPr algn="r"/>
              <a:r>
                <a:rPr lang="en-US" altLang="zh-CN" sz="2000" spc="75" dirty="0">
                  <a:solidFill>
                    <a:schemeClr val="accent1"/>
                  </a:solidFill>
                  <a:latin typeface="Impact" panose="020B0806030902050204" pitchFamily="34" charset="0"/>
                  <a:ea typeface="方正正黑简体" panose="02000000000000000000" pitchFamily="2" charset="-122"/>
                </a:rPr>
                <a:t>01</a:t>
              </a:r>
              <a:endParaRPr lang="zh-CN" altLang="en-US" sz="2000" dirty="0">
                <a:solidFill>
                  <a:schemeClr val="accent1"/>
                </a:solidFill>
                <a:latin typeface="Impact" panose="020B0806030902050204" pitchFamily="34" charset="0"/>
              </a:endParaRPr>
            </a:p>
          </p:txBody>
        </p:sp>
      </p:grpSp>
      <p:grpSp>
        <p:nvGrpSpPr>
          <p:cNvPr id="128" name="原创设计师QQ598969553          _9"/>
          <p:cNvGrpSpPr/>
          <p:nvPr/>
        </p:nvGrpSpPr>
        <p:grpSpPr>
          <a:xfrm>
            <a:off x="923092" y="2291831"/>
            <a:ext cx="1903706" cy="1071354"/>
            <a:chOff x="1224476" y="1952360"/>
            <a:chExt cx="2384801" cy="1428469"/>
          </a:xfrm>
        </p:grpSpPr>
        <p:sp>
          <p:nvSpPr>
            <p:cNvPr id="132" name="文本框 54"/>
            <p:cNvSpPr txBox="1"/>
            <p:nvPr/>
          </p:nvSpPr>
          <p:spPr bwMode="auto">
            <a:xfrm>
              <a:off x="1224476" y="2395944"/>
              <a:ext cx="2349782" cy="984885"/>
            </a:xfrm>
            <a:prstGeom prst="rect">
              <a:avLst/>
            </a:prstGeom>
            <a:noFill/>
          </p:spPr>
          <p:txBody>
            <a:bodyPr wrap="square">
              <a:spAutoFit/>
            </a:body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a:p>
              <a:pPr algn="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30" name="矩形 129"/>
            <p:cNvSpPr/>
            <p:nvPr/>
          </p:nvSpPr>
          <p:spPr>
            <a:xfrm>
              <a:off x="3020500" y="1952360"/>
              <a:ext cx="588777" cy="533479"/>
            </a:xfrm>
            <a:prstGeom prst="rect">
              <a:avLst/>
            </a:prstGeom>
          </p:spPr>
          <p:txBody>
            <a:bodyPr wrap="none">
              <a:spAutoFit/>
            </a:bodyPr>
            <a:lstStyle/>
            <a:p>
              <a:pPr algn="r"/>
              <a:r>
                <a:rPr lang="en-US" altLang="zh-CN" sz="2000" spc="75" dirty="0">
                  <a:solidFill>
                    <a:schemeClr val="bg1">
                      <a:lumMod val="75000"/>
                    </a:schemeClr>
                  </a:solidFill>
                  <a:latin typeface="Impact" panose="020B0806030902050204" pitchFamily="34" charset="0"/>
                  <a:ea typeface="方正正黑简体" panose="02000000000000000000" pitchFamily="2" charset="-122"/>
                </a:rPr>
                <a:t>02</a:t>
              </a:r>
              <a:endParaRPr lang="zh-CN" altLang="en-US" sz="2000" dirty="0">
                <a:solidFill>
                  <a:schemeClr val="bg1">
                    <a:lumMod val="75000"/>
                  </a:schemeClr>
                </a:solidFill>
                <a:latin typeface="Impact" panose="020B0806030902050204" pitchFamily="34" charset="0"/>
              </a:endParaRPr>
            </a:p>
          </p:txBody>
        </p:sp>
      </p:grpSp>
      <p:grpSp>
        <p:nvGrpSpPr>
          <p:cNvPr id="133" name="原创设计师QQ598969553          _10"/>
          <p:cNvGrpSpPr/>
          <p:nvPr/>
        </p:nvGrpSpPr>
        <p:grpSpPr>
          <a:xfrm>
            <a:off x="922906" y="3328379"/>
            <a:ext cx="1907535" cy="1084802"/>
            <a:chOff x="1224476" y="1934430"/>
            <a:chExt cx="2389600" cy="1446399"/>
          </a:xfrm>
        </p:grpSpPr>
        <p:sp>
          <p:nvSpPr>
            <p:cNvPr id="137" name="文本框 59"/>
            <p:cNvSpPr txBox="1"/>
            <p:nvPr/>
          </p:nvSpPr>
          <p:spPr bwMode="auto">
            <a:xfrm>
              <a:off x="1224476" y="2395944"/>
              <a:ext cx="2349785" cy="984885"/>
            </a:xfrm>
            <a:prstGeom prst="rect">
              <a:avLst/>
            </a:prstGeom>
            <a:noFill/>
          </p:spPr>
          <p:txBody>
            <a:bodyPr wrap="square">
              <a:spAutoFit/>
            </a:body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a:p>
              <a:pPr algn="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35" name="矩形 134"/>
            <p:cNvSpPr/>
            <p:nvPr/>
          </p:nvSpPr>
          <p:spPr>
            <a:xfrm>
              <a:off x="3015258" y="1934430"/>
              <a:ext cx="598818" cy="533479"/>
            </a:xfrm>
            <a:prstGeom prst="rect">
              <a:avLst/>
            </a:prstGeom>
          </p:spPr>
          <p:txBody>
            <a:bodyPr wrap="none">
              <a:spAutoFit/>
            </a:bodyPr>
            <a:lstStyle/>
            <a:p>
              <a:pPr algn="r"/>
              <a:r>
                <a:rPr lang="en-US" altLang="zh-CN" sz="2000" spc="75" dirty="0">
                  <a:solidFill>
                    <a:schemeClr val="accent2"/>
                  </a:solidFill>
                  <a:latin typeface="Impact" panose="020B0806030902050204" pitchFamily="34" charset="0"/>
                  <a:ea typeface="方正正黑简体" panose="02000000000000000000" pitchFamily="2" charset="-122"/>
                </a:rPr>
                <a:t>03</a:t>
              </a:r>
              <a:endParaRPr lang="zh-CN" altLang="en-US" sz="2000" dirty="0">
                <a:solidFill>
                  <a:schemeClr val="accent2"/>
                </a:solidFill>
                <a:latin typeface="Impact" panose="020B0806030902050204" pitchFamily="34" charset="0"/>
              </a:endParaRPr>
            </a:p>
          </p:txBody>
        </p:sp>
      </p:grpSp>
      <p:sp>
        <p:nvSpPr>
          <p:cNvPr id="138" name="原创设计师QQ598969553          _11"/>
          <p:cNvSpPr txBox="1"/>
          <p:nvPr/>
        </p:nvSpPr>
        <p:spPr>
          <a:xfrm>
            <a:off x="5939078" y="2655700"/>
            <a:ext cx="2149327" cy="684803"/>
          </a:xfrm>
          <a:prstGeom prst="rect">
            <a:avLst/>
          </a:prstGeom>
          <a:noFill/>
        </p:spPr>
        <p:txBody>
          <a:bodyPr wrap="square" lIns="68580" tIns="34290" rIns="68580" bIns="34290" rtlCol="0">
            <a:spAutoFit/>
          </a:body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39" name="原创设计师QQ598969553          _12"/>
          <p:cNvSpPr txBox="1"/>
          <p:nvPr/>
        </p:nvSpPr>
        <p:spPr>
          <a:xfrm>
            <a:off x="5939077" y="2335994"/>
            <a:ext cx="1900558" cy="284693"/>
          </a:xfrm>
          <a:prstGeom prst="rect">
            <a:avLst/>
          </a:prstGeom>
          <a:noFill/>
        </p:spPr>
        <p:txBody>
          <a:bodyPr wrap="square" lIns="68580" tIns="34290" rIns="68580" bIns="34290"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40" name="原创设计师QQ598969553          _13"/>
          <p:cNvSpPr/>
          <p:nvPr/>
        </p:nvSpPr>
        <p:spPr>
          <a:xfrm>
            <a:off x="5936526" y="1608407"/>
            <a:ext cx="1117935" cy="746358"/>
          </a:xfrm>
          <a:prstGeom prst="rect">
            <a:avLst/>
          </a:prstGeom>
        </p:spPr>
        <p:txBody>
          <a:bodyPr wrap="none" lIns="68580" tIns="34290" rIns="68580" bIns="34290">
            <a:spAutoFit/>
          </a:bodyPr>
          <a:lstStyle/>
          <a:p>
            <a:r>
              <a:rPr lang="en-US" altLang="zh-CN" sz="4400" dirty="0">
                <a:solidFill>
                  <a:schemeClr val="accent1"/>
                </a:solidFill>
                <a:latin typeface="+mn-ea"/>
              </a:rPr>
              <a:t>75</a:t>
            </a:r>
            <a:r>
              <a:rPr lang="en-US" altLang="zh-CN" sz="2800" dirty="0">
                <a:solidFill>
                  <a:schemeClr val="accent1"/>
                </a:solidFill>
                <a:latin typeface="+mn-ea"/>
              </a:rPr>
              <a:t>%</a:t>
            </a:r>
            <a:endParaRPr lang="zh-CN" altLang="en-US" sz="900" dirty="0">
              <a:solidFill>
                <a:schemeClr val="accent1"/>
              </a:solidFill>
              <a:latin typeface="+mn-ea"/>
            </a:endParaRPr>
          </a:p>
        </p:txBody>
      </p:sp>
      <p:sp>
        <p:nvSpPr>
          <p:cNvPr id="141" name="原创设计师QQ598969553          _14"/>
          <p:cNvSpPr/>
          <p:nvPr/>
        </p:nvSpPr>
        <p:spPr>
          <a:xfrm>
            <a:off x="5936526" y="3422505"/>
            <a:ext cx="2151733" cy="684803"/>
          </a:xfrm>
          <a:prstGeom prst="rect">
            <a:avLst/>
          </a:prstGeom>
          <a:noFill/>
        </p:spPr>
        <p:txBody>
          <a:bodyPr wrap="square" lIns="68580" tIns="34290" rIns="68580" bIns="34290" rtlCol="0">
            <a:spAutoFit/>
          </a:body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pic>
        <p:nvPicPr>
          <p:cNvPr id="46"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458172459"/>
      </p:ext>
    </p:extLst>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14:presetBounceEnd="40000">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14:bounceEnd="40000">
                                          <p:cBhvr additive="base">
                                            <p:cTn id="7" dur="500" fill="hold"/>
                                            <p:tgtEl>
                                              <p:spTgt spid="54"/>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54"/>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14:presetBounceEnd="40000">
                                      <p:stCondLst>
                                        <p:cond delay="200"/>
                                      </p:stCondLst>
                                      <p:childTnLst>
                                        <p:set>
                                          <p:cBhvr>
                                            <p:cTn id="10" dur="1" fill="hold">
                                              <p:stCondLst>
                                                <p:cond delay="0"/>
                                              </p:stCondLst>
                                            </p:cTn>
                                            <p:tgtEl>
                                              <p:spTgt spid="99"/>
                                            </p:tgtEl>
                                            <p:attrNameLst>
                                              <p:attrName>style.visibility</p:attrName>
                                            </p:attrNameLst>
                                          </p:cBhvr>
                                          <p:to>
                                            <p:strVal val="visible"/>
                                          </p:to>
                                        </p:set>
                                        <p:anim calcmode="lin" valueType="num" p14:bounceEnd="40000">
                                          <p:cBhvr additive="base">
                                            <p:cTn id="11" dur="500" fill="hold"/>
                                            <p:tgtEl>
                                              <p:spTgt spid="99"/>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99"/>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14:presetBounceEnd="40000">
                                      <p:stCondLst>
                                        <p:cond delay="400"/>
                                      </p:stCondLst>
                                      <p:childTnLst>
                                        <p:set>
                                          <p:cBhvr>
                                            <p:cTn id="14" dur="1" fill="hold">
                                              <p:stCondLst>
                                                <p:cond delay="0"/>
                                              </p:stCondLst>
                                            </p:cTn>
                                            <p:tgtEl>
                                              <p:spTgt spid="58"/>
                                            </p:tgtEl>
                                            <p:attrNameLst>
                                              <p:attrName>style.visibility</p:attrName>
                                            </p:attrNameLst>
                                          </p:cBhvr>
                                          <p:to>
                                            <p:strVal val="visible"/>
                                          </p:to>
                                        </p:set>
                                        <p:anim calcmode="lin" valueType="num" p14:bounceEnd="40000">
                                          <p:cBhvr additive="base">
                                            <p:cTn id="15" dur="500" fill="hold"/>
                                            <p:tgtEl>
                                              <p:spTgt spid="58"/>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58"/>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102"/>
                                            </p:tgtEl>
                                            <p:attrNameLst>
                                              <p:attrName>style.visibility</p:attrName>
                                            </p:attrNameLst>
                                          </p:cBhvr>
                                          <p:to>
                                            <p:strVal val="visible"/>
                                          </p:to>
                                        </p:set>
                                        <p:animEffect transition="in" filter="fade">
                                          <p:cBhvr>
                                            <p:cTn id="20" dur="500"/>
                                            <p:tgtEl>
                                              <p:spTgt spid="102"/>
                                            </p:tgtEl>
                                          </p:cBhvr>
                                        </p:animEffect>
                                        <p:anim calcmode="lin" valueType="num">
                                          <p:cBhvr>
                                            <p:cTn id="21" dur="500" fill="hold"/>
                                            <p:tgtEl>
                                              <p:spTgt spid="102"/>
                                            </p:tgtEl>
                                            <p:attrNameLst>
                                              <p:attrName>ppt_w</p:attrName>
                                            </p:attrNameLst>
                                          </p:cBhvr>
                                          <p:tavLst>
                                            <p:tav tm="0" fmla="#ppt_w*sin(2.5*pi*$)">
                                              <p:val>
                                                <p:fltVal val="0"/>
                                              </p:val>
                                            </p:tav>
                                            <p:tav tm="100000">
                                              <p:val>
                                                <p:fltVal val="1"/>
                                              </p:val>
                                            </p:tav>
                                          </p:tavLst>
                                        </p:anim>
                                        <p:anim calcmode="lin" valueType="num">
                                          <p:cBhvr>
                                            <p:cTn id="22" dur="500" fill="hold"/>
                                            <p:tgtEl>
                                              <p:spTgt spid="102"/>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22" presetClass="entr" presetSubtype="2" fill="hold" nodeType="afterEffect">
                                      <p:stCondLst>
                                        <p:cond delay="0"/>
                                      </p:stCondLst>
                                      <p:childTnLst>
                                        <p:set>
                                          <p:cBhvr>
                                            <p:cTn id="25" dur="1" fill="hold">
                                              <p:stCondLst>
                                                <p:cond delay="0"/>
                                              </p:stCondLst>
                                            </p:cTn>
                                            <p:tgtEl>
                                              <p:spTgt spid="123"/>
                                            </p:tgtEl>
                                            <p:attrNameLst>
                                              <p:attrName>style.visibility</p:attrName>
                                            </p:attrNameLst>
                                          </p:cBhvr>
                                          <p:to>
                                            <p:strVal val="visible"/>
                                          </p:to>
                                        </p:set>
                                        <p:animEffect transition="in" filter="wipe(right)">
                                          <p:cBhvr>
                                            <p:cTn id="26" dur="500"/>
                                            <p:tgtEl>
                                              <p:spTgt spid="123"/>
                                            </p:tgtEl>
                                          </p:cBhvr>
                                        </p:animEffect>
                                      </p:childTnLst>
                                    </p:cTn>
                                  </p:par>
                                </p:childTnLst>
                              </p:cTn>
                            </p:par>
                            <p:par>
                              <p:cTn id="27" fill="hold">
                                <p:stCondLst>
                                  <p:cond delay="1900"/>
                                </p:stCondLst>
                                <p:childTnLst>
                                  <p:par>
                                    <p:cTn id="28" presetID="45" presetClass="entr" presetSubtype="0" fill="hold" nodeType="afterEffect">
                                      <p:stCondLst>
                                        <p:cond delay="0"/>
                                      </p:stCondLst>
                                      <p:childTnLst>
                                        <p:set>
                                          <p:cBhvr>
                                            <p:cTn id="29" dur="1" fill="hold">
                                              <p:stCondLst>
                                                <p:cond delay="0"/>
                                              </p:stCondLst>
                                            </p:cTn>
                                            <p:tgtEl>
                                              <p:spTgt spid="112"/>
                                            </p:tgtEl>
                                            <p:attrNameLst>
                                              <p:attrName>style.visibility</p:attrName>
                                            </p:attrNameLst>
                                          </p:cBhvr>
                                          <p:to>
                                            <p:strVal val="visible"/>
                                          </p:to>
                                        </p:set>
                                        <p:animEffect transition="in" filter="fade">
                                          <p:cBhvr>
                                            <p:cTn id="30" dur="500"/>
                                            <p:tgtEl>
                                              <p:spTgt spid="112"/>
                                            </p:tgtEl>
                                          </p:cBhvr>
                                        </p:animEffect>
                                        <p:anim calcmode="lin" valueType="num">
                                          <p:cBhvr>
                                            <p:cTn id="31" dur="500" fill="hold"/>
                                            <p:tgtEl>
                                              <p:spTgt spid="112"/>
                                            </p:tgtEl>
                                            <p:attrNameLst>
                                              <p:attrName>ppt_w</p:attrName>
                                            </p:attrNameLst>
                                          </p:cBhvr>
                                          <p:tavLst>
                                            <p:tav tm="0" fmla="#ppt_w*sin(2.5*pi*$)">
                                              <p:val>
                                                <p:fltVal val="0"/>
                                              </p:val>
                                            </p:tav>
                                            <p:tav tm="100000">
                                              <p:val>
                                                <p:fltVal val="1"/>
                                              </p:val>
                                            </p:tav>
                                          </p:tavLst>
                                        </p:anim>
                                        <p:anim calcmode="lin" valueType="num">
                                          <p:cBhvr>
                                            <p:cTn id="32" dur="500" fill="hold"/>
                                            <p:tgtEl>
                                              <p:spTgt spid="112"/>
                                            </p:tgtEl>
                                            <p:attrNameLst>
                                              <p:attrName>ppt_h</p:attrName>
                                            </p:attrNameLst>
                                          </p:cBhvr>
                                          <p:tavLst>
                                            <p:tav tm="0">
                                              <p:val>
                                                <p:strVal val="#ppt_h"/>
                                              </p:val>
                                            </p:tav>
                                            <p:tav tm="100000">
                                              <p:val>
                                                <p:strVal val="#ppt_h"/>
                                              </p:val>
                                            </p:tav>
                                          </p:tavLst>
                                        </p:anim>
                                      </p:childTnLst>
                                    </p:cTn>
                                  </p:par>
                                </p:childTnLst>
                              </p:cTn>
                            </p:par>
                            <p:par>
                              <p:cTn id="33" fill="hold">
                                <p:stCondLst>
                                  <p:cond delay="2400"/>
                                </p:stCondLst>
                                <p:childTnLst>
                                  <p:par>
                                    <p:cTn id="34" presetID="22" presetClass="entr" presetSubtype="2" fill="hold" nodeType="afterEffect">
                                      <p:stCondLst>
                                        <p:cond delay="0"/>
                                      </p:stCondLst>
                                      <p:childTnLst>
                                        <p:set>
                                          <p:cBhvr>
                                            <p:cTn id="35" dur="1" fill="hold">
                                              <p:stCondLst>
                                                <p:cond delay="0"/>
                                              </p:stCondLst>
                                            </p:cTn>
                                            <p:tgtEl>
                                              <p:spTgt spid="128"/>
                                            </p:tgtEl>
                                            <p:attrNameLst>
                                              <p:attrName>style.visibility</p:attrName>
                                            </p:attrNameLst>
                                          </p:cBhvr>
                                          <p:to>
                                            <p:strVal val="visible"/>
                                          </p:to>
                                        </p:set>
                                        <p:animEffect transition="in" filter="wipe(right)">
                                          <p:cBhvr>
                                            <p:cTn id="36" dur="500"/>
                                            <p:tgtEl>
                                              <p:spTgt spid="128"/>
                                            </p:tgtEl>
                                          </p:cBhvr>
                                        </p:animEffect>
                                      </p:childTnLst>
                                    </p:cTn>
                                  </p:par>
                                </p:childTnLst>
                              </p:cTn>
                            </p:par>
                            <p:par>
                              <p:cTn id="37" fill="hold">
                                <p:stCondLst>
                                  <p:cond delay="2900"/>
                                </p:stCondLst>
                                <p:childTnLst>
                                  <p:par>
                                    <p:cTn id="38" presetID="45" presetClass="entr" presetSubtype="0" fill="hold" nodeType="afterEffect">
                                      <p:stCondLst>
                                        <p:cond delay="0"/>
                                      </p:stCondLst>
                                      <p:childTnLst>
                                        <p:set>
                                          <p:cBhvr>
                                            <p:cTn id="39" dur="1" fill="hold">
                                              <p:stCondLst>
                                                <p:cond delay="0"/>
                                              </p:stCondLst>
                                            </p:cTn>
                                            <p:tgtEl>
                                              <p:spTgt spid="120"/>
                                            </p:tgtEl>
                                            <p:attrNameLst>
                                              <p:attrName>style.visibility</p:attrName>
                                            </p:attrNameLst>
                                          </p:cBhvr>
                                          <p:to>
                                            <p:strVal val="visible"/>
                                          </p:to>
                                        </p:set>
                                        <p:animEffect transition="in" filter="fade">
                                          <p:cBhvr>
                                            <p:cTn id="40" dur="500"/>
                                            <p:tgtEl>
                                              <p:spTgt spid="120"/>
                                            </p:tgtEl>
                                          </p:cBhvr>
                                        </p:animEffect>
                                        <p:anim calcmode="lin" valueType="num">
                                          <p:cBhvr>
                                            <p:cTn id="41" dur="500" fill="hold"/>
                                            <p:tgtEl>
                                              <p:spTgt spid="120"/>
                                            </p:tgtEl>
                                            <p:attrNameLst>
                                              <p:attrName>ppt_w</p:attrName>
                                            </p:attrNameLst>
                                          </p:cBhvr>
                                          <p:tavLst>
                                            <p:tav tm="0" fmla="#ppt_w*sin(2.5*pi*$)">
                                              <p:val>
                                                <p:fltVal val="0"/>
                                              </p:val>
                                            </p:tav>
                                            <p:tav tm="100000">
                                              <p:val>
                                                <p:fltVal val="1"/>
                                              </p:val>
                                            </p:tav>
                                          </p:tavLst>
                                        </p:anim>
                                        <p:anim calcmode="lin" valueType="num">
                                          <p:cBhvr>
                                            <p:cTn id="42" dur="500" fill="hold"/>
                                            <p:tgtEl>
                                              <p:spTgt spid="120"/>
                                            </p:tgtEl>
                                            <p:attrNameLst>
                                              <p:attrName>ppt_h</p:attrName>
                                            </p:attrNameLst>
                                          </p:cBhvr>
                                          <p:tavLst>
                                            <p:tav tm="0">
                                              <p:val>
                                                <p:strVal val="#ppt_h"/>
                                              </p:val>
                                            </p:tav>
                                            <p:tav tm="100000">
                                              <p:val>
                                                <p:strVal val="#ppt_h"/>
                                              </p:val>
                                            </p:tav>
                                          </p:tavLst>
                                        </p:anim>
                                      </p:childTnLst>
                                    </p:cTn>
                                  </p:par>
                                </p:childTnLst>
                              </p:cTn>
                            </p:par>
                            <p:par>
                              <p:cTn id="43" fill="hold">
                                <p:stCondLst>
                                  <p:cond delay="3400"/>
                                </p:stCondLst>
                                <p:childTnLst>
                                  <p:par>
                                    <p:cTn id="44" presetID="22" presetClass="entr" presetSubtype="2" fill="hold" nodeType="afterEffect">
                                      <p:stCondLst>
                                        <p:cond delay="0"/>
                                      </p:stCondLst>
                                      <p:childTnLst>
                                        <p:set>
                                          <p:cBhvr>
                                            <p:cTn id="45" dur="1" fill="hold">
                                              <p:stCondLst>
                                                <p:cond delay="0"/>
                                              </p:stCondLst>
                                            </p:cTn>
                                            <p:tgtEl>
                                              <p:spTgt spid="133"/>
                                            </p:tgtEl>
                                            <p:attrNameLst>
                                              <p:attrName>style.visibility</p:attrName>
                                            </p:attrNameLst>
                                          </p:cBhvr>
                                          <p:to>
                                            <p:strVal val="visible"/>
                                          </p:to>
                                        </p:set>
                                        <p:animEffect transition="in" filter="wipe(right)">
                                          <p:cBhvr>
                                            <p:cTn id="46" dur="500"/>
                                            <p:tgtEl>
                                              <p:spTgt spid="133"/>
                                            </p:tgtEl>
                                          </p:cBhvr>
                                        </p:animEffect>
                                      </p:childTnLst>
                                    </p:cTn>
                                  </p:par>
                                </p:childTnLst>
                              </p:cTn>
                            </p:par>
                            <p:par>
                              <p:cTn id="47" fill="hold">
                                <p:stCondLst>
                                  <p:cond delay="390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140"/>
                                            </p:tgtEl>
                                            <p:attrNameLst>
                                              <p:attrName>style.visibility</p:attrName>
                                            </p:attrNameLst>
                                          </p:cBhvr>
                                          <p:to>
                                            <p:strVal val="visible"/>
                                          </p:to>
                                        </p:set>
                                        <p:anim calcmode="lin" valueType="num">
                                          <p:cBhvr>
                                            <p:cTn id="50" dur="500" fill="hold"/>
                                            <p:tgtEl>
                                              <p:spTgt spid="140"/>
                                            </p:tgtEl>
                                            <p:attrNameLst>
                                              <p:attrName>ppt_w</p:attrName>
                                            </p:attrNameLst>
                                          </p:cBhvr>
                                          <p:tavLst>
                                            <p:tav tm="0">
                                              <p:val>
                                                <p:fltVal val="0"/>
                                              </p:val>
                                            </p:tav>
                                            <p:tav tm="100000">
                                              <p:val>
                                                <p:strVal val="#ppt_w"/>
                                              </p:val>
                                            </p:tav>
                                          </p:tavLst>
                                        </p:anim>
                                        <p:anim calcmode="lin" valueType="num">
                                          <p:cBhvr>
                                            <p:cTn id="51" dur="500" fill="hold"/>
                                            <p:tgtEl>
                                              <p:spTgt spid="140"/>
                                            </p:tgtEl>
                                            <p:attrNameLst>
                                              <p:attrName>ppt_h</p:attrName>
                                            </p:attrNameLst>
                                          </p:cBhvr>
                                          <p:tavLst>
                                            <p:tav tm="0">
                                              <p:val>
                                                <p:fltVal val="0"/>
                                              </p:val>
                                            </p:tav>
                                            <p:tav tm="100000">
                                              <p:val>
                                                <p:strVal val="#ppt_h"/>
                                              </p:val>
                                            </p:tav>
                                          </p:tavLst>
                                        </p:anim>
                                        <p:animEffect transition="in" filter="fade">
                                          <p:cBhvr>
                                            <p:cTn id="52" dur="500"/>
                                            <p:tgtEl>
                                              <p:spTgt spid="140"/>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139"/>
                                            </p:tgtEl>
                                            <p:attrNameLst>
                                              <p:attrName>style.visibility</p:attrName>
                                            </p:attrNameLst>
                                          </p:cBhvr>
                                          <p:to>
                                            <p:strVal val="visible"/>
                                          </p:to>
                                        </p:set>
                                        <p:animEffect transition="in" filter="wipe(left)">
                                          <p:cBhvr>
                                            <p:cTn id="56" dur="500"/>
                                            <p:tgtEl>
                                              <p:spTgt spid="139"/>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41"/>
                                            </p:tgtEl>
                                            <p:attrNameLst>
                                              <p:attrName>style.visibility</p:attrName>
                                            </p:attrNameLst>
                                          </p:cBhvr>
                                          <p:to>
                                            <p:strVal val="visible"/>
                                          </p:to>
                                        </p:set>
                                        <p:animEffect transition="in" filter="wipe(left)">
                                          <p:cBhvr>
                                            <p:cTn id="59" dur="500"/>
                                            <p:tgtEl>
                                              <p:spTgt spid="141"/>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38"/>
                                            </p:tgtEl>
                                            <p:attrNameLst>
                                              <p:attrName>style.visibility</p:attrName>
                                            </p:attrNameLst>
                                          </p:cBhvr>
                                          <p:to>
                                            <p:strVal val="visible"/>
                                          </p:to>
                                        </p:set>
                                        <p:animEffect transition="in" filter="wipe(left)">
                                          <p:cBhvr>
                                            <p:cTn id="62"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39" grpId="0"/>
          <p:bldP spid="140" grpId="0"/>
          <p:bldP spid="1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0-#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stCondLst>
                                        <p:cond delay="200"/>
                                      </p:stCondLst>
                                      <p:childTnLst>
                                        <p:set>
                                          <p:cBhvr>
                                            <p:cTn id="10" dur="1" fill="hold">
                                              <p:stCondLst>
                                                <p:cond delay="0"/>
                                              </p:stCondLst>
                                            </p:cTn>
                                            <p:tgtEl>
                                              <p:spTgt spid="99"/>
                                            </p:tgtEl>
                                            <p:attrNameLst>
                                              <p:attrName>style.visibility</p:attrName>
                                            </p:attrNameLst>
                                          </p:cBhvr>
                                          <p:to>
                                            <p:strVal val="visible"/>
                                          </p:to>
                                        </p:set>
                                        <p:anim calcmode="lin" valueType="num">
                                          <p:cBhvr additive="base">
                                            <p:cTn id="11" dur="500" fill="hold"/>
                                            <p:tgtEl>
                                              <p:spTgt spid="99"/>
                                            </p:tgtEl>
                                            <p:attrNameLst>
                                              <p:attrName>ppt_x</p:attrName>
                                            </p:attrNameLst>
                                          </p:cBhvr>
                                          <p:tavLst>
                                            <p:tav tm="0">
                                              <p:val>
                                                <p:strVal val="1+#ppt_w/2"/>
                                              </p:val>
                                            </p:tav>
                                            <p:tav tm="100000">
                                              <p:val>
                                                <p:strVal val="#ppt_x"/>
                                              </p:val>
                                            </p:tav>
                                          </p:tavLst>
                                        </p:anim>
                                        <p:anim calcmode="lin" valueType="num">
                                          <p:cBhvr additive="base">
                                            <p:cTn id="12" dur="500" fill="hold"/>
                                            <p:tgtEl>
                                              <p:spTgt spid="99"/>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stCondLst>
                                        <p:cond delay="400"/>
                                      </p:stCondLst>
                                      <p:childTnLst>
                                        <p:set>
                                          <p:cBhvr>
                                            <p:cTn id="14" dur="1" fill="hold">
                                              <p:stCondLst>
                                                <p:cond delay="0"/>
                                              </p:stCondLst>
                                            </p:cTn>
                                            <p:tgtEl>
                                              <p:spTgt spid="58"/>
                                            </p:tgtEl>
                                            <p:attrNameLst>
                                              <p:attrName>style.visibility</p:attrName>
                                            </p:attrNameLst>
                                          </p:cBhvr>
                                          <p:to>
                                            <p:strVal val="visible"/>
                                          </p:to>
                                        </p:set>
                                        <p:anim calcmode="lin" valueType="num">
                                          <p:cBhvr additive="base">
                                            <p:cTn id="15" dur="500" fill="hold"/>
                                            <p:tgtEl>
                                              <p:spTgt spid="58"/>
                                            </p:tgtEl>
                                            <p:attrNameLst>
                                              <p:attrName>ppt_x</p:attrName>
                                            </p:attrNameLst>
                                          </p:cBhvr>
                                          <p:tavLst>
                                            <p:tav tm="0">
                                              <p:val>
                                                <p:strVal val="#ppt_x"/>
                                              </p:val>
                                            </p:tav>
                                            <p:tav tm="100000">
                                              <p:val>
                                                <p:strVal val="#ppt_x"/>
                                              </p:val>
                                            </p:tav>
                                          </p:tavLst>
                                        </p:anim>
                                        <p:anim calcmode="lin" valueType="num">
                                          <p:cBhvr additive="base">
                                            <p:cTn id="16" dur="500" fill="hold"/>
                                            <p:tgtEl>
                                              <p:spTgt spid="58"/>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102"/>
                                            </p:tgtEl>
                                            <p:attrNameLst>
                                              <p:attrName>style.visibility</p:attrName>
                                            </p:attrNameLst>
                                          </p:cBhvr>
                                          <p:to>
                                            <p:strVal val="visible"/>
                                          </p:to>
                                        </p:set>
                                        <p:animEffect transition="in" filter="fade">
                                          <p:cBhvr>
                                            <p:cTn id="20" dur="500"/>
                                            <p:tgtEl>
                                              <p:spTgt spid="102"/>
                                            </p:tgtEl>
                                          </p:cBhvr>
                                        </p:animEffect>
                                        <p:anim calcmode="lin" valueType="num">
                                          <p:cBhvr>
                                            <p:cTn id="21" dur="500" fill="hold"/>
                                            <p:tgtEl>
                                              <p:spTgt spid="102"/>
                                            </p:tgtEl>
                                            <p:attrNameLst>
                                              <p:attrName>ppt_w</p:attrName>
                                            </p:attrNameLst>
                                          </p:cBhvr>
                                          <p:tavLst>
                                            <p:tav tm="0" fmla="#ppt_w*sin(2.5*pi*$)">
                                              <p:val>
                                                <p:fltVal val="0"/>
                                              </p:val>
                                            </p:tav>
                                            <p:tav tm="100000">
                                              <p:val>
                                                <p:fltVal val="1"/>
                                              </p:val>
                                            </p:tav>
                                          </p:tavLst>
                                        </p:anim>
                                        <p:anim calcmode="lin" valueType="num">
                                          <p:cBhvr>
                                            <p:cTn id="22" dur="500" fill="hold"/>
                                            <p:tgtEl>
                                              <p:spTgt spid="102"/>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22" presetClass="entr" presetSubtype="2" fill="hold" nodeType="afterEffect">
                                      <p:stCondLst>
                                        <p:cond delay="0"/>
                                      </p:stCondLst>
                                      <p:childTnLst>
                                        <p:set>
                                          <p:cBhvr>
                                            <p:cTn id="25" dur="1" fill="hold">
                                              <p:stCondLst>
                                                <p:cond delay="0"/>
                                              </p:stCondLst>
                                            </p:cTn>
                                            <p:tgtEl>
                                              <p:spTgt spid="123"/>
                                            </p:tgtEl>
                                            <p:attrNameLst>
                                              <p:attrName>style.visibility</p:attrName>
                                            </p:attrNameLst>
                                          </p:cBhvr>
                                          <p:to>
                                            <p:strVal val="visible"/>
                                          </p:to>
                                        </p:set>
                                        <p:animEffect transition="in" filter="wipe(right)">
                                          <p:cBhvr>
                                            <p:cTn id="26" dur="500"/>
                                            <p:tgtEl>
                                              <p:spTgt spid="123"/>
                                            </p:tgtEl>
                                          </p:cBhvr>
                                        </p:animEffect>
                                      </p:childTnLst>
                                    </p:cTn>
                                  </p:par>
                                </p:childTnLst>
                              </p:cTn>
                            </p:par>
                            <p:par>
                              <p:cTn id="27" fill="hold">
                                <p:stCondLst>
                                  <p:cond delay="1900"/>
                                </p:stCondLst>
                                <p:childTnLst>
                                  <p:par>
                                    <p:cTn id="28" presetID="45" presetClass="entr" presetSubtype="0" fill="hold" nodeType="afterEffect">
                                      <p:stCondLst>
                                        <p:cond delay="0"/>
                                      </p:stCondLst>
                                      <p:childTnLst>
                                        <p:set>
                                          <p:cBhvr>
                                            <p:cTn id="29" dur="1" fill="hold">
                                              <p:stCondLst>
                                                <p:cond delay="0"/>
                                              </p:stCondLst>
                                            </p:cTn>
                                            <p:tgtEl>
                                              <p:spTgt spid="112"/>
                                            </p:tgtEl>
                                            <p:attrNameLst>
                                              <p:attrName>style.visibility</p:attrName>
                                            </p:attrNameLst>
                                          </p:cBhvr>
                                          <p:to>
                                            <p:strVal val="visible"/>
                                          </p:to>
                                        </p:set>
                                        <p:animEffect transition="in" filter="fade">
                                          <p:cBhvr>
                                            <p:cTn id="30" dur="500"/>
                                            <p:tgtEl>
                                              <p:spTgt spid="112"/>
                                            </p:tgtEl>
                                          </p:cBhvr>
                                        </p:animEffect>
                                        <p:anim calcmode="lin" valueType="num">
                                          <p:cBhvr>
                                            <p:cTn id="31" dur="500" fill="hold"/>
                                            <p:tgtEl>
                                              <p:spTgt spid="112"/>
                                            </p:tgtEl>
                                            <p:attrNameLst>
                                              <p:attrName>ppt_w</p:attrName>
                                            </p:attrNameLst>
                                          </p:cBhvr>
                                          <p:tavLst>
                                            <p:tav tm="0" fmla="#ppt_w*sin(2.5*pi*$)">
                                              <p:val>
                                                <p:fltVal val="0"/>
                                              </p:val>
                                            </p:tav>
                                            <p:tav tm="100000">
                                              <p:val>
                                                <p:fltVal val="1"/>
                                              </p:val>
                                            </p:tav>
                                          </p:tavLst>
                                        </p:anim>
                                        <p:anim calcmode="lin" valueType="num">
                                          <p:cBhvr>
                                            <p:cTn id="32" dur="500" fill="hold"/>
                                            <p:tgtEl>
                                              <p:spTgt spid="112"/>
                                            </p:tgtEl>
                                            <p:attrNameLst>
                                              <p:attrName>ppt_h</p:attrName>
                                            </p:attrNameLst>
                                          </p:cBhvr>
                                          <p:tavLst>
                                            <p:tav tm="0">
                                              <p:val>
                                                <p:strVal val="#ppt_h"/>
                                              </p:val>
                                            </p:tav>
                                            <p:tav tm="100000">
                                              <p:val>
                                                <p:strVal val="#ppt_h"/>
                                              </p:val>
                                            </p:tav>
                                          </p:tavLst>
                                        </p:anim>
                                      </p:childTnLst>
                                    </p:cTn>
                                  </p:par>
                                </p:childTnLst>
                              </p:cTn>
                            </p:par>
                            <p:par>
                              <p:cTn id="33" fill="hold">
                                <p:stCondLst>
                                  <p:cond delay="2400"/>
                                </p:stCondLst>
                                <p:childTnLst>
                                  <p:par>
                                    <p:cTn id="34" presetID="22" presetClass="entr" presetSubtype="2" fill="hold" nodeType="afterEffect">
                                      <p:stCondLst>
                                        <p:cond delay="0"/>
                                      </p:stCondLst>
                                      <p:childTnLst>
                                        <p:set>
                                          <p:cBhvr>
                                            <p:cTn id="35" dur="1" fill="hold">
                                              <p:stCondLst>
                                                <p:cond delay="0"/>
                                              </p:stCondLst>
                                            </p:cTn>
                                            <p:tgtEl>
                                              <p:spTgt spid="128"/>
                                            </p:tgtEl>
                                            <p:attrNameLst>
                                              <p:attrName>style.visibility</p:attrName>
                                            </p:attrNameLst>
                                          </p:cBhvr>
                                          <p:to>
                                            <p:strVal val="visible"/>
                                          </p:to>
                                        </p:set>
                                        <p:animEffect transition="in" filter="wipe(right)">
                                          <p:cBhvr>
                                            <p:cTn id="36" dur="500"/>
                                            <p:tgtEl>
                                              <p:spTgt spid="128"/>
                                            </p:tgtEl>
                                          </p:cBhvr>
                                        </p:animEffect>
                                      </p:childTnLst>
                                    </p:cTn>
                                  </p:par>
                                </p:childTnLst>
                              </p:cTn>
                            </p:par>
                            <p:par>
                              <p:cTn id="37" fill="hold">
                                <p:stCondLst>
                                  <p:cond delay="2900"/>
                                </p:stCondLst>
                                <p:childTnLst>
                                  <p:par>
                                    <p:cTn id="38" presetID="45" presetClass="entr" presetSubtype="0" fill="hold" nodeType="afterEffect">
                                      <p:stCondLst>
                                        <p:cond delay="0"/>
                                      </p:stCondLst>
                                      <p:childTnLst>
                                        <p:set>
                                          <p:cBhvr>
                                            <p:cTn id="39" dur="1" fill="hold">
                                              <p:stCondLst>
                                                <p:cond delay="0"/>
                                              </p:stCondLst>
                                            </p:cTn>
                                            <p:tgtEl>
                                              <p:spTgt spid="120"/>
                                            </p:tgtEl>
                                            <p:attrNameLst>
                                              <p:attrName>style.visibility</p:attrName>
                                            </p:attrNameLst>
                                          </p:cBhvr>
                                          <p:to>
                                            <p:strVal val="visible"/>
                                          </p:to>
                                        </p:set>
                                        <p:animEffect transition="in" filter="fade">
                                          <p:cBhvr>
                                            <p:cTn id="40" dur="500"/>
                                            <p:tgtEl>
                                              <p:spTgt spid="120"/>
                                            </p:tgtEl>
                                          </p:cBhvr>
                                        </p:animEffect>
                                        <p:anim calcmode="lin" valueType="num">
                                          <p:cBhvr>
                                            <p:cTn id="41" dur="500" fill="hold"/>
                                            <p:tgtEl>
                                              <p:spTgt spid="120"/>
                                            </p:tgtEl>
                                            <p:attrNameLst>
                                              <p:attrName>ppt_w</p:attrName>
                                            </p:attrNameLst>
                                          </p:cBhvr>
                                          <p:tavLst>
                                            <p:tav tm="0" fmla="#ppt_w*sin(2.5*pi*$)">
                                              <p:val>
                                                <p:fltVal val="0"/>
                                              </p:val>
                                            </p:tav>
                                            <p:tav tm="100000">
                                              <p:val>
                                                <p:fltVal val="1"/>
                                              </p:val>
                                            </p:tav>
                                          </p:tavLst>
                                        </p:anim>
                                        <p:anim calcmode="lin" valueType="num">
                                          <p:cBhvr>
                                            <p:cTn id="42" dur="500" fill="hold"/>
                                            <p:tgtEl>
                                              <p:spTgt spid="120"/>
                                            </p:tgtEl>
                                            <p:attrNameLst>
                                              <p:attrName>ppt_h</p:attrName>
                                            </p:attrNameLst>
                                          </p:cBhvr>
                                          <p:tavLst>
                                            <p:tav tm="0">
                                              <p:val>
                                                <p:strVal val="#ppt_h"/>
                                              </p:val>
                                            </p:tav>
                                            <p:tav tm="100000">
                                              <p:val>
                                                <p:strVal val="#ppt_h"/>
                                              </p:val>
                                            </p:tav>
                                          </p:tavLst>
                                        </p:anim>
                                      </p:childTnLst>
                                    </p:cTn>
                                  </p:par>
                                </p:childTnLst>
                              </p:cTn>
                            </p:par>
                            <p:par>
                              <p:cTn id="43" fill="hold">
                                <p:stCondLst>
                                  <p:cond delay="3400"/>
                                </p:stCondLst>
                                <p:childTnLst>
                                  <p:par>
                                    <p:cTn id="44" presetID="22" presetClass="entr" presetSubtype="2" fill="hold" nodeType="afterEffect">
                                      <p:stCondLst>
                                        <p:cond delay="0"/>
                                      </p:stCondLst>
                                      <p:childTnLst>
                                        <p:set>
                                          <p:cBhvr>
                                            <p:cTn id="45" dur="1" fill="hold">
                                              <p:stCondLst>
                                                <p:cond delay="0"/>
                                              </p:stCondLst>
                                            </p:cTn>
                                            <p:tgtEl>
                                              <p:spTgt spid="133"/>
                                            </p:tgtEl>
                                            <p:attrNameLst>
                                              <p:attrName>style.visibility</p:attrName>
                                            </p:attrNameLst>
                                          </p:cBhvr>
                                          <p:to>
                                            <p:strVal val="visible"/>
                                          </p:to>
                                        </p:set>
                                        <p:animEffect transition="in" filter="wipe(right)">
                                          <p:cBhvr>
                                            <p:cTn id="46" dur="500"/>
                                            <p:tgtEl>
                                              <p:spTgt spid="133"/>
                                            </p:tgtEl>
                                          </p:cBhvr>
                                        </p:animEffect>
                                      </p:childTnLst>
                                    </p:cTn>
                                  </p:par>
                                </p:childTnLst>
                              </p:cTn>
                            </p:par>
                            <p:par>
                              <p:cTn id="47" fill="hold">
                                <p:stCondLst>
                                  <p:cond delay="390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140"/>
                                            </p:tgtEl>
                                            <p:attrNameLst>
                                              <p:attrName>style.visibility</p:attrName>
                                            </p:attrNameLst>
                                          </p:cBhvr>
                                          <p:to>
                                            <p:strVal val="visible"/>
                                          </p:to>
                                        </p:set>
                                        <p:anim calcmode="lin" valueType="num">
                                          <p:cBhvr>
                                            <p:cTn id="50" dur="500" fill="hold"/>
                                            <p:tgtEl>
                                              <p:spTgt spid="140"/>
                                            </p:tgtEl>
                                            <p:attrNameLst>
                                              <p:attrName>ppt_w</p:attrName>
                                            </p:attrNameLst>
                                          </p:cBhvr>
                                          <p:tavLst>
                                            <p:tav tm="0">
                                              <p:val>
                                                <p:fltVal val="0"/>
                                              </p:val>
                                            </p:tav>
                                            <p:tav tm="100000">
                                              <p:val>
                                                <p:strVal val="#ppt_w"/>
                                              </p:val>
                                            </p:tav>
                                          </p:tavLst>
                                        </p:anim>
                                        <p:anim calcmode="lin" valueType="num">
                                          <p:cBhvr>
                                            <p:cTn id="51" dur="500" fill="hold"/>
                                            <p:tgtEl>
                                              <p:spTgt spid="140"/>
                                            </p:tgtEl>
                                            <p:attrNameLst>
                                              <p:attrName>ppt_h</p:attrName>
                                            </p:attrNameLst>
                                          </p:cBhvr>
                                          <p:tavLst>
                                            <p:tav tm="0">
                                              <p:val>
                                                <p:fltVal val="0"/>
                                              </p:val>
                                            </p:tav>
                                            <p:tav tm="100000">
                                              <p:val>
                                                <p:strVal val="#ppt_h"/>
                                              </p:val>
                                            </p:tav>
                                          </p:tavLst>
                                        </p:anim>
                                        <p:animEffect transition="in" filter="fade">
                                          <p:cBhvr>
                                            <p:cTn id="52" dur="500"/>
                                            <p:tgtEl>
                                              <p:spTgt spid="140"/>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139"/>
                                            </p:tgtEl>
                                            <p:attrNameLst>
                                              <p:attrName>style.visibility</p:attrName>
                                            </p:attrNameLst>
                                          </p:cBhvr>
                                          <p:to>
                                            <p:strVal val="visible"/>
                                          </p:to>
                                        </p:set>
                                        <p:animEffect transition="in" filter="wipe(left)">
                                          <p:cBhvr>
                                            <p:cTn id="56" dur="500"/>
                                            <p:tgtEl>
                                              <p:spTgt spid="139"/>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41"/>
                                            </p:tgtEl>
                                            <p:attrNameLst>
                                              <p:attrName>style.visibility</p:attrName>
                                            </p:attrNameLst>
                                          </p:cBhvr>
                                          <p:to>
                                            <p:strVal val="visible"/>
                                          </p:to>
                                        </p:set>
                                        <p:animEffect transition="in" filter="wipe(left)">
                                          <p:cBhvr>
                                            <p:cTn id="59" dur="500"/>
                                            <p:tgtEl>
                                              <p:spTgt spid="141"/>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38"/>
                                            </p:tgtEl>
                                            <p:attrNameLst>
                                              <p:attrName>style.visibility</p:attrName>
                                            </p:attrNameLst>
                                          </p:cBhvr>
                                          <p:to>
                                            <p:strVal val="visible"/>
                                          </p:to>
                                        </p:set>
                                        <p:animEffect transition="in" filter="wipe(left)">
                                          <p:cBhvr>
                                            <p:cTn id="62"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39" grpId="0"/>
          <p:bldP spid="140" grpId="0"/>
          <p:bldP spid="141"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原创设计师QQ598969553          _1"/>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3" name="原创设计师QQ598969553          _2"/>
          <p:cNvSpPr>
            <a:spLocks/>
          </p:cNvSpPr>
          <p:nvPr/>
        </p:nvSpPr>
        <p:spPr bwMode="gray">
          <a:xfrm flipV="1">
            <a:off x="1531850" y="2876219"/>
            <a:ext cx="819764" cy="114053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4" name="原创设计师QQ598969553          _3"/>
          <p:cNvSpPr>
            <a:spLocks/>
          </p:cNvSpPr>
          <p:nvPr/>
        </p:nvSpPr>
        <p:spPr bwMode="gray">
          <a:xfrm rot="16200000">
            <a:off x="1747861" y="2401564"/>
            <a:ext cx="243647" cy="97440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6" name="原创设计师QQ598969553          _4"/>
          <p:cNvSpPr>
            <a:spLocks/>
          </p:cNvSpPr>
          <p:nvPr/>
        </p:nvSpPr>
        <p:spPr bwMode="gray">
          <a:xfrm>
            <a:off x="1526579" y="1630311"/>
            <a:ext cx="819764" cy="132119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7" name="原创设计师QQ598969553          _5"/>
          <p:cNvSpPr>
            <a:spLocks noChangeArrowheads="1"/>
          </p:cNvSpPr>
          <p:nvPr/>
        </p:nvSpPr>
        <p:spPr bwMode="gray">
          <a:xfrm>
            <a:off x="3378267" y="1338757"/>
            <a:ext cx="4434093" cy="896993"/>
          </a:xfrm>
          <a:prstGeom prst="roundRect">
            <a:avLst>
              <a:gd name="adj" fmla="val 11505"/>
            </a:avLst>
          </a:prstGeom>
          <a:noFill/>
          <a:ln w="15875" cap="flat" cmpd="sng" algn="ctr">
            <a:solidFill>
              <a:schemeClr val="accent1"/>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9" name="原创设计师QQ598969553          _6"/>
          <p:cNvSpPr>
            <a:spLocks noChangeArrowheads="1"/>
          </p:cNvSpPr>
          <p:nvPr/>
        </p:nvSpPr>
        <p:spPr bwMode="gray">
          <a:xfrm>
            <a:off x="3378267" y="2428790"/>
            <a:ext cx="4434093" cy="894027"/>
          </a:xfrm>
          <a:prstGeom prst="roundRect">
            <a:avLst>
              <a:gd name="adj" fmla="val 11505"/>
            </a:avLst>
          </a:prstGeom>
          <a:noFill/>
          <a:ln w="15875" cap="flat" cmpd="sng" algn="ctr">
            <a:solidFill>
              <a:schemeClr val="accent2"/>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11" name="原创设计师QQ598969553          _7"/>
          <p:cNvSpPr>
            <a:spLocks noChangeArrowheads="1"/>
          </p:cNvSpPr>
          <p:nvPr/>
        </p:nvSpPr>
        <p:spPr bwMode="ltGray">
          <a:xfrm>
            <a:off x="3378267" y="3509594"/>
            <a:ext cx="4434093" cy="886051"/>
          </a:xfrm>
          <a:prstGeom prst="roundRect">
            <a:avLst>
              <a:gd name="adj" fmla="val 11505"/>
            </a:avLst>
          </a:prstGeom>
          <a:noFill/>
          <a:ln w="15875" cap="flat" cmpd="sng" algn="ctr">
            <a:solidFill>
              <a:schemeClr val="bg1">
                <a:lumMod val="75000"/>
              </a:schemeClr>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grpSp>
        <p:nvGrpSpPr>
          <p:cNvPr id="34" name="原创设计师QQ598969553          _8"/>
          <p:cNvGrpSpPr/>
          <p:nvPr/>
        </p:nvGrpSpPr>
        <p:grpSpPr>
          <a:xfrm>
            <a:off x="661509" y="2094341"/>
            <a:ext cx="1590850" cy="1590851"/>
            <a:chOff x="4184106" y="2952206"/>
            <a:chExt cx="3823790" cy="3823790"/>
          </a:xfrm>
        </p:grpSpPr>
        <p:sp>
          <p:nvSpPr>
            <p:cNvPr id="35" name="椭圆 34"/>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36" name="组合 35"/>
            <p:cNvGrpSpPr/>
            <p:nvPr/>
          </p:nvGrpSpPr>
          <p:grpSpPr>
            <a:xfrm>
              <a:off x="4710170" y="3478267"/>
              <a:ext cx="2771662" cy="2771663"/>
              <a:chOff x="2193192" y="1899414"/>
              <a:chExt cx="2421375" cy="2421376"/>
            </a:xfrm>
            <a:effectLst/>
          </p:grpSpPr>
          <p:sp>
            <p:nvSpPr>
              <p:cNvPr id="37" name="椭圆 36"/>
              <p:cNvSpPr/>
              <p:nvPr/>
            </p:nvSpPr>
            <p:spPr>
              <a:xfrm>
                <a:off x="2193192" y="1899414"/>
                <a:ext cx="2421375"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38" name="椭圆 37"/>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39" name="原创设计师QQ598969553          _9"/>
          <p:cNvGrpSpPr/>
          <p:nvPr/>
        </p:nvGrpSpPr>
        <p:grpSpPr>
          <a:xfrm>
            <a:off x="958857" y="2531043"/>
            <a:ext cx="955721" cy="651817"/>
            <a:chOff x="8922207" y="2437732"/>
            <a:chExt cx="1019784" cy="869092"/>
          </a:xfrm>
        </p:grpSpPr>
        <p:sp>
          <p:nvSpPr>
            <p:cNvPr id="40" name="文本框 37"/>
            <p:cNvSpPr txBox="1"/>
            <p:nvPr/>
          </p:nvSpPr>
          <p:spPr>
            <a:xfrm>
              <a:off x="8931338" y="2437732"/>
              <a:ext cx="1010653" cy="697628"/>
            </a:xfrm>
            <a:prstGeom prst="rect">
              <a:avLst/>
            </a:prstGeom>
            <a:noFill/>
          </p:spPr>
          <p:txBody>
            <a:bodyPr wrap="square" rtlCol="0">
              <a:spAutoFit/>
            </a:bodyPr>
            <a:lstStyle/>
            <a:p>
              <a:pPr algn="ctr"/>
              <a:endParaRPr lang="zh-CN" altLang="en-US" sz="2800" dirty="0">
                <a:solidFill>
                  <a:schemeClr val="tx1">
                    <a:lumMod val="65000"/>
                    <a:lumOff val="35000"/>
                  </a:schemeClr>
                </a:solidFill>
                <a:latin typeface="Impact" panose="020B0806030902050204" pitchFamily="34" charset="0"/>
              </a:endParaRPr>
            </a:p>
          </p:txBody>
        </p:sp>
        <p:sp>
          <p:nvSpPr>
            <p:cNvPr id="41" name="文本框 38"/>
            <p:cNvSpPr txBox="1"/>
            <p:nvPr/>
          </p:nvSpPr>
          <p:spPr>
            <a:xfrm>
              <a:off x="8922207" y="2445047"/>
              <a:ext cx="1010653" cy="861777"/>
            </a:xfrm>
            <a:prstGeom prst="rect">
              <a:avLst/>
            </a:prstGeom>
            <a:noFill/>
          </p:spPr>
          <p:txBody>
            <a:bodyPr wrap="square" rtlCol="0">
              <a:spAutoFit/>
            </a:bodyPr>
            <a:lstStyle/>
            <a:p>
              <a:pPr algn="ctr"/>
              <a:r>
                <a:rPr lang="zh-CN" altLang="en-US" sz="1800" b="1" dirty="0">
                  <a:solidFill>
                    <a:schemeClr val="tx1">
                      <a:lumMod val="65000"/>
                      <a:lumOff val="35000"/>
                    </a:schemeClr>
                  </a:solidFill>
                  <a:latin typeface="+mn-ea"/>
                </a:rPr>
                <a:t>添加</a:t>
              </a:r>
              <a:endParaRPr lang="en-US" altLang="zh-CN" sz="1800" b="1" dirty="0">
                <a:solidFill>
                  <a:schemeClr val="tx1">
                    <a:lumMod val="65000"/>
                    <a:lumOff val="35000"/>
                  </a:schemeClr>
                </a:solidFill>
                <a:latin typeface="+mn-ea"/>
              </a:endParaRPr>
            </a:p>
            <a:p>
              <a:pPr algn="ctr"/>
              <a:r>
                <a:rPr lang="zh-CN" altLang="en-US" sz="1800" b="1" dirty="0">
                  <a:solidFill>
                    <a:schemeClr val="tx1">
                      <a:lumMod val="65000"/>
                      <a:lumOff val="35000"/>
                    </a:schemeClr>
                  </a:solidFill>
                  <a:latin typeface="+mn-ea"/>
                </a:rPr>
                <a:t>内容</a:t>
              </a:r>
            </a:p>
          </p:txBody>
        </p:sp>
      </p:grpSp>
      <p:grpSp>
        <p:nvGrpSpPr>
          <p:cNvPr id="42" name="原创设计师QQ598969553          _10"/>
          <p:cNvGrpSpPr/>
          <p:nvPr/>
        </p:nvGrpSpPr>
        <p:grpSpPr>
          <a:xfrm>
            <a:off x="2397230" y="1307540"/>
            <a:ext cx="950749" cy="939547"/>
            <a:chOff x="3237545" y="4561747"/>
            <a:chExt cx="1146960" cy="1146960"/>
          </a:xfrm>
        </p:grpSpPr>
        <p:sp>
          <p:nvSpPr>
            <p:cNvPr id="43" name="圆角矩形 42"/>
            <p:cNvSpPr/>
            <p:nvPr/>
          </p:nvSpPr>
          <p:spPr>
            <a:xfrm>
              <a:off x="3237545" y="4561747"/>
              <a:ext cx="1146960" cy="1146960"/>
            </a:xfrm>
            <a:prstGeom prst="roundRect">
              <a:avLst>
                <a:gd name="adj" fmla="val 9039"/>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44" name="圆角矩形 43"/>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45" name="原创设计师QQ598969553          _11"/>
          <p:cNvSpPr txBox="1">
            <a:spLocks/>
          </p:cNvSpPr>
          <p:nvPr/>
        </p:nvSpPr>
        <p:spPr>
          <a:xfrm>
            <a:off x="2499684" y="1686062"/>
            <a:ext cx="768478" cy="16994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6" name="原创设计师QQ598969553          _12"/>
          <p:cNvGrpSpPr/>
          <p:nvPr/>
        </p:nvGrpSpPr>
        <p:grpSpPr>
          <a:xfrm>
            <a:off x="2397756" y="2404187"/>
            <a:ext cx="950749" cy="939547"/>
            <a:chOff x="3237545" y="4561747"/>
            <a:chExt cx="1146960" cy="1146960"/>
          </a:xfrm>
        </p:grpSpPr>
        <p:sp>
          <p:nvSpPr>
            <p:cNvPr id="47" name="圆角矩形 46"/>
            <p:cNvSpPr/>
            <p:nvPr/>
          </p:nvSpPr>
          <p:spPr>
            <a:xfrm>
              <a:off x="3237545" y="4561747"/>
              <a:ext cx="1146960" cy="1146960"/>
            </a:xfrm>
            <a:prstGeom prst="roundRect">
              <a:avLst>
                <a:gd name="adj" fmla="val 9039"/>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48" name="圆角矩形 47"/>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49" name="原创设计师QQ598969553          _13"/>
          <p:cNvSpPr txBox="1">
            <a:spLocks/>
          </p:cNvSpPr>
          <p:nvPr/>
        </p:nvSpPr>
        <p:spPr>
          <a:xfrm>
            <a:off x="2500210" y="2782709"/>
            <a:ext cx="768478" cy="16994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0" name="原创设计师QQ598969553          _14"/>
          <p:cNvGrpSpPr/>
          <p:nvPr/>
        </p:nvGrpSpPr>
        <p:grpSpPr>
          <a:xfrm>
            <a:off x="2400287" y="3479839"/>
            <a:ext cx="950749" cy="939547"/>
            <a:chOff x="3237545" y="4561747"/>
            <a:chExt cx="1146960" cy="1146960"/>
          </a:xfrm>
        </p:grpSpPr>
        <p:sp>
          <p:nvSpPr>
            <p:cNvPr id="51" name="圆角矩形 50"/>
            <p:cNvSpPr/>
            <p:nvPr/>
          </p:nvSpPr>
          <p:spPr>
            <a:xfrm>
              <a:off x="3237545" y="4561747"/>
              <a:ext cx="1146960" cy="1146960"/>
            </a:xfrm>
            <a:prstGeom prst="roundRect">
              <a:avLst>
                <a:gd name="adj" fmla="val 9039"/>
              </a:avLst>
            </a:prstGeom>
            <a:solidFill>
              <a:schemeClr val="bg1">
                <a:lumMod val="75000"/>
              </a:schemeClr>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52" name="圆角矩形 51"/>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53" name="原创设计师QQ598969553          _15"/>
          <p:cNvSpPr txBox="1">
            <a:spLocks/>
          </p:cNvSpPr>
          <p:nvPr/>
        </p:nvSpPr>
        <p:spPr>
          <a:xfrm>
            <a:off x="2502741" y="3858361"/>
            <a:ext cx="768478" cy="16994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3903086874"/>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heel(1)">
                                      <p:cBhvr>
                                        <p:cTn id="7" dur="500"/>
                                        <p:tgtEl>
                                          <p:spTgt spid="34"/>
                                        </p:tgtEl>
                                      </p:cBhvr>
                                    </p:animEffect>
                                  </p:childTnLst>
                                </p:cTn>
                              </p:par>
                              <p:par>
                                <p:cTn id="8" presetID="53" presetClass="entr" presetSubtype="16"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 calcmode="lin" valueType="num">
                                      <p:cBhvr>
                                        <p:cTn id="10" dur="500" fill="hold"/>
                                        <p:tgtEl>
                                          <p:spTgt spid="39"/>
                                        </p:tgtEl>
                                        <p:attrNameLst>
                                          <p:attrName>ppt_w</p:attrName>
                                        </p:attrNameLst>
                                      </p:cBhvr>
                                      <p:tavLst>
                                        <p:tav tm="0">
                                          <p:val>
                                            <p:fltVal val="0"/>
                                          </p:val>
                                        </p:tav>
                                        <p:tav tm="100000">
                                          <p:val>
                                            <p:strVal val="#ppt_w"/>
                                          </p:val>
                                        </p:tav>
                                      </p:tavLst>
                                    </p:anim>
                                    <p:anim calcmode="lin" valueType="num">
                                      <p:cBhvr>
                                        <p:cTn id="11" dur="500" fill="hold"/>
                                        <p:tgtEl>
                                          <p:spTgt spid="39"/>
                                        </p:tgtEl>
                                        <p:attrNameLst>
                                          <p:attrName>ppt_h</p:attrName>
                                        </p:attrNameLst>
                                      </p:cBhvr>
                                      <p:tavLst>
                                        <p:tav tm="0">
                                          <p:val>
                                            <p:fltVal val="0"/>
                                          </p:val>
                                        </p:tav>
                                        <p:tav tm="100000">
                                          <p:val>
                                            <p:strVal val="#ppt_h"/>
                                          </p:val>
                                        </p:tav>
                                      </p:tavLst>
                                    </p:anim>
                                    <p:animEffect transition="in" filter="fade">
                                      <p:cBhvr>
                                        <p:cTn id="12" dur="500"/>
                                        <p:tgtEl>
                                          <p:spTgt spid="39"/>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par>
                          <p:cTn id="23" fill="hold">
                            <p:stCondLst>
                              <p:cond delay="1000"/>
                            </p:stCondLst>
                            <p:childTnLst>
                              <p:par>
                                <p:cTn id="24" presetID="53" presetClass="entr" presetSubtype="16" fill="hold" nodeType="after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p:cTn id="26" dur="500" fill="hold"/>
                                        <p:tgtEl>
                                          <p:spTgt spid="42"/>
                                        </p:tgtEl>
                                        <p:attrNameLst>
                                          <p:attrName>ppt_w</p:attrName>
                                        </p:attrNameLst>
                                      </p:cBhvr>
                                      <p:tavLst>
                                        <p:tav tm="0">
                                          <p:val>
                                            <p:fltVal val="0"/>
                                          </p:val>
                                        </p:tav>
                                        <p:tav tm="100000">
                                          <p:val>
                                            <p:strVal val="#ppt_w"/>
                                          </p:val>
                                        </p:tav>
                                      </p:tavLst>
                                    </p:anim>
                                    <p:anim calcmode="lin" valueType="num">
                                      <p:cBhvr>
                                        <p:cTn id="27" dur="500" fill="hold"/>
                                        <p:tgtEl>
                                          <p:spTgt spid="42"/>
                                        </p:tgtEl>
                                        <p:attrNameLst>
                                          <p:attrName>ppt_h</p:attrName>
                                        </p:attrNameLst>
                                      </p:cBhvr>
                                      <p:tavLst>
                                        <p:tav tm="0">
                                          <p:val>
                                            <p:fltVal val="0"/>
                                          </p:val>
                                        </p:tav>
                                        <p:tav tm="100000">
                                          <p:val>
                                            <p:strVal val="#ppt_h"/>
                                          </p:val>
                                        </p:tav>
                                      </p:tavLst>
                                    </p:anim>
                                    <p:animEffect transition="in" filter="fade">
                                      <p:cBhvr>
                                        <p:cTn id="28" dur="500"/>
                                        <p:tgtEl>
                                          <p:spTgt spid="42"/>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45">
                                            <p:txEl>
                                              <p:pRg st="0" end="0"/>
                                            </p:txEl>
                                          </p:spTgt>
                                        </p:tgtEl>
                                        <p:attrNameLst>
                                          <p:attrName>style.visibility</p:attrName>
                                        </p:attrNameLst>
                                      </p:cBhvr>
                                      <p:to>
                                        <p:strVal val="visible"/>
                                      </p:to>
                                    </p:set>
                                    <p:animEffect transition="in" filter="fade">
                                      <p:cBhvr>
                                        <p:cTn id="32" dur="500"/>
                                        <p:tgtEl>
                                          <p:spTgt spid="45">
                                            <p:txEl>
                                              <p:pRg st="0" end="0"/>
                                            </p:txEl>
                                          </p:spTgt>
                                        </p:tgtEl>
                                      </p:cBhvr>
                                    </p:animEffect>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500"/>
                                        <p:tgtEl>
                                          <p:spTgt spid="7"/>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p:cTn id="40" dur="500" fill="hold"/>
                                        <p:tgtEl>
                                          <p:spTgt spid="46"/>
                                        </p:tgtEl>
                                        <p:attrNameLst>
                                          <p:attrName>ppt_w</p:attrName>
                                        </p:attrNameLst>
                                      </p:cBhvr>
                                      <p:tavLst>
                                        <p:tav tm="0">
                                          <p:val>
                                            <p:fltVal val="0"/>
                                          </p:val>
                                        </p:tav>
                                        <p:tav tm="100000">
                                          <p:val>
                                            <p:strVal val="#ppt_w"/>
                                          </p:val>
                                        </p:tav>
                                      </p:tavLst>
                                    </p:anim>
                                    <p:anim calcmode="lin" valueType="num">
                                      <p:cBhvr>
                                        <p:cTn id="41" dur="500" fill="hold"/>
                                        <p:tgtEl>
                                          <p:spTgt spid="46"/>
                                        </p:tgtEl>
                                        <p:attrNameLst>
                                          <p:attrName>ppt_h</p:attrName>
                                        </p:attrNameLst>
                                      </p:cBhvr>
                                      <p:tavLst>
                                        <p:tav tm="0">
                                          <p:val>
                                            <p:fltVal val="0"/>
                                          </p:val>
                                        </p:tav>
                                        <p:tav tm="100000">
                                          <p:val>
                                            <p:strVal val="#ppt_h"/>
                                          </p:val>
                                        </p:tav>
                                      </p:tavLst>
                                    </p:anim>
                                    <p:animEffect transition="in" filter="fade">
                                      <p:cBhvr>
                                        <p:cTn id="42" dur="500"/>
                                        <p:tgtEl>
                                          <p:spTgt spid="46"/>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49">
                                            <p:txEl>
                                              <p:pRg st="0" end="0"/>
                                            </p:txEl>
                                          </p:spTgt>
                                        </p:tgtEl>
                                        <p:attrNameLst>
                                          <p:attrName>style.visibility</p:attrName>
                                        </p:attrNameLst>
                                      </p:cBhvr>
                                      <p:to>
                                        <p:strVal val="visible"/>
                                      </p:to>
                                    </p:set>
                                    <p:animEffect transition="in" filter="fade">
                                      <p:cBhvr>
                                        <p:cTn id="46" dur="500"/>
                                        <p:tgtEl>
                                          <p:spTgt spid="49">
                                            <p:txEl>
                                              <p:pRg st="0" end="0"/>
                                            </p:txEl>
                                          </p:spTgt>
                                        </p:tgtEl>
                                      </p:cBhvr>
                                    </p:animEffect>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left)">
                                      <p:cBhvr>
                                        <p:cTn id="50" dur="500"/>
                                        <p:tgtEl>
                                          <p:spTgt spid="9"/>
                                        </p:tgtEl>
                                      </p:cBhvr>
                                    </p:animEffect>
                                  </p:childTnLst>
                                </p:cTn>
                              </p:par>
                            </p:childTnLst>
                          </p:cTn>
                        </p:par>
                        <p:par>
                          <p:cTn id="51" fill="hold">
                            <p:stCondLst>
                              <p:cond delay="4000"/>
                            </p:stCondLst>
                            <p:childTnLst>
                              <p:par>
                                <p:cTn id="52" presetID="53" presetClass="entr" presetSubtype="16" fill="hold" nodeType="afterEffect">
                                  <p:stCondLst>
                                    <p:cond delay="0"/>
                                  </p:stCondLst>
                                  <p:childTnLst>
                                    <p:set>
                                      <p:cBhvr>
                                        <p:cTn id="53" dur="1" fill="hold">
                                          <p:stCondLst>
                                            <p:cond delay="0"/>
                                          </p:stCondLst>
                                        </p:cTn>
                                        <p:tgtEl>
                                          <p:spTgt spid="50"/>
                                        </p:tgtEl>
                                        <p:attrNameLst>
                                          <p:attrName>style.visibility</p:attrName>
                                        </p:attrNameLst>
                                      </p:cBhvr>
                                      <p:to>
                                        <p:strVal val="visible"/>
                                      </p:to>
                                    </p:set>
                                    <p:anim calcmode="lin" valueType="num">
                                      <p:cBhvr>
                                        <p:cTn id="54" dur="500" fill="hold"/>
                                        <p:tgtEl>
                                          <p:spTgt spid="50"/>
                                        </p:tgtEl>
                                        <p:attrNameLst>
                                          <p:attrName>ppt_w</p:attrName>
                                        </p:attrNameLst>
                                      </p:cBhvr>
                                      <p:tavLst>
                                        <p:tav tm="0">
                                          <p:val>
                                            <p:fltVal val="0"/>
                                          </p:val>
                                        </p:tav>
                                        <p:tav tm="100000">
                                          <p:val>
                                            <p:strVal val="#ppt_w"/>
                                          </p:val>
                                        </p:tav>
                                      </p:tavLst>
                                    </p:anim>
                                    <p:anim calcmode="lin" valueType="num">
                                      <p:cBhvr>
                                        <p:cTn id="55" dur="500" fill="hold"/>
                                        <p:tgtEl>
                                          <p:spTgt spid="50"/>
                                        </p:tgtEl>
                                        <p:attrNameLst>
                                          <p:attrName>ppt_h</p:attrName>
                                        </p:attrNameLst>
                                      </p:cBhvr>
                                      <p:tavLst>
                                        <p:tav tm="0">
                                          <p:val>
                                            <p:fltVal val="0"/>
                                          </p:val>
                                        </p:tav>
                                        <p:tav tm="100000">
                                          <p:val>
                                            <p:strVal val="#ppt_h"/>
                                          </p:val>
                                        </p:tav>
                                      </p:tavLst>
                                    </p:anim>
                                    <p:animEffect transition="in" filter="fade">
                                      <p:cBhvr>
                                        <p:cTn id="56" dur="500"/>
                                        <p:tgtEl>
                                          <p:spTgt spid="50"/>
                                        </p:tgtEl>
                                      </p:cBhvr>
                                    </p:animEffect>
                                  </p:childTnLst>
                                </p:cTn>
                              </p:par>
                            </p:childTnLst>
                          </p:cTn>
                        </p:par>
                        <p:par>
                          <p:cTn id="57" fill="hold">
                            <p:stCondLst>
                              <p:cond delay="4500"/>
                            </p:stCondLst>
                            <p:childTnLst>
                              <p:par>
                                <p:cTn id="58" presetID="10" presetClass="entr" presetSubtype="0" fill="hold" grpId="0" nodeType="afterEffect">
                                  <p:stCondLst>
                                    <p:cond delay="0"/>
                                  </p:stCondLst>
                                  <p:childTnLst>
                                    <p:set>
                                      <p:cBhvr>
                                        <p:cTn id="59" dur="1" fill="hold">
                                          <p:stCondLst>
                                            <p:cond delay="0"/>
                                          </p:stCondLst>
                                        </p:cTn>
                                        <p:tgtEl>
                                          <p:spTgt spid="53">
                                            <p:txEl>
                                              <p:pRg st="0" end="0"/>
                                            </p:txEl>
                                          </p:spTgt>
                                        </p:tgtEl>
                                        <p:attrNameLst>
                                          <p:attrName>style.visibility</p:attrName>
                                        </p:attrNameLst>
                                      </p:cBhvr>
                                      <p:to>
                                        <p:strVal val="visible"/>
                                      </p:to>
                                    </p:set>
                                    <p:animEffect transition="in" filter="fade">
                                      <p:cBhvr>
                                        <p:cTn id="60" dur="500"/>
                                        <p:tgtEl>
                                          <p:spTgt spid="53">
                                            <p:txEl>
                                              <p:pRg st="0" end="0"/>
                                            </p:txEl>
                                          </p:spTgt>
                                        </p:tgtEl>
                                      </p:cBhvr>
                                    </p:animEffect>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left)">
                                      <p:cBhvr>
                                        <p:cTn id="6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9" grpId="0" animBg="1"/>
      <p:bldP spid="11" grpId="0" animBg="1"/>
      <p:bldP spid="45" grpId="0" build="p"/>
      <p:bldP spid="49" grpId="0" build="p"/>
      <p:bldP spid="53"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702340C2-10EE-4F09-AB17-C16ACF6052E8"/>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GdQ+E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Z1D4SLORUx7mAwAA3BAAACcAAAB1bml2ZXJzYWwvZmxhc2hfcHVibGlzaGluZ19zZXR0aW5ncy54bWzVWO9u2kgQ/85TrHzqx2LSJpcUGaIoAQWVQAqOrtXpFC3eAe9lvet611D66Z7mHqxPcrNeIFBIa9rjlBOKwLMzv/k/401w/ikRZAqZ5ko2vKNqzSMgI8W4nDS8u7D98swj2lDJqFASGp5UHjlvVoI0Hwmu4yEYg6yaIIzU9dQ0vNiYtO77s9msynWa2VMlcoP4uhqpxE8z0CANZH4q6By/zDwF7S0QSgDgX6LkQqxZqRASOKQbxXIBhDO0XHLrFBVtQXXs+Y5tRKOHSaZyyS6VUBnJJqOG98vZhf0seRzUFU9A2pjoJhIt2dQpY9xaQcWQfwYSA5/EaO7psUdmnJm44b2uvbIwyO5vwxTgzndqYS4VBkGaBX4ChjJqqHt0Cg18MnpJcCQ2lzThUYgnxAag4V2F98Nu56p13+uHreH9dXjTdTbsIRS23od7CIWdsNvah78s/PWH29ag2+m9vQ/7/W7YuX2UwohuBCTwNyMWYGRVnkWwClhg4jwZScoFFulXYdRgsMwFzSYQqjbHLI6p0OCRP1OYvMup4GaO3VDDbngASC90CpEZ2LQ1PJPl4D3COUA0DHO5qomTN6uaOD3bcN132h/d2mllQI2hUYzFg7TCtMBfJy3ZxkpuuGafyUgJtnIIkhGwHk1grSeGD1y2kfPII2NMgkBXLzJOhUe4QdejlbDOR9pwU/Ree52TIBYOCSA3w61QRDHN9EbEV1G3hR81f+8pA/oPFwpHeor1N5ULRuYqJ4I/ADGKYJrzBH/FQNabiYwzlRRU7HdDtOBo3JTDDNh5GUUfUEWSoyQOl1SAcRo+5vwzGcFYZYgLdIqjCOlcO/zqXsAp1foRlC5tfOFapNO7ar1/YR2kbEpltCc41gYkqTkIPp0TqcxSDsMR0VxDkRTGWXFWxrfqj6dB8yQXLs3/djLWoA+YksNo2Scx37WgtNqYTotGtM1VQGMLckyJw8SDCCcLlzmUBYyoJEqKOaERTm9t23rKVa6R4hrYQesft9DJEy6LpwlOQdSYMchKQdaOXr0+Pvn19OxNvep/+evvl98UWuy1W0GtOrfYLp9cnOWkvlqf3xH6xhLdkm2rLLGFyraU7n4xWCyw7REf+Hb17N5ExcJ8joto2LoYXF6TQWt41w2H9TLF0FPYdyaKsZzG9j2yjEz/LsR0tErB26iXqvNybL1+KQPfluEauM17u7Z1S5mAk3riJg/OasETjuX2v+i7p1rg51v2P2m7n3oBdD17oLYDmkUxZvRgVfDsx9ohw/ucIuaeVle2jTta4O+8DduThEueYBzt3l5doZsnxzW89e08qlQQbfM/Es3KP1BLAwQUAAIACABnUPhIFvREU74CAABVCgAAIQAAAHVuaXZlcnNhbC9mbGFzaF9za2luX3NldHRpbmdzLnhtbJVWbW/aMBD+vl+B2HfSvdJJKVJLmVSJrdVa9buTHImFY0f2hY5/P1/iNDYkwDhVwnfP4zvfG43NlsvFh8kkTpVQ+hkQucwNaTrdhGc306RGVHKWKokgcSaVLpmYLj7+bD5x1CDPsdQO9KWcDUuhdzNvPpdQnI9vc5IxQqrKisn9WuVqlrB0m2tVy+xsaMW+Ai243Frk1Y/5cjXqQHCDDwhlENPqmuQySqXBGKCQvq9IzrIES0B0nq6az4Wc3tXp1x/QdtxwbGi3n0jGaBXLIUzy9S3JOF7a28OqzElOExD+ooV++UwyChVsDzq8/P4ryShDVXX1Pz1SaZVTQkPO6SK+c4RimR0/iuqK5CyBHkSOzlbBpad5670Hcl/9uY9pXLUST5TXg4VARU8ELFDXEEfdqbWZQr091mjnAxYbJowF+Koe9GSDfmK16a4JdT3uD7xxmfl3OU0PeVWiLmHZBuwjQ0NPWC7vmmXhuX5XeRFq2Dmld6en7aG/bWKPoZ62hz4LnsGjFPtj/KGpJXVlvmOuoKcrYK0gmT1mztqdOit5WtPwGu/5TtFhSpXBwlA4L7wEqlwcNbo2pOgopliyHc8ZciV/ES7ZPyNUJo4O9K7ZhlsrRo4ChjquCdHuaT9iOob96FIZNmT7s9A/rT1P0G7xmylDZGlR2p8lM504nh0T62QaDTNoT1o46Ae5URdySqa3oF+UEr6XJtoxilQIF4NVO1xj8DjychBHw0mO3SVD2Zd1mYBe2aJx6Jom1LW4gueFsH/4yuENss7oyjJibalY2Psk4+9N6SlcCwDTadE1QHtoLWUtkAvYgXBWT9G8eOxpsbENPtZut7iGDfrj6TQHHekBvJZ0m6JvlYMV4hkGCK82rmFGazm/hpElpnlZMPbdFu6nKNjL3TKj3gv2WKNwvRTcbO3HKbRK+nfyH1BLAwQUAAIACABnUPhIhFv6tL0DAADtDwAAJgAAAHVuaXZlcnNhbC9odG1sX3B1Ymxpc2hpbmdfc2V0dGluZ3MueG1s1Vfvbts2EP/upyA09GOtpH+W1JAdBImCGHXtzFawFsMQ0OLZ4kKRGknZdT/tafZgfZIeRduJ6ySVu6TbYASOjne/u/vdHc+Kjj7mgsxAG65kO9hv7gUEZKoYl9N2cJmcPT8MiLFUMiqUhHYgVUCOOo2oKMeCm2wE1qKqIQgjTauw7SCztmiF4Xw+b3JTaHeqRGkR3zRTlYeFBgPSgg4LQRf4ZRcFmGCJUAMA/3Ill2adRoOQyCO9U6wUQDjDyCV3SVFxbnMRhF5rTNPrqValZCdKKE30dNwOfjo8dp+Vjkc65TlIR4npoNCJbYsyxl0QVIz4JyAZ8GmG0R68CsicM5u1g5d7LxwMqofbMBW4T506mBOFHEi7xM/BUkYt9Y/eoYWP1qwEXsQWkuY8TfCEuPzbwWlyNep1T+Or/iCJR1fnybuej2EHoyR+n+xglHSTXryLfl348w8X8bDX7b+9SgaDXtK9uLFCRjcIicJNxiJkVpU6hTVhkc3KfCwpF9ijX9FowGKXC6qnkKgzjlWcUGEgIH8UMP2lpILbBQ7DHg7DNUBxbApI7dCVrR1YXUJwA+cBMTCs5bonXr9Z98TB4Ubqofd+k9adUUbUWppm2Dwoq0KLwtuildpEyY3U3DMZK8HWCU2QZYG5HGtORUC4xdzS9al1DNgzLpB/Z7vfnEi7lVyaUW02OFzz6Fo57fzWVxbM7z45L7pP9VdVCkYWqiSCXwOximDhyhz/y4DcHg8y0SqvpIIaS4zgDMiMwxzYUR1HH9BFXqIl3haFAOs9/FnyT2QME6URF+gM7xaUc+PxmzsBF9SYG1C6ivGZb/pu/zR+/8wlSNmMynRHcKw25IV9Eny6IFLZlR3SkdLSQFUUxll1Vie35veXwfC8FL7Mj12MW9BPWJKn8bJLYb4ZQW23GZ1Vg+iGq4LGEeRYEo+JByneDFyWUBcwpZIoKRaEpngfGzfWM65KgxI/wB7afH+E3p5wWT1NcdWjR81A14Lc23/x8tXrnw8O37Sa4ee//n7+oNFyU10I6tz5VXVy7yqsZ/XVQvyG0QNrccv2TOncNSrbcnr3ql+upO0rPgrdQrh7t1Qr8MesllF8PDw5J8N4dNlLRq065e0rnCSbZtggE/dbr47N4DJBguNa8I7HWp1bT60/qBXg2zpaQ79LL27t0Voh4N079XcJ3r6C5xwb6H8xSfc19T8fwh8ySA//SPNj9liDBFSnGdboyer67189j0rYf4kD/7R+9dl414nCO98qGyjffEXvNL4AUEsDBBQAAgAIAGdQ+EjjgzzrngEAACEGAAAfAAAAdW5pdmVyc2FsL2h0bWxfc2tpbl9zZXR0aW5ncy5qc42Uy27CMBBF93xF5G4rRJ+h3aFCJSQWldpd1YUThhDh2JbtpKSIf2/s8IgfofVs4quTO+OxPLtB1CyUoug52plvs3+z90YDrSlRwrWtkx690DqSJF/CR14AySkgB6mOv57k/ZlojVeYyI4zosY1qd8VcNnxQyxEc782JEKgDIlV4O/vELgNgD8ncNA5WHuoTqeTUilGhymjCqgaUiYKbBh09WpW94wOzCoQf6ArnIJlGpvVR54dH2IdXS5lBce0XrCMDROcbjLBSrrsy7+uOYjmzjctMHqKX2aWHcmlmiso3MSzsY5+kguQEg55H2c6gjDBCZCO78isC6hl7B/Ioatc5upIT250dGmOM/C6NJ7osDHaeHndjHX4nIKtaom7Wx0WQXANwrOa3uuwQMZL/o8L5IJluiMe6vf8hBKGlznNDqlHOoKcLlbb9nXvfFBT/hRZT4g5T2gdepJF4EnSgCYDmrLG0jGtdNIuQmn7Z5YrskBifnEKWdUod47o/WeEsFI4XRfNeGimo245yOYbxJyumoxfbqlOAZUztAb7X1BLAwQUAAIACABnUPh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BnUPhIsuC9bWQAAABlAAAAHAAAAHVuaXZlcnNhbC9sb2NhbF9zZXR0aW5ncy54bWyzsa/IzVEoSy0qzszPs1Uy1DNQUkjNS85PycxLt1UKDXHTtVBSKC5JzEtJzMnPS7VVystXUrC347LJyU9OzAlOLSkBKixWKMhJrEwtCknNBTJKUv0Sc4Eqn61Y+GzufiV9Oy4AUEsDBBQAAgAIAPeSU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GdQ+EiIplZk2QgAAOk9AAApAAAAdW5pdmVyc2FsL3NraW5fY3VzdG9taXphdGlvbl9zZXR0aW5ncy54bWztW81u48gRvucpGgoW2AUC64f6c6BRQJEtmxiZ0oq0PZMgECixbREm2QrZ0owWOuRFcsglyFvkXXLY50h1k7RIWZJJexaLYGmOB8Pq+qqqu366m4XphU+Or6xDRj3nJ4s51DcIY47/GPZ/h1BvQV0aTAISEhZW95R7x7fpF81/oJwG1JBZvm0FtsJHw34NDcUP6nbkrtqFt+ag2UCdJm7gLlJxS4GxS0m9lBQYUxt1pVc9EBHJDciC+Oy41F41M/oSoPkhCZjm2+RrX8pyp4eyM7gKLNsBvrDfbvJnl2jdqU3+oGa91WnhXUOWJKmNlJZaV2u7TueyI9cRrjVbNWk36DakhoTqrVb9sr2rdxotCd6Gl22Q0sSXbdTsNJsNddfADUAjWR6oDWXXkS7rdRm04e6lshsOB51aDdXrdamp7lptaTioIeCWQIYsdfkCSqo0kNo7eSDXuxIaKsPBsLnDKm4rLdRt4HattmsOBlKttl/c/ezSy7Wn5p5OspyvCDzqgqOjPLaqR4Krt1gHATCbxFu5FiPItzzyofLzv//58z/+U4ljUsRvwpGYkqVGRCBzfD+C96riJRkR2tPhn6Yjx/5Qma8Zo/7FgvoMTLrwaeBZbqX/+yhCYvvzIOmGBEVwD9aC7NV1xE9eWKwLohaec6AF9VaWvx3RR3oxtxZPjwFd+3YuM5fbFQlcx38C7tplR8FnFblOyDRGvIx9uMuf/LAVVKWQcPPamD+5kK41J26isSZ+CuD2Kl9fkQPoxgkdJqBynT/noCvrkWQd0JX5cx7jg5as1zr8eR3EyFcG7BJP8sZZdtfakiCrJCqKZ1F0tV4VjadVQB/5Ymdxrzv6GedSqDH+I7ewxp9cID5BrjCXl+JlE/NXDxjj18Na0vNACzg3XVxikhA5GcyU8c1E1j/PRuOr8WygXVX6SpSViKfl941292u91f6hV41xOSUZN/JolJWFhLBWLZ8s3ZyORzMQiEczHX8yK33+d2Ho+NYcaTqu9ON/FBYwmeK7Sp//nQd6O51i3ZwZI03FM82Y6WNTrMsIm1it9D/TNVpaG4IYRRuHfEFsSRCUZycgKHQdWwzwku34a5JDnzq+kTV9NsWGOdUUUxvrlb5Bg2D7ByHZWrMlBM/SCpHthNbcJbZQCyEixnl5Ae3iFIbgD1s6wEk9y/Ev8mifyveafjUzx+ORMcO6mlAqfezbSA0srqm4oKls4CnICCzYrd8Gn4noExKQ7LqFhVxrV9cj+DW5IdfO49KFX/YGayYYXDIhfg4gBA6eQtQZxv14qvI1BIXIQisrDL/QwM4ETdp1OWRrujKG0FTMlHyTi0lkg+MdfwGhQxYsh7wbbBjyFZ4Nxp8gxiE3xwVB44+Qkh8Lgj5jA3IIGzlgunynXck8I3gaJgmS5ODC4vHubpG1WACOr+bGoesQKHyFIU1ENoYXhTUZ+MdbcKQmj05keyQYFlu8PTobAqYENmxzOXRBGVKwyqPrx1vtz7OhrI2wOoNwU8f3M1NUSa7Us7bIpwxZ9sbyFwTNycJaQyZsYcx2bDHGPS9M+Nva+QlZLK4/38WlS1fxp+/eYFKm4B2xDI7IoAyOKSv2mna+bPEM3mgIj/WTVuRZgDebYChYl6fa+Nu4KHS8tRtV6W/hqGfjijrrVTvev1753fYLGGNEJXigQUUbOLQQCMNOzLcc2DzdQkBNH4K6SVTPoeDze2ghAfo4lqFT9A4xd7ByGUPuYEWLibjHA0Mz4bB1T+b89pEDLHI18tpxf/M7okvgGv6cqnPyQOG85BJrEx1kYO8S7s/j5dRRKbO1mJo5AsN1kPkYBRVIdR2P36Hyib29wclSRLtBZj73dO3aIrtd50nsCLDOa4+8PIc9BNQTVNcKk7iONqU/vdOQaIrTSO+k2AHiOUFz+yqVn+/ymIHlqXI9U2RdwfxGwfPZzY+D7OBrMjKN2UgecAmQJp7FFkvYhR/4PS+/rOhGoOKhDPLiyRvEChbL//79X/nFHNgTUVFM/WNROZD8vGriZ3l/0Skj4V9zyDHlQRYqXnIC4wtVAs1/vzI1CNBvcmWxom3Jox7/xJVLNaRA7EbZNGXl+gayxBBJQdcBnAULCrmRpx+h8ImzfqV/YwVPUDhNSt2igsTK89hkhW3YX3HXzHV8UhD+7p2IT97UJjNZVcXdH3LUdRZP0fZrwwUm/syHXPpYRJ5yLetQnQ9EEtthxWWKzS2pWlASovd9Qdgc3eueCfsPKq4FNZxlvs/4LKDuhH/ZevkpFxj4hzgI4z4L+JU+eUtzhEv6JfZd/8FyQ2BLkw5ZJ2DDhB8WY5FZ2iH3lOeOnZYbUw4Z76gL+4ISTSfNnx04hCnKQHz6TRnzTHphOVyz4qGU/BT1EKCTr+wlIEU9BBh8VxnDze4l6nAoDU0+yA2sIE3P4z3gIb6oUzFP8pbl4RaM+IfZMLVQMSHL6VGb9MXuaDoeiROa09IGV09Y3POfDzA3HDPfGoysQt53yND38Vs9H8A95jCXnI5uMQ3IwfSs+OuxDIidcSwFovbB4VJEVMS2K/KhAhcRa7HklT6soFjGhwpXGzVlTuFWST3j5awQ0hPlXFTzFE7M4jzQ51W8GIRGyX4e1Ku+WKde9ZyDerHY0/7z196cBBhCwCFJaGZpae5l8iXsThxIE5bYsSdG0wLYEmT7cEVKdKUImbASp6okqKKX9DgcLZnjkg1xY54UIbU256ffCyHJzoe2zEbkgaXLSEw5mgMpthdJEFe6fSgelMDUwEmYuJEdxUUjxbYdZs1DMfsjpSrZe/ZZfWQ3Soo0j/ZMfabswO3VI7qA99Ty96rpbRZK1JHGao5uK/p+QVfbH8qma9l0LZuuZdO1bLqWTdey6Vo2Xcuma9l0LZuuZdO1bLqWTdey6Vo2Xcuma9l0LZuuZdO1bLqWTddft+m6F52z55pSkKfpmjI9V891z1+g5boH/VY7ruKyWbZcf9WW6+uqfnsd1xhUtlx/4ZbrmaT7f+65HtIACvJO/m/u/wFQSwMEFAACAAgAaFD4SO+PBMGnGAAAi0MAABcAAAB1bml2ZXJzYWwvdW5pdmVyc2FsLnBuZ+18C1RT19YuHnvE66lwentaqwbSXttaHy0ipohAose2VKtSq5Aihl0P1agIUcIz5EFrb+0DiFURBSX1WqQlkC1FEnkk0VKJEGJUDBsIEG1IImxCTEIeOzvJ/hM89XnOuOfef/xj/P+9MAYjydrrm48155pz7qzM/fWHm+Jmz5o3KyAgYPa699/5KCDgj0BAwHTazBm+kc6vaw75XqbRP4r7a4DgGm7E9+EZ6pqNawIC6rl/cu/4o+/zf9v/fhI9ICCozf8/TUb78dOAgLUvr3tnzda8FOMghX/OkSAzS14HCsNW3/368xfN7+g3vBq6Z/cL8Npv3nyj/t03Sl5cfGzrrc9/+v4vZ19g7r4SuvuNvzbuCe7v39b9l43PV2zrEzRGYHmK0kaovGlh7i59MwlwLiuwSxxtKxqgy2BuztCBxhEVGRC7RslShq0qjDXSbyBh+QH+v4zzwlsDCXRg0N7udNEwO00XPd0/vp+WSaVQuGCYeOIjZPXk1PH48TpIC6eB4kTi5EBh9/C4q8Sd9Ixq/jT/55UbxwUm5y9zJB9Knnt4fXT25OSYl7RL/K+X5r4ETM6+dsk5a5LTjHby5OyIZZI/+N+c+sz8gu/ldkkY2/wt2SfATVWuxHp6ybrO5MORr9DWZke8PokovKfE3EoyKLb3n+5494hX2jo7f0GN+kb4JJkvfNew1oiG929WyOdvHiwpmST68vs3t2ZHr7qPf3ndFpXx7n1xPn91Y4LobCrTb6+ZR1Yk/G8Bvxy0F9OY2lHEwJMeD6MVILoyEMB++VPYQL4CNgI8qYC7uUMGKhswnLpHS0Y1YAZjexXKvFm19QHtU/0NSmKBTZArhkdPm5gGSoZGwjI8B3LLkeZcKTqYm2JloJABVHPry7gc/UmqALgG0PbGshvZ2ABdOejjNDhxcb0D+eGDn5pDQiYXePXKKlwK/USXmSDr2FlcnzbWCpkJeCmxvS5ZJNDYJ7rjpeZmpn2PtxxUArTFmspE2IFk6xqo5MjYDJakzr2t6gPwAbGLmsyZlAUwlWg9GQ2yxG6WhBh4ayxFBqXDSefRGxGHrjNZXsYWxH5hmzReTR0emli5LvvhGnmElbbmGT0s+CQfNlzUy4MLmBSg24XURca+RTJUvjrJ5NK6cRHh88S2PcKQ+C223ooU3ulUJkV5lcIznZMlvDp3ktSmTGlsiTbNfmtLPEXa+mXv6AE4bejIp5P2WtnhEbbLPZxfF8s1IC+wIsyQdzKMNEsLu5Ia4bg/D/hkogkeWR/CJ0TPRLd/cRGU6cnZSmnb5X22V8XYTvihMo2p6JGdCF04Mv7Qk7Z0vpId22b7emHlxdANVsi3COzoC4Jwgk6u1pCxbdgKSaKF9bMNVXkdfa5VfFlCj+z4W02jOVlFoN+f79yyyGbtO3SLsHWc85c1QvwmekDdl9CY3aiG8NTo27uUsY4BG7wEIfa5PHsxdCnJtJHLr+W+Scn8v/fO/6qA6zaxiWUaVWu8dtUHYeIsmwnzmi5dHnbksLkGB4P8yEQ8ZsaTwVZLp8oXkXIMhCMlW9k0gyOPDeY+5ENBulauk9FcKWBGnGwy3vy5uQi8ufPvjnPwLS0/a+59D7v2vdy5mPLeffIRd5dL1pd9dz8QPfskZOKuY9DEdkzufddREnI0kjm6hdfs8oW+/Ybn6L+TYPDbIZBlTKPlndAZlGfWr1qP2QAs23aDy54Y9Zm/iuQ6S2q2XiXe3wZzs2KvOssXGDSeQQ0leHVUkG7mMak+YiL0vaiPdNAR6fq4N6QyC7oYS+GM03ktMPbxVakBGYOY6mqSZyQaFEc9RiethKTOfLkz/O6OmOl2OeC12JxLQqpsnqzui80h1GrTY7NJuct5SHMYIPUkHYuapfvqmJ10djlPLBo6Lpz+keRNvHSII34zsBrHduDDODweemUOsJRUOXHR1hWh3I7hZ6mpreNyqdZhGSM/IHs3AqBPdAC0eYcyTymm7Sk+gzhxcWSkVnyMlsyl6GSKNYtk1bgEepHizCIODwTwYTxzuS7VklqnLJPG39Ru83okZdI2h2Xlo5Kmc/Qw+wvF5hUaoWduLeK0nZ1lSeKj+OTDbSMM4d6gWgS1eZF6q7W2niDn1leyKmjJYVR47mc3teX3zfkcZPtemyZkP7s6qArp6rZ19RgbPizDfSVcsDnoB7XI8NWFdoiJGbkvXC2zZidEXdejGbyECrwvGH3AXYs4IrGUXFLOJx4eTo1pz3ROOtX+GZTqEjBqXwbvRvM20n9/Wb5mtyevsM4YkUzf3gnpCi+wi9YcT+1mZ3XKNCuW6VDD9ZY344b2HD4SqrMUpLLwCTqHbN5uESZbW/q7y20KAehjHfVZQNCatDf6sa8Kcd9kbui8IZz3gdUXe+v9YtHkIl1qInLAkg1rxwNr3PNEPICBS9aOuloknfUE6SFL+iK8iIU+8K/TqyT66ye1u71vFOLWdzP0o4xdad4YiDCzyrisgqtwAMoeOWBlQT4H+RsZWdpD6BXcyWa1epa1EIdyijrBRtcJtUMuM6Seoz63nkZGcpdLy3qu9o/M+PhRDpcaZvQa7zVwzsE5K/pLTiVJMEZyyfdRVwXUbn2qiGQiJLfdZfDcvWm7O8uguxU6qP7LvgR2lwe2aNOlevdL6GeJjL90SquRXHqHVI7E/uwJ3RA5+/zvu2pVNrN0Yvcx5c2hoPNq6jFaxGSQPrWmzJzAcCdPH9vYlrbr37W7/wmEMVJVJkjJ15VGS49m/WopiJFCLQ9zhMAXtgrIGrc+EuS9EIjb8kS4+k8em3+5xQclDNscjnkOWYq2SAtssNQLk6X3/iQNiNFbCqKk1daCaKms+hGF5wBM82jHQl4r47evFxYe7DSZ3Smmmodhlmiv55amzt6/FBEPPZQgK79nyfYvH59Z892MlecED/LlGf683YWpo49O+Ox1z71gbFkg2UM39DY/IsTe79dFXWPByZrfviciHfHHsYEo4eOUjphtvUVg2U/8BwXA3ZoZ5Z8yY9/WwjufYDIX4CqcjJNPMGiHUiMkKeemyE6RnSI7SbbgsNmWikd7G0fTCzBLGGZ5needqNbkqb3mo8Gsu2t1MO0ID56Od16yySNZEhSxLo0nIsPz8bmoVzrxgTQrHXPFvftIMZcwe0WHk7HPl0N5zl8XCrAh9wjPuwexi5cGdtcRtg2ZDpf/PGqL7LiczaqsIALepHGbsmGfhhp9MYOkWYR3DDwtY/ROpqea46rmg0zdEkg6BP/Y6wlRl5Qhz97QIKc1TaFvQQ3robyTUqVMl/rzKN2QajEiQvdK2IaGZ4mJJKqEjeb3qC3ZiNDWWAuFIRLkACQbYpivzAGJaJ8yhbQLOyDiqtmtoi3/QJMiEJ7LRzfXH02Pk12YoVjKUUC63Sczr3fdsZSSU5q8OCR1ukXHpLC9S/FSD25RoJIwy7C61XNjBmxO8pbzOMU/LErmVDJ30dgSJmar7+EVdDgAU0tIklXHZLKLmF0MliSenY5EQbBFt7c3VvS0nUOHqZKMuCvrhJWvNdeGR8gBOk7R89JJ7c6SUjh160FjStA5WCs48zYgaIfc/SLSt4S4WzZDx+YsTHiBLd2HRfZKWj1M2IbYPkVgBuYx5LdkPVJaq1YfLQJl9pwSUAV3+1J8adQ2AQRSj+u/Lwc1Jcdglt0SN3u4YRMUsQ26nlQMqqEqI696L9qYYGpg5aP1EGx1JMCsoU2UB3nor2TC9Ve1cH1spxZOlLwZpyJcEjia1pUIkK4+3A6rQ+Us147ZDb9kYDFw+FEjug+Q7GGKR5SOHPgp1zXW4QD6vQEvm49GC4eE+IU+7S9ne4icZ9YE1SCZwnbFTk+aJ+1DBT7qsLJcUcY3Z3s+Pmgb68XthSApO2PMFR6IZNfy8C2l3CTleUUZhBoMfLY+jR0Lw3LRTvU0p/HmI4ktYfrG5ZJQ9cEiEFl6y8j9w9V66zlqTo7SuZ0md2iCTkVt0t9t6pTVha+Q3TCaytyMxKgsARhGGrcbpAKZAYZS6e9QuEpuBS81YTa46FC3Oy/qQgbmuFpPAHg0jYQo/dJG7WezaP/I0p8ydWbVU8JUmG3Ls5+y2C6meMPTSz4XCPsHftwOyW9NkZ0iO0X2n5DtNJdqXfV4tN7Ci5b1PHItFhk+qnt/Ou6Dx7+P8GVNWeeZGSuPP14CpzDN7yrZ//Og/Ikq+pzEUgpu96VU/OK4+bfNxzVqJJb4H3EDsMijAjwvBC5M5z/gvWmRrInmq61xtxaSkI5o7Icq6JGLk8tBNk6NTI38iyO+mkjjbI8UVBaMN/Gplfn6/j+Fte43vBnpOKlk6kd/qq5sZjhaNCyj3ajOHbLc6wRRtqTEqLVCFd4BxFBw6ml6oozB5lCAx/EisNmW0t6+sDLvN8b5Lsc6JLOkPrjBvWqc+sYgkXgIKgPYiEvHMjEN0abWibzEh1/B+9PneC5TMc0yUs2TWFugivZ25rl9xNc5g8IQIv3q9rYx79wqhB0pThez0Xr6n1NMDSkp6aT45j1MhbKhsq/lvR6jls4cYg/YzJZ6NRYrBFC7mZv5yN7yVyNrOPq0ksMOy9gNpj6N+BbHfUmCW2rtu4DYcdEi5TcUmvxypMbuPwoonkYAUkClLAYda4BMR7VUXwXIYp9iqheT4nwlXwkTG01TfrdCI5QcZ+YX/wibkTQvUS6rU5bx0orBqNt6OZzW5UgCtGe3P9jr+9ffL9sJsiu4+Q7le3Wdl7OKj0W9r0frzMsDB4yry9dSfSorHB0iMLNVoSw7qLfb0ooUFpbVWtfzUjm3w5E8uAJnWN3s+W4mwk67V9cO+aSw0I0kje8+f+8Tyt4yZ8/+2rG8NVEXsZ7+Q9e0iMAeZj6t+HTa8ECimKihovBeD5EUv62OKw071IPbCEWkQldbWG6XWyX7mBcG8MJMsaMPI1i17/5EuKUdwi2ApN9wwnRaPnaxx0W2Oc7eFRIyBRadOw9xGbnLrl7OQrugdNiBFPXgWGTV/uYw/FGAyr5m1EJQKTZ/WC2qU4qwfnzZI1/u+4s2TwkIA3zlKxGHruwU183bDC1rrlxTrtvfPGPAww3rlaR7ZhYyo+RrIkgyrw3ZoCLUDq2QCJQNQws10nmANTU9UMUccFnHZdBSaQ/hGQPvQLQ9Q9rudtnXGs9+/LgVWjRmQuAVXKjjZ1wkJEczC7vuhB/qOHZ22B73Yu1lgkaIHZgR9aXAoSbSs1GXOw82tI5LvzSafOUrV0rssWvrLNp90h4m5rt52OgzPuyaZ4Vs4Y6DGUFXUK71R/Ljvh06TLpYlfqEwxeB/eT/85HQLCYFu4KxIsUpXPYTFj9mzkYBq3RE5wZR2Fz78LTlNV8yPb1cMrSiNgOgMVnMJzaxI1oyJGGhjI8pykzKAngjqKxk2ftgqLq6ktHJfTXv1yfmB7u6oBHdnJS8Oy4d4aLepLEJcinS2riGh8ctx3xJPWfcbDtJrWxqzoZ7bKA8p0h1lvzEZoj23fQcmK42E1ja+ZqL7JZQ8RNO0SSDDL5YNeqPC+wo/wFfMcjNe8rTG13BaQmgsn7yfMgbnK67W07TlNQzJmqeClcIXtHJ6ytvG7VTRUMTrrE+Kk8cClhPnmdceDq2rcp5nJXCWcOaGpka+Q8b0Tk7D3jaSO6205ybN+H/P84bpwBTgCnAFGAKMAWYAkwBpgBTgCnAFGAKMAWYAkwBpgBTgCnAFGAKMAWYAvy/CtAg13LHu5YcmdBb3tv6YBRw/zYHlGAek+Zk0qsjmFx9OPJ//X6ueSkEcP4yR5DCsqmi6d++SqFovmidrVKc+Bd7GwNuP3v/sDKA+skks4CV0//l9sjL0V5UiqGTVwtFx//9BB/ItGkeIPUYaYCnj+fpUx0iue/wAbQRaGFYOhbio5BsHVQGUNliFW+yRfT29vECpscFSdm2IYdEhIvBJyA2PUTx3O8svXZHIoO4HLdWdwn5UQ62uKwxP8Yzf3seqhEZPW4l5laVSSaqIsVef9cpyIZFbLg/juS6ESk+bc33IgaNU+PdwnPdotDUXnqHLF0jLMW6erQSREEbsgltrgKPgdGt+U70G30DtwBDNRpvFP5WsqcoX5kR6GMfmu2IlRAzlAyKBRZ4Y4L/R1wt3vkZ/mLohRqRabA5G94Iyu+8DfDWAq4zeNcZGHBwtTEWDoqjWDlWHnKSl59aqPiM7ml439+lxdDurzSVSfWoXtujtpjeDSpHhDaLnbVENSlBFldOSmO73S2naBqJJlk3oDzhGMvxr9HmLI02jcCMeauGpPwps7bzuaUcRTif0ZUYlKtadlyZNRCUgtSP67Tm2xaOw3j4pNLVdZkADAUfi7pgIPGZUYFWm3JfsQg+gDh2xD6/StZlbNjKuRfIOY/bX1bhLTnlirIoz6eMh5Zx9DYHsl0Lq81FCD22JcTPfGs79HwdJxZNkd3EmYTT+zfGWG3Go9gGOzaW+UMX4DibJ2mtLC2fPjKPRP91O3cdbFobVIFS6/WmFo4w0hMSZaMPyxFHFmNg3g4RWMAXhyhPkGQNar8/hX5htk2re6WWoU4kNuxHu9rWB7HhvtJTgE2ZUQyiryz3KXFiTyw7Cd/AcK/IGJrIHV5DkomJGS5X6Ds2T16QyuDvn877uAgM3j17h0ottGuhxKAMJKcNVvNdVMcyGTSqXaiFxXxipN+P2/7GZK1Om8kfEg5L17O7UzPzFLzGJE9t/LUlnKxLOfeGvF2Qzx1v/GEPGgGILGYYUMfDhno93CPb1sxD+j0h+deVB0Du/X6h1sbQfmezKUVjf9lnmYPNZWbCIZUt4m+OzOvJ2JmzO0nfHAhFpPSSwzBvo7fh4+lpJRWI8jWZmXAYDH+bQ1mgs7Ms2n1xClyMyNSAXy06J11QzSxxF+STgG/v9xXV7fTJG/Vp3Wb4dZSjK0giZXxCc+W1Zls4sBtydc9LhtSZ97bT5NQKAUTDDiannaBw1d6G5LV7JESO8UuF25AiJp722TdVsMaRIjmeEcD+UOXQWiCOByKHtd77ZT7R0aSkeOy+/TOfpgSXACLWBkm8hI0e+MjWNGmiF7VL9ueoHKmdr9jODaFDjpQCm4psatWPpzBGqiJZraN0/0aOWdpOvj1WY5KRnAdJF60hXtfh5kpVOcuYBrSwNxC12aWgXGQAk4hoNhbOV/rbue+dfwn4rIEvwUNflXv0NK9+PoiJNagYxkcf9u04XQMgMlW0pUtYaPNWVoY/2By64px1imLzXOwP5n8QdJ5PwqykMHwD+cHVfqdfMb5aRAOwQyyh/3f3o6zCSB8PMnL2mRoRTQYZOYX8LQ8A267uIMT1+H/xNervNFAFkpyXW1pNLFOL6yee6ydY9tKOHYkskl6ZT0nnfLGaDehMVkhlIGFIy1CkRujxfPSAVLO1jsaCR6kcOxUM7HH3HY1ErsYRMz0nmPsk8bb6QihBw/UJkYhYAatjUVyfOzhdl9rDKVwin/a2phI7U7eUMw57UxN58/2G3xEuGR+OSNZYKx3HDqa9hq8wbWEtvZ3tswOxJRvFD/YfJwX6Ya8ImE01rgN/fLgR5itJmNvGff7H93quxbt/jd/uMeMxs4rk1ZIsJxD/0TyMD7usyAyokwDjcb7FrKX+LMjcOuh96XNmPvps71INFQ0//sCqULE7eI9OmTfI5SPgKkyhcSsamfmYHfCoALFLB3h1mQPaG+TZJQN1LnYT3udcUVv/rkL+bi3c9qEnX8h2VXNcLmmNJCSRhHTES/bUyqF0vPVOMMc5KuO4ZZqJlaHBqt6rgzWmMnQzi1S59oHvwf6W8/F5CVsIPVUeLXs4jv0DE8eV7N03nKFyyD0/SvDKM64Bf6oI/tac3eZknKyp/64lQRPmOOtixxx6RI1RWdCwX41slIf63scM/T4xFcVfX1Xmxj2yhHj37UA5drvHpx0gCb+lk6MiA2c/HGvKV1IOhnK5v7N3OmWkFHa8pNRC/13pJpPZZsyboY4akDf8NtnjEbwRPZBt8Xf4kn0ZVwoEFcT0e70mzLtx7YJctImHNllQHZvpgQESbLzKPc07+3eF5CwuSJNF9F67k8J7wfGt1Pkt2VSgQTu/azzCVTh+Ir54D5O4dWEA9lXJKGpdMyzr4lJYmybdccSXNumkg0bcuCHpAOAZJYMcOwy6O8FjqbDlOy5z2BWO9DJ5o6mTWb0M9k3PElDPn25bpPxGHk7geNO8cA8Cs/M8xRpnMcwJidbsypssCRYvLAbLfuvmeSdUqAbz8pNFGYOvAWU0/pA/YQa8PPefFQp5Mv/TCCz3H+Rw6vVcKJfp02aJZuZkgbEnM5clw3yrcpz2zGRdsKKpRaJdbBm7jxa9N17XZ3OWe3wpP/73R0lsHK/lR7ZDY345/P3biZLnJy80+p9F4cEEAm/w63hZSFLAOM0/vO7dTe8I/vrJ5/8GUEsDBBQAAgAIAGhQ+EgrC8BtSgAAAGsAAAAbAAAAdW5pdmVyc2FsL3VuaXZlcnNhbC5wbmcueG1ss7GvyM1RKEstKs7Mz7NVMtQzULK34+WyKShKLctMLVeoAIoZ6RlAgJJCJSq3PDOlJAMoZGBujBDMSM1MzyixVbIwMIUL6gPNBABQSwECAAAUAAIACABnUPhIDmokTmIEAAAFEQAAHQAAAAAAAAABAAAAAAAAAAAAdW5pdmVyc2FsL2NvbW1vbl9tZXNzYWdlcy5sbmdQSwECAAAUAAIACABnUPhIs5FTHuYDAADcEAAAJwAAAAAAAAABAAAAAACdBAAAdW5pdmVyc2FsL2ZsYXNoX3B1Ymxpc2hpbmdfc2V0dGluZ3MueG1sUEsBAgAAFAACAAgAZ1D4SBb0RFO+AgAAVQoAACEAAAAAAAAAAQAAAAAAyAgAAHVuaXZlcnNhbC9mbGFzaF9za2luX3NldHRpbmdzLnhtbFBLAQIAABQAAgAIAGdQ+EiEW/q0vQMAAO0PAAAmAAAAAAAAAAEAAAAAAMULAAB1bml2ZXJzYWwvaHRtbF9wdWJsaXNoaW5nX3NldHRpbmdzLnhtbFBLAQIAABQAAgAIAGdQ+EjjgzzrngEAACEGAAAfAAAAAAAAAAEAAAAAAMYPAAB1bml2ZXJzYWwvaHRtbF9za2luX3NldHRpbmdzLmpzUEsBAgAAFAACAAgAZ1D4SD08L9HBAAAA5QEAABoAAAAAAAAAAQAAAAAAoREAAHVuaXZlcnNhbC9pMThuX3ByZXNldHMueG1sUEsBAgAAFAACAAgAZ1D4SLLgvW1kAAAAZQAAABwAAAAAAAAAAQAAAAAAmhIAAHVuaXZlcnNhbC9sb2NhbF9zZXR0aW5ncy54bWxQSwECAAAUAAIACAD3klNHI7RO+/sCAACwCAAAFAAAAAAAAAABAAAAAAA4EwAAdW5pdmVyc2FsL3BsYXllci54bWxQSwECAAAUAAIACABnUPhIiKZWZNkIAADpPQAAKQAAAAAAAAABAAAAAABlFgAAdW5pdmVyc2FsL3NraW5fY3VzdG9taXphdGlvbl9zZXR0aW5ncy54bWxQSwECAAAUAAIACABoUPhI748EwacYAACLQwAAFwAAAAAAAAAAAAAAAACFHwAAdW5pdmVyc2FsL3VuaXZlcnNhbC5wbmdQSwECAAAUAAIACABoUPhIKwvAbUoAAABrAAAAGwAAAAAAAAABAAAAAABhOAAAdW5pdmVyc2FsL3VuaXZlcnNhbC5wbmcueG1sUEsFBgAAAAALAAsASQMAAOQ4AAAAAA=="/>
  <p:tag name="ISPRING_PRESENTATION_TITLE" val="PPT-2016011"/>
</p:tagLst>
</file>

<file path=ppt/tags/tag10.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11.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6"/>
</p:tagLst>
</file>

<file path=ppt/tags/tag12.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1"/>
</p:tagLst>
</file>

<file path=ppt/tags/tag13.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2"/>
</p:tagLst>
</file>

<file path=ppt/tags/tag14.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7"/>
</p:tagLst>
</file>

<file path=ppt/tags/tag15.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8"/>
</p:tagLst>
</file>

<file path=ppt/tags/tag16.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2"/>
</p:tagLst>
</file>

<file path=ppt/tags/tag17.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3"/>
</p:tagLst>
</file>

<file path=ppt/tags/tag18.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19.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2.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20.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21.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22.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23.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24.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25.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26.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27.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6"/>
</p:tagLst>
</file>

<file path=ppt/tags/tag28.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1"/>
</p:tagLst>
</file>

<file path=ppt/tags/tag29.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2"/>
</p:tagLst>
</file>

<file path=ppt/tags/tag3.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30.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7"/>
</p:tagLst>
</file>

<file path=ppt/tags/tag31.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8"/>
</p:tagLst>
</file>

<file path=ppt/tags/tag32.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2"/>
</p:tagLst>
</file>

<file path=ppt/tags/tag33.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3"/>
</p:tagLst>
</file>

<file path=ppt/tags/tag4.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5.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6.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7.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8.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9.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heme/theme1.xml><?xml version="1.0" encoding="utf-8"?>
<a:theme xmlns:a="http://schemas.openxmlformats.org/drawingml/2006/main" name="第一PPT，www.1ppt.com">
  <a:themeElements>
    <a:clrScheme name="中国国电">
      <a:dk1>
        <a:sysClr val="windowText" lastClr="000000"/>
      </a:dk1>
      <a:lt1>
        <a:sysClr val="window" lastClr="FFFFFF"/>
      </a:lt1>
      <a:dk2>
        <a:srgbClr val="44546A"/>
      </a:dk2>
      <a:lt2>
        <a:srgbClr val="E7E6E6"/>
      </a:lt2>
      <a:accent1>
        <a:srgbClr val="0068B7"/>
      </a:accent1>
      <a:accent2>
        <a:srgbClr val="2AA738"/>
      </a:accent2>
      <a:accent3>
        <a:srgbClr val="0068B7"/>
      </a:accent3>
      <a:accent4>
        <a:srgbClr val="2AA738"/>
      </a:accent4>
      <a:accent5>
        <a:srgbClr val="0068B7"/>
      </a:accent5>
      <a:accent6>
        <a:srgbClr val="2AA738"/>
      </a:accent6>
      <a:hlink>
        <a:srgbClr val="0563C1"/>
      </a:hlink>
      <a:folHlink>
        <a:srgbClr val="954F72"/>
      </a:folHlink>
    </a:clrScheme>
    <a:fontScheme name="视点">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2551</TotalTime>
  <Words>4893</Words>
  <Application>Microsoft Office PowerPoint</Application>
  <PresentationFormat>全屏显示(16:9)</PresentationFormat>
  <Paragraphs>360</Paragraphs>
  <Slides>31</Slides>
  <Notes>30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31</vt:i4>
      </vt:variant>
    </vt:vector>
  </HeadingPairs>
  <TitlesOfParts>
    <vt:vector size="47" baseType="lpstr">
      <vt:lpstr>LiHei Pro</vt:lpstr>
      <vt:lpstr>Open Sans</vt:lpstr>
      <vt:lpstr>等线</vt:lpstr>
      <vt:lpstr>方正正黑简体</vt:lpstr>
      <vt:lpstr>华文细黑</vt:lpstr>
      <vt:lpstr>宋体</vt:lpstr>
      <vt:lpstr>微软雅黑</vt:lpstr>
      <vt:lpstr>Agency FB Bold</vt:lpstr>
      <vt:lpstr>Arial</vt:lpstr>
      <vt:lpstr>Calibri</vt:lpstr>
      <vt:lpstr>Helvetica</vt:lpstr>
      <vt:lpstr>Impact</vt:lpstr>
      <vt:lpstr>ITC Avant Garde Std Bk</vt:lpstr>
      <vt:lpstr>Verdana</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www.1ppt.com</dc:title>
  <dc:creator>user</dc:creator>
  <cp:keywords>user</cp:keywords>
  <cp:lastModifiedBy>YANGS</cp:lastModifiedBy>
  <cp:revision>238</cp:revision>
  <dcterms:created xsi:type="dcterms:W3CDTF">2015-10-30T14:26:48Z</dcterms:created>
  <dcterms:modified xsi:type="dcterms:W3CDTF">2017-08-14T13:40:18Z</dcterms:modified>
</cp:coreProperties>
</file>