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2.xml" ContentType="application/vnd.openxmlformats-officedocument.themeOverride+xml"/>
  <Override PartName="/ppt/tags/tag12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</p:sldMasterIdLst>
  <p:notesMasterIdLst>
    <p:notesMasterId r:id="rId33"/>
  </p:notesMasterIdLst>
  <p:handoutMasterIdLst>
    <p:handoutMasterId r:id="rId34"/>
  </p:handoutMasterIdLst>
  <p:sldIdLst>
    <p:sldId id="2528" r:id="rId2"/>
    <p:sldId id="2529" r:id="rId3"/>
    <p:sldId id="2530" r:id="rId4"/>
    <p:sldId id="2560" r:id="rId5"/>
    <p:sldId id="2561" r:id="rId6"/>
    <p:sldId id="2534" r:id="rId7"/>
    <p:sldId id="2532" r:id="rId8"/>
    <p:sldId id="2535" r:id="rId9"/>
    <p:sldId id="2536" r:id="rId10"/>
    <p:sldId id="2555" r:id="rId11"/>
    <p:sldId id="2559" r:id="rId12"/>
    <p:sldId id="2544" r:id="rId13"/>
    <p:sldId id="2545" r:id="rId14"/>
    <p:sldId id="2546" r:id="rId15"/>
    <p:sldId id="2548" r:id="rId16"/>
    <p:sldId id="2549" r:id="rId17"/>
    <p:sldId id="2556" r:id="rId18"/>
    <p:sldId id="2558" r:id="rId19"/>
    <p:sldId id="2537" r:id="rId20"/>
    <p:sldId id="2538" r:id="rId21"/>
    <p:sldId id="2540" r:id="rId22"/>
    <p:sldId id="2541" r:id="rId23"/>
    <p:sldId id="2542" r:id="rId24"/>
    <p:sldId id="2557" r:id="rId25"/>
    <p:sldId id="2531" r:id="rId26"/>
    <p:sldId id="2543" r:id="rId27"/>
    <p:sldId id="2551" r:id="rId28"/>
    <p:sldId id="2552" r:id="rId29"/>
    <p:sldId id="2553" r:id="rId30"/>
    <p:sldId id="2562" r:id="rId31"/>
    <p:sldId id="2563" r:id="rId32"/>
  </p:sldIdLst>
  <p:sldSz cx="12858750" cy="7232650"/>
  <p:notesSz cx="6858000" cy="9144000"/>
  <p:custDataLst>
    <p:tags r:id="rId3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DE45"/>
    <a:srgbClr val="000000"/>
    <a:srgbClr val="FFFFFF"/>
    <a:srgbClr val="66CCFF"/>
    <a:srgbClr val="125B26"/>
    <a:srgbClr val="27B23C"/>
    <a:srgbClr val="134B28"/>
    <a:srgbClr val="63BC6F"/>
    <a:srgbClr val="C00000"/>
    <a:srgbClr val="A03D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93" autoAdjust="0"/>
    <p:restoredTop sz="95317" autoAdjust="0"/>
  </p:normalViewPr>
  <p:slideViewPr>
    <p:cSldViewPr>
      <p:cViewPr varScale="1">
        <p:scale>
          <a:sx n="66" d="100"/>
          <a:sy n="66" d="100"/>
        </p:scale>
        <p:origin x="750" y="78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2055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2017/8/15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0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0622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9374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5818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pPr algn="r" eaLnBrk="1" latinLnBrk="1" hangingPunct="1">
                <a:spcBef>
                  <a:spcPct val="0"/>
                </a:spcBef>
              </a:pPr>
              <a:t>12</a:t>
            </a:fld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96347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6916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0389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4442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20222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9901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6162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755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5988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pPr algn="r" eaLnBrk="1" latinLnBrk="1" hangingPunct="1">
                <a:spcBef>
                  <a:spcPct val="0"/>
                </a:spcBef>
              </a:pPr>
              <a:t>20</a:t>
            </a:fld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58352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2147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6076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3732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57464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19194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861134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99273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90715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6657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29903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82948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8640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2999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5252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6231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1414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809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2017/8/15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7142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2017/8/15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2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858395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259"/>
          <p:cNvSpPr>
            <a:spLocks noChangeArrowheads="1"/>
          </p:cNvSpPr>
          <p:nvPr/>
        </p:nvSpPr>
        <p:spPr bwMode="auto">
          <a:xfrm>
            <a:off x="3219450" y="3731210"/>
            <a:ext cx="64198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36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年终总结新年计划商务报告</a:t>
            </a:r>
            <a:r>
              <a:rPr lang="en-US" altLang="zh-CN" sz="3600" cap="all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ppt</a:t>
            </a:r>
            <a:endParaRPr lang="zh-CN" altLang="en-US" sz="3600" cap="all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3333750" y="4167261"/>
            <a:ext cx="6191250" cy="28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YEAR-END SUMMARY PLAN BUSINESS REPORT PPT IN THE NEW YEAR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5257799" y="2355325"/>
            <a:ext cx="3043783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600" b="1" cap="all" dirty="0" smtClean="0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2019</a:t>
            </a:r>
            <a:endParaRPr lang="zh-CN" altLang="en-US" sz="9600" b="1" cap="all" dirty="0">
              <a:solidFill>
                <a:schemeClr val="bg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3219450" y="4664660"/>
            <a:ext cx="641985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：</a:t>
            </a:r>
            <a:r>
              <a:rPr lang="en-US" altLang="zh-CN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XXX   REPORT </a:t>
            </a:r>
            <a:r>
              <a:rPr lang="en-US" altLang="zh-CN" sz="1600" dirty="0">
                <a:solidFill>
                  <a:schemeClr val="bg1"/>
                </a:solidFill>
                <a:cs typeface="Arial" panose="020B0604020202020204" pitchFamily="34" charset="0"/>
              </a:rPr>
              <a:t>PERSON: </a:t>
            </a:r>
            <a:r>
              <a:rPr lang="en-US" altLang="zh-CN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XXX</a:t>
            </a:r>
            <a:endParaRPr lang="zh-CN" altLang="en-US" sz="1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93635" y="2272706"/>
            <a:ext cx="7671481" cy="285489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0"/>
            <a:ext cx="3253196" cy="231949"/>
          </a:xfrm>
          <a:prstGeom prst="rect">
            <a:avLst/>
          </a:prstGeom>
          <a:solidFill>
            <a:srgbClr val="2DD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25746" y="0"/>
            <a:ext cx="3253196" cy="23194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451491" y="0"/>
            <a:ext cx="3253196" cy="231949"/>
          </a:xfrm>
          <a:prstGeom prst="rect">
            <a:avLst/>
          </a:prstGeom>
          <a:solidFill>
            <a:srgbClr val="2DD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605554" y="0"/>
            <a:ext cx="3253196" cy="23194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313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6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1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35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85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700"/>
                            </p:stCondLst>
                            <p:childTnLst>
                              <p:par>
                                <p:cTn id="4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200"/>
                            </p:stCondLst>
                            <p:childTnLst>
                              <p:par>
                                <p:cTn id="4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800"/>
                            </p:stCondLst>
                            <p:childTnLst>
                              <p:par>
                                <p:cTn id="5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992807" y="3060294"/>
            <a:ext cx="4076757" cy="1780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375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</a:t>
            </a:r>
            <a:endParaRPr lang="en-US" sz="3375" dirty="0" smtClea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/>
            <a:r>
              <a:rPr lang="zh-CN" altLang="en-US" sz="7593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内容介绍</a:t>
            </a:r>
            <a:endParaRPr lang="zh-CN" altLang="en-US" sz="7593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2389564" y="2506360"/>
            <a:ext cx="4680000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2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2017 ANNUAL WORK SUMMARY</a:t>
            </a:r>
            <a:endParaRPr lang="zh-CN" altLang="en-US" sz="200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直接连接符 11"/>
          <p:cNvSpPr>
            <a:spLocks noChangeShapeType="1"/>
          </p:cNvSpPr>
          <p:nvPr/>
        </p:nvSpPr>
        <p:spPr bwMode="auto">
          <a:xfrm>
            <a:off x="1564714" y="2943331"/>
            <a:ext cx="5504850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2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293470" y="1614088"/>
            <a:ext cx="3366627" cy="37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23900" dirty="0" smtClean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23900" b="1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0" y="4091804"/>
            <a:ext cx="5265494" cy="3140846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2984828" y="4640949"/>
            <a:ext cx="9873922" cy="259170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2654676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 animBg="1"/>
      <p:bldP spid="7" grpId="0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7"/>
          <p:cNvGrpSpPr>
            <a:grpSpLocks/>
          </p:cNvGrpSpPr>
          <p:nvPr/>
        </p:nvGrpSpPr>
        <p:grpSpPr bwMode="auto">
          <a:xfrm>
            <a:off x="8420587" y="2255458"/>
            <a:ext cx="4004745" cy="1775434"/>
            <a:chOff x="2872440" y="555224"/>
            <a:chExt cx="2846543" cy="1262781"/>
          </a:xfrm>
        </p:grpSpPr>
        <p:sp>
          <p:nvSpPr>
            <p:cNvPr id="21" name="文本框 66"/>
            <p:cNvSpPr txBox="1">
              <a:spLocks noChangeArrowheads="1"/>
            </p:cNvSpPr>
            <p:nvPr/>
          </p:nvSpPr>
          <p:spPr bwMode="auto">
            <a:xfrm>
              <a:off x="2904174" y="1373898"/>
              <a:ext cx="2814809" cy="4441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21529" name="文本框 13"/>
            <p:cNvSpPr txBox="1">
              <a:spLocks noChangeArrowheads="1"/>
            </p:cNvSpPr>
            <p:nvPr/>
          </p:nvSpPr>
          <p:spPr bwMode="auto">
            <a:xfrm>
              <a:off x="2872440" y="555224"/>
              <a:ext cx="1443851" cy="297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21530" name="文本框 66"/>
            <p:cNvSpPr txBox="1">
              <a:spLocks noChangeArrowheads="1"/>
            </p:cNvSpPr>
            <p:nvPr/>
          </p:nvSpPr>
          <p:spPr bwMode="auto">
            <a:xfrm>
              <a:off x="2875615" y="880114"/>
              <a:ext cx="2572999" cy="1860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SimSun-ExtB" panose="02010609060101010101" pitchFamily="49" charset="-122"/>
                  <a:cs typeface="Arial" panose="020B0604020202020204" pitchFamily="34" charset="0"/>
                </a:rPr>
                <a:t>CLICK PLEASE REPLACE THE WRITTEN CONTENT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2989856" y="1286573"/>
              <a:ext cx="287194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996450" y="1"/>
            <a:ext cx="4861948" cy="1515732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7996450" y="5705758"/>
            <a:ext cx="4861948" cy="1515732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7996450" y="1640741"/>
            <a:ext cx="4861948" cy="3931079"/>
          </a:xfrm>
          <a:custGeom>
            <a:avLst/>
            <a:gdLst>
              <a:gd name="connsiteX0" fmla="*/ 0 w 3457575"/>
              <a:gd name="connsiteY0" fmla="*/ 0 h 2796096"/>
              <a:gd name="connsiteX1" fmla="*/ 3457575 w 3457575"/>
              <a:gd name="connsiteY1" fmla="*/ 0 h 2796096"/>
              <a:gd name="connsiteX2" fmla="*/ 3457575 w 3457575"/>
              <a:gd name="connsiteY2" fmla="*/ 2796096 h 2796096"/>
              <a:gd name="connsiteX3" fmla="*/ 0 w 3457575"/>
              <a:gd name="connsiteY3" fmla="*/ 2796096 h 2796096"/>
              <a:gd name="connsiteX4" fmla="*/ 0 w 3457575"/>
              <a:gd name="connsiteY4" fmla="*/ 0 h 2796096"/>
              <a:gd name="connsiteX5" fmla="*/ 85726 w 3457575"/>
              <a:gd name="connsiteY5" fmla="*/ 86496 h 2796096"/>
              <a:gd name="connsiteX6" fmla="*/ 85726 w 3457575"/>
              <a:gd name="connsiteY6" fmla="*/ 2698618 h 2796096"/>
              <a:gd name="connsiteX7" fmla="*/ 3371852 w 3457575"/>
              <a:gd name="connsiteY7" fmla="*/ 2698618 h 2796096"/>
              <a:gd name="connsiteX8" fmla="*/ 3371852 w 3457575"/>
              <a:gd name="connsiteY8" fmla="*/ 86496 h 2796096"/>
              <a:gd name="connsiteX9" fmla="*/ 85726 w 3457575"/>
              <a:gd name="connsiteY9" fmla="*/ 86496 h 2796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57575" h="2796096">
                <a:moveTo>
                  <a:pt x="0" y="0"/>
                </a:moveTo>
                <a:lnTo>
                  <a:pt x="3457575" y="0"/>
                </a:lnTo>
                <a:lnTo>
                  <a:pt x="3457575" y="2796096"/>
                </a:lnTo>
                <a:lnTo>
                  <a:pt x="0" y="2796096"/>
                </a:lnTo>
                <a:lnTo>
                  <a:pt x="0" y="0"/>
                </a:lnTo>
                <a:close/>
                <a:moveTo>
                  <a:pt x="85726" y="86496"/>
                </a:moveTo>
                <a:lnTo>
                  <a:pt x="85726" y="2698618"/>
                </a:lnTo>
                <a:lnTo>
                  <a:pt x="3371852" y="2698618"/>
                </a:lnTo>
                <a:lnTo>
                  <a:pt x="3371852" y="86496"/>
                </a:lnTo>
                <a:lnTo>
                  <a:pt x="85726" y="864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4" name="组合 55"/>
          <p:cNvGrpSpPr>
            <a:grpSpLocks/>
          </p:cNvGrpSpPr>
          <p:nvPr/>
        </p:nvGrpSpPr>
        <p:grpSpPr bwMode="auto">
          <a:xfrm>
            <a:off x="560662" y="1869507"/>
            <a:ext cx="6958076" cy="1165781"/>
            <a:chOff x="5125834" y="3831657"/>
            <a:chExt cx="4948441" cy="828896"/>
          </a:xfrm>
        </p:grpSpPr>
        <p:sp>
          <p:nvSpPr>
            <p:cNvPr id="57" name="文本框 66"/>
            <p:cNvSpPr txBox="1">
              <a:spLocks noChangeArrowheads="1"/>
            </p:cNvSpPr>
            <p:nvPr/>
          </p:nvSpPr>
          <p:spPr bwMode="auto">
            <a:xfrm>
              <a:off x="5175048" y="4216589"/>
              <a:ext cx="4899227" cy="44396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27" name="文本框 66"/>
            <p:cNvSpPr txBox="1">
              <a:spLocks noChangeArrowheads="1"/>
            </p:cNvSpPr>
            <p:nvPr/>
          </p:nvSpPr>
          <p:spPr bwMode="auto">
            <a:xfrm>
              <a:off x="5125834" y="3831657"/>
              <a:ext cx="1869231" cy="393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7" name="十字形 6"/>
          <p:cNvSpPr/>
          <p:nvPr/>
        </p:nvSpPr>
        <p:spPr>
          <a:xfrm>
            <a:off x="8594706" y="4810607"/>
            <a:ext cx="388420" cy="388420"/>
          </a:xfrm>
          <a:prstGeom prst="plus">
            <a:avLst>
              <a:gd name="adj" fmla="val 4138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5" name="组合 2"/>
          <p:cNvGrpSpPr>
            <a:grpSpLocks/>
          </p:cNvGrpSpPr>
          <p:nvPr/>
        </p:nvGrpSpPr>
        <p:grpSpPr bwMode="auto">
          <a:xfrm>
            <a:off x="768264" y="4071717"/>
            <a:ext cx="5853089" cy="973283"/>
            <a:chOff x="546100" y="2895600"/>
            <a:chExt cx="4162425" cy="692704"/>
          </a:xfrm>
        </p:grpSpPr>
        <p:grpSp>
          <p:nvGrpSpPr>
            <p:cNvPr id="21520" name="组合 8"/>
            <p:cNvGrpSpPr>
              <a:grpSpLocks/>
            </p:cNvGrpSpPr>
            <p:nvPr/>
          </p:nvGrpSpPr>
          <p:grpSpPr bwMode="auto">
            <a:xfrm>
              <a:off x="546100" y="2895600"/>
              <a:ext cx="692704" cy="692704"/>
              <a:chOff x="584200" y="2946400"/>
              <a:chExt cx="692704" cy="692704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584200" y="2946400"/>
                <a:ext cx="692150" cy="692704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/>
              </a:p>
            </p:txBody>
          </p:sp>
          <p:grpSp>
            <p:nvGrpSpPr>
              <p:cNvPr id="9" name="组合 67"/>
              <p:cNvGrpSpPr/>
              <p:nvPr/>
            </p:nvGrpSpPr>
            <p:grpSpPr bwMode="auto">
              <a:xfrm>
                <a:off x="724526" y="3119526"/>
                <a:ext cx="412052" cy="346452"/>
                <a:chOff x="7321551" y="763588"/>
                <a:chExt cx="1050925" cy="882650"/>
              </a:xfrm>
              <a:solidFill>
                <a:schemeClr val="bg1"/>
              </a:solidFill>
            </p:grpSpPr>
            <p:sp>
              <p:nvSpPr>
                <p:cNvPr id="69" name="Freeform 11"/>
                <p:cNvSpPr>
                  <a:spLocks noEditPoints="1"/>
                </p:cNvSpPr>
                <p:nvPr/>
              </p:nvSpPr>
              <p:spPr bwMode="auto">
                <a:xfrm>
                  <a:off x="7321551" y="763588"/>
                  <a:ext cx="744538" cy="704850"/>
                </a:xfrm>
                <a:custGeom>
                  <a:avLst/>
                  <a:gdLst>
                    <a:gd name="T0" fmla="*/ 86 w 90"/>
                    <a:gd name="T1" fmla="*/ 32 h 83"/>
                    <a:gd name="T2" fmla="*/ 90 w 90"/>
                    <a:gd name="T3" fmla="*/ 32 h 83"/>
                    <a:gd name="T4" fmla="*/ 45 w 90"/>
                    <a:gd name="T5" fmla="*/ 0 h 83"/>
                    <a:gd name="T6" fmla="*/ 0 w 90"/>
                    <a:gd name="T7" fmla="*/ 39 h 83"/>
                    <a:gd name="T8" fmla="*/ 18 w 90"/>
                    <a:gd name="T9" fmla="*/ 69 h 83"/>
                    <a:gd name="T10" fmla="*/ 13 w 90"/>
                    <a:gd name="T11" fmla="*/ 83 h 83"/>
                    <a:gd name="T12" fmla="*/ 29 w 90"/>
                    <a:gd name="T13" fmla="*/ 75 h 83"/>
                    <a:gd name="T14" fmla="*/ 45 w 90"/>
                    <a:gd name="T15" fmla="*/ 77 h 83"/>
                    <a:gd name="T16" fmla="*/ 49 w 90"/>
                    <a:gd name="T17" fmla="*/ 77 h 83"/>
                    <a:gd name="T18" fmla="*/ 48 w 90"/>
                    <a:gd name="T19" fmla="*/ 67 h 83"/>
                    <a:gd name="T20" fmla="*/ 86 w 90"/>
                    <a:gd name="T21" fmla="*/ 32 h 83"/>
                    <a:gd name="T22" fmla="*/ 62 w 90"/>
                    <a:gd name="T23" fmla="*/ 19 h 83"/>
                    <a:gd name="T24" fmla="*/ 67 w 90"/>
                    <a:gd name="T25" fmla="*/ 25 h 83"/>
                    <a:gd name="T26" fmla="*/ 62 w 90"/>
                    <a:gd name="T27" fmla="*/ 31 h 83"/>
                    <a:gd name="T28" fmla="*/ 55 w 90"/>
                    <a:gd name="T29" fmla="*/ 25 h 83"/>
                    <a:gd name="T30" fmla="*/ 62 w 90"/>
                    <a:gd name="T31" fmla="*/ 19 h 83"/>
                    <a:gd name="T32" fmla="*/ 30 w 90"/>
                    <a:gd name="T33" fmla="*/ 31 h 83"/>
                    <a:gd name="T34" fmla="*/ 23 w 90"/>
                    <a:gd name="T35" fmla="*/ 25 h 83"/>
                    <a:gd name="T36" fmla="*/ 30 w 90"/>
                    <a:gd name="T37" fmla="*/ 19 h 83"/>
                    <a:gd name="T38" fmla="*/ 36 w 90"/>
                    <a:gd name="T39" fmla="*/ 25 h 83"/>
                    <a:gd name="T40" fmla="*/ 30 w 90"/>
                    <a:gd name="T41" fmla="*/ 31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90" h="83">
                      <a:moveTo>
                        <a:pt x="86" y="32"/>
                      </a:moveTo>
                      <a:cubicBezTo>
                        <a:pt x="87" y="32"/>
                        <a:pt x="89" y="32"/>
                        <a:pt x="90" y="32"/>
                      </a:cubicBezTo>
                      <a:cubicBezTo>
                        <a:pt x="86" y="14"/>
                        <a:pt x="67" y="0"/>
                        <a:pt x="45" y="0"/>
                      </a:cubicBezTo>
                      <a:cubicBezTo>
                        <a:pt x="20" y="0"/>
                        <a:pt x="0" y="17"/>
                        <a:pt x="0" y="39"/>
                      </a:cubicBezTo>
                      <a:cubicBezTo>
                        <a:pt x="0" y="51"/>
                        <a:pt x="6" y="61"/>
                        <a:pt x="18" y="69"/>
                      </a:cubicBezTo>
                      <a:cubicBezTo>
                        <a:pt x="13" y="83"/>
                        <a:pt x="13" y="83"/>
                        <a:pt x="13" y="83"/>
                      </a:cubicBezTo>
                      <a:cubicBezTo>
                        <a:pt x="29" y="75"/>
                        <a:pt x="29" y="75"/>
                        <a:pt x="29" y="75"/>
                      </a:cubicBezTo>
                      <a:cubicBezTo>
                        <a:pt x="35" y="76"/>
                        <a:pt x="39" y="77"/>
                        <a:pt x="45" y="77"/>
                      </a:cubicBezTo>
                      <a:cubicBezTo>
                        <a:pt x="46" y="77"/>
                        <a:pt x="48" y="77"/>
                        <a:pt x="49" y="77"/>
                      </a:cubicBezTo>
                      <a:cubicBezTo>
                        <a:pt x="48" y="74"/>
                        <a:pt x="48" y="71"/>
                        <a:pt x="48" y="67"/>
                      </a:cubicBezTo>
                      <a:cubicBezTo>
                        <a:pt x="48" y="48"/>
                        <a:pt x="65" y="32"/>
                        <a:pt x="86" y="32"/>
                      </a:cubicBezTo>
                      <a:close/>
                      <a:moveTo>
                        <a:pt x="62" y="19"/>
                      </a:moveTo>
                      <a:cubicBezTo>
                        <a:pt x="65" y="19"/>
                        <a:pt x="67" y="22"/>
                        <a:pt x="67" y="25"/>
                      </a:cubicBezTo>
                      <a:cubicBezTo>
                        <a:pt x="67" y="29"/>
                        <a:pt x="65" y="31"/>
                        <a:pt x="62" y="31"/>
                      </a:cubicBezTo>
                      <a:cubicBezTo>
                        <a:pt x="58" y="31"/>
                        <a:pt x="55" y="29"/>
                        <a:pt x="55" y="25"/>
                      </a:cubicBezTo>
                      <a:cubicBezTo>
                        <a:pt x="55" y="22"/>
                        <a:pt x="58" y="19"/>
                        <a:pt x="62" y="19"/>
                      </a:cubicBezTo>
                      <a:close/>
                      <a:moveTo>
                        <a:pt x="30" y="31"/>
                      </a:moveTo>
                      <a:cubicBezTo>
                        <a:pt x="27" y="31"/>
                        <a:pt x="23" y="29"/>
                        <a:pt x="23" y="25"/>
                      </a:cubicBezTo>
                      <a:cubicBezTo>
                        <a:pt x="23" y="22"/>
                        <a:pt x="27" y="19"/>
                        <a:pt x="30" y="19"/>
                      </a:cubicBezTo>
                      <a:cubicBezTo>
                        <a:pt x="33" y="19"/>
                        <a:pt x="36" y="22"/>
                        <a:pt x="36" y="25"/>
                      </a:cubicBezTo>
                      <a:cubicBezTo>
                        <a:pt x="36" y="29"/>
                        <a:pt x="33" y="31"/>
                        <a:pt x="30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  <p:sp>
              <p:nvSpPr>
                <p:cNvPr id="70" name="Freeform 12"/>
                <p:cNvSpPr>
                  <a:spLocks noEditPoints="1"/>
                </p:cNvSpPr>
                <p:nvPr/>
              </p:nvSpPr>
              <p:spPr bwMode="auto">
                <a:xfrm>
                  <a:off x="7735888" y="1052513"/>
                  <a:ext cx="636588" cy="593725"/>
                </a:xfrm>
                <a:custGeom>
                  <a:avLst/>
                  <a:gdLst>
                    <a:gd name="T0" fmla="*/ 77 w 77"/>
                    <a:gd name="T1" fmla="*/ 33 h 70"/>
                    <a:gd name="T2" fmla="*/ 39 w 77"/>
                    <a:gd name="T3" fmla="*/ 0 h 70"/>
                    <a:gd name="T4" fmla="*/ 0 w 77"/>
                    <a:gd name="T5" fmla="*/ 33 h 70"/>
                    <a:gd name="T6" fmla="*/ 39 w 77"/>
                    <a:gd name="T7" fmla="*/ 66 h 70"/>
                    <a:gd name="T8" fmla="*/ 52 w 77"/>
                    <a:gd name="T9" fmla="*/ 63 h 70"/>
                    <a:gd name="T10" fmla="*/ 65 w 77"/>
                    <a:gd name="T11" fmla="*/ 70 h 70"/>
                    <a:gd name="T12" fmla="*/ 61 w 77"/>
                    <a:gd name="T13" fmla="*/ 59 h 70"/>
                    <a:gd name="T14" fmla="*/ 77 w 77"/>
                    <a:gd name="T15" fmla="*/ 33 h 70"/>
                    <a:gd name="T16" fmla="*/ 26 w 77"/>
                    <a:gd name="T17" fmla="*/ 27 h 70"/>
                    <a:gd name="T18" fmla="*/ 22 w 77"/>
                    <a:gd name="T19" fmla="*/ 23 h 70"/>
                    <a:gd name="T20" fmla="*/ 26 w 77"/>
                    <a:gd name="T21" fmla="*/ 18 h 70"/>
                    <a:gd name="T22" fmla="*/ 32 w 77"/>
                    <a:gd name="T23" fmla="*/ 23 h 70"/>
                    <a:gd name="T24" fmla="*/ 26 w 77"/>
                    <a:gd name="T25" fmla="*/ 27 h 70"/>
                    <a:gd name="T26" fmla="*/ 51 w 77"/>
                    <a:gd name="T27" fmla="*/ 27 h 70"/>
                    <a:gd name="T28" fmla="*/ 47 w 77"/>
                    <a:gd name="T29" fmla="*/ 23 h 70"/>
                    <a:gd name="T30" fmla="*/ 51 w 77"/>
                    <a:gd name="T31" fmla="*/ 18 h 70"/>
                    <a:gd name="T32" fmla="*/ 57 w 77"/>
                    <a:gd name="T33" fmla="*/ 23 h 70"/>
                    <a:gd name="T34" fmla="*/ 51 w 77"/>
                    <a:gd name="T35" fmla="*/ 2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" h="70">
                      <a:moveTo>
                        <a:pt x="77" y="33"/>
                      </a:moveTo>
                      <a:cubicBezTo>
                        <a:pt x="77" y="15"/>
                        <a:pt x="59" y="0"/>
                        <a:pt x="39" y="0"/>
                      </a:cubicBezTo>
                      <a:cubicBezTo>
                        <a:pt x="17" y="0"/>
                        <a:pt x="0" y="15"/>
                        <a:pt x="0" y="33"/>
                      </a:cubicBezTo>
                      <a:cubicBezTo>
                        <a:pt x="0" y="51"/>
                        <a:pt x="17" y="66"/>
                        <a:pt x="39" y="66"/>
                      </a:cubicBezTo>
                      <a:cubicBezTo>
                        <a:pt x="43" y="66"/>
                        <a:pt x="48" y="65"/>
                        <a:pt x="52" y="63"/>
                      </a:cubicBezTo>
                      <a:cubicBezTo>
                        <a:pt x="65" y="70"/>
                        <a:pt x="65" y="70"/>
                        <a:pt x="65" y="70"/>
                      </a:cubicBezTo>
                      <a:cubicBezTo>
                        <a:pt x="61" y="59"/>
                        <a:pt x="61" y="59"/>
                        <a:pt x="61" y="59"/>
                      </a:cubicBezTo>
                      <a:cubicBezTo>
                        <a:pt x="70" y="52"/>
                        <a:pt x="77" y="43"/>
                        <a:pt x="77" y="33"/>
                      </a:cubicBezTo>
                      <a:close/>
                      <a:moveTo>
                        <a:pt x="26" y="27"/>
                      </a:moveTo>
                      <a:cubicBezTo>
                        <a:pt x="24" y="27"/>
                        <a:pt x="22" y="25"/>
                        <a:pt x="22" y="23"/>
                      </a:cubicBezTo>
                      <a:cubicBezTo>
                        <a:pt x="22" y="21"/>
                        <a:pt x="24" y="18"/>
                        <a:pt x="26" y="18"/>
                      </a:cubicBezTo>
                      <a:cubicBezTo>
                        <a:pt x="30" y="18"/>
                        <a:pt x="32" y="21"/>
                        <a:pt x="32" y="23"/>
                      </a:cubicBezTo>
                      <a:cubicBezTo>
                        <a:pt x="32" y="25"/>
                        <a:pt x="30" y="27"/>
                        <a:pt x="26" y="27"/>
                      </a:cubicBezTo>
                      <a:close/>
                      <a:moveTo>
                        <a:pt x="51" y="27"/>
                      </a:moveTo>
                      <a:cubicBezTo>
                        <a:pt x="49" y="27"/>
                        <a:pt x="47" y="25"/>
                        <a:pt x="47" y="23"/>
                      </a:cubicBezTo>
                      <a:cubicBezTo>
                        <a:pt x="47" y="21"/>
                        <a:pt x="49" y="18"/>
                        <a:pt x="51" y="18"/>
                      </a:cubicBezTo>
                      <a:cubicBezTo>
                        <a:pt x="55" y="18"/>
                        <a:pt x="57" y="21"/>
                        <a:pt x="57" y="23"/>
                      </a:cubicBezTo>
                      <a:cubicBezTo>
                        <a:pt x="57" y="25"/>
                        <a:pt x="55" y="27"/>
                        <a:pt x="51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21521" name="组合 71"/>
            <p:cNvGrpSpPr>
              <a:grpSpLocks/>
            </p:cNvGrpSpPr>
            <p:nvPr/>
          </p:nvGrpSpPr>
          <p:grpSpPr bwMode="auto">
            <a:xfrm>
              <a:off x="1417435" y="2945159"/>
              <a:ext cx="3291090" cy="590697"/>
              <a:chOff x="5125835" y="3227734"/>
              <a:chExt cx="3291090" cy="590697"/>
            </a:xfrm>
          </p:grpSpPr>
          <p:sp>
            <p:nvSpPr>
              <p:cNvPr id="73" name="文本框 66"/>
              <p:cNvSpPr txBox="1">
                <a:spLocks noChangeArrowheads="1"/>
              </p:cNvSpPr>
              <p:nvPr/>
            </p:nvSpPr>
            <p:spPr bwMode="auto">
              <a:xfrm>
                <a:off x="5162550" y="3505462"/>
                <a:ext cx="3254375" cy="312969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  </a:r>
              </a:p>
            </p:txBody>
          </p:sp>
          <p:sp>
            <p:nvSpPr>
              <p:cNvPr id="21523" name="文本框 66"/>
              <p:cNvSpPr txBox="1">
                <a:spLocks noChangeArrowheads="1"/>
              </p:cNvSpPr>
              <p:nvPr/>
            </p:nvSpPr>
            <p:spPr bwMode="auto">
              <a:xfrm>
                <a:off x="5125835" y="3227734"/>
                <a:ext cx="1444577" cy="2973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</p:grpSp>
      <p:grpSp>
        <p:nvGrpSpPr>
          <p:cNvPr id="11" name="组合 3"/>
          <p:cNvGrpSpPr>
            <a:grpSpLocks/>
          </p:cNvGrpSpPr>
          <p:nvPr/>
        </p:nvGrpSpPr>
        <p:grpSpPr bwMode="auto">
          <a:xfrm>
            <a:off x="768264" y="5339663"/>
            <a:ext cx="5853089" cy="973283"/>
            <a:chOff x="546100" y="3797300"/>
            <a:chExt cx="4162425" cy="692704"/>
          </a:xfrm>
        </p:grpSpPr>
        <p:grpSp>
          <p:nvGrpSpPr>
            <p:cNvPr id="21514" name="组合 9"/>
            <p:cNvGrpSpPr>
              <a:grpSpLocks/>
            </p:cNvGrpSpPr>
            <p:nvPr/>
          </p:nvGrpSpPr>
          <p:grpSpPr bwMode="auto">
            <a:xfrm>
              <a:off x="546100" y="3797300"/>
              <a:ext cx="692704" cy="692704"/>
              <a:chOff x="584200" y="3848100"/>
              <a:chExt cx="692704" cy="692704"/>
            </a:xfrm>
          </p:grpSpPr>
          <p:sp>
            <p:nvSpPr>
              <p:cNvPr id="71" name="矩形 70"/>
              <p:cNvSpPr/>
              <p:nvPr/>
            </p:nvSpPr>
            <p:spPr>
              <a:xfrm>
                <a:off x="584200" y="3848100"/>
                <a:ext cx="692150" cy="692704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/>
              </a:p>
            </p:txBody>
          </p:sp>
          <p:grpSp>
            <p:nvGrpSpPr>
              <p:cNvPr id="13" name="组合 60"/>
              <p:cNvGrpSpPr/>
              <p:nvPr/>
            </p:nvGrpSpPr>
            <p:grpSpPr bwMode="auto">
              <a:xfrm>
                <a:off x="715724" y="4011754"/>
                <a:ext cx="448152" cy="357046"/>
                <a:chOff x="155576" y="754063"/>
                <a:chExt cx="1143000" cy="909638"/>
              </a:xfrm>
              <a:solidFill>
                <a:schemeClr val="bg1"/>
              </a:solidFill>
            </p:grpSpPr>
            <p:sp>
              <p:nvSpPr>
                <p:cNvPr id="62" name="Freeform 13"/>
                <p:cNvSpPr>
                  <a:spLocks noEditPoints="1"/>
                </p:cNvSpPr>
                <p:nvPr/>
              </p:nvSpPr>
              <p:spPr bwMode="auto">
                <a:xfrm>
                  <a:off x="155576" y="855663"/>
                  <a:ext cx="985838" cy="808038"/>
                </a:xfrm>
                <a:custGeom>
                  <a:avLst/>
                  <a:gdLst>
                    <a:gd name="T0" fmla="*/ 98 w 119"/>
                    <a:gd name="T1" fmla="*/ 40 h 95"/>
                    <a:gd name="T2" fmla="*/ 95 w 119"/>
                    <a:gd name="T3" fmla="*/ 36 h 95"/>
                    <a:gd name="T4" fmla="*/ 94 w 119"/>
                    <a:gd name="T5" fmla="*/ 22 h 95"/>
                    <a:gd name="T6" fmla="*/ 69 w 119"/>
                    <a:gd name="T7" fmla="*/ 23 h 95"/>
                    <a:gd name="T8" fmla="*/ 65 w 119"/>
                    <a:gd name="T9" fmla="*/ 16 h 95"/>
                    <a:gd name="T10" fmla="*/ 45 w 119"/>
                    <a:gd name="T11" fmla="*/ 6 h 95"/>
                    <a:gd name="T12" fmla="*/ 11 w 119"/>
                    <a:gd name="T13" fmla="*/ 34 h 95"/>
                    <a:gd name="T14" fmla="*/ 1 w 119"/>
                    <a:gd name="T15" fmla="*/ 60 h 95"/>
                    <a:gd name="T16" fmla="*/ 51 w 119"/>
                    <a:gd name="T17" fmla="*/ 93 h 95"/>
                    <a:gd name="T18" fmla="*/ 110 w 119"/>
                    <a:gd name="T19" fmla="*/ 67 h 95"/>
                    <a:gd name="T20" fmla="*/ 98 w 119"/>
                    <a:gd name="T21" fmla="*/ 40 h 95"/>
                    <a:gd name="T22" fmla="*/ 52 w 119"/>
                    <a:gd name="T23" fmla="*/ 86 h 95"/>
                    <a:gd name="T24" fmla="*/ 14 w 119"/>
                    <a:gd name="T25" fmla="*/ 62 h 95"/>
                    <a:gd name="T26" fmla="*/ 52 w 119"/>
                    <a:gd name="T27" fmla="*/ 35 h 95"/>
                    <a:gd name="T28" fmla="*/ 91 w 119"/>
                    <a:gd name="T29" fmla="*/ 57 h 95"/>
                    <a:gd name="T30" fmla="*/ 52 w 119"/>
                    <a:gd name="T31" fmla="*/ 86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9" h="95">
                      <a:moveTo>
                        <a:pt x="98" y="40"/>
                      </a:moveTo>
                      <a:cubicBezTo>
                        <a:pt x="93" y="39"/>
                        <a:pt x="95" y="36"/>
                        <a:pt x="95" y="36"/>
                      </a:cubicBezTo>
                      <a:cubicBezTo>
                        <a:pt x="95" y="36"/>
                        <a:pt x="100" y="28"/>
                        <a:pt x="94" y="22"/>
                      </a:cubicBezTo>
                      <a:cubicBezTo>
                        <a:pt x="87" y="14"/>
                        <a:pt x="69" y="23"/>
                        <a:pt x="69" y="23"/>
                      </a:cubicBezTo>
                      <a:cubicBezTo>
                        <a:pt x="62" y="25"/>
                        <a:pt x="64" y="22"/>
                        <a:pt x="65" y="16"/>
                      </a:cubicBezTo>
                      <a:cubicBezTo>
                        <a:pt x="65" y="10"/>
                        <a:pt x="63" y="0"/>
                        <a:pt x="45" y="6"/>
                      </a:cubicBezTo>
                      <a:cubicBezTo>
                        <a:pt x="26" y="12"/>
                        <a:pt x="11" y="34"/>
                        <a:pt x="11" y="34"/>
                      </a:cubicBezTo>
                      <a:cubicBezTo>
                        <a:pt x="0" y="49"/>
                        <a:pt x="1" y="60"/>
                        <a:pt x="1" y="60"/>
                      </a:cubicBezTo>
                      <a:cubicBezTo>
                        <a:pt x="4" y="85"/>
                        <a:pt x="30" y="91"/>
                        <a:pt x="51" y="93"/>
                      </a:cubicBezTo>
                      <a:cubicBezTo>
                        <a:pt x="72" y="95"/>
                        <a:pt x="102" y="86"/>
                        <a:pt x="110" y="67"/>
                      </a:cubicBezTo>
                      <a:cubicBezTo>
                        <a:pt x="119" y="48"/>
                        <a:pt x="103" y="41"/>
                        <a:pt x="98" y="40"/>
                      </a:cubicBezTo>
                      <a:close/>
                      <a:moveTo>
                        <a:pt x="52" y="86"/>
                      </a:moveTo>
                      <a:cubicBezTo>
                        <a:pt x="31" y="87"/>
                        <a:pt x="14" y="76"/>
                        <a:pt x="14" y="62"/>
                      </a:cubicBezTo>
                      <a:cubicBezTo>
                        <a:pt x="14" y="48"/>
                        <a:pt x="31" y="36"/>
                        <a:pt x="52" y="35"/>
                      </a:cubicBezTo>
                      <a:cubicBezTo>
                        <a:pt x="74" y="34"/>
                        <a:pt x="91" y="43"/>
                        <a:pt x="91" y="57"/>
                      </a:cubicBezTo>
                      <a:cubicBezTo>
                        <a:pt x="91" y="72"/>
                        <a:pt x="74" y="85"/>
                        <a:pt x="52" y="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  <p:sp>
              <p:nvSpPr>
                <p:cNvPr id="63" name="Freeform 14"/>
                <p:cNvSpPr>
                  <a:spLocks noEditPoints="1"/>
                </p:cNvSpPr>
                <p:nvPr/>
              </p:nvSpPr>
              <p:spPr bwMode="auto">
                <a:xfrm>
                  <a:off x="379413" y="1212850"/>
                  <a:ext cx="388938" cy="357188"/>
                </a:xfrm>
                <a:custGeom>
                  <a:avLst/>
                  <a:gdLst>
                    <a:gd name="T0" fmla="*/ 21 w 47"/>
                    <a:gd name="T1" fmla="*/ 3 h 42"/>
                    <a:gd name="T2" fmla="*/ 2 w 47"/>
                    <a:gd name="T3" fmla="*/ 25 h 42"/>
                    <a:gd name="T4" fmla="*/ 8 w 47"/>
                    <a:gd name="T5" fmla="*/ 35 h 42"/>
                    <a:gd name="T6" fmla="*/ 40 w 47"/>
                    <a:gd name="T7" fmla="*/ 29 h 42"/>
                    <a:gd name="T8" fmla="*/ 21 w 47"/>
                    <a:gd name="T9" fmla="*/ 3 h 42"/>
                    <a:gd name="T10" fmla="*/ 16 w 47"/>
                    <a:gd name="T11" fmla="*/ 31 h 42"/>
                    <a:gd name="T12" fmla="*/ 8 w 47"/>
                    <a:gd name="T13" fmla="*/ 26 h 42"/>
                    <a:gd name="T14" fmla="*/ 15 w 47"/>
                    <a:gd name="T15" fmla="*/ 19 h 42"/>
                    <a:gd name="T16" fmla="*/ 23 w 47"/>
                    <a:gd name="T17" fmla="*/ 24 h 42"/>
                    <a:gd name="T18" fmla="*/ 16 w 47"/>
                    <a:gd name="T19" fmla="*/ 31 h 42"/>
                    <a:gd name="T20" fmla="*/ 28 w 47"/>
                    <a:gd name="T21" fmla="*/ 20 h 42"/>
                    <a:gd name="T22" fmla="*/ 25 w 47"/>
                    <a:gd name="T23" fmla="*/ 20 h 42"/>
                    <a:gd name="T24" fmla="*/ 26 w 47"/>
                    <a:gd name="T25" fmla="*/ 16 h 42"/>
                    <a:gd name="T26" fmla="*/ 30 w 47"/>
                    <a:gd name="T27" fmla="*/ 16 h 42"/>
                    <a:gd name="T28" fmla="*/ 28 w 47"/>
                    <a:gd name="T29" fmla="*/ 2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7" h="42">
                      <a:moveTo>
                        <a:pt x="21" y="3"/>
                      </a:moveTo>
                      <a:cubicBezTo>
                        <a:pt x="0" y="5"/>
                        <a:pt x="2" y="25"/>
                        <a:pt x="2" y="25"/>
                      </a:cubicBezTo>
                      <a:cubicBezTo>
                        <a:pt x="2" y="25"/>
                        <a:pt x="2" y="32"/>
                        <a:pt x="8" y="35"/>
                      </a:cubicBezTo>
                      <a:cubicBezTo>
                        <a:pt x="21" y="42"/>
                        <a:pt x="33" y="38"/>
                        <a:pt x="40" y="29"/>
                      </a:cubicBezTo>
                      <a:cubicBezTo>
                        <a:pt x="47" y="21"/>
                        <a:pt x="43" y="0"/>
                        <a:pt x="21" y="3"/>
                      </a:cubicBezTo>
                      <a:close/>
                      <a:moveTo>
                        <a:pt x="16" y="31"/>
                      </a:moveTo>
                      <a:cubicBezTo>
                        <a:pt x="12" y="31"/>
                        <a:pt x="8" y="29"/>
                        <a:pt x="8" y="26"/>
                      </a:cubicBezTo>
                      <a:cubicBezTo>
                        <a:pt x="8" y="22"/>
                        <a:pt x="11" y="19"/>
                        <a:pt x="15" y="19"/>
                      </a:cubicBezTo>
                      <a:cubicBezTo>
                        <a:pt x="20" y="18"/>
                        <a:pt x="23" y="21"/>
                        <a:pt x="23" y="24"/>
                      </a:cubicBezTo>
                      <a:cubicBezTo>
                        <a:pt x="23" y="27"/>
                        <a:pt x="20" y="31"/>
                        <a:pt x="16" y="31"/>
                      </a:cubicBezTo>
                      <a:close/>
                      <a:moveTo>
                        <a:pt x="28" y="20"/>
                      </a:moveTo>
                      <a:cubicBezTo>
                        <a:pt x="27" y="21"/>
                        <a:pt x="25" y="21"/>
                        <a:pt x="25" y="20"/>
                      </a:cubicBezTo>
                      <a:cubicBezTo>
                        <a:pt x="24" y="19"/>
                        <a:pt x="24" y="17"/>
                        <a:pt x="26" y="16"/>
                      </a:cubicBezTo>
                      <a:cubicBezTo>
                        <a:pt x="27" y="15"/>
                        <a:pt x="29" y="15"/>
                        <a:pt x="30" y="16"/>
                      </a:cubicBezTo>
                      <a:cubicBezTo>
                        <a:pt x="30" y="17"/>
                        <a:pt x="30" y="19"/>
                        <a:pt x="28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  <p:sp>
              <p:nvSpPr>
                <p:cNvPr id="64" name="Freeform 15"/>
                <p:cNvSpPr>
                  <a:spLocks/>
                </p:cNvSpPr>
                <p:nvPr/>
              </p:nvSpPr>
              <p:spPr bwMode="auto">
                <a:xfrm>
                  <a:off x="892176" y="890588"/>
                  <a:ext cx="215900" cy="228600"/>
                </a:xfrm>
                <a:custGeom>
                  <a:avLst/>
                  <a:gdLst>
                    <a:gd name="T0" fmla="*/ 20 w 26"/>
                    <a:gd name="T1" fmla="*/ 27 h 27"/>
                    <a:gd name="T2" fmla="*/ 23 w 26"/>
                    <a:gd name="T3" fmla="*/ 24 h 27"/>
                    <a:gd name="T4" fmla="*/ 23 w 26"/>
                    <a:gd name="T5" fmla="*/ 24 h 27"/>
                    <a:gd name="T6" fmla="*/ 4 w 26"/>
                    <a:gd name="T7" fmla="*/ 4 h 27"/>
                    <a:gd name="T8" fmla="*/ 0 w 26"/>
                    <a:gd name="T9" fmla="*/ 8 h 27"/>
                    <a:gd name="T10" fmla="*/ 4 w 26"/>
                    <a:gd name="T11" fmla="*/ 11 h 27"/>
                    <a:gd name="T12" fmla="*/ 16 w 26"/>
                    <a:gd name="T13" fmla="*/ 23 h 27"/>
                    <a:gd name="T14" fmla="*/ 20 w 26"/>
                    <a:gd name="T15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" h="27">
                      <a:moveTo>
                        <a:pt x="20" y="27"/>
                      </a:moveTo>
                      <a:cubicBezTo>
                        <a:pt x="21" y="27"/>
                        <a:pt x="23" y="26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6" y="0"/>
                        <a:pt x="4" y="4"/>
                        <a:pt x="4" y="4"/>
                      </a:cubicBezTo>
                      <a:cubicBezTo>
                        <a:pt x="2" y="4"/>
                        <a:pt x="0" y="6"/>
                        <a:pt x="0" y="8"/>
                      </a:cubicBezTo>
                      <a:cubicBezTo>
                        <a:pt x="0" y="10"/>
                        <a:pt x="2" y="11"/>
                        <a:pt x="4" y="11"/>
                      </a:cubicBezTo>
                      <a:cubicBezTo>
                        <a:pt x="19" y="8"/>
                        <a:pt x="16" y="23"/>
                        <a:pt x="16" y="23"/>
                      </a:cubicBezTo>
                      <a:cubicBezTo>
                        <a:pt x="16" y="25"/>
                        <a:pt x="18" y="27"/>
                        <a:pt x="20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  <p:sp>
              <p:nvSpPr>
                <p:cNvPr id="65" name="Freeform 16"/>
                <p:cNvSpPr>
                  <a:spLocks/>
                </p:cNvSpPr>
                <p:nvPr/>
              </p:nvSpPr>
              <p:spPr bwMode="auto">
                <a:xfrm>
                  <a:off x="850901" y="754063"/>
                  <a:ext cx="447675" cy="425450"/>
                </a:xfrm>
                <a:custGeom>
                  <a:avLst/>
                  <a:gdLst>
                    <a:gd name="T0" fmla="*/ 22 w 54"/>
                    <a:gd name="T1" fmla="*/ 2 h 50"/>
                    <a:gd name="T2" fmla="*/ 4 w 54"/>
                    <a:gd name="T3" fmla="*/ 2 h 50"/>
                    <a:gd name="T4" fmla="*/ 4 w 54"/>
                    <a:gd name="T5" fmla="*/ 2 h 50"/>
                    <a:gd name="T6" fmla="*/ 4 w 54"/>
                    <a:gd name="T7" fmla="*/ 2 h 50"/>
                    <a:gd name="T8" fmla="*/ 0 w 54"/>
                    <a:gd name="T9" fmla="*/ 7 h 50"/>
                    <a:gd name="T10" fmla="*/ 5 w 54"/>
                    <a:gd name="T11" fmla="*/ 12 h 50"/>
                    <a:gd name="T12" fmla="*/ 10 w 54"/>
                    <a:gd name="T13" fmla="*/ 11 h 50"/>
                    <a:gd name="T14" fmla="*/ 35 w 54"/>
                    <a:gd name="T15" fmla="*/ 24 h 50"/>
                    <a:gd name="T16" fmla="*/ 37 w 54"/>
                    <a:gd name="T17" fmla="*/ 41 h 50"/>
                    <a:gd name="T18" fmla="*/ 36 w 54"/>
                    <a:gd name="T19" fmla="*/ 46 h 50"/>
                    <a:gd name="T20" fmla="*/ 41 w 54"/>
                    <a:gd name="T21" fmla="*/ 50 h 50"/>
                    <a:gd name="T22" fmla="*/ 46 w 54"/>
                    <a:gd name="T23" fmla="*/ 46 h 50"/>
                    <a:gd name="T24" fmla="*/ 46 w 54"/>
                    <a:gd name="T25" fmla="*/ 46 h 50"/>
                    <a:gd name="T26" fmla="*/ 22 w 54"/>
                    <a:gd name="T27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4" h="50">
                      <a:moveTo>
                        <a:pt x="22" y="2"/>
                      </a:moveTo>
                      <a:cubicBezTo>
                        <a:pt x="14" y="0"/>
                        <a:pt x="7" y="1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2" y="3"/>
                        <a:pt x="0" y="5"/>
                        <a:pt x="0" y="7"/>
                      </a:cubicBezTo>
                      <a:cubicBezTo>
                        <a:pt x="0" y="10"/>
                        <a:pt x="2" y="12"/>
                        <a:pt x="5" y="12"/>
                      </a:cubicBezTo>
                      <a:cubicBezTo>
                        <a:pt x="5" y="12"/>
                        <a:pt x="8" y="12"/>
                        <a:pt x="10" y="11"/>
                      </a:cubicBezTo>
                      <a:cubicBezTo>
                        <a:pt x="12" y="10"/>
                        <a:pt x="27" y="11"/>
                        <a:pt x="35" y="24"/>
                      </a:cubicBezTo>
                      <a:cubicBezTo>
                        <a:pt x="39" y="33"/>
                        <a:pt x="37" y="40"/>
                        <a:pt x="37" y="41"/>
                      </a:cubicBezTo>
                      <a:cubicBezTo>
                        <a:pt x="37" y="41"/>
                        <a:pt x="36" y="43"/>
                        <a:pt x="36" y="46"/>
                      </a:cubicBezTo>
                      <a:cubicBezTo>
                        <a:pt x="36" y="49"/>
                        <a:pt x="38" y="50"/>
                        <a:pt x="41" y="50"/>
                      </a:cubicBezTo>
                      <a:cubicBezTo>
                        <a:pt x="43" y="50"/>
                        <a:pt x="45" y="50"/>
                        <a:pt x="46" y="46"/>
                      </a:cubicBezTo>
                      <a:cubicBezTo>
                        <a:pt x="46" y="46"/>
                        <a:pt x="46" y="46"/>
                        <a:pt x="46" y="46"/>
                      </a:cubicBezTo>
                      <a:cubicBezTo>
                        <a:pt x="54" y="18"/>
                        <a:pt x="36" y="5"/>
                        <a:pt x="2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21515" name="组合 74"/>
            <p:cNvGrpSpPr>
              <a:grpSpLocks/>
            </p:cNvGrpSpPr>
            <p:nvPr/>
          </p:nvGrpSpPr>
          <p:grpSpPr bwMode="auto">
            <a:xfrm>
              <a:off x="1417435" y="3846859"/>
              <a:ext cx="3291090" cy="590697"/>
              <a:chOff x="5125835" y="3227734"/>
              <a:chExt cx="3291090" cy="590697"/>
            </a:xfrm>
          </p:grpSpPr>
          <p:sp>
            <p:nvSpPr>
              <p:cNvPr id="76" name="文本框 66"/>
              <p:cNvSpPr txBox="1">
                <a:spLocks noChangeArrowheads="1"/>
              </p:cNvSpPr>
              <p:nvPr/>
            </p:nvSpPr>
            <p:spPr bwMode="auto">
              <a:xfrm>
                <a:off x="5162550" y="3505462"/>
                <a:ext cx="3254375" cy="312969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  </a:r>
              </a:p>
            </p:txBody>
          </p:sp>
          <p:sp>
            <p:nvSpPr>
              <p:cNvPr id="21517" name="文本框 66"/>
              <p:cNvSpPr txBox="1">
                <a:spLocks noChangeArrowheads="1"/>
              </p:cNvSpPr>
              <p:nvPr/>
            </p:nvSpPr>
            <p:spPr bwMode="auto">
              <a:xfrm>
                <a:off x="5125835" y="3227734"/>
                <a:ext cx="1444577" cy="2973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</p:grpSp>
      <p:sp>
        <p:nvSpPr>
          <p:cNvPr id="34" name="矩形 33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35340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MH_Other_1"/>
          <p:cNvSpPr>
            <a:spLocks/>
          </p:cNvSpPr>
          <p:nvPr/>
        </p:nvSpPr>
        <p:spPr bwMode="auto">
          <a:xfrm>
            <a:off x="4377290" y="2512893"/>
            <a:ext cx="3688114" cy="1844894"/>
          </a:xfrm>
          <a:custGeom>
            <a:avLst/>
            <a:gdLst>
              <a:gd name="T0" fmla="*/ 1633211 w 3744416"/>
              <a:gd name="T1" fmla="*/ 0 h 1872208"/>
              <a:gd name="T2" fmla="*/ 3266422 w 3744416"/>
              <a:gd name="T3" fmla="*/ 1634694 h 1872208"/>
              <a:gd name="T4" fmla="*/ 0 w 3744416"/>
              <a:gd name="T5" fmla="*/ 1634694 h 1872208"/>
              <a:gd name="T6" fmla="*/ 1633211 w 3744416"/>
              <a:gd name="T7" fmla="*/ 0 h 187220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744416" h="1872208">
                <a:moveTo>
                  <a:pt x="1872208" y="0"/>
                </a:moveTo>
                <a:cubicBezTo>
                  <a:pt x="2906200" y="0"/>
                  <a:pt x="3744416" y="838216"/>
                  <a:pt x="3744416" y="1872208"/>
                </a:cubicBezTo>
                <a:lnTo>
                  <a:pt x="0" y="1872208"/>
                </a:lnTo>
                <a:cubicBezTo>
                  <a:pt x="0" y="838216"/>
                  <a:pt x="838216" y="0"/>
                  <a:pt x="1872208" y="0"/>
                </a:cubicBezTo>
                <a:close/>
              </a:path>
            </a:pathLst>
          </a:custGeom>
          <a:noFill/>
          <a:ln w="9525" cap="flat" cmpd="sng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MH_Other_2"/>
          <p:cNvSpPr>
            <a:spLocks noChangeArrowheads="1"/>
          </p:cNvSpPr>
          <p:nvPr/>
        </p:nvSpPr>
        <p:spPr bwMode="auto">
          <a:xfrm>
            <a:off x="4630084" y="2824281"/>
            <a:ext cx="3120584" cy="312058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zh-CN" altLang="en-US" sz="12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MH_Other_3"/>
          <p:cNvSpPr>
            <a:spLocks noChangeArrowheads="1"/>
          </p:cNvSpPr>
          <p:nvPr/>
        </p:nvSpPr>
        <p:spPr bwMode="auto">
          <a:xfrm>
            <a:off x="6012918" y="3346611"/>
            <a:ext cx="430252" cy="2002263"/>
          </a:xfrm>
          <a:prstGeom prst="upArrow">
            <a:avLst>
              <a:gd name="adj1" fmla="val 50000"/>
              <a:gd name="adj2" fmla="val 50006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zh-CN" altLang="en-US" sz="12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MH_Other_4"/>
          <p:cNvSpPr>
            <a:spLocks/>
          </p:cNvSpPr>
          <p:nvPr/>
        </p:nvSpPr>
        <p:spPr bwMode="auto">
          <a:xfrm>
            <a:off x="6377880" y="4136802"/>
            <a:ext cx="796888" cy="1212072"/>
          </a:xfrm>
          <a:custGeom>
            <a:avLst/>
            <a:gdLst>
              <a:gd name="T0" fmla="*/ 0 w 755650"/>
              <a:gd name="T1" fmla="*/ 1149350 h 1149350"/>
              <a:gd name="T2" fmla="*/ 0 w 755650"/>
              <a:gd name="T3" fmla="*/ 425053 h 1149350"/>
              <a:gd name="T4" fmla="*/ 330597 w 755650"/>
              <a:gd name="T5" fmla="*/ 94456 h 1149350"/>
              <a:gd name="T6" fmla="*/ 491581 w 755650"/>
              <a:gd name="T7" fmla="*/ 94456 h 1149350"/>
              <a:gd name="T8" fmla="*/ 491581 w 755650"/>
              <a:gd name="T9" fmla="*/ 0 h 1149350"/>
              <a:gd name="T10" fmla="*/ 755650 w 755650"/>
              <a:gd name="T11" fmla="*/ 188913 h 1149350"/>
              <a:gd name="T12" fmla="*/ 491581 w 755650"/>
              <a:gd name="T13" fmla="*/ 377825 h 1149350"/>
              <a:gd name="T14" fmla="*/ 491581 w 755650"/>
              <a:gd name="T15" fmla="*/ 283369 h 1149350"/>
              <a:gd name="T16" fmla="*/ 330597 w 755650"/>
              <a:gd name="T17" fmla="*/ 283369 h 1149350"/>
              <a:gd name="T18" fmla="*/ 188913 w 755650"/>
              <a:gd name="T19" fmla="*/ 425053 h 1149350"/>
              <a:gd name="T20" fmla="*/ 188913 w 755650"/>
              <a:gd name="T21" fmla="*/ 1149350 h 1149350"/>
              <a:gd name="T22" fmla="*/ 0 w 755650"/>
              <a:gd name="T23" fmla="*/ 1149350 h 11493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55650" h="1149350">
                <a:moveTo>
                  <a:pt x="0" y="1149350"/>
                </a:moveTo>
                <a:lnTo>
                  <a:pt x="0" y="425053"/>
                </a:lnTo>
                <a:cubicBezTo>
                  <a:pt x="0" y="242469"/>
                  <a:pt x="148013" y="94456"/>
                  <a:pt x="330597" y="94456"/>
                </a:cubicBezTo>
                <a:lnTo>
                  <a:pt x="491581" y="94456"/>
                </a:lnTo>
                <a:lnTo>
                  <a:pt x="491581" y="0"/>
                </a:lnTo>
                <a:lnTo>
                  <a:pt x="755650" y="188913"/>
                </a:lnTo>
                <a:lnTo>
                  <a:pt x="491581" y="377825"/>
                </a:lnTo>
                <a:lnTo>
                  <a:pt x="491581" y="283369"/>
                </a:lnTo>
                <a:lnTo>
                  <a:pt x="330597" y="283369"/>
                </a:lnTo>
                <a:cubicBezTo>
                  <a:pt x="252347" y="283369"/>
                  <a:pt x="188913" y="346803"/>
                  <a:pt x="188913" y="425053"/>
                </a:cubicBezTo>
                <a:lnTo>
                  <a:pt x="188913" y="1149350"/>
                </a:lnTo>
                <a:lnTo>
                  <a:pt x="0" y="11493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MH_Other_5"/>
          <p:cNvSpPr>
            <a:spLocks/>
          </p:cNvSpPr>
          <p:nvPr/>
        </p:nvSpPr>
        <p:spPr bwMode="auto">
          <a:xfrm flipH="1">
            <a:off x="5276299" y="4136802"/>
            <a:ext cx="798562" cy="1212072"/>
          </a:xfrm>
          <a:custGeom>
            <a:avLst/>
            <a:gdLst>
              <a:gd name="T0" fmla="*/ 0 w 757238"/>
              <a:gd name="T1" fmla="*/ 1149350 h 1149350"/>
              <a:gd name="T2" fmla="*/ 0 w 757238"/>
              <a:gd name="T3" fmla="*/ 425946 h 1149350"/>
              <a:gd name="T4" fmla="*/ 331292 w 757238"/>
              <a:gd name="T5" fmla="*/ 94654 h 1149350"/>
              <a:gd name="T6" fmla="*/ 492614 w 757238"/>
              <a:gd name="T7" fmla="*/ 94655 h 1149350"/>
              <a:gd name="T8" fmla="*/ 492614 w 757238"/>
              <a:gd name="T9" fmla="*/ 0 h 1149350"/>
              <a:gd name="T10" fmla="*/ 757238 w 757238"/>
              <a:gd name="T11" fmla="*/ 189310 h 1149350"/>
              <a:gd name="T12" fmla="*/ 492614 w 757238"/>
              <a:gd name="T13" fmla="*/ 378619 h 1149350"/>
              <a:gd name="T14" fmla="*/ 492614 w 757238"/>
              <a:gd name="T15" fmla="*/ 283964 h 1149350"/>
              <a:gd name="T16" fmla="*/ 331292 w 757238"/>
              <a:gd name="T17" fmla="*/ 283964 h 1149350"/>
              <a:gd name="T18" fmla="*/ 189310 w 757238"/>
              <a:gd name="T19" fmla="*/ 425946 h 1149350"/>
              <a:gd name="T20" fmla="*/ 189310 w 757238"/>
              <a:gd name="T21" fmla="*/ 1149350 h 1149350"/>
              <a:gd name="T22" fmla="*/ 0 w 757238"/>
              <a:gd name="T23" fmla="*/ 1149350 h 11493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57238" h="1149350">
                <a:moveTo>
                  <a:pt x="0" y="1149350"/>
                </a:moveTo>
                <a:lnTo>
                  <a:pt x="0" y="425946"/>
                </a:lnTo>
                <a:cubicBezTo>
                  <a:pt x="0" y="242978"/>
                  <a:pt x="148324" y="94654"/>
                  <a:pt x="331292" y="94654"/>
                </a:cubicBezTo>
                <a:lnTo>
                  <a:pt x="492614" y="94655"/>
                </a:lnTo>
                <a:lnTo>
                  <a:pt x="492614" y="0"/>
                </a:lnTo>
                <a:lnTo>
                  <a:pt x="757238" y="189310"/>
                </a:lnTo>
                <a:lnTo>
                  <a:pt x="492614" y="378619"/>
                </a:lnTo>
                <a:lnTo>
                  <a:pt x="492614" y="283964"/>
                </a:lnTo>
                <a:lnTo>
                  <a:pt x="331292" y="283964"/>
                </a:lnTo>
                <a:cubicBezTo>
                  <a:pt x="252878" y="283964"/>
                  <a:pt x="189310" y="347532"/>
                  <a:pt x="189310" y="425946"/>
                </a:cubicBezTo>
                <a:lnTo>
                  <a:pt x="189310" y="1149350"/>
                </a:lnTo>
                <a:lnTo>
                  <a:pt x="0" y="11493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MH_Title_1"/>
          <p:cNvSpPr txBox="1">
            <a:spLocks noChangeArrowheads="1"/>
          </p:cNvSpPr>
          <p:nvPr/>
        </p:nvSpPr>
        <p:spPr bwMode="auto">
          <a:xfrm>
            <a:off x="5712521" y="5399314"/>
            <a:ext cx="1051138" cy="28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</a:t>
            </a:r>
            <a:endParaRPr lang="en-US" altLang="zh-CN" sz="1600" dirty="0">
              <a:solidFill>
                <a:schemeClr val="bg1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MH_SubTitle_1"/>
          <p:cNvSpPr>
            <a:spLocks noChangeArrowheads="1"/>
          </p:cNvSpPr>
          <p:nvPr/>
        </p:nvSpPr>
        <p:spPr bwMode="auto">
          <a:xfrm>
            <a:off x="4022375" y="3790257"/>
            <a:ext cx="1135062" cy="1135062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</a:t>
            </a:r>
            <a:endParaRPr lang="en-US" altLang="zh-CN" sz="1600" dirty="0">
              <a:solidFill>
                <a:schemeClr val="bg1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MH_SubTitle_3"/>
          <p:cNvSpPr>
            <a:spLocks noChangeArrowheads="1"/>
          </p:cNvSpPr>
          <p:nvPr/>
        </p:nvSpPr>
        <p:spPr bwMode="auto">
          <a:xfrm>
            <a:off x="7285258" y="3790257"/>
            <a:ext cx="1135062" cy="1135062"/>
          </a:xfrm>
          <a:prstGeom prst="ellipse">
            <a:avLst/>
          </a:prstGeom>
          <a:solidFill>
            <a:schemeClr val="accent4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</a:t>
            </a:r>
            <a:endParaRPr lang="en-US" altLang="zh-CN" sz="1600" dirty="0">
              <a:solidFill>
                <a:schemeClr val="bg1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MH_SubTitle_2"/>
          <p:cNvSpPr>
            <a:spLocks noChangeArrowheads="1"/>
          </p:cNvSpPr>
          <p:nvPr/>
        </p:nvSpPr>
        <p:spPr bwMode="auto">
          <a:xfrm>
            <a:off x="5652981" y="2159653"/>
            <a:ext cx="1135062" cy="1133387"/>
          </a:xfrm>
          <a:prstGeom prst="ellipse">
            <a:avLst/>
          </a:prstGeom>
          <a:solidFill>
            <a:schemeClr val="accent3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</a:t>
            </a:r>
            <a:endParaRPr lang="en-US" altLang="zh-CN" sz="1600" dirty="0">
              <a:solidFill>
                <a:schemeClr val="bg1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23"/>
          <p:cNvSpPr txBox="1"/>
          <p:nvPr/>
        </p:nvSpPr>
        <p:spPr>
          <a:xfrm>
            <a:off x="8920887" y="4378511"/>
            <a:ext cx="2360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24"/>
          <p:cNvSpPr txBox="1"/>
          <p:nvPr/>
        </p:nvSpPr>
        <p:spPr>
          <a:xfrm>
            <a:off x="8920886" y="410528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23"/>
          <p:cNvSpPr txBox="1"/>
          <p:nvPr/>
        </p:nvSpPr>
        <p:spPr>
          <a:xfrm>
            <a:off x="2500009" y="2311991"/>
            <a:ext cx="2360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24"/>
          <p:cNvSpPr txBox="1"/>
          <p:nvPr/>
        </p:nvSpPr>
        <p:spPr>
          <a:xfrm>
            <a:off x="3418758" y="203876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23"/>
          <p:cNvSpPr txBox="1"/>
          <p:nvPr/>
        </p:nvSpPr>
        <p:spPr>
          <a:xfrm>
            <a:off x="1367923" y="4371388"/>
            <a:ext cx="2360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24"/>
          <p:cNvSpPr txBox="1"/>
          <p:nvPr/>
        </p:nvSpPr>
        <p:spPr>
          <a:xfrm>
            <a:off x="2286671" y="409816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69980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1"/>
          <p:cNvGrpSpPr>
            <a:grpSpLocks/>
          </p:cNvGrpSpPr>
          <p:nvPr/>
        </p:nvGrpSpPr>
        <p:grpSpPr bwMode="auto">
          <a:xfrm>
            <a:off x="8493582" y="3874765"/>
            <a:ext cx="418533" cy="418533"/>
            <a:chOff x="0" y="0"/>
            <a:chExt cx="812800" cy="812800"/>
          </a:xfrm>
        </p:grpSpPr>
        <p:sp>
          <p:nvSpPr>
            <p:cNvPr id="10284" name="椭圆 32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85" name="任意多边形 33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34"/>
          <p:cNvGrpSpPr>
            <a:grpSpLocks/>
          </p:cNvGrpSpPr>
          <p:nvPr/>
        </p:nvGrpSpPr>
        <p:grpSpPr bwMode="auto">
          <a:xfrm>
            <a:off x="3993513" y="3874765"/>
            <a:ext cx="418533" cy="418533"/>
            <a:chOff x="0" y="0"/>
            <a:chExt cx="812800" cy="812800"/>
          </a:xfrm>
        </p:grpSpPr>
        <p:sp>
          <p:nvSpPr>
            <p:cNvPr id="10282" name="椭圆 35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83" name="任意多边形 36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7"/>
          <p:cNvGrpSpPr>
            <a:grpSpLocks/>
          </p:cNvGrpSpPr>
          <p:nvPr/>
        </p:nvGrpSpPr>
        <p:grpSpPr bwMode="auto">
          <a:xfrm>
            <a:off x="6220110" y="1666584"/>
            <a:ext cx="418533" cy="418533"/>
            <a:chOff x="0" y="0"/>
            <a:chExt cx="812800" cy="812800"/>
          </a:xfrm>
        </p:grpSpPr>
        <p:sp>
          <p:nvSpPr>
            <p:cNvPr id="10280" name="椭圆 38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81" name="任意多边形 39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0"/>
          <p:cNvGrpSpPr>
            <a:grpSpLocks/>
          </p:cNvGrpSpPr>
          <p:nvPr/>
        </p:nvGrpSpPr>
        <p:grpSpPr bwMode="auto">
          <a:xfrm>
            <a:off x="6220110" y="6126474"/>
            <a:ext cx="418533" cy="418533"/>
            <a:chOff x="0" y="0"/>
            <a:chExt cx="812800" cy="812800"/>
          </a:xfrm>
        </p:grpSpPr>
        <p:sp>
          <p:nvSpPr>
            <p:cNvPr id="10278" name="椭圆 41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79" name="任意多边形 42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66"/>
          <p:cNvGrpSpPr>
            <a:grpSpLocks/>
          </p:cNvGrpSpPr>
          <p:nvPr/>
        </p:nvGrpSpPr>
        <p:grpSpPr bwMode="auto">
          <a:xfrm>
            <a:off x="4313499" y="1973319"/>
            <a:ext cx="4231756" cy="4234818"/>
            <a:chOff x="0" y="0"/>
            <a:chExt cx="4392474" cy="4393594"/>
          </a:xfrm>
        </p:grpSpPr>
        <p:grpSp>
          <p:nvGrpSpPr>
            <p:cNvPr id="10256" name="组合 44"/>
            <p:cNvGrpSpPr>
              <a:grpSpLocks/>
            </p:cNvGrpSpPr>
            <p:nvPr/>
          </p:nvGrpSpPr>
          <p:grpSpPr bwMode="auto">
            <a:xfrm>
              <a:off x="0" y="0"/>
              <a:ext cx="4392474" cy="4393594"/>
              <a:chOff x="0" y="0"/>
              <a:chExt cx="4392474" cy="4393594"/>
            </a:xfrm>
          </p:grpSpPr>
          <p:grpSp>
            <p:nvGrpSpPr>
              <p:cNvPr id="10261" name="组合 30"/>
              <p:cNvGrpSpPr>
                <a:grpSpLocks/>
              </p:cNvGrpSpPr>
              <p:nvPr/>
            </p:nvGrpSpPr>
            <p:grpSpPr bwMode="auto">
              <a:xfrm>
                <a:off x="0" y="0"/>
                <a:ext cx="4392474" cy="4393594"/>
                <a:chOff x="0" y="0"/>
                <a:chExt cx="4392474" cy="4393594"/>
              </a:xfrm>
            </p:grpSpPr>
            <p:sp>
              <p:nvSpPr>
                <p:cNvPr id="10263" name="Freeform 5"/>
                <p:cNvSpPr>
                  <a:spLocks/>
                </p:cNvSpPr>
                <p:nvPr/>
              </p:nvSpPr>
              <p:spPr bwMode="auto">
                <a:xfrm rot="2700000">
                  <a:off x="1722485" y="615110"/>
                  <a:ext cx="1941774" cy="711551"/>
                </a:xfrm>
                <a:custGeom>
                  <a:avLst/>
                  <a:gdLst>
                    <a:gd name="T0" fmla="*/ 2147483647 w 821"/>
                    <a:gd name="T1" fmla="*/ 2147483647 h 301"/>
                    <a:gd name="T2" fmla="*/ 0 w 821"/>
                    <a:gd name="T3" fmla="*/ 2147483647 h 301"/>
                    <a:gd name="T4" fmla="*/ 2147483647 w 821"/>
                    <a:gd name="T5" fmla="*/ 2147483647 h 301"/>
                    <a:gd name="T6" fmla="*/ 2147483647 w 821"/>
                    <a:gd name="T7" fmla="*/ 0 h 301"/>
                    <a:gd name="T8" fmla="*/ 2147483647 w 821"/>
                    <a:gd name="T9" fmla="*/ 0 h 301"/>
                    <a:gd name="T10" fmla="*/ 2147483647 w 821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1"/>
                    <a:gd name="T19" fmla="*/ 0 h 301"/>
                    <a:gd name="T20" fmla="*/ 821 w 821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1" h="301">
                      <a:moveTo>
                        <a:pt x="282" y="20"/>
                      </a:move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821" y="301"/>
                        <a:pt x="821" y="301"/>
                        <a:pt x="821" y="301"/>
                      </a:cubicBezTo>
                      <a:cubicBezTo>
                        <a:pt x="821" y="0"/>
                        <a:pt x="821" y="0"/>
                        <a:pt x="821" y="0"/>
                      </a:cubicBezTo>
                      <a:cubicBezTo>
                        <a:pt x="328" y="0"/>
                        <a:pt x="328" y="0"/>
                        <a:pt x="328" y="0"/>
                      </a:cubicBezTo>
                      <a:cubicBezTo>
                        <a:pt x="302" y="7"/>
                        <a:pt x="290" y="15"/>
                        <a:pt x="282" y="2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264" name="Freeform 6"/>
                <p:cNvSpPr>
                  <a:spLocks/>
                </p:cNvSpPr>
                <p:nvPr/>
              </p:nvSpPr>
              <p:spPr bwMode="auto">
                <a:xfrm rot="2700000">
                  <a:off x="3064311" y="1725311"/>
                  <a:ext cx="714549" cy="1941775"/>
                </a:xfrm>
                <a:custGeom>
                  <a:avLst/>
                  <a:gdLst>
                    <a:gd name="T0" fmla="*/ 2147483647 w 302"/>
                    <a:gd name="T1" fmla="*/ 2147483647 h 821"/>
                    <a:gd name="T2" fmla="*/ 0 w 302"/>
                    <a:gd name="T3" fmla="*/ 0 h 821"/>
                    <a:gd name="T4" fmla="*/ 0 w 302"/>
                    <a:gd name="T5" fmla="*/ 2147483647 h 821"/>
                    <a:gd name="T6" fmla="*/ 2147483647 w 302"/>
                    <a:gd name="T7" fmla="*/ 2147483647 h 821"/>
                    <a:gd name="T8" fmla="*/ 2147483647 w 302"/>
                    <a:gd name="T9" fmla="*/ 2147483647 h 821"/>
                    <a:gd name="T10" fmla="*/ 2147483647 w 302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2"/>
                    <a:gd name="T19" fmla="*/ 0 h 821"/>
                    <a:gd name="T20" fmla="*/ 302 w 302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2" h="821">
                      <a:moveTo>
                        <a:pt x="282" y="28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1"/>
                        <a:pt x="0" y="821"/>
                        <a:pt x="0" y="821"/>
                      </a:cubicBezTo>
                      <a:cubicBezTo>
                        <a:pt x="302" y="821"/>
                        <a:pt x="302" y="821"/>
                        <a:pt x="302" y="821"/>
                      </a:cubicBezTo>
                      <a:cubicBezTo>
                        <a:pt x="302" y="328"/>
                        <a:pt x="302" y="328"/>
                        <a:pt x="302" y="328"/>
                      </a:cubicBezTo>
                      <a:cubicBezTo>
                        <a:pt x="295" y="301"/>
                        <a:pt x="286" y="290"/>
                        <a:pt x="282" y="282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265" name="Freeform 7"/>
                <p:cNvSpPr>
                  <a:spLocks/>
                </p:cNvSpPr>
                <p:nvPr/>
              </p:nvSpPr>
              <p:spPr bwMode="auto">
                <a:xfrm rot="2700000">
                  <a:off x="2580127" y="1261992"/>
                  <a:ext cx="1863824" cy="1076321"/>
                </a:xfrm>
                <a:custGeom>
                  <a:avLst/>
                  <a:gdLst>
                    <a:gd name="T0" fmla="*/ 2147483647 w 788"/>
                    <a:gd name="T1" fmla="*/ 2147483647 h 455"/>
                    <a:gd name="T2" fmla="*/ 2147483647 w 788"/>
                    <a:gd name="T3" fmla="*/ 2147483647 h 455"/>
                    <a:gd name="T4" fmla="*/ 2147483647 w 788"/>
                    <a:gd name="T5" fmla="*/ 2147483647 h 455"/>
                    <a:gd name="T6" fmla="*/ 2147483647 w 788"/>
                    <a:gd name="T7" fmla="*/ 2147483647 h 455"/>
                    <a:gd name="T8" fmla="*/ 2147483647 w 788"/>
                    <a:gd name="T9" fmla="*/ 2147483647 h 455"/>
                    <a:gd name="T10" fmla="*/ 2147483647 w 788"/>
                    <a:gd name="T11" fmla="*/ 2147483647 h 455"/>
                    <a:gd name="T12" fmla="*/ 2147483647 w 788"/>
                    <a:gd name="T13" fmla="*/ 2147483647 h 455"/>
                    <a:gd name="T14" fmla="*/ 2147483647 w 788"/>
                    <a:gd name="T15" fmla="*/ 2147483647 h 455"/>
                    <a:gd name="T16" fmla="*/ 2147483647 w 788"/>
                    <a:gd name="T17" fmla="*/ 2147483647 h 455"/>
                    <a:gd name="T18" fmla="*/ 2147483647 w 788"/>
                    <a:gd name="T19" fmla="*/ 2147483647 h 455"/>
                    <a:gd name="T20" fmla="*/ 2147483647 w 788"/>
                    <a:gd name="T21" fmla="*/ 2147483647 h 455"/>
                    <a:gd name="T22" fmla="*/ 2147483647 w 788"/>
                    <a:gd name="T23" fmla="*/ 2147483647 h 455"/>
                    <a:gd name="T24" fmla="*/ 2147483647 w 788"/>
                    <a:gd name="T25" fmla="*/ 2147483647 h 455"/>
                    <a:gd name="T26" fmla="*/ 2147483647 w 788"/>
                    <a:gd name="T27" fmla="*/ 2147483647 h 45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88"/>
                    <a:gd name="T43" fmla="*/ 0 h 455"/>
                    <a:gd name="T44" fmla="*/ 788 w 788"/>
                    <a:gd name="T45" fmla="*/ 455 h 45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88" h="455">
                      <a:moveTo>
                        <a:pt x="492" y="94"/>
                      </a:moveTo>
                      <a:cubicBezTo>
                        <a:pt x="477" y="78"/>
                        <a:pt x="445" y="75"/>
                        <a:pt x="418" y="75"/>
                      </a:cubicBezTo>
                      <a:cubicBezTo>
                        <a:pt x="241" y="75"/>
                        <a:pt x="241" y="75"/>
                        <a:pt x="241" y="75"/>
                      </a:cubicBezTo>
                      <a:cubicBezTo>
                        <a:pt x="241" y="29"/>
                        <a:pt x="241" y="29"/>
                        <a:pt x="241" y="29"/>
                      </a:cubicBezTo>
                      <a:cubicBezTo>
                        <a:pt x="241" y="12"/>
                        <a:pt x="222" y="0"/>
                        <a:pt x="207" y="12"/>
                      </a:cubicBezTo>
                      <a:cubicBezTo>
                        <a:pt x="16" y="202"/>
                        <a:pt x="16" y="202"/>
                        <a:pt x="16" y="202"/>
                      </a:cubicBezTo>
                      <a:cubicBezTo>
                        <a:pt x="0" y="216"/>
                        <a:pt x="0" y="238"/>
                        <a:pt x="16" y="252"/>
                      </a:cubicBezTo>
                      <a:cubicBezTo>
                        <a:pt x="207" y="442"/>
                        <a:pt x="207" y="442"/>
                        <a:pt x="207" y="442"/>
                      </a:cubicBezTo>
                      <a:cubicBezTo>
                        <a:pt x="222" y="455"/>
                        <a:pt x="241" y="444"/>
                        <a:pt x="241" y="426"/>
                      </a:cubicBezTo>
                      <a:cubicBezTo>
                        <a:pt x="241" y="381"/>
                        <a:pt x="241" y="381"/>
                        <a:pt x="241" y="381"/>
                      </a:cubicBezTo>
                      <a:cubicBezTo>
                        <a:pt x="241" y="381"/>
                        <a:pt x="633" y="381"/>
                        <a:pt x="683" y="381"/>
                      </a:cubicBezTo>
                      <a:cubicBezTo>
                        <a:pt x="739" y="381"/>
                        <a:pt x="784" y="411"/>
                        <a:pt x="784" y="446"/>
                      </a:cubicBezTo>
                      <a:cubicBezTo>
                        <a:pt x="784" y="446"/>
                        <a:pt x="788" y="421"/>
                        <a:pt x="763" y="390"/>
                      </a:cubicBezTo>
                      <a:cubicBezTo>
                        <a:pt x="750" y="375"/>
                        <a:pt x="492" y="94"/>
                        <a:pt x="492" y="9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266" name="Freeform 8"/>
                <p:cNvSpPr>
                  <a:spLocks/>
                </p:cNvSpPr>
                <p:nvPr/>
              </p:nvSpPr>
              <p:spPr bwMode="auto">
                <a:xfrm rot="2700000">
                  <a:off x="730626" y="3067930"/>
                  <a:ext cx="1939775" cy="711551"/>
                </a:xfrm>
                <a:custGeom>
                  <a:avLst/>
                  <a:gdLst>
                    <a:gd name="T0" fmla="*/ 2147483647 w 820"/>
                    <a:gd name="T1" fmla="*/ 2147483647 h 301"/>
                    <a:gd name="T2" fmla="*/ 2147483647 w 820"/>
                    <a:gd name="T3" fmla="*/ 0 h 301"/>
                    <a:gd name="T4" fmla="*/ 0 w 820"/>
                    <a:gd name="T5" fmla="*/ 0 h 301"/>
                    <a:gd name="T6" fmla="*/ 0 w 820"/>
                    <a:gd name="T7" fmla="*/ 2147483647 h 301"/>
                    <a:gd name="T8" fmla="*/ 2147483647 w 820"/>
                    <a:gd name="T9" fmla="*/ 2147483647 h 301"/>
                    <a:gd name="T10" fmla="*/ 2147483647 w 820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0"/>
                    <a:gd name="T19" fmla="*/ 0 h 301"/>
                    <a:gd name="T20" fmla="*/ 820 w 820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0" h="301">
                      <a:moveTo>
                        <a:pt x="539" y="282"/>
                      </a:moveTo>
                      <a:cubicBezTo>
                        <a:pt x="820" y="0"/>
                        <a:pt x="820" y="0"/>
                        <a:pt x="8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493" y="301"/>
                        <a:pt x="493" y="301"/>
                        <a:pt x="493" y="301"/>
                      </a:cubicBezTo>
                      <a:cubicBezTo>
                        <a:pt x="519" y="294"/>
                        <a:pt x="531" y="286"/>
                        <a:pt x="539" y="282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267" name="Freeform 9"/>
                <p:cNvSpPr>
                  <a:spLocks/>
                </p:cNvSpPr>
                <p:nvPr/>
              </p:nvSpPr>
              <p:spPr bwMode="auto">
                <a:xfrm rot="2700000">
                  <a:off x="2052721" y="2581222"/>
                  <a:ext cx="1081317" cy="1870820"/>
                </a:xfrm>
                <a:custGeom>
                  <a:avLst/>
                  <a:gdLst>
                    <a:gd name="T0" fmla="*/ 2147483647 w 457"/>
                    <a:gd name="T1" fmla="*/ 2147483647 h 791"/>
                    <a:gd name="T2" fmla="*/ 2147483647 w 457"/>
                    <a:gd name="T3" fmla="*/ 2147483647 h 791"/>
                    <a:gd name="T4" fmla="*/ 2147483647 w 457"/>
                    <a:gd name="T5" fmla="*/ 2147483647 h 791"/>
                    <a:gd name="T6" fmla="*/ 2147483647 w 457"/>
                    <a:gd name="T7" fmla="*/ 2147483647 h 791"/>
                    <a:gd name="T8" fmla="*/ 2147483647 w 457"/>
                    <a:gd name="T9" fmla="*/ 2147483647 h 791"/>
                    <a:gd name="T10" fmla="*/ 2147483647 w 457"/>
                    <a:gd name="T11" fmla="*/ 2147483647 h 791"/>
                    <a:gd name="T12" fmla="*/ 2147483647 w 457"/>
                    <a:gd name="T13" fmla="*/ 2147483647 h 791"/>
                    <a:gd name="T14" fmla="*/ 2147483647 w 457"/>
                    <a:gd name="T15" fmla="*/ 2147483647 h 791"/>
                    <a:gd name="T16" fmla="*/ 2147483647 w 457"/>
                    <a:gd name="T17" fmla="*/ 2147483647 h 791"/>
                    <a:gd name="T18" fmla="*/ 2147483647 w 457"/>
                    <a:gd name="T19" fmla="*/ 2147483647 h 791"/>
                    <a:gd name="T20" fmla="*/ 2147483647 w 457"/>
                    <a:gd name="T21" fmla="*/ 2147483647 h 791"/>
                    <a:gd name="T22" fmla="*/ 0 w 457"/>
                    <a:gd name="T23" fmla="*/ 2147483647 h 791"/>
                    <a:gd name="T24" fmla="*/ 2147483647 w 457"/>
                    <a:gd name="T25" fmla="*/ 2147483647 h 791"/>
                    <a:gd name="T26" fmla="*/ 2147483647 w 457"/>
                    <a:gd name="T27" fmla="*/ 2147483647 h 79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57"/>
                    <a:gd name="T43" fmla="*/ 0 h 791"/>
                    <a:gd name="T44" fmla="*/ 457 w 457"/>
                    <a:gd name="T45" fmla="*/ 791 h 79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57" h="791">
                      <a:moveTo>
                        <a:pt x="363" y="492"/>
                      </a:moveTo>
                      <a:cubicBezTo>
                        <a:pt x="378" y="477"/>
                        <a:pt x="381" y="445"/>
                        <a:pt x="381" y="418"/>
                      </a:cubicBezTo>
                      <a:cubicBezTo>
                        <a:pt x="381" y="241"/>
                        <a:pt x="381" y="241"/>
                        <a:pt x="381" y="241"/>
                      </a:cubicBezTo>
                      <a:cubicBezTo>
                        <a:pt x="428" y="241"/>
                        <a:pt x="428" y="241"/>
                        <a:pt x="428" y="241"/>
                      </a:cubicBezTo>
                      <a:cubicBezTo>
                        <a:pt x="445" y="241"/>
                        <a:pt x="457" y="221"/>
                        <a:pt x="444" y="207"/>
                      </a:cubicBezTo>
                      <a:cubicBezTo>
                        <a:pt x="254" y="16"/>
                        <a:pt x="254" y="16"/>
                        <a:pt x="254" y="16"/>
                      </a:cubicBezTo>
                      <a:cubicBezTo>
                        <a:pt x="241" y="0"/>
                        <a:pt x="218" y="0"/>
                        <a:pt x="204" y="16"/>
                      </a:cubicBezTo>
                      <a:cubicBezTo>
                        <a:pt x="15" y="207"/>
                        <a:pt x="15" y="207"/>
                        <a:pt x="15" y="207"/>
                      </a:cubicBezTo>
                      <a:cubicBezTo>
                        <a:pt x="2" y="222"/>
                        <a:pt x="13" y="241"/>
                        <a:pt x="31" y="241"/>
                      </a:cubicBezTo>
                      <a:cubicBezTo>
                        <a:pt x="75" y="241"/>
                        <a:pt x="75" y="241"/>
                        <a:pt x="75" y="241"/>
                      </a:cubicBezTo>
                      <a:cubicBezTo>
                        <a:pt x="75" y="241"/>
                        <a:pt x="75" y="633"/>
                        <a:pt x="75" y="683"/>
                      </a:cubicBezTo>
                      <a:cubicBezTo>
                        <a:pt x="75" y="739"/>
                        <a:pt x="42" y="784"/>
                        <a:pt x="0" y="784"/>
                      </a:cubicBezTo>
                      <a:cubicBezTo>
                        <a:pt x="0" y="784"/>
                        <a:pt x="31" y="791"/>
                        <a:pt x="66" y="762"/>
                      </a:cubicBezTo>
                      <a:cubicBezTo>
                        <a:pt x="81" y="750"/>
                        <a:pt x="363" y="492"/>
                        <a:pt x="363" y="49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268" name="Freeform 10"/>
                <p:cNvSpPr>
                  <a:spLocks/>
                </p:cNvSpPr>
                <p:nvPr/>
              </p:nvSpPr>
              <p:spPr bwMode="auto">
                <a:xfrm rot="2700000">
                  <a:off x="614612" y="726093"/>
                  <a:ext cx="712551" cy="1941775"/>
                </a:xfrm>
                <a:custGeom>
                  <a:avLst/>
                  <a:gdLst>
                    <a:gd name="T0" fmla="*/ 2147483647 w 301"/>
                    <a:gd name="T1" fmla="*/ 2147483647 h 821"/>
                    <a:gd name="T2" fmla="*/ 2147483647 w 301"/>
                    <a:gd name="T3" fmla="*/ 2147483647 h 821"/>
                    <a:gd name="T4" fmla="*/ 2147483647 w 301"/>
                    <a:gd name="T5" fmla="*/ 0 h 821"/>
                    <a:gd name="T6" fmla="*/ 0 w 301"/>
                    <a:gd name="T7" fmla="*/ 0 h 821"/>
                    <a:gd name="T8" fmla="*/ 0 w 301"/>
                    <a:gd name="T9" fmla="*/ 2147483647 h 821"/>
                    <a:gd name="T10" fmla="*/ 2147483647 w 301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1"/>
                    <a:gd name="T19" fmla="*/ 0 h 821"/>
                    <a:gd name="T20" fmla="*/ 301 w 301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1" h="821">
                      <a:moveTo>
                        <a:pt x="20" y="539"/>
                      </a:moveTo>
                      <a:cubicBezTo>
                        <a:pt x="301" y="821"/>
                        <a:pt x="301" y="821"/>
                        <a:pt x="301" y="821"/>
                      </a:cubicBezTo>
                      <a:cubicBezTo>
                        <a:pt x="301" y="0"/>
                        <a:pt x="301" y="0"/>
                        <a:pt x="30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93"/>
                        <a:pt x="0" y="493"/>
                        <a:pt x="0" y="493"/>
                      </a:cubicBezTo>
                      <a:cubicBezTo>
                        <a:pt x="7" y="520"/>
                        <a:pt x="15" y="532"/>
                        <a:pt x="20" y="539"/>
                      </a:cubicBezTo>
                      <a:close/>
                    </a:path>
                  </a:pathLst>
                </a:custGeom>
                <a:solidFill>
                  <a:schemeClr val="accent4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269" name="Freeform 11"/>
                <p:cNvSpPr>
                  <a:spLocks/>
                </p:cNvSpPr>
                <p:nvPr/>
              </p:nvSpPr>
              <p:spPr bwMode="auto">
                <a:xfrm rot="2700000">
                  <a:off x="-56035" y="2051393"/>
                  <a:ext cx="1870819" cy="1078320"/>
                </a:xfrm>
                <a:custGeom>
                  <a:avLst/>
                  <a:gdLst>
                    <a:gd name="T0" fmla="*/ 2147483647 w 791"/>
                    <a:gd name="T1" fmla="*/ 2147483647 h 456"/>
                    <a:gd name="T2" fmla="*/ 2147483647 w 791"/>
                    <a:gd name="T3" fmla="*/ 2147483647 h 456"/>
                    <a:gd name="T4" fmla="*/ 2147483647 w 791"/>
                    <a:gd name="T5" fmla="*/ 2147483647 h 456"/>
                    <a:gd name="T6" fmla="*/ 2147483647 w 791"/>
                    <a:gd name="T7" fmla="*/ 2147483647 h 456"/>
                    <a:gd name="T8" fmla="*/ 2147483647 w 791"/>
                    <a:gd name="T9" fmla="*/ 2147483647 h 456"/>
                    <a:gd name="T10" fmla="*/ 2147483647 w 791"/>
                    <a:gd name="T11" fmla="*/ 2147483647 h 456"/>
                    <a:gd name="T12" fmla="*/ 2147483647 w 791"/>
                    <a:gd name="T13" fmla="*/ 2147483647 h 456"/>
                    <a:gd name="T14" fmla="*/ 2147483647 w 791"/>
                    <a:gd name="T15" fmla="*/ 2147483647 h 456"/>
                    <a:gd name="T16" fmla="*/ 2147483647 w 791"/>
                    <a:gd name="T17" fmla="*/ 2147483647 h 456"/>
                    <a:gd name="T18" fmla="*/ 2147483647 w 791"/>
                    <a:gd name="T19" fmla="*/ 2147483647 h 456"/>
                    <a:gd name="T20" fmla="*/ 2147483647 w 791"/>
                    <a:gd name="T21" fmla="*/ 2147483647 h 456"/>
                    <a:gd name="T22" fmla="*/ 2147483647 w 791"/>
                    <a:gd name="T23" fmla="*/ 0 h 456"/>
                    <a:gd name="T24" fmla="*/ 2147483647 w 791"/>
                    <a:gd name="T25" fmla="*/ 2147483647 h 456"/>
                    <a:gd name="T26" fmla="*/ 2147483647 w 791"/>
                    <a:gd name="T27" fmla="*/ 2147483647 h 45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91"/>
                    <a:gd name="T43" fmla="*/ 0 h 456"/>
                    <a:gd name="T44" fmla="*/ 791 w 791"/>
                    <a:gd name="T45" fmla="*/ 456 h 45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91" h="456">
                      <a:moveTo>
                        <a:pt x="298" y="362"/>
                      </a:moveTo>
                      <a:cubicBezTo>
                        <a:pt x="314" y="378"/>
                        <a:pt x="345" y="381"/>
                        <a:pt x="373" y="381"/>
                      </a:cubicBezTo>
                      <a:cubicBezTo>
                        <a:pt x="550" y="381"/>
                        <a:pt x="550" y="381"/>
                        <a:pt x="550" y="381"/>
                      </a:cubicBezTo>
                      <a:cubicBezTo>
                        <a:pt x="550" y="428"/>
                        <a:pt x="550" y="428"/>
                        <a:pt x="550" y="428"/>
                      </a:cubicBezTo>
                      <a:cubicBezTo>
                        <a:pt x="550" y="444"/>
                        <a:pt x="569" y="456"/>
                        <a:pt x="584" y="444"/>
                      </a:cubicBezTo>
                      <a:cubicBezTo>
                        <a:pt x="774" y="254"/>
                        <a:pt x="774" y="254"/>
                        <a:pt x="774" y="254"/>
                      </a:cubicBezTo>
                      <a:cubicBezTo>
                        <a:pt x="791" y="240"/>
                        <a:pt x="791" y="218"/>
                        <a:pt x="774" y="204"/>
                      </a:cubicBezTo>
                      <a:cubicBezTo>
                        <a:pt x="584" y="14"/>
                        <a:pt x="584" y="14"/>
                        <a:pt x="584" y="14"/>
                      </a:cubicBezTo>
                      <a:cubicBezTo>
                        <a:pt x="569" y="2"/>
                        <a:pt x="550" y="12"/>
                        <a:pt x="550" y="31"/>
                      </a:cubicBezTo>
                      <a:cubicBezTo>
                        <a:pt x="549" y="75"/>
                        <a:pt x="549" y="75"/>
                        <a:pt x="549" y="75"/>
                      </a:cubicBezTo>
                      <a:cubicBezTo>
                        <a:pt x="549" y="75"/>
                        <a:pt x="157" y="75"/>
                        <a:pt x="107" y="75"/>
                      </a:cubicBezTo>
                      <a:cubicBezTo>
                        <a:pt x="51" y="75"/>
                        <a:pt x="6" y="42"/>
                        <a:pt x="6" y="0"/>
                      </a:cubicBezTo>
                      <a:cubicBezTo>
                        <a:pt x="6" y="0"/>
                        <a:pt x="0" y="31"/>
                        <a:pt x="28" y="66"/>
                      </a:cubicBezTo>
                      <a:cubicBezTo>
                        <a:pt x="40" y="81"/>
                        <a:pt x="298" y="362"/>
                        <a:pt x="298" y="362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262" name="Freeform 12"/>
              <p:cNvSpPr>
                <a:spLocks/>
              </p:cNvSpPr>
              <p:nvPr/>
            </p:nvSpPr>
            <p:spPr bwMode="auto">
              <a:xfrm rot="2700000">
                <a:off x="1261261" y="-56035"/>
                <a:ext cx="1081317" cy="1870820"/>
              </a:xfrm>
              <a:custGeom>
                <a:avLst/>
                <a:gdLst>
                  <a:gd name="T0" fmla="*/ 2147483647 w 457"/>
                  <a:gd name="T1" fmla="*/ 2147483647 h 791"/>
                  <a:gd name="T2" fmla="*/ 2147483647 w 457"/>
                  <a:gd name="T3" fmla="*/ 2147483647 h 791"/>
                  <a:gd name="T4" fmla="*/ 2147483647 w 457"/>
                  <a:gd name="T5" fmla="*/ 2147483647 h 791"/>
                  <a:gd name="T6" fmla="*/ 2147483647 w 457"/>
                  <a:gd name="T7" fmla="*/ 2147483647 h 791"/>
                  <a:gd name="T8" fmla="*/ 2147483647 w 457"/>
                  <a:gd name="T9" fmla="*/ 2147483647 h 791"/>
                  <a:gd name="T10" fmla="*/ 2147483647 w 457"/>
                  <a:gd name="T11" fmla="*/ 2147483647 h 791"/>
                  <a:gd name="T12" fmla="*/ 2147483647 w 457"/>
                  <a:gd name="T13" fmla="*/ 2147483647 h 791"/>
                  <a:gd name="T14" fmla="*/ 2147483647 w 457"/>
                  <a:gd name="T15" fmla="*/ 2147483647 h 791"/>
                  <a:gd name="T16" fmla="*/ 2147483647 w 457"/>
                  <a:gd name="T17" fmla="*/ 2147483647 h 791"/>
                  <a:gd name="T18" fmla="*/ 2147483647 w 457"/>
                  <a:gd name="T19" fmla="*/ 2147483647 h 791"/>
                  <a:gd name="T20" fmla="*/ 2147483647 w 457"/>
                  <a:gd name="T21" fmla="*/ 2147483647 h 791"/>
                  <a:gd name="T22" fmla="*/ 2147483647 w 457"/>
                  <a:gd name="T23" fmla="*/ 2147483647 h 791"/>
                  <a:gd name="T24" fmla="*/ 2147483647 w 457"/>
                  <a:gd name="T25" fmla="*/ 2147483647 h 791"/>
                  <a:gd name="T26" fmla="*/ 2147483647 w 457"/>
                  <a:gd name="T27" fmla="*/ 2147483647 h 79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57"/>
                  <a:gd name="T43" fmla="*/ 0 h 791"/>
                  <a:gd name="T44" fmla="*/ 457 w 457"/>
                  <a:gd name="T45" fmla="*/ 791 h 79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57" h="791">
                    <a:moveTo>
                      <a:pt x="94" y="299"/>
                    </a:moveTo>
                    <a:cubicBezTo>
                      <a:pt x="79" y="315"/>
                      <a:pt x="75" y="346"/>
                      <a:pt x="75" y="373"/>
                    </a:cubicBezTo>
                    <a:cubicBezTo>
                      <a:pt x="75" y="550"/>
                      <a:pt x="75" y="550"/>
                      <a:pt x="75" y="550"/>
                    </a:cubicBezTo>
                    <a:cubicBezTo>
                      <a:pt x="29" y="550"/>
                      <a:pt x="29" y="550"/>
                      <a:pt x="29" y="550"/>
                    </a:cubicBezTo>
                    <a:cubicBezTo>
                      <a:pt x="12" y="550"/>
                      <a:pt x="0" y="570"/>
                      <a:pt x="13" y="585"/>
                    </a:cubicBezTo>
                    <a:cubicBezTo>
                      <a:pt x="202" y="775"/>
                      <a:pt x="202" y="775"/>
                      <a:pt x="202" y="775"/>
                    </a:cubicBezTo>
                    <a:cubicBezTo>
                      <a:pt x="216" y="791"/>
                      <a:pt x="239" y="791"/>
                      <a:pt x="253" y="775"/>
                    </a:cubicBezTo>
                    <a:cubicBezTo>
                      <a:pt x="442" y="585"/>
                      <a:pt x="442" y="585"/>
                      <a:pt x="442" y="585"/>
                    </a:cubicBezTo>
                    <a:cubicBezTo>
                      <a:pt x="455" y="570"/>
                      <a:pt x="444" y="550"/>
                      <a:pt x="426" y="550"/>
                    </a:cubicBezTo>
                    <a:cubicBezTo>
                      <a:pt x="381" y="550"/>
                      <a:pt x="381" y="550"/>
                      <a:pt x="381" y="550"/>
                    </a:cubicBezTo>
                    <a:cubicBezTo>
                      <a:pt x="381" y="550"/>
                      <a:pt x="381" y="158"/>
                      <a:pt x="381" y="108"/>
                    </a:cubicBezTo>
                    <a:cubicBezTo>
                      <a:pt x="381" y="52"/>
                      <a:pt x="414" y="7"/>
                      <a:pt x="457" y="7"/>
                    </a:cubicBezTo>
                    <a:cubicBezTo>
                      <a:pt x="457" y="7"/>
                      <a:pt x="426" y="0"/>
                      <a:pt x="390" y="29"/>
                    </a:cubicBezTo>
                    <a:cubicBezTo>
                      <a:pt x="375" y="41"/>
                      <a:pt x="94" y="299"/>
                      <a:pt x="94" y="29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257" name="文本框 62"/>
            <p:cNvSpPr txBox="1">
              <a:spLocks noChangeArrowheads="1"/>
            </p:cNvSpPr>
            <p:nvPr/>
          </p:nvSpPr>
          <p:spPr bwMode="auto">
            <a:xfrm>
              <a:off x="1194650" y="923099"/>
              <a:ext cx="547751" cy="513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58" name="文本框 63"/>
            <p:cNvSpPr txBox="1">
              <a:spLocks noChangeArrowheads="1"/>
            </p:cNvSpPr>
            <p:nvPr/>
          </p:nvSpPr>
          <p:spPr bwMode="auto">
            <a:xfrm>
              <a:off x="939877" y="2659858"/>
              <a:ext cx="547751" cy="513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59" name="文本框 64"/>
            <p:cNvSpPr txBox="1">
              <a:spLocks noChangeArrowheads="1"/>
            </p:cNvSpPr>
            <p:nvPr/>
          </p:nvSpPr>
          <p:spPr bwMode="auto">
            <a:xfrm>
              <a:off x="2599880" y="2894696"/>
              <a:ext cx="547751" cy="513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60" name="文本框 65"/>
            <p:cNvSpPr txBox="1">
              <a:spLocks noChangeArrowheads="1"/>
            </p:cNvSpPr>
            <p:nvPr/>
          </p:nvSpPr>
          <p:spPr bwMode="auto">
            <a:xfrm>
              <a:off x="2913358" y="1212606"/>
              <a:ext cx="547751" cy="513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TextBox 23"/>
          <p:cNvSpPr txBox="1"/>
          <p:nvPr/>
        </p:nvSpPr>
        <p:spPr>
          <a:xfrm>
            <a:off x="2829500" y="1878278"/>
            <a:ext cx="258147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3969549" y="164463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3"/>
          <p:cNvSpPr txBox="1"/>
          <p:nvPr/>
        </p:nvSpPr>
        <p:spPr>
          <a:xfrm>
            <a:off x="1324123" y="4191514"/>
            <a:ext cx="258147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2464173" y="395786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3"/>
          <p:cNvSpPr txBox="1"/>
          <p:nvPr/>
        </p:nvSpPr>
        <p:spPr>
          <a:xfrm>
            <a:off x="8988155" y="4143406"/>
            <a:ext cx="247651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24"/>
          <p:cNvSpPr txBox="1"/>
          <p:nvPr/>
        </p:nvSpPr>
        <p:spPr>
          <a:xfrm>
            <a:off x="8988155" y="390975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23"/>
          <p:cNvSpPr txBox="1"/>
          <p:nvPr/>
        </p:nvSpPr>
        <p:spPr>
          <a:xfrm>
            <a:off x="6819902" y="6172307"/>
            <a:ext cx="247651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6819902" y="593866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4855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4" grpId="0"/>
      <p:bldP spid="55" grpId="0"/>
      <p:bldP spid="56" grpId="0"/>
      <p:bldP spid="5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AutoShape 2"/>
          <p:cNvSpPr>
            <a:spLocks/>
          </p:cNvSpPr>
          <p:nvPr/>
        </p:nvSpPr>
        <p:spPr bwMode="auto">
          <a:xfrm>
            <a:off x="7522831" y="5691528"/>
            <a:ext cx="580087" cy="6696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/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</a:pPr>
            <a:r>
              <a:rPr lang="es-ES" altLang="zh-CN" sz="1686" b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492" name="AutoShape 4"/>
          <p:cNvSpPr>
            <a:spLocks/>
          </p:cNvSpPr>
          <p:nvPr/>
        </p:nvSpPr>
        <p:spPr bwMode="auto">
          <a:xfrm>
            <a:off x="4764697" y="3567054"/>
            <a:ext cx="580087" cy="6696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1686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494" name="AutoShape 6"/>
          <p:cNvSpPr>
            <a:spLocks/>
          </p:cNvSpPr>
          <p:nvPr/>
        </p:nvSpPr>
        <p:spPr bwMode="auto">
          <a:xfrm>
            <a:off x="7509437" y="4120354"/>
            <a:ext cx="580087" cy="6696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1686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496" name="AutoShape 8"/>
          <p:cNvSpPr>
            <a:spLocks/>
          </p:cNvSpPr>
          <p:nvPr/>
        </p:nvSpPr>
        <p:spPr bwMode="auto">
          <a:xfrm>
            <a:off x="4751303" y="2174175"/>
            <a:ext cx="580087" cy="66965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</a:pPr>
            <a:r>
              <a:rPr lang="es-ES" altLang="zh-CN" sz="1686" b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498" name="AutoShape 10"/>
          <p:cNvSpPr>
            <a:spLocks/>
          </p:cNvSpPr>
          <p:nvPr/>
        </p:nvSpPr>
        <p:spPr bwMode="auto">
          <a:xfrm>
            <a:off x="4785623" y="5127346"/>
            <a:ext cx="580087" cy="6696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1686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500" name="AutoShape 12"/>
          <p:cNvSpPr>
            <a:spLocks/>
          </p:cNvSpPr>
          <p:nvPr/>
        </p:nvSpPr>
        <p:spPr bwMode="auto">
          <a:xfrm>
            <a:off x="7504415" y="2727476"/>
            <a:ext cx="580087" cy="66965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504" name="Line 16"/>
          <p:cNvSpPr>
            <a:spLocks noChangeShapeType="1"/>
          </p:cNvSpPr>
          <p:nvPr/>
        </p:nvSpPr>
        <p:spPr bwMode="auto">
          <a:xfrm>
            <a:off x="5615993" y="5491469"/>
            <a:ext cx="1656554" cy="495543"/>
          </a:xfrm>
          <a:prstGeom prst="line">
            <a:avLst/>
          </a:prstGeom>
          <a:noFill/>
          <a:ln w="38100" cap="flat" cmpd="sng">
            <a:solidFill>
              <a:schemeClr val="accent5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50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505" name="Line 17"/>
          <p:cNvSpPr>
            <a:spLocks noChangeShapeType="1"/>
          </p:cNvSpPr>
          <p:nvPr/>
        </p:nvSpPr>
        <p:spPr bwMode="auto">
          <a:xfrm flipV="1">
            <a:off x="5618504" y="4460203"/>
            <a:ext cx="1623071" cy="1017036"/>
          </a:xfrm>
          <a:prstGeom prst="line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50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506" name="Line 18"/>
          <p:cNvSpPr>
            <a:spLocks noChangeShapeType="1"/>
          </p:cNvSpPr>
          <p:nvPr/>
        </p:nvSpPr>
        <p:spPr bwMode="auto">
          <a:xfrm>
            <a:off x="5614317" y="3910252"/>
            <a:ext cx="1625583" cy="547441"/>
          </a:xfrm>
          <a:prstGeom prst="line">
            <a:avLst/>
          </a:prstGeom>
          <a:noFill/>
          <a:ln w="38100" cap="flat" cmpd="sng">
            <a:solidFill>
              <a:schemeClr val="accent3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50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507" name="Line 19"/>
          <p:cNvSpPr>
            <a:spLocks noChangeShapeType="1"/>
          </p:cNvSpPr>
          <p:nvPr/>
        </p:nvSpPr>
        <p:spPr bwMode="auto">
          <a:xfrm flipV="1">
            <a:off x="5617665" y="3082392"/>
            <a:ext cx="1590426" cy="831207"/>
          </a:xfrm>
          <a:prstGeom prst="line">
            <a:avLst/>
          </a:prstGeom>
          <a:noFill/>
          <a:ln w="38100" cap="flat" cmpd="sng">
            <a:solidFill>
              <a:schemeClr val="accent2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50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508" name="Line 20"/>
          <p:cNvSpPr>
            <a:spLocks noChangeShapeType="1"/>
          </p:cNvSpPr>
          <p:nvPr/>
        </p:nvSpPr>
        <p:spPr bwMode="auto">
          <a:xfrm>
            <a:off x="5630222" y="2507328"/>
            <a:ext cx="1574522" cy="562508"/>
          </a:xfrm>
          <a:prstGeom prst="line">
            <a:avLst/>
          </a:prstGeom>
          <a:noFill/>
          <a:ln w="38100" cap="flat" cmpd="sng">
            <a:solidFill>
              <a:schemeClr val="accent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50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509" name="AutoShape 21"/>
          <p:cNvSpPr>
            <a:spLocks/>
          </p:cNvSpPr>
          <p:nvPr/>
        </p:nvSpPr>
        <p:spPr bwMode="auto">
          <a:xfrm>
            <a:off x="7090066" y="2951811"/>
            <a:ext cx="227683" cy="22768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08">
              <a:lnSpc>
                <a:spcPct val="120000"/>
              </a:lnSpc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510" name="AutoShape 22"/>
          <p:cNvSpPr>
            <a:spLocks/>
          </p:cNvSpPr>
          <p:nvPr/>
        </p:nvSpPr>
        <p:spPr bwMode="auto">
          <a:xfrm>
            <a:off x="7125222" y="4335481"/>
            <a:ext cx="227683" cy="22768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08">
              <a:lnSpc>
                <a:spcPct val="120000"/>
              </a:lnSpc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511" name="AutoShape 23"/>
          <p:cNvSpPr>
            <a:spLocks/>
          </p:cNvSpPr>
          <p:nvPr/>
        </p:nvSpPr>
        <p:spPr bwMode="auto">
          <a:xfrm>
            <a:off x="7170424" y="5889076"/>
            <a:ext cx="227683" cy="22768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08">
              <a:lnSpc>
                <a:spcPct val="120000"/>
              </a:lnSpc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512" name="AutoShape 24"/>
          <p:cNvSpPr>
            <a:spLocks/>
          </p:cNvSpPr>
          <p:nvPr/>
        </p:nvSpPr>
        <p:spPr bwMode="auto">
          <a:xfrm>
            <a:off x="5533123" y="2389301"/>
            <a:ext cx="227683" cy="22768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08">
              <a:lnSpc>
                <a:spcPct val="120000"/>
              </a:lnSpc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513" name="AutoShape 25"/>
          <p:cNvSpPr>
            <a:spLocks/>
          </p:cNvSpPr>
          <p:nvPr/>
        </p:nvSpPr>
        <p:spPr bwMode="auto">
          <a:xfrm>
            <a:off x="5514707" y="3782180"/>
            <a:ext cx="227683" cy="22768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08">
              <a:lnSpc>
                <a:spcPct val="120000"/>
              </a:lnSpc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514" name="AutoShape 26"/>
          <p:cNvSpPr>
            <a:spLocks/>
          </p:cNvSpPr>
          <p:nvPr/>
        </p:nvSpPr>
        <p:spPr bwMode="auto">
          <a:xfrm>
            <a:off x="5506336" y="5353353"/>
            <a:ext cx="227683" cy="22768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5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08">
              <a:lnSpc>
                <a:spcPct val="120000"/>
              </a:lnSpc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23"/>
          <p:cNvSpPr txBox="1"/>
          <p:nvPr/>
        </p:nvSpPr>
        <p:spPr>
          <a:xfrm>
            <a:off x="1491913" y="2578031"/>
            <a:ext cx="258147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24"/>
          <p:cNvSpPr txBox="1"/>
          <p:nvPr/>
        </p:nvSpPr>
        <p:spPr>
          <a:xfrm>
            <a:off x="2631962" y="2261261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23"/>
          <p:cNvSpPr txBox="1"/>
          <p:nvPr/>
        </p:nvSpPr>
        <p:spPr>
          <a:xfrm>
            <a:off x="1491913" y="3946107"/>
            <a:ext cx="258147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24"/>
          <p:cNvSpPr txBox="1"/>
          <p:nvPr/>
        </p:nvSpPr>
        <p:spPr>
          <a:xfrm>
            <a:off x="2631962" y="362933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23"/>
          <p:cNvSpPr txBox="1"/>
          <p:nvPr/>
        </p:nvSpPr>
        <p:spPr>
          <a:xfrm>
            <a:off x="1491913" y="5377665"/>
            <a:ext cx="258147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24"/>
          <p:cNvSpPr txBox="1"/>
          <p:nvPr/>
        </p:nvSpPr>
        <p:spPr>
          <a:xfrm>
            <a:off x="2631962" y="506089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23"/>
          <p:cNvSpPr txBox="1"/>
          <p:nvPr/>
        </p:nvSpPr>
        <p:spPr>
          <a:xfrm>
            <a:off x="8874279" y="2578031"/>
            <a:ext cx="258147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8874279" y="2261261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3"/>
          <p:cNvSpPr txBox="1"/>
          <p:nvPr/>
        </p:nvSpPr>
        <p:spPr>
          <a:xfrm>
            <a:off x="8874279" y="3946107"/>
            <a:ext cx="258147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8874279" y="362933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3"/>
          <p:cNvSpPr txBox="1"/>
          <p:nvPr/>
        </p:nvSpPr>
        <p:spPr>
          <a:xfrm>
            <a:off x="8874279" y="5377665"/>
            <a:ext cx="258147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4"/>
          <p:cNvSpPr txBox="1"/>
          <p:nvPr/>
        </p:nvSpPr>
        <p:spPr>
          <a:xfrm>
            <a:off x="8874279" y="506089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6467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3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63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63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63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63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63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63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63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80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63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8400"/>
                            </p:stCondLst>
                            <p:childTnLst>
                              <p:par>
                                <p:cTn id="6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63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6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63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9600"/>
                            </p:stCondLst>
                            <p:childTnLst>
                              <p:par>
                                <p:cTn id="6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63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200"/>
                            </p:stCondLst>
                            <p:childTnLst>
                              <p:par>
                                <p:cTn id="7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700"/>
                            </p:stCondLst>
                            <p:childTnLst>
                              <p:par>
                                <p:cTn id="8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200"/>
                            </p:stCondLst>
                            <p:childTnLst>
                              <p:par>
                                <p:cTn id="9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700"/>
                            </p:stCondLst>
                            <p:childTnLst>
                              <p:par>
                                <p:cTn id="10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200"/>
                            </p:stCondLst>
                            <p:childTnLst>
                              <p:par>
                                <p:cTn id="10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700"/>
                            </p:stCondLst>
                            <p:childTnLst>
                              <p:par>
                                <p:cTn id="1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 animBg="1" autoUpdateAnimBg="0"/>
      <p:bldP spid="63496" grpId="0" animBg="1" autoUpdateAnimBg="0"/>
      <p:bldP spid="63500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 7"/>
          <p:cNvSpPr>
            <a:spLocks noChangeArrowheads="1"/>
          </p:cNvSpPr>
          <p:nvPr/>
        </p:nvSpPr>
        <p:spPr bwMode="auto">
          <a:xfrm>
            <a:off x="5576684" y="1984815"/>
            <a:ext cx="1459844" cy="1287965"/>
          </a:xfrm>
          <a:custGeom>
            <a:avLst/>
            <a:gdLst>
              <a:gd name="T0" fmla="*/ 2684 w 2684"/>
              <a:gd name="T1" fmla="*/ 2365 h 2365"/>
              <a:gd name="T2" fmla="*/ 1342 w 2684"/>
              <a:gd name="T3" fmla="*/ 0 h 2365"/>
              <a:gd name="T4" fmla="*/ 0 w 2684"/>
              <a:gd name="T5" fmla="*/ 2365 h 2365"/>
              <a:gd name="T6" fmla="*/ 2684 w 2684"/>
              <a:gd name="T7" fmla="*/ 2365 h 2365"/>
              <a:gd name="T8" fmla="*/ 0 60000 65536"/>
              <a:gd name="T9" fmla="*/ 0 60000 65536"/>
              <a:gd name="T10" fmla="*/ 0 60000 65536"/>
              <a:gd name="T11" fmla="*/ 0 60000 65536"/>
              <a:gd name="T12" fmla="*/ 0 w 2684"/>
              <a:gd name="T13" fmla="*/ 0 h 2365"/>
              <a:gd name="T14" fmla="*/ 2684 w 2684"/>
              <a:gd name="T15" fmla="*/ 2365 h 236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84" h="2365">
                <a:moveTo>
                  <a:pt x="2684" y="2365"/>
                </a:moveTo>
                <a:lnTo>
                  <a:pt x="1342" y="0"/>
                </a:lnTo>
                <a:lnTo>
                  <a:pt x="0" y="2365"/>
                </a:lnTo>
                <a:lnTo>
                  <a:pt x="2684" y="23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zh-CN" sz="16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Freeform 8"/>
          <p:cNvSpPr>
            <a:spLocks noChangeArrowheads="1"/>
          </p:cNvSpPr>
          <p:nvPr/>
        </p:nvSpPr>
        <p:spPr bwMode="auto">
          <a:xfrm>
            <a:off x="4130233" y="3272779"/>
            <a:ext cx="1446451" cy="1392879"/>
          </a:xfrm>
          <a:custGeom>
            <a:avLst/>
            <a:gdLst>
              <a:gd name="T0" fmla="*/ 2664 w 2664"/>
              <a:gd name="T1" fmla="*/ 0 h 2553"/>
              <a:gd name="T2" fmla="*/ 0 w 2664"/>
              <a:gd name="T3" fmla="*/ 546 h 2553"/>
              <a:gd name="T4" fmla="*/ 1835 w 2664"/>
              <a:gd name="T5" fmla="*/ 2553 h 2553"/>
              <a:gd name="T6" fmla="*/ 2664 w 2664"/>
              <a:gd name="T7" fmla="*/ 0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2664" y="0"/>
                </a:moveTo>
                <a:lnTo>
                  <a:pt x="0" y="546"/>
                </a:lnTo>
                <a:lnTo>
                  <a:pt x="1835" y="2553"/>
                </a:lnTo>
                <a:lnTo>
                  <a:pt x="266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zh-CN" sz="16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9"/>
          <p:cNvSpPr>
            <a:spLocks noChangeArrowheads="1"/>
          </p:cNvSpPr>
          <p:nvPr/>
        </p:nvSpPr>
        <p:spPr bwMode="auto">
          <a:xfrm>
            <a:off x="4960604" y="4665659"/>
            <a:ext cx="1343770" cy="1468772"/>
          </a:xfrm>
          <a:custGeom>
            <a:avLst/>
            <a:gdLst>
              <a:gd name="T0" fmla="*/ 305 w 2476"/>
              <a:gd name="T1" fmla="*/ 0 h 2702"/>
              <a:gd name="T2" fmla="*/ 0 w 2476"/>
              <a:gd name="T3" fmla="*/ 2702 h 2702"/>
              <a:gd name="T4" fmla="*/ 2476 w 2476"/>
              <a:gd name="T5" fmla="*/ 1578 h 2702"/>
              <a:gd name="T6" fmla="*/ 305 w 2476"/>
              <a:gd name="T7" fmla="*/ 0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305" y="0"/>
                </a:moveTo>
                <a:lnTo>
                  <a:pt x="0" y="2702"/>
                </a:lnTo>
                <a:lnTo>
                  <a:pt x="2476" y="1578"/>
                </a:lnTo>
                <a:lnTo>
                  <a:pt x="305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zh-CN" sz="16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Freeform 10"/>
          <p:cNvSpPr>
            <a:spLocks noChangeArrowheads="1"/>
          </p:cNvSpPr>
          <p:nvPr/>
        </p:nvSpPr>
        <p:spPr bwMode="auto">
          <a:xfrm>
            <a:off x="6304374" y="4665659"/>
            <a:ext cx="1348235" cy="1468772"/>
          </a:xfrm>
          <a:custGeom>
            <a:avLst/>
            <a:gdLst>
              <a:gd name="T0" fmla="*/ 0 w 2476"/>
              <a:gd name="T1" fmla="*/ 1578 h 2702"/>
              <a:gd name="T2" fmla="*/ 2476 w 2476"/>
              <a:gd name="T3" fmla="*/ 2702 h 2702"/>
              <a:gd name="T4" fmla="*/ 2172 w 2476"/>
              <a:gd name="T5" fmla="*/ 0 h 2702"/>
              <a:gd name="T6" fmla="*/ 0 w 2476"/>
              <a:gd name="T7" fmla="*/ 1578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0" y="1578"/>
                </a:moveTo>
                <a:lnTo>
                  <a:pt x="2476" y="2702"/>
                </a:lnTo>
                <a:lnTo>
                  <a:pt x="2172" y="0"/>
                </a:lnTo>
                <a:lnTo>
                  <a:pt x="0" y="157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zh-CN" sz="16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Freeform 11"/>
          <p:cNvSpPr>
            <a:spLocks noChangeArrowheads="1"/>
          </p:cNvSpPr>
          <p:nvPr/>
        </p:nvSpPr>
        <p:spPr bwMode="auto">
          <a:xfrm>
            <a:off x="7036527" y="3272779"/>
            <a:ext cx="1446451" cy="1392879"/>
          </a:xfrm>
          <a:custGeom>
            <a:avLst/>
            <a:gdLst>
              <a:gd name="T0" fmla="*/ 830 w 2664"/>
              <a:gd name="T1" fmla="*/ 2553 h 2553"/>
              <a:gd name="T2" fmla="*/ 2664 w 2664"/>
              <a:gd name="T3" fmla="*/ 546 h 2553"/>
              <a:gd name="T4" fmla="*/ 0 w 2664"/>
              <a:gd name="T5" fmla="*/ 0 h 2553"/>
              <a:gd name="T6" fmla="*/ 830 w 2664"/>
              <a:gd name="T7" fmla="*/ 2553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830" y="2553"/>
                </a:moveTo>
                <a:lnTo>
                  <a:pt x="2664" y="546"/>
                </a:lnTo>
                <a:lnTo>
                  <a:pt x="0" y="0"/>
                </a:lnTo>
                <a:lnTo>
                  <a:pt x="830" y="255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zh-CN" sz="16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矩形 7"/>
          <p:cNvSpPr>
            <a:spLocks noChangeArrowheads="1"/>
          </p:cNvSpPr>
          <p:nvPr/>
        </p:nvSpPr>
        <p:spPr bwMode="auto">
          <a:xfrm>
            <a:off x="6052139" y="2574110"/>
            <a:ext cx="502240" cy="46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矩形 8"/>
          <p:cNvSpPr>
            <a:spLocks noChangeArrowheads="1"/>
          </p:cNvSpPr>
          <p:nvPr/>
        </p:nvSpPr>
        <p:spPr bwMode="auto">
          <a:xfrm>
            <a:off x="7402605" y="3536179"/>
            <a:ext cx="502240" cy="46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矩形 9"/>
          <p:cNvSpPr>
            <a:spLocks noChangeArrowheads="1"/>
          </p:cNvSpPr>
          <p:nvPr/>
        </p:nvSpPr>
        <p:spPr bwMode="auto">
          <a:xfrm>
            <a:off x="6898133" y="5138882"/>
            <a:ext cx="502240" cy="46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矩形 10"/>
          <p:cNvSpPr>
            <a:spLocks noChangeArrowheads="1"/>
          </p:cNvSpPr>
          <p:nvPr/>
        </p:nvSpPr>
        <p:spPr bwMode="auto">
          <a:xfrm>
            <a:off x="5128018" y="5158971"/>
            <a:ext cx="502240" cy="46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矩形 11"/>
          <p:cNvSpPr>
            <a:spLocks noChangeArrowheads="1"/>
          </p:cNvSpPr>
          <p:nvPr/>
        </p:nvSpPr>
        <p:spPr bwMode="auto">
          <a:xfrm>
            <a:off x="4708368" y="3549571"/>
            <a:ext cx="502240" cy="46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12"/>
          <p:cNvSpPr>
            <a:spLocks noChangeArrowheads="1"/>
          </p:cNvSpPr>
          <p:nvPr/>
        </p:nvSpPr>
        <p:spPr bwMode="auto">
          <a:xfrm>
            <a:off x="6949504" y="1772756"/>
            <a:ext cx="2231254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13"/>
          <p:cNvSpPr>
            <a:spLocks noChangeArrowheads="1"/>
          </p:cNvSpPr>
          <p:nvPr/>
        </p:nvSpPr>
        <p:spPr bwMode="auto">
          <a:xfrm>
            <a:off x="8778542" y="3493767"/>
            <a:ext cx="215899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14"/>
          <p:cNvSpPr>
            <a:spLocks noChangeArrowheads="1"/>
          </p:cNvSpPr>
          <p:nvPr/>
        </p:nvSpPr>
        <p:spPr bwMode="auto">
          <a:xfrm>
            <a:off x="7994164" y="5527280"/>
            <a:ext cx="215900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15"/>
          <p:cNvSpPr>
            <a:spLocks noChangeArrowheads="1"/>
          </p:cNvSpPr>
          <p:nvPr/>
        </p:nvSpPr>
        <p:spPr bwMode="auto">
          <a:xfrm>
            <a:off x="2411501" y="5103166"/>
            <a:ext cx="2157374" cy="430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16"/>
          <p:cNvSpPr>
            <a:spLocks noChangeArrowheads="1"/>
          </p:cNvSpPr>
          <p:nvPr/>
        </p:nvSpPr>
        <p:spPr bwMode="auto">
          <a:xfrm>
            <a:off x="2411501" y="2645540"/>
            <a:ext cx="2157374" cy="430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17"/>
          <p:cNvSpPr>
            <a:spLocks noChangeArrowheads="1"/>
          </p:cNvSpPr>
          <p:nvPr/>
        </p:nvSpPr>
        <p:spPr bwMode="auto">
          <a:xfrm>
            <a:off x="6949505" y="1489442"/>
            <a:ext cx="1774582" cy="23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18"/>
          <p:cNvSpPr>
            <a:spLocks noChangeArrowheads="1"/>
          </p:cNvSpPr>
          <p:nvPr/>
        </p:nvSpPr>
        <p:spPr bwMode="auto">
          <a:xfrm>
            <a:off x="8778541" y="3179200"/>
            <a:ext cx="1774580" cy="23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19"/>
          <p:cNvSpPr>
            <a:spLocks noChangeArrowheads="1"/>
          </p:cNvSpPr>
          <p:nvPr/>
        </p:nvSpPr>
        <p:spPr bwMode="auto">
          <a:xfrm>
            <a:off x="7994163" y="5214945"/>
            <a:ext cx="1774582" cy="23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0"/>
          <p:cNvSpPr>
            <a:spLocks noChangeArrowheads="1"/>
          </p:cNvSpPr>
          <p:nvPr/>
        </p:nvSpPr>
        <p:spPr bwMode="auto">
          <a:xfrm>
            <a:off x="2411499" y="4786368"/>
            <a:ext cx="1691677" cy="23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1"/>
          <p:cNvSpPr>
            <a:spLocks noChangeArrowheads="1"/>
          </p:cNvSpPr>
          <p:nvPr/>
        </p:nvSpPr>
        <p:spPr bwMode="auto">
          <a:xfrm>
            <a:off x="2411499" y="2319812"/>
            <a:ext cx="1520114" cy="23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2"/>
          <p:cNvSpPr>
            <a:spLocks noChangeArrowheads="1"/>
          </p:cNvSpPr>
          <p:nvPr/>
        </p:nvSpPr>
        <p:spPr bwMode="auto">
          <a:xfrm>
            <a:off x="5796537" y="3980458"/>
            <a:ext cx="1039671" cy="494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840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0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500"/>
                            </p:stCondLst>
                            <p:childTnLst>
                              <p:par>
                                <p:cTn id="9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5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000"/>
                            </p:stCondLst>
                            <p:childTnLst>
                              <p:par>
                                <p:cTn id="10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0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500"/>
                            </p:stCondLst>
                            <p:childTnLst>
                              <p:par>
                                <p:cTn id="1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 autoUpdateAnimBg="0"/>
      <p:bldP spid="33" grpId="0" bldLvl="0" animBg="1" autoUpdateAnimBg="0"/>
      <p:bldP spid="34" grpId="0" bldLvl="0" animBg="1" autoUpdateAnimBg="0"/>
      <p:bldP spid="35" grpId="0" bldLvl="0" animBg="1" autoUpdateAnimBg="0"/>
      <p:bldP spid="36" grpId="0" bldLvl="0" animBg="1" autoUpdateAnimBg="0"/>
      <p:bldP spid="37" grpId="0" bldLvl="0" autoUpdateAnimBg="0"/>
      <p:bldP spid="38" grpId="0" bldLvl="0" autoUpdateAnimBg="0"/>
      <p:bldP spid="39" grpId="0" bldLvl="0" autoUpdateAnimBg="0"/>
      <p:bldP spid="40" grpId="0" bldLvl="0" autoUpdateAnimBg="0"/>
      <p:bldP spid="41" grpId="0" bldLvl="0" autoUpdateAnimBg="0"/>
      <p:bldP spid="42" grpId="0" bldLvl="0" autoUpdateAnimBg="0"/>
      <p:bldP spid="43" grpId="0" bldLvl="0" autoUpdateAnimBg="0"/>
      <p:bldP spid="44" grpId="0" bldLvl="0" autoUpdateAnimBg="0"/>
      <p:bldP spid="45" grpId="0" bldLvl="0" autoUpdateAnimBg="0"/>
      <p:bldP spid="46" grpId="0" bldLvl="0" autoUpdateAnimBg="0"/>
      <p:bldP spid="47" grpId="0" bldLvl="0" autoUpdateAnimBg="0"/>
      <p:bldP spid="48" grpId="0" bldLvl="0" autoUpdateAnimBg="0"/>
      <p:bldP spid="49" grpId="0" bldLvl="0" autoUpdateAnimBg="0"/>
      <p:bldP spid="50" grpId="0" bldLvl="0" autoUpdateAnimBg="0"/>
      <p:bldP spid="51" grpId="0" bldLvl="0" autoUpdateAnimBg="0"/>
      <p:bldP spid="52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430105" y="2447748"/>
            <a:ext cx="3998543" cy="3850364"/>
            <a:chOff x="4200186" y="2320894"/>
            <a:chExt cx="3791627" cy="3651116"/>
          </a:xfrm>
        </p:grpSpPr>
        <p:sp>
          <p:nvSpPr>
            <p:cNvPr id="7" name="Rounded Rectangle 6"/>
            <p:cNvSpPr/>
            <p:nvPr/>
          </p:nvSpPr>
          <p:spPr>
            <a:xfrm flipH="1">
              <a:off x="4214254" y="4850056"/>
              <a:ext cx="3777559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 rot="3492391" flipH="1">
              <a:off x="4991307" y="3689252"/>
              <a:ext cx="3651116" cy="9144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Rounded Rectangle 3"/>
            <p:cNvSpPr/>
            <p:nvPr/>
          </p:nvSpPr>
          <p:spPr>
            <a:xfrm rot="18107609">
              <a:off x="3556490" y="3689252"/>
              <a:ext cx="3651116" cy="9144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 flipH="1">
              <a:off x="4200186" y="4850056"/>
              <a:ext cx="1948760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725181" y="2613073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4297730" y="492940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7164059" y="493093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950368" y="2791506"/>
              <a:ext cx="305327" cy="398835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4537230" y="5088755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348218" y="5147991"/>
              <a:ext cx="387383" cy="332044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657142" y="4998617"/>
            <a:ext cx="2452753" cy="842529"/>
            <a:chOff x="8512415" y="2327889"/>
            <a:chExt cx="3256083" cy="798929"/>
          </a:xfrm>
        </p:grpSpPr>
        <p:sp>
          <p:nvSpPr>
            <p:cNvPr id="25" name="TextBox 24"/>
            <p:cNvSpPr txBox="1"/>
            <p:nvPr/>
          </p:nvSpPr>
          <p:spPr>
            <a:xfrm>
              <a:off x="8512415" y="2327889"/>
              <a:ext cx="1951008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512415" y="2631890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 flipH="1">
            <a:off x="3160100" y="2356862"/>
            <a:ext cx="2365966" cy="842530"/>
            <a:chOff x="8512415" y="2327889"/>
            <a:chExt cx="3256083" cy="798930"/>
          </a:xfrm>
        </p:grpSpPr>
        <p:sp>
          <p:nvSpPr>
            <p:cNvPr id="28" name="TextBox 27"/>
            <p:cNvSpPr txBox="1"/>
            <p:nvPr/>
          </p:nvSpPr>
          <p:spPr>
            <a:xfrm>
              <a:off x="8519745" y="2327889"/>
              <a:ext cx="2035173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 flipH="1">
            <a:off x="1892162" y="5166460"/>
            <a:ext cx="2365966" cy="842530"/>
            <a:chOff x="8512415" y="2327889"/>
            <a:chExt cx="3256083" cy="798930"/>
          </a:xfrm>
        </p:grpSpPr>
        <p:sp>
          <p:nvSpPr>
            <p:cNvPr id="32" name="TextBox 31"/>
            <p:cNvSpPr txBox="1"/>
            <p:nvPr/>
          </p:nvSpPr>
          <p:spPr>
            <a:xfrm>
              <a:off x="8519742" y="2327889"/>
              <a:ext cx="2256792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63836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992807" y="3060294"/>
            <a:ext cx="4076757" cy="1780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375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</a:t>
            </a:r>
            <a:endParaRPr lang="en-US" sz="3375" dirty="0" smtClea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/>
            <a:r>
              <a:rPr lang="zh-CN" altLang="en-US" sz="7593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内容介绍</a:t>
            </a:r>
            <a:endParaRPr lang="zh-CN" altLang="en-US" sz="7593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2389564" y="2506360"/>
            <a:ext cx="4680000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2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2017 ANNUAL WORK SUMMARY</a:t>
            </a:r>
            <a:endParaRPr lang="zh-CN" altLang="en-US" sz="200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直接连接符 11"/>
          <p:cNvSpPr>
            <a:spLocks noChangeShapeType="1"/>
          </p:cNvSpPr>
          <p:nvPr/>
        </p:nvSpPr>
        <p:spPr bwMode="auto">
          <a:xfrm>
            <a:off x="1564714" y="2943331"/>
            <a:ext cx="5504850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2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293470" y="1614088"/>
            <a:ext cx="3453189" cy="37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23900" dirty="0" smtClean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23900" b="1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0" y="4091804"/>
            <a:ext cx="5265494" cy="3140846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2984828" y="4640949"/>
            <a:ext cx="9873922" cy="259170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4202460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 animBg="1"/>
      <p:bldP spid="7" grpId="0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1529479" y="852739"/>
            <a:ext cx="4119693" cy="2045172"/>
            <a:chOff x="2875615" y="364103"/>
            <a:chExt cx="2929118" cy="1454633"/>
          </a:xfrm>
        </p:grpSpPr>
        <p:sp>
          <p:nvSpPr>
            <p:cNvPr id="19466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4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替换文字内容，点击添加相关标题文字，修改文字内容，也可以直接复制你的内容到此。请替换文字内容，点击添加相关标题文字，修改文字内容，也可以直接复制你的内容到此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67" name="文本框 13"/>
            <p:cNvSpPr txBox="1">
              <a:spLocks noChangeArrowheads="1"/>
            </p:cNvSpPr>
            <p:nvPr/>
          </p:nvSpPr>
          <p:spPr bwMode="auto">
            <a:xfrm>
              <a:off x="4332935" y="364103"/>
              <a:ext cx="1444280" cy="297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23" name="文本框 66"/>
            <p:cNvSpPr txBox="1">
              <a:spLocks noChangeArrowheads="1"/>
            </p:cNvSpPr>
            <p:nvPr/>
          </p:nvSpPr>
          <p:spPr bwMode="auto">
            <a:xfrm>
              <a:off x="2875615" y="880115"/>
              <a:ext cx="2901600" cy="28120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969" dirty="0">
                  <a:solidFill>
                    <a:schemeClr val="bg1">
                      <a:lumMod val="65000"/>
                    </a:scheme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969" dirty="0">
                <a:solidFill>
                  <a:schemeClr val="bg1">
                    <a:lumMod val="65000"/>
                  </a:scheme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356367" y="1286573"/>
              <a:ext cx="28727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41" name="任意多边形 40"/>
          <p:cNvSpPr/>
          <p:nvPr/>
        </p:nvSpPr>
        <p:spPr>
          <a:xfrm>
            <a:off x="6576708" y="1"/>
            <a:ext cx="6281690" cy="3576144"/>
          </a:xfrm>
          <a:custGeom>
            <a:avLst/>
            <a:gdLst>
              <a:gd name="connsiteX0" fmla="*/ 0 w 4467225"/>
              <a:gd name="connsiteY0" fmla="*/ 0 h 2543175"/>
              <a:gd name="connsiteX1" fmla="*/ 4467225 w 4467225"/>
              <a:gd name="connsiteY1" fmla="*/ 0 h 2543175"/>
              <a:gd name="connsiteX2" fmla="*/ 4467225 w 4467225"/>
              <a:gd name="connsiteY2" fmla="*/ 2543175 h 2543175"/>
              <a:gd name="connsiteX3" fmla="*/ 0 w 4467225"/>
              <a:gd name="connsiteY3" fmla="*/ 2543175 h 2543175"/>
              <a:gd name="connsiteX4" fmla="*/ 0 w 4467225"/>
              <a:gd name="connsiteY4" fmla="*/ 1386931 h 2543175"/>
              <a:gd name="connsiteX5" fmla="*/ 198867 w 4467225"/>
              <a:gd name="connsiteY5" fmla="*/ 1271588 h 2543175"/>
              <a:gd name="connsiteX6" fmla="*/ 0 w 4467225"/>
              <a:gd name="connsiteY6" fmla="*/ 1156245 h 2543175"/>
              <a:gd name="connsiteX7" fmla="*/ 0 w 4467225"/>
              <a:gd name="connsiteY7" fmla="*/ 0 h 2543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67225" h="2543175">
                <a:moveTo>
                  <a:pt x="0" y="0"/>
                </a:moveTo>
                <a:lnTo>
                  <a:pt x="4467225" y="0"/>
                </a:lnTo>
                <a:lnTo>
                  <a:pt x="4467225" y="2543175"/>
                </a:lnTo>
                <a:lnTo>
                  <a:pt x="0" y="2543175"/>
                </a:lnTo>
                <a:lnTo>
                  <a:pt x="0" y="1386931"/>
                </a:lnTo>
                <a:lnTo>
                  <a:pt x="198867" y="1271588"/>
                </a:lnTo>
                <a:lnTo>
                  <a:pt x="0" y="1156245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email">
              <a:extLst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0" y="3576145"/>
            <a:ext cx="6576708" cy="3656505"/>
          </a:xfrm>
          <a:custGeom>
            <a:avLst/>
            <a:gdLst>
              <a:gd name="connsiteX0" fmla="*/ 2590802 w 2590802"/>
              <a:gd name="connsiteY0" fmla="*/ 0 h 4676776"/>
              <a:gd name="connsiteX1" fmla="*/ 2590802 w 2590802"/>
              <a:gd name="connsiteY1" fmla="*/ 4676776 h 4676776"/>
              <a:gd name="connsiteX2" fmla="*/ 1401458 w 2590802"/>
              <a:gd name="connsiteY2" fmla="*/ 4676776 h 4676776"/>
              <a:gd name="connsiteX3" fmla="*/ 1295401 w 2590802"/>
              <a:gd name="connsiteY3" fmla="*/ 4493919 h 4676776"/>
              <a:gd name="connsiteX4" fmla="*/ 1189344 w 2590802"/>
              <a:gd name="connsiteY4" fmla="*/ 4676776 h 4676776"/>
              <a:gd name="connsiteX5" fmla="*/ 0 w 2590802"/>
              <a:gd name="connsiteY5" fmla="*/ 4676776 h 4676776"/>
              <a:gd name="connsiteX6" fmla="*/ 1 w 2590802"/>
              <a:gd name="connsiteY6" fmla="*/ 0 h 4676776"/>
              <a:gd name="connsiteX7" fmla="*/ 2590802 w 2590802"/>
              <a:gd name="connsiteY7" fmla="*/ 0 h 467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0802" h="4676776">
                <a:moveTo>
                  <a:pt x="2590802" y="0"/>
                </a:moveTo>
                <a:lnTo>
                  <a:pt x="2590802" y="4676776"/>
                </a:lnTo>
                <a:lnTo>
                  <a:pt x="1401458" y="4676776"/>
                </a:lnTo>
                <a:lnTo>
                  <a:pt x="1295401" y="4493919"/>
                </a:lnTo>
                <a:lnTo>
                  <a:pt x="1189344" y="4676776"/>
                </a:lnTo>
                <a:lnTo>
                  <a:pt x="0" y="4676776"/>
                </a:lnTo>
                <a:lnTo>
                  <a:pt x="1" y="0"/>
                </a:lnTo>
                <a:lnTo>
                  <a:pt x="2590802" y="0"/>
                </a:lnTo>
                <a:close/>
              </a:path>
            </a:pathLst>
          </a:custGeom>
          <a:blipFill dpi="0" rotWithShape="0">
            <a:blip r:embed="rId4" cstate="email">
              <a:extLst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3" name="组合 1"/>
          <p:cNvGrpSpPr>
            <a:grpSpLocks/>
          </p:cNvGrpSpPr>
          <p:nvPr/>
        </p:nvGrpSpPr>
        <p:grpSpPr bwMode="auto">
          <a:xfrm>
            <a:off x="5690485" y="4018139"/>
            <a:ext cx="6792886" cy="2759122"/>
            <a:chOff x="4046335" y="2857499"/>
            <a:chExt cx="4830965" cy="1962150"/>
          </a:xfrm>
        </p:grpSpPr>
        <p:grpSp>
          <p:nvGrpSpPr>
            <p:cNvPr id="19462" name="组合 6"/>
            <p:cNvGrpSpPr>
              <a:grpSpLocks/>
            </p:cNvGrpSpPr>
            <p:nvPr/>
          </p:nvGrpSpPr>
          <p:grpSpPr bwMode="auto">
            <a:xfrm>
              <a:off x="5125880" y="3275012"/>
              <a:ext cx="3303726" cy="883396"/>
              <a:chOff x="5125880" y="3227387"/>
              <a:chExt cx="3303726" cy="883396"/>
            </a:xfrm>
          </p:grpSpPr>
          <p:sp>
            <p:nvSpPr>
              <p:cNvPr id="46" name="文本框 66"/>
              <p:cNvSpPr txBox="1">
                <a:spLocks noChangeArrowheads="1"/>
              </p:cNvSpPr>
              <p:nvPr/>
            </p:nvSpPr>
            <p:spPr bwMode="auto">
              <a:xfrm>
                <a:off x="5175094" y="3619499"/>
                <a:ext cx="3254512" cy="491284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  </a:r>
              </a:p>
            </p:txBody>
          </p:sp>
          <p:sp>
            <p:nvSpPr>
              <p:cNvPr id="47" name="文本框 66"/>
              <p:cNvSpPr txBox="1">
                <a:spLocks noChangeArrowheads="1"/>
              </p:cNvSpPr>
              <p:nvPr/>
            </p:nvSpPr>
            <p:spPr bwMode="auto">
              <a:xfrm>
                <a:off x="5125880" y="3227387"/>
                <a:ext cx="1444638" cy="29707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eaLnBrk="1" hangingPunct="1">
                  <a:defRPr sz="4400">
                    <a:latin typeface="Simply City Light" panose="020B0303020202080204" pitchFamily="34" charset="0"/>
                    <a:ea typeface="SimSun-ExtB" panose="02010609060101010101" pitchFamily="49" charset="-122"/>
                    <a:cs typeface="Arial" panose="020B0604020202020204" pitchFamily="34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>
              <a:off x="4046335" y="2857499"/>
              <a:ext cx="4830965" cy="1962150"/>
            </a:xfrm>
            <a:custGeom>
              <a:avLst/>
              <a:gdLst>
                <a:gd name="connsiteX0" fmla="*/ 0 w 4830965"/>
                <a:gd name="connsiteY0" fmla="*/ 0 h 1962150"/>
                <a:gd name="connsiteX1" fmla="*/ 4830965 w 4830965"/>
                <a:gd name="connsiteY1" fmla="*/ 0 h 1962150"/>
                <a:gd name="connsiteX2" fmla="*/ 4830965 w 4830965"/>
                <a:gd name="connsiteY2" fmla="*/ 1962150 h 1962150"/>
                <a:gd name="connsiteX3" fmla="*/ 0 w 4830965"/>
                <a:gd name="connsiteY3" fmla="*/ 1962150 h 1962150"/>
                <a:gd name="connsiteX4" fmla="*/ 0 w 4830965"/>
                <a:gd name="connsiteY4" fmla="*/ 0 h 1962150"/>
                <a:gd name="connsiteX5" fmla="*/ 95250 w 4830965"/>
                <a:gd name="connsiteY5" fmla="*/ 95250 h 1962150"/>
                <a:gd name="connsiteX6" fmla="*/ 95250 w 4830965"/>
                <a:gd name="connsiteY6" fmla="*/ 1876425 h 1962150"/>
                <a:gd name="connsiteX7" fmla="*/ 4726190 w 4830965"/>
                <a:gd name="connsiteY7" fmla="*/ 1876425 h 1962150"/>
                <a:gd name="connsiteX8" fmla="*/ 4726190 w 4830965"/>
                <a:gd name="connsiteY8" fmla="*/ 95250 h 1962150"/>
                <a:gd name="connsiteX9" fmla="*/ 95250 w 4830965"/>
                <a:gd name="connsiteY9" fmla="*/ 95250 h 1962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30965" h="1962150">
                  <a:moveTo>
                    <a:pt x="0" y="0"/>
                  </a:moveTo>
                  <a:lnTo>
                    <a:pt x="4830965" y="0"/>
                  </a:lnTo>
                  <a:lnTo>
                    <a:pt x="4830965" y="1962150"/>
                  </a:lnTo>
                  <a:lnTo>
                    <a:pt x="0" y="1962150"/>
                  </a:lnTo>
                  <a:lnTo>
                    <a:pt x="0" y="0"/>
                  </a:lnTo>
                  <a:close/>
                  <a:moveTo>
                    <a:pt x="95250" y="95250"/>
                  </a:moveTo>
                  <a:lnTo>
                    <a:pt x="95250" y="1876425"/>
                  </a:lnTo>
                  <a:lnTo>
                    <a:pt x="4726190" y="1876425"/>
                  </a:lnTo>
                  <a:lnTo>
                    <a:pt x="4726190" y="95250"/>
                  </a:lnTo>
                  <a:lnTo>
                    <a:pt x="95250" y="952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79607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"/>
          <p:cNvSpPr/>
          <p:nvPr/>
        </p:nvSpPr>
        <p:spPr>
          <a:xfrm>
            <a:off x="2439459" y="3989148"/>
            <a:ext cx="2265108" cy="126639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0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991125" y="4619983"/>
            <a:ext cx="1161779" cy="1161778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0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圆角矩形 1"/>
          <p:cNvSpPr/>
          <p:nvPr/>
        </p:nvSpPr>
        <p:spPr>
          <a:xfrm flipV="1">
            <a:off x="4355772" y="2701591"/>
            <a:ext cx="2265108" cy="126639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1600" kern="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907438" y="2153655"/>
            <a:ext cx="1161779" cy="1161778"/>
          </a:xfrm>
          <a:prstGeom prst="ellipse">
            <a:avLst/>
          </a:prstGeom>
          <a:solidFill>
            <a:schemeClr val="accent2"/>
          </a:solidFill>
          <a:ln w="635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1600" kern="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圆角矩形 1"/>
          <p:cNvSpPr/>
          <p:nvPr/>
        </p:nvSpPr>
        <p:spPr>
          <a:xfrm>
            <a:off x="6277519" y="3989148"/>
            <a:ext cx="2265108" cy="126639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0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829186" y="4619983"/>
            <a:ext cx="1161779" cy="1161778"/>
          </a:xfrm>
          <a:prstGeom prst="ellipse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0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圆角矩形 1"/>
          <p:cNvSpPr/>
          <p:nvPr/>
        </p:nvSpPr>
        <p:spPr>
          <a:xfrm flipV="1">
            <a:off x="8189837" y="2701591"/>
            <a:ext cx="2265108" cy="126639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1600" kern="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741502" y="2153655"/>
            <a:ext cx="1161779" cy="1161778"/>
          </a:xfrm>
          <a:prstGeom prst="ellipse">
            <a:avLst/>
          </a:prstGeom>
          <a:solidFill>
            <a:schemeClr val="accent4"/>
          </a:solidFill>
          <a:ln w="635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600" kern="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501" y="3967987"/>
            <a:ext cx="12870360" cy="87454"/>
          </a:xfrm>
          <a:prstGeom prst="rect">
            <a:avLst/>
          </a:pr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9" rIns="96417" bIns="482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defRPr/>
            </a:pPr>
            <a:endParaRPr lang="en-US" kern="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3067667" y="5004242"/>
            <a:ext cx="995520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  <a:defRPr/>
            </a:pPr>
            <a:r>
              <a:rPr lang="zh-CN" altLang="en-US" sz="1400" b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4983982" y="2537914"/>
            <a:ext cx="995520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  <a:defRPr/>
            </a:pPr>
            <a:r>
              <a:rPr lang="zh-CN" altLang="en-US" sz="1400" b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 flipH="1">
            <a:off x="8818046" y="2537914"/>
            <a:ext cx="995520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  <a:defRPr/>
            </a:pPr>
            <a:r>
              <a:rPr lang="zh-CN" altLang="en-US" sz="1400" b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 flipH="1">
            <a:off x="6905728" y="5004242"/>
            <a:ext cx="995520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  <a:defRPr/>
            </a:pPr>
            <a:r>
              <a:rPr lang="zh-CN" altLang="en-US" sz="1400" b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Box 23"/>
          <p:cNvSpPr txBox="1"/>
          <p:nvPr/>
        </p:nvSpPr>
        <p:spPr>
          <a:xfrm>
            <a:off x="1604090" y="2761498"/>
            <a:ext cx="233304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extBox 24"/>
          <p:cNvSpPr txBox="1"/>
          <p:nvPr/>
        </p:nvSpPr>
        <p:spPr>
          <a:xfrm>
            <a:off x="1604092" y="2445068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Box 23"/>
          <p:cNvSpPr txBox="1"/>
          <p:nvPr/>
        </p:nvSpPr>
        <p:spPr>
          <a:xfrm>
            <a:off x="4321741" y="5682338"/>
            <a:ext cx="233304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extBox 24"/>
          <p:cNvSpPr txBox="1"/>
          <p:nvPr/>
        </p:nvSpPr>
        <p:spPr>
          <a:xfrm>
            <a:off x="4321743" y="536590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TextBox 23"/>
          <p:cNvSpPr txBox="1"/>
          <p:nvPr/>
        </p:nvSpPr>
        <p:spPr>
          <a:xfrm>
            <a:off x="6239336" y="1796350"/>
            <a:ext cx="233304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TextBox 24"/>
          <p:cNvSpPr txBox="1"/>
          <p:nvPr/>
        </p:nvSpPr>
        <p:spPr>
          <a:xfrm>
            <a:off x="6239337" y="1479921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TextBox 23"/>
          <p:cNvSpPr txBox="1"/>
          <p:nvPr/>
        </p:nvSpPr>
        <p:spPr>
          <a:xfrm>
            <a:off x="8931588" y="4742589"/>
            <a:ext cx="233304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TextBox 24"/>
          <p:cNvSpPr txBox="1"/>
          <p:nvPr/>
        </p:nvSpPr>
        <p:spPr>
          <a:xfrm>
            <a:off x="8931590" y="442615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73597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"/>
                            </p:stCondLst>
                            <p:childTnLst>
                              <p:par>
                                <p:cTn id="6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"/>
                            </p:stCondLst>
                            <p:childTnLst>
                              <p:par>
                                <p:cTn id="7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250"/>
                            </p:stCondLst>
                            <p:childTnLst>
                              <p:par>
                                <p:cTn id="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75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H_Others_1"/>
          <p:cNvSpPr txBox="1"/>
          <p:nvPr>
            <p:custDataLst>
              <p:tags r:id="rId1"/>
            </p:custDataLst>
          </p:nvPr>
        </p:nvSpPr>
        <p:spPr>
          <a:xfrm>
            <a:off x="3493514" y="1489047"/>
            <a:ext cx="1769715" cy="3794592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115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  <a:endParaRPr lang="zh-CN" altLang="en-US" sz="115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Others_2"/>
          <p:cNvSpPr txBox="1"/>
          <p:nvPr>
            <p:custDataLst>
              <p:tags r:id="rId2"/>
            </p:custDataLst>
          </p:nvPr>
        </p:nvSpPr>
        <p:spPr>
          <a:xfrm rot="5400000">
            <a:off x="1645732" y="3047789"/>
            <a:ext cx="3299296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44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Number_1"/>
          <p:cNvSpPr/>
          <p:nvPr>
            <p:custDataLst>
              <p:tags r:id="rId3"/>
            </p:custDataLst>
          </p:nvPr>
        </p:nvSpPr>
        <p:spPr>
          <a:xfrm>
            <a:off x="5710332" y="2023589"/>
            <a:ext cx="379667" cy="379667"/>
          </a:xfrm>
          <a:prstGeom prst="ellipse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1" name="MH_Entry_1"/>
          <p:cNvSpPr/>
          <p:nvPr>
            <p:custDataLst>
              <p:tags r:id="rId4"/>
            </p:custDataLst>
          </p:nvPr>
        </p:nvSpPr>
        <p:spPr>
          <a:xfrm>
            <a:off x="6241157" y="1961143"/>
            <a:ext cx="3331046" cy="4563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53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2" name="MH_Number_2"/>
          <p:cNvSpPr/>
          <p:nvPr>
            <p:custDataLst>
              <p:tags r:id="rId5"/>
            </p:custDataLst>
          </p:nvPr>
        </p:nvSpPr>
        <p:spPr>
          <a:xfrm>
            <a:off x="5710332" y="2893105"/>
            <a:ext cx="379667" cy="379667"/>
          </a:xfrm>
          <a:prstGeom prst="ellipse">
            <a:avLst/>
          </a:pr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3" name="MH_Entry_2"/>
          <p:cNvSpPr/>
          <p:nvPr>
            <p:custDataLst>
              <p:tags r:id="rId6"/>
            </p:custDataLst>
          </p:nvPr>
        </p:nvSpPr>
        <p:spPr>
          <a:xfrm>
            <a:off x="6241157" y="2830660"/>
            <a:ext cx="3525386" cy="4563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53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4" name="MH_Number_3"/>
          <p:cNvSpPr/>
          <p:nvPr>
            <p:custDataLst>
              <p:tags r:id="rId7"/>
            </p:custDataLst>
          </p:nvPr>
        </p:nvSpPr>
        <p:spPr>
          <a:xfrm>
            <a:off x="5710332" y="3762621"/>
            <a:ext cx="379667" cy="379667"/>
          </a:xfrm>
          <a:prstGeom prst="ellipse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5" name="MH_Entry_3"/>
          <p:cNvSpPr/>
          <p:nvPr>
            <p:custDataLst>
              <p:tags r:id="rId8"/>
            </p:custDataLst>
          </p:nvPr>
        </p:nvSpPr>
        <p:spPr>
          <a:xfrm>
            <a:off x="6241157" y="3700176"/>
            <a:ext cx="3525386" cy="4563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53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  <a:endParaRPr lang="zh-CN" altLang="en-US" sz="253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MH_Number_4"/>
          <p:cNvSpPr/>
          <p:nvPr>
            <p:custDataLst>
              <p:tags r:id="rId9"/>
            </p:custDataLst>
          </p:nvPr>
        </p:nvSpPr>
        <p:spPr>
          <a:xfrm>
            <a:off x="5710332" y="4632137"/>
            <a:ext cx="379667" cy="379667"/>
          </a:xfrm>
          <a:prstGeom prst="ellipse">
            <a:avLst/>
          </a:pr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7" name="MH_Entry_4"/>
          <p:cNvSpPr/>
          <p:nvPr>
            <p:custDataLst>
              <p:tags r:id="rId10"/>
            </p:custDataLst>
          </p:nvPr>
        </p:nvSpPr>
        <p:spPr>
          <a:xfrm>
            <a:off x="6241157" y="4569691"/>
            <a:ext cx="3525386" cy="4563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53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16" name="Freeform 6"/>
          <p:cNvSpPr>
            <a:spLocks/>
          </p:cNvSpPr>
          <p:nvPr/>
        </p:nvSpPr>
        <p:spPr bwMode="auto">
          <a:xfrm>
            <a:off x="0" y="4091804"/>
            <a:ext cx="5265494" cy="3140846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7"/>
          <p:cNvSpPr>
            <a:spLocks/>
          </p:cNvSpPr>
          <p:nvPr/>
        </p:nvSpPr>
        <p:spPr bwMode="auto">
          <a:xfrm>
            <a:off x="2984828" y="4640949"/>
            <a:ext cx="9873922" cy="259170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blipFill dpi="0" rotWithShape="1"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5584034"/>
      </p:ext>
    </p:extLst>
  </p:cSld>
  <p:clrMapOvr>
    <a:masterClrMapping/>
  </p:clrMapOvr>
  <p:transition spd="slow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16" grpId="0" animBg="1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2977939" y="2952568"/>
            <a:ext cx="2541334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4926628" y="3739410"/>
            <a:ext cx="1089862" cy="1088186"/>
          </a:xfrm>
          <a:prstGeom prst="ellipse">
            <a:avLst/>
          </a:prstGeom>
          <a:solidFill>
            <a:schemeClr val="accent2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2638089" y="3927751"/>
            <a:ext cx="711506" cy="71150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3893690" y="2597653"/>
            <a:ext cx="709832" cy="711506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3783195" y="5030166"/>
            <a:ext cx="711506" cy="711507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7226887" y="2952568"/>
            <a:ext cx="2543008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6731343" y="3739410"/>
            <a:ext cx="1088186" cy="1088186"/>
          </a:xfrm>
          <a:prstGeom prst="ellipse">
            <a:avLst/>
          </a:prstGeom>
          <a:solidFill>
            <a:schemeClr val="accent3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9398237" y="3927751"/>
            <a:ext cx="709832" cy="711507"/>
          </a:xfrm>
          <a:prstGeom prst="ellipse">
            <a:avLst/>
          </a:prstGeom>
          <a:solidFill>
            <a:schemeClr val="accent4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8142638" y="2597653"/>
            <a:ext cx="711506" cy="711506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8253131" y="5030166"/>
            <a:ext cx="709832" cy="711507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2" name="MH_Other_3"/>
          <p:cNvSpPr>
            <a:spLocks/>
          </p:cNvSpPr>
          <p:nvPr/>
        </p:nvSpPr>
        <p:spPr bwMode="auto">
          <a:xfrm rot="-2644669">
            <a:off x="5212906" y="3332595"/>
            <a:ext cx="2338762" cy="2338764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3" name="MH_Other_4"/>
          <p:cNvSpPr>
            <a:spLocks/>
          </p:cNvSpPr>
          <p:nvPr/>
        </p:nvSpPr>
        <p:spPr bwMode="auto">
          <a:xfrm rot="-2644669" flipH="1" flipV="1">
            <a:off x="5196165" y="2893973"/>
            <a:ext cx="2340437" cy="2338764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6350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4708766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708765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23"/>
          <p:cNvSpPr txBox="1"/>
          <p:nvPr/>
        </p:nvSpPr>
        <p:spPr>
          <a:xfrm>
            <a:off x="9062812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9062811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23"/>
          <p:cNvSpPr txBox="1"/>
          <p:nvPr/>
        </p:nvSpPr>
        <p:spPr>
          <a:xfrm>
            <a:off x="1501285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1501284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3"/>
          <p:cNvSpPr txBox="1"/>
          <p:nvPr/>
        </p:nvSpPr>
        <p:spPr>
          <a:xfrm>
            <a:off x="5855331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5855330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74651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  <p:bldP spid="32775" grpId="0" animBg="1"/>
      <p:bldP spid="32776" grpId="0" animBg="1"/>
      <p:bldP spid="32777" grpId="0" animBg="1"/>
      <p:bldP spid="32778" grpId="0" animBg="1"/>
      <p:bldP spid="32779" grpId="0" animBg="1"/>
      <p:bldP spid="32782" grpId="0" animBg="1"/>
      <p:bldP spid="32783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6481820" y="3731296"/>
            <a:ext cx="2203913" cy="2203913"/>
          </a:xfrm>
          <a:custGeom>
            <a:avLst/>
            <a:gdLst>
              <a:gd name="connsiteX0" fmla="*/ 1801344 w 2537804"/>
              <a:gd name="connsiteY0" fmla="*/ 404624 h 2537804"/>
              <a:gd name="connsiteX1" fmla="*/ 1998745 w 2537804"/>
              <a:gd name="connsiteY1" fmla="*/ 238976 h 2537804"/>
              <a:gd name="connsiteX2" fmla="*/ 2156445 w 2537804"/>
              <a:gd name="connsiteY2" fmla="*/ 371302 h 2537804"/>
              <a:gd name="connsiteX3" fmla="*/ 2027593 w 2537804"/>
              <a:gd name="connsiteY3" fmla="*/ 594468 h 2537804"/>
              <a:gd name="connsiteX4" fmla="*/ 2232324 w 2537804"/>
              <a:gd name="connsiteY4" fmla="*/ 949073 h 2537804"/>
              <a:gd name="connsiteX5" fmla="*/ 2490018 w 2537804"/>
              <a:gd name="connsiteY5" fmla="*/ 949067 h 2537804"/>
              <a:gd name="connsiteX6" fmla="*/ 2525766 w 2537804"/>
              <a:gd name="connsiteY6" fmla="*/ 1151803 h 2537804"/>
              <a:gd name="connsiteX7" fmla="*/ 2283610 w 2537804"/>
              <a:gd name="connsiteY7" fmla="*/ 1239933 h 2537804"/>
              <a:gd name="connsiteX8" fmla="*/ 2212508 w 2537804"/>
              <a:gd name="connsiteY8" fmla="*/ 1643175 h 2537804"/>
              <a:gd name="connsiteX9" fmla="*/ 2409917 w 2537804"/>
              <a:gd name="connsiteY9" fmla="*/ 1808812 h 2537804"/>
              <a:gd name="connsiteX10" fmla="*/ 2306986 w 2537804"/>
              <a:gd name="connsiteY10" fmla="*/ 1987095 h 2537804"/>
              <a:gd name="connsiteX11" fmla="*/ 2064835 w 2537804"/>
              <a:gd name="connsiteY11" fmla="*/ 1898952 h 2537804"/>
              <a:gd name="connsiteX12" fmla="*/ 1751168 w 2537804"/>
              <a:gd name="connsiteY12" fmla="*/ 2162150 h 2537804"/>
              <a:gd name="connsiteX13" fmla="*/ 1795923 w 2537804"/>
              <a:gd name="connsiteY13" fmla="*/ 2415928 h 2537804"/>
              <a:gd name="connsiteX14" fmla="*/ 1602475 w 2537804"/>
              <a:gd name="connsiteY14" fmla="*/ 2486337 h 2537804"/>
              <a:gd name="connsiteX15" fmla="*/ 1473633 w 2537804"/>
              <a:gd name="connsiteY15" fmla="*/ 2263164 h 2537804"/>
              <a:gd name="connsiteX16" fmla="*/ 1064170 w 2537804"/>
              <a:gd name="connsiteY16" fmla="*/ 2263164 h 2537804"/>
              <a:gd name="connsiteX17" fmla="*/ 935329 w 2537804"/>
              <a:gd name="connsiteY17" fmla="*/ 2486337 h 2537804"/>
              <a:gd name="connsiteX18" fmla="*/ 741881 w 2537804"/>
              <a:gd name="connsiteY18" fmla="*/ 2415928 h 2537804"/>
              <a:gd name="connsiteX19" fmla="*/ 786636 w 2537804"/>
              <a:gd name="connsiteY19" fmla="*/ 2162150 h 2537804"/>
              <a:gd name="connsiteX20" fmla="*/ 472969 w 2537804"/>
              <a:gd name="connsiteY20" fmla="*/ 1898952 h 2537804"/>
              <a:gd name="connsiteX21" fmla="*/ 230818 w 2537804"/>
              <a:gd name="connsiteY21" fmla="*/ 1987095 h 2537804"/>
              <a:gd name="connsiteX22" fmla="*/ 127887 w 2537804"/>
              <a:gd name="connsiteY22" fmla="*/ 1808812 h 2537804"/>
              <a:gd name="connsiteX23" fmla="*/ 325296 w 2537804"/>
              <a:gd name="connsiteY23" fmla="*/ 1643175 h 2537804"/>
              <a:gd name="connsiteX24" fmla="*/ 254193 w 2537804"/>
              <a:gd name="connsiteY24" fmla="*/ 1239933 h 2537804"/>
              <a:gd name="connsiteX25" fmla="*/ 12038 w 2537804"/>
              <a:gd name="connsiteY25" fmla="*/ 1151803 h 2537804"/>
              <a:gd name="connsiteX26" fmla="*/ 47786 w 2537804"/>
              <a:gd name="connsiteY26" fmla="*/ 949067 h 2537804"/>
              <a:gd name="connsiteX27" fmla="*/ 305480 w 2537804"/>
              <a:gd name="connsiteY27" fmla="*/ 949074 h 2537804"/>
              <a:gd name="connsiteX28" fmla="*/ 510211 w 2537804"/>
              <a:gd name="connsiteY28" fmla="*/ 594469 h 2537804"/>
              <a:gd name="connsiteX29" fmla="*/ 381359 w 2537804"/>
              <a:gd name="connsiteY29" fmla="*/ 371302 h 2537804"/>
              <a:gd name="connsiteX30" fmla="*/ 539059 w 2537804"/>
              <a:gd name="connsiteY30" fmla="*/ 238976 h 2537804"/>
              <a:gd name="connsiteX31" fmla="*/ 736460 w 2537804"/>
              <a:gd name="connsiteY31" fmla="*/ 404624 h 2537804"/>
              <a:gd name="connsiteX32" fmla="*/ 1121229 w 2537804"/>
              <a:gd name="connsiteY32" fmla="*/ 264579 h 2537804"/>
              <a:gd name="connsiteX33" fmla="*/ 1165970 w 2537804"/>
              <a:gd name="connsiteY33" fmla="*/ 10799 h 2537804"/>
              <a:gd name="connsiteX34" fmla="*/ 1371834 w 2537804"/>
              <a:gd name="connsiteY34" fmla="*/ 10799 h 2537804"/>
              <a:gd name="connsiteX35" fmla="*/ 1416575 w 2537804"/>
              <a:gd name="connsiteY35" fmla="*/ 264579 h 2537804"/>
              <a:gd name="connsiteX36" fmla="*/ 1801344 w 2537804"/>
              <a:gd name="connsiteY36" fmla="*/ 404623 h 2537804"/>
              <a:gd name="connsiteX37" fmla="*/ 1801344 w 2537804"/>
              <a:gd name="connsiteY37" fmla="*/ 404624 h 2537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537804" h="2537804">
                <a:moveTo>
                  <a:pt x="1801344" y="404624"/>
                </a:moveTo>
                <a:lnTo>
                  <a:pt x="1998745" y="238976"/>
                </a:lnTo>
                <a:lnTo>
                  <a:pt x="2156445" y="371302"/>
                </a:lnTo>
                <a:lnTo>
                  <a:pt x="2027593" y="594468"/>
                </a:lnTo>
                <a:cubicBezTo>
                  <a:pt x="2119215" y="697536"/>
                  <a:pt x="2188876" y="818192"/>
                  <a:pt x="2232324" y="949073"/>
                </a:cubicBezTo>
                <a:lnTo>
                  <a:pt x="2490018" y="949067"/>
                </a:lnTo>
                <a:lnTo>
                  <a:pt x="2525766" y="1151803"/>
                </a:lnTo>
                <a:lnTo>
                  <a:pt x="2283610" y="1239933"/>
                </a:lnTo>
                <a:cubicBezTo>
                  <a:pt x="2287545" y="1377781"/>
                  <a:pt x="2263353" y="1514986"/>
                  <a:pt x="2212508" y="1643175"/>
                </a:cubicBezTo>
                <a:lnTo>
                  <a:pt x="2409917" y="1808812"/>
                </a:lnTo>
                <a:lnTo>
                  <a:pt x="2306986" y="1987095"/>
                </a:lnTo>
                <a:lnTo>
                  <a:pt x="2064835" y="1898952"/>
                </a:lnTo>
                <a:cubicBezTo>
                  <a:pt x="1979243" y="2007080"/>
                  <a:pt x="1872516" y="2096634"/>
                  <a:pt x="1751168" y="2162150"/>
                </a:cubicBezTo>
                <a:lnTo>
                  <a:pt x="1795923" y="2415928"/>
                </a:lnTo>
                <a:lnTo>
                  <a:pt x="1602475" y="2486337"/>
                </a:lnTo>
                <a:lnTo>
                  <a:pt x="1473633" y="2263164"/>
                </a:lnTo>
                <a:cubicBezTo>
                  <a:pt x="1338562" y="2290977"/>
                  <a:pt x="1199241" y="2290977"/>
                  <a:pt x="1064170" y="2263164"/>
                </a:cubicBezTo>
                <a:lnTo>
                  <a:pt x="935329" y="2486337"/>
                </a:lnTo>
                <a:lnTo>
                  <a:pt x="741881" y="2415928"/>
                </a:lnTo>
                <a:lnTo>
                  <a:pt x="786636" y="2162150"/>
                </a:lnTo>
                <a:cubicBezTo>
                  <a:pt x="665288" y="2096634"/>
                  <a:pt x="558562" y="2007080"/>
                  <a:pt x="472969" y="1898952"/>
                </a:cubicBezTo>
                <a:lnTo>
                  <a:pt x="230818" y="1987095"/>
                </a:lnTo>
                <a:lnTo>
                  <a:pt x="127887" y="1808812"/>
                </a:lnTo>
                <a:lnTo>
                  <a:pt x="325296" y="1643175"/>
                </a:lnTo>
                <a:cubicBezTo>
                  <a:pt x="274451" y="1514986"/>
                  <a:pt x="250258" y="1377781"/>
                  <a:pt x="254193" y="1239933"/>
                </a:cubicBezTo>
                <a:lnTo>
                  <a:pt x="12038" y="1151803"/>
                </a:lnTo>
                <a:lnTo>
                  <a:pt x="47786" y="949067"/>
                </a:lnTo>
                <a:lnTo>
                  <a:pt x="305480" y="949074"/>
                </a:lnTo>
                <a:cubicBezTo>
                  <a:pt x="348929" y="818193"/>
                  <a:pt x="418589" y="697537"/>
                  <a:pt x="510211" y="594469"/>
                </a:cubicBezTo>
                <a:lnTo>
                  <a:pt x="381359" y="371302"/>
                </a:lnTo>
                <a:lnTo>
                  <a:pt x="539059" y="238976"/>
                </a:lnTo>
                <a:lnTo>
                  <a:pt x="736460" y="404624"/>
                </a:lnTo>
                <a:cubicBezTo>
                  <a:pt x="853872" y="332292"/>
                  <a:pt x="984792" y="284641"/>
                  <a:pt x="1121229" y="264579"/>
                </a:cubicBezTo>
                <a:lnTo>
                  <a:pt x="1165970" y="10799"/>
                </a:lnTo>
                <a:lnTo>
                  <a:pt x="1371834" y="10799"/>
                </a:lnTo>
                <a:lnTo>
                  <a:pt x="1416575" y="264579"/>
                </a:lnTo>
                <a:cubicBezTo>
                  <a:pt x="1553012" y="284640"/>
                  <a:pt x="1683932" y="332291"/>
                  <a:pt x="1801344" y="404623"/>
                </a:cubicBezTo>
                <a:lnTo>
                  <a:pt x="1801344" y="40462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73965" tIns="547137" rIns="473965" bIns="585682" numCol="1" spcCol="1270" anchor="ctr" anchorCtr="0">
            <a:noAutofit/>
          </a:bodyPr>
          <a:lstStyle/>
          <a:p>
            <a:pPr algn="ctr" defTabSz="1080881">
              <a:lnSpc>
                <a:spcPct val="120000"/>
              </a:lnSpc>
            </a:pPr>
            <a:r>
              <a:rPr lang="tr-TR" sz="2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5" name="任意多边形 4"/>
          <p:cNvSpPr/>
          <p:nvPr/>
        </p:nvSpPr>
        <p:spPr>
          <a:xfrm>
            <a:off x="5199543" y="3210371"/>
            <a:ext cx="1602846" cy="1602846"/>
          </a:xfrm>
          <a:custGeom>
            <a:avLst/>
            <a:gdLst>
              <a:gd name="connsiteX0" fmla="*/ 1381022 w 1845676"/>
              <a:gd name="connsiteY0" fmla="*/ 467463 h 1845676"/>
              <a:gd name="connsiteX1" fmla="*/ 1653321 w 1845676"/>
              <a:gd name="connsiteY1" fmla="*/ 385397 h 1845676"/>
              <a:gd name="connsiteX2" fmla="*/ 1753517 w 1845676"/>
              <a:gd name="connsiteY2" fmla="*/ 558942 h 1845676"/>
              <a:gd name="connsiteX3" fmla="*/ 1546296 w 1845676"/>
              <a:gd name="connsiteY3" fmla="*/ 753727 h 1845676"/>
              <a:gd name="connsiteX4" fmla="*/ 1546296 w 1845676"/>
              <a:gd name="connsiteY4" fmla="*/ 1091949 h 1845676"/>
              <a:gd name="connsiteX5" fmla="*/ 1753517 w 1845676"/>
              <a:gd name="connsiteY5" fmla="*/ 1286734 h 1845676"/>
              <a:gd name="connsiteX6" fmla="*/ 1653321 w 1845676"/>
              <a:gd name="connsiteY6" fmla="*/ 1460279 h 1845676"/>
              <a:gd name="connsiteX7" fmla="*/ 1381022 w 1845676"/>
              <a:gd name="connsiteY7" fmla="*/ 1378213 h 1845676"/>
              <a:gd name="connsiteX8" fmla="*/ 1088113 w 1845676"/>
              <a:gd name="connsiteY8" fmla="*/ 1547324 h 1845676"/>
              <a:gd name="connsiteX9" fmla="*/ 1023034 w 1845676"/>
              <a:gd name="connsiteY9" fmla="*/ 1824176 h 1845676"/>
              <a:gd name="connsiteX10" fmla="*/ 822642 w 1845676"/>
              <a:gd name="connsiteY10" fmla="*/ 1824176 h 1845676"/>
              <a:gd name="connsiteX11" fmla="*/ 757563 w 1845676"/>
              <a:gd name="connsiteY11" fmla="*/ 1547324 h 1845676"/>
              <a:gd name="connsiteX12" fmla="*/ 464654 w 1845676"/>
              <a:gd name="connsiteY12" fmla="*/ 1378213 h 1845676"/>
              <a:gd name="connsiteX13" fmla="*/ 192355 w 1845676"/>
              <a:gd name="connsiteY13" fmla="*/ 1460279 h 1845676"/>
              <a:gd name="connsiteX14" fmla="*/ 92159 w 1845676"/>
              <a:gd name="connsiteY14" fmla="*/ 1286734 h 1845676"/>
              <a:gd name="connsiteX15" fmla="*/ 299380 w 1845676"/>
              <a:gd name="connsiteY15" fmla="*/ 1091949 h 1845676"/>
              <a:gd name="connsiteX16" fmla="*/ 299380 w 1845676"/>
              <a:gd name="connsiteY16" fmla="*/ 753727 h 1845676"/>
              <a:gd name="connsiteX17" fmla="*/ 92159 w 1845676"/>
              <a:gd name="connsiteY17" fmla="*/ 558942 h 1845676"/>
              <a:gd name="connsiteX18" fmla="*/ 192355 w 1845676"/>
              <a:gd name="connsiteY18" fmla="*/ 385397 h 1845676"/>
              <a:gd name="connsiteX19" fmla="*/ 464654 w 1845676"/>
              <a:gd name="connsiteY19" fmla="*/ 467463 h 1845676"/>
              <a:gd name="connsiteX20" fmla="*/ 757563 w 1845676"/>
              <a:gd name="connsiteY20" fmla="*/ 298352 h 1845676"/>
              <a:gd name="connsiteX21" fmla="*/ 822642 w 1845676"/>
              <a:gd name="connsiteY21" fmla="*/ 21500 h 1845676"/>
              <a:gd name="connsiteX22" fmla="*/ 1023034 w 1845676"/>
              <a:gd name="connsiteY22" fmla="*/ 21500 h 1845676"/>
              <a:gd name="connsiteX23" fmla="*/ 1088113 w 1845676"/>
              <a:gd name="connsiteY23" fmla="*/ 298352 h 1845676"/>
              <a:gd name="connsiteX24" fmla="*/ 1381022 w 1845676"/>
              <a:gd name="connsiteY24" fmla="*/ 467463 h 1845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845676" h="1845676">
                <a:moveTo>
                  <a:pt x="1381022" y="467463"/>
                </a:moveTo>
                <a:lnTo>
                  <a:pt x="1653321" y="385397"/>
                </a:lnTo>
                <a:lnTo>
                  <a:pt x="1753517" y="558942"/>
                </a:lnTo>
                <a:lnTo>
                  <a:pt x="1546296" y="753727"/>
                </a:lnTo>
                <a:cubicBezTo>
                  <a:pt x="1576334" y="864467"/>
                  <a:pt x="1576334" y="981209"/>
                  <a:pt x="1546296" y="1091949"/>
                </a:cubicBezTo>
                <a:lnTo>
                  <a:pt x="1753517" y="1286734"/>
                </a:lnTo>
                <a:lnTo>
                  <a:pt x="1653321" y="1460279"/>
                </a:lnTo>
                <a:lnTo>
                  <a:pt x="1381022" y="1378213"/>
                </a:lnTo>
                <a:cubicBezTo>
                  <a:pt x="1300137" y="1459597"/>
                  <a:pt x="1199036" y="1517968"/>
                  <a:pt x="1088113" y="1547324"/>
                </a:cubicBezTo>
                <a:lnTo>
                  <a:pt x="1023034" y="1824176"/>
                </a:lnTo>
                <a:lnTo>
                  <a:pt x="822642" y="1824176"/>
                </a:lnTo>
                <a:lnTo>
                  <a:pt x="757563" y="1547324"/>
                </a:lnTo>
                <a:cubicBezTo>
                  <a:pt x="646640" y="1517968"/>
                  <a:pt x="545539" y="1459596"/>
                  <a:pt x="464654" y="1378213"/>
                </a:cubicBezTo>
                <a:lnTo>
                  <a:pt x="192355" y="1460279"/>
                </a:lnTo>
                <a:lnTo>
                  <a:pt x="92159" y="1286734"/>
                </a:lnTo>
                <a:lnTo>
                  <a:pt x="299380" y="1091949"/>
                </a:lnTo>
                <a:cubicBezTo>
                  <a:pt x="269342" y="981209"/>
                  <a:pt x="269342" y="864467"/>
                  <a:pt x="299380" y="753727"/>
                </a:cubicBezTo>
                <a:lnTo>
                  <a:pt x="92159" y="558942"/>
                </a:lnTo>
                <a:lnTo>
                  <a:pt x="192355" y="385397"/>
                </a:lnTo>
                <a:lnTo>
                  <a:pt x="464654" y="467463"/>
                </a:lnTo>
                <a:cubicBezTo>
                  <a:pt x="545539" y="386079"/>
                  <a:pt x="646640" y="327708"/>
                  <a:pt x="757563" y="298352"/>
                </a:cubicBezTo>
                <a:lnTo>
                  <a:pt x="822642" y="21500"/>
                </a:lnTo>
                <a:lnTo>
                  <a:pt x="1023034" y="21500"/>
                </a:lnTo>
                <a:lnTo>
                  <a:pt x="1088113" y="298352"/>
                </a:lnTo>
                <a:cubicBezTo>
                  <a:pt x="1199036" y="327708"/>
                  <a:pt x="1300137" y="386080"/>
                  <a:pt x="1381022" y="46746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34402" tIns="436841" rIns="434402" bIns="436841" numCol="1" spcCol="1270" anchor="ctr" anchorCtr="0">
            <a:noAutofit/>
          </a:bodyPr>
          <a:lstStyle/>
          <a:p>
            <a:pPr algn="ctr" defTabSz="1080881">
              <a:lnSpc>
                <a:spcPct val="120000"/>
              </a:lnSpc>
            </a:pPr>
            <a:r>
              <a:rPr lang="tr-TR" sz="2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6" name="任意多边形 5"/>
          <p:cNvSpPr/>
          <p:nvPr/>
        </p:nvSpPr>
        <p:spPr>
          <a:xfrm>
            <a:off x="5920824" y="1928094"/>
            <a:ext cx="1923415" cy="1923415"/>
          </a:xfrm>
          <a:custGeom>
            <a:avLst/>
            <a:gdLst>
              <a:gd name="connsiteX0" fmla="*/ 1353119 w 1808385"/>
              <a:gd name="connsiteY0" fmla="*/ 458018 h 1808385"/>
              <a:gd name="connsiteX1" fmla="*/ 1619917 w 1808385"/>
              <a:gd name="connsiteY1" fmla="*/ 377610 h 1808385"/>
              <a:gd name="connsiteX2" fmla="*/ 1718088 w 1808385"/>
              <a:gd name="connsiteY2" fmla="*/ 547649 h 1808385"/>
              <a:gd name="connsiteX3" fmla="*/ 1515054 w 1808385"/>
              <a:gd name="connsiteY3" fmla="*/ 738498 h 1808385"/>
              <a:gd name="connsiteX4" fmla="*/ 1515054 w 1808385"/>
              <a:gd name="connsiteY4" fmla="*/ 1069887 h 1808385"/>
              <a:gd name="connsiteX5" fmla="*/ 1718088 w 1808385"/>
              <a:gd name="connsiteY5" fmla="*/ 1260736 h 1808385"/>
              <a:gd name="connsiteX6" fmla="*/ 1619917 w 1808385"/>
              <a:gd name="connsiteY6" fmla="*/ 1430775 h 1808385"/>
              <a:gd name="connsiteX7" fmla="*/ 1353119 w 1808385"/>
              <a:gd name="connsiteY7" fmla="*/ 1350367 h 1808385"/>
              <a:gd name="connsiteX8" fmla="*/ 1066128 w 1808385"/>
              <a:gd name="connsiteY8" fmla="*/ 1516061 h 1808385"/>
              <a:gd name="connsiteX9" fmla="*/ 1002364 w 1808385"/>
              <a:gd name="connsiteY9" fmla="*/ 1787319 h 1808385"/>
              <a:gd name="connsiteX10" fmla="*/ 806021 w 1808385"/>
              <a:gd name="connsiteY10" fmla="*/ 1787319 h 1808385"/>
              <a:gd name="connsiteX11" fmla="*/ 742257 w 1808385"/>
              <a:gd name="connsiteY11" fmla="*/ 1516061 h 1808385"/>
              <a:gd name="connsiteX12" fmla="*/ 455266 w 1808385"/>
              <a:gd name="connsiteY12" fmla="*/ 1350367 h 1808385"/>
              <a:gd name="connsiteX13" fmla="*/ 188468 w 1808385"/>
              <a:gd name="connsiteY13" fmla="*/ 1430775 h 1808385"/>
              <a:gd name="connsiteX14" fmla="*/ 90297 w 1808385"/>
              <a:gd name="connsiteY14" fmla="*/ 1260736 h 1808385"/>
              <a:gd name="connsiteX15" fmla="*/ 293331 w 1808385"/>
              <a:gd name="connsiteY15" fmla="*/ 1069887 h 1808385"/>
              <a:gd name="connsiteX16" fmla="*/ 293331 w 1808385"/>
              <a:gd name="connsiteY16" fmla="*/ 738498 h 1808385"/>
              <a:gd name="connsiteX17" fmla="*/ 90297 w 1808385"/>
              <a:gd name="connsiteY17" fmla="*/ 547649 h 1808385"/>
              <a:gd name="connsiteX18" fmla="*/ 188468 w 1808385"/>
              <a:gd name="connsiteY18" fmla="*/ 377610 h 1808385"/>
              <a:gd name="connsiteX19" fmla="*/ 455266 w 1808385"/>
              <a:gd name="connsiteY19" fmla="*/ 458018 h 1808385"/>
              <a:gd name="connsiteX20" fmla="*/ 742257 w 1808385"/>
              <a:gd name="connsiteY20" fmla="*/ 292324 h 1808385"/>
              <a:gd name="connsiteX21" fmla="*/ 806021 w 1808385"/>
              <a:gd name="connsiteY21" fmla="*/ 21066 h 1808385"/>
              <a:gd name="connsiteX22" fmla="*/ 1002364 w 1808385"/>
              <a:gd name="connsiteY22" fmla="*/ 21066 h 1808385"/>
              <a:gd name="connsiteX23" fmla="*/ 1066128 w 1808385"/>
              <a:gd name="connsiteY23" fmla="*/ 292324 h 1808385"/>
              <a:gd name="connsiteX24" fmla="*/ 1353119 w 1808385"/>
              <a:gd name="connsiteY24" fmla="*/ 458018 h 1808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808385" h="1808385">
                <a:moveTo>
                  <a:pt x="1163962" y="457437"/>
                </a:moveTo>
                <a:lnTo>
                  <a:pt x="1357386" y="337640"/>
                </a:lnTo>
                <a:lnTo>
                  <a:pt x="1470745" y="450999"/>
                </a:lnTo>
                <a:lnTo>
                  <a:pt x="1350948" y="644423"/>
                </a:lnTo>
                <a:cubicBezTo>
                  <a:pt x="1397089" y="723777"/>
                  <a:pt x="1421261" y="813988"/>
                  <a:pt x="1420979" y="905781"/>
                </a:cubicBezTo>
                <a:lnTo>
                  <a:pt x="1621438" y="1013393"/>
                </a:lnTo>
                <a:lnTo>
                  <a:pt x="1579946" y="1168245"/>
                </a:lnTo>
                <a:lnTo>
                  <a:pt x="1352537" y="1161210"/>
                </a:lnTo>
                <a:cubicBezTo>
                  <a:pt x="1306886" y="1240845"/>
                  <a:pt x="1240846" y="1306885"/>
                  <a:pt x="1161210" y="1352537"/>
                </a:cubicBezTo>
                <a:lnTo>
                  <a:pt x="1168244" y="1579946"/>
                </a:lnTo>
                <a:lnTo>
                  <a:pt x="1013394" y="1621438"/>
                </a:lnTo>
                <a:lnTo>
                  <a:pt x="905781" y="1420979"/>
                </a:lnTo>
                <a:cubicBezTo>
                  <a:pt x="813989" y="1421261"/>
                  <a:pt x="723777" y="1397089"/>
                  <a:pt x="644423" y="1350948"/>
                </a:cubicBezTo>
                <a:lnTo>
                  <a:pt x="450999" y="1470745"/>
                </a:lnTo>
                <a:lnTo>
                  <a:pt x="337640" y="1357386"/>
                </a:lnTo>
                <a:lnTo>
                  <a:pt x="457437" y="1163962"/>
                </a:lnTo>
                <a:cubicBezTo>
                  <a:pt x="411296" y="1084608"/>
                  <a:pt x="387124" y="994397"/>
                  <a:pt x="387406" y="902604"/>
                </a:cubicBezTo>
                <a:lnTo>
                  <a:pt x="186947" y="794992"/>
                </a:lnTo>
                <a:lnTo>
                  <a:pt x="228439" y="640140"/>
                </a:lnTo>
                <a:lnTo>
                  <a:pt x="455848" y="647175"/>
                </a:lnTo>
                <a:cubicBezTo>
                  <a:pt x="501499" y="567540"/>
                  <a:pt x="567539" y="501500"/>
                  <a:pt x="647175" y="455848"/>
                </a:cubicBezTo>
                <a:lnTo>
                  <a:pt x="640141" y="228439"/>
                </a:lnTo>
                <a:lnTo>
                  <a:pt x="794991" y="186947"/>
                </a:lnTo>
                <a:lnTo>
                  <a:pt x="902604" y="387406"/>
                </a:lnTo>
                <a:cubicBezTo>
                  <a:pt x="994396" y="387124"/>
                  <a:pt x="1084608" y="411296"/>
                  <a:pt x="1163962" y="45743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51807" tIns="551807" rIns="551807" bIns="551807" numCol="1" spcCol="1270" anchor="ctr" anchorCtr="0">
            <a:noAutofit/>
          </a:bodyPr>
          <a:lstStyle/>
          <a:p>
            <a:pPr algn="ctr" defTabSz="1080881">
              <a:lnSpc>
                <a:spcPct val="120000"/>
              </a:lnSpc>
            </a:pPr>
            <a:r>
              <a:rPr lang="tr-TR" sz="2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7" name="环形箭头 6"/>
          <p:cNvSpPr/>
          <p:nvPr/>
        </p:nvSpPr>
        <p:spPr>
          <a:xfrm>
            <a:off x="6316378" y="3396437"/>
            <a:ext cx="2821008" cy="2821008"/>
          </a:xfrm>
          <a:prstGeom prst="circularArrow">
            <a:avLst>
              <a:gd name="adj1" fmla="val 4688"/>
              <a:gd name="adj2" fmla="val 299029"/>
              <a:gd name="adj3" fmla="val 2525365"/>
              <a:gd name="adj4" fmla="val 15841599"/>
              <a:gd name="adj5" fmla="val 5469"/>
            </a:avLst>
          </a:prstGeom>
          <a:solidFill>
            <a:schemeClr val="accent3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>
              <a:lnSpc>
                <a:spcPct val="120000"/>
              </a:lnSpc>
            </a:pPr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形状 7"/>
          <p:cNvSpPr/>
          <p:nvPr/>
        </p:nvSpPr>
        <p:spPr>
          <a:xfrm>
            <a:off x="4915682" y="2854157"/>
            <a:ext cx="2049639" cy="2049639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  <a:solidFill>
            <a:schemeClr val="accent2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>
              <a:lnSpc>
                <a:spcPct val="120000"/>
              </a:lnSpc>
            </a:pPr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环形箭头 8"/>
          <p:cNvSpPr/>
          <p:nvPr/>
        </p:nvSpPr>
        <p:spPr>
          <a:xfrm>
            <a:off x="5734037" y="1759017"/>
            <a:ext cx="2209923" cy="2209923"/>
          </a:xfrm>
          <a:prstGeom prst="circularArrow">
            <a:avLst>
              <a:gd name="adj1" fmla="val 5984"/>
              <a:gd name="adj2" fmla="val 394124"/>
              <a:gd name="adj3" fmla="val 13313824"/>
              <a:gd name="adj4" fmla="val 10508221"/>
              <a:gd name="adj5" fmla="val 6981"/>
            </a:avLst>
          </a:prstGeom>
          <a:solidFill>
            <a:schemeClr val="accent1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>
              <a:lnSpc>
                <a:spcPct val="120000"/>
              </a:lnSpc>
            </a:pPr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2381666" y="2117463"/>
            <a:ext cx="1893478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2381666" y="2345099"/>
            <a:ext cx="2848150" cy="28187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1864874" y="3869514"/>
            <a:ext cx="1893478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1864874" y="4097150"/>
            <a:ext cx="2848150" cy="28187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3427854" y="5142587"/>
            <a:ext cx="1893478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3427855" y="5370224"/>
            <a:ext cx="2848150" cy="28187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8176161" y="2417396"/>
            <a:ext cx="2808908" cy="282770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8358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8" grpId="0"/>
      <p:bldP spid="19" grpId="0"/>
      <p:bldP spid="20" grpId="0"/>
      <p:bldP spid="21" grpId="0"/>
      <p:bldP spid="22" grpId="0"/>
      <p:bldP spid="23" grpId="0"/>
      <p:bldP spid="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012"/>
          <p:cNvSpPr/>
          <p:nvPr/>
        </p:nvSpPr>
        <p:spPr>
          <a:xfrm>
            <a:off x="7308040" y="2223765"/>
            <a:ext cx="3261593" cy="1544642"/>
          </a:xfrm>
          <a:prstGeom prst="roundRect">
            <a:avLst>
              <a:gd name="adj" fmla="val 6918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Shape 2013"/>
          <p:cNvSpPr/>
          <p:nvPr/>
        </p:nvSpPr>
        <p:spPr>
          <a:xfrm>
            <a:off x="7308040" y="3991743"/>
            <a:ext cx="3261593" cy="1543006"/>
          </a:xfrm>
          <a:prstGeom prst="roundRect">
            <a:avLst>
              <a:gd name="adj" fmla="val 6925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Shape 2014"/>
          <p:cNvSpPr/>
          <p:nvPr/>
        </p:nvSpPr>
        <p:spPr>
          <a:xfrm>
            <a:off x="2295297" y="3990927"/>
            <a:ext cx="3261593" cy="1544641"/>
          </a:xfrm>
          <a:prstGeom prst="roundRect">
            <a:avLst>
              <a:gd name="adj" fmla="val 6918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2015"/>
          <p:cNvSpPr/>
          <p:nvPr/>
        </p:nvSpPr>
        <p:spPr>
          <a:xfrm>
            <a:off x="2295297" y="2223765"/>
            <a:ext cx="3261593" cy="1544642"/>
          </a:xfrm>
          <a:prstGeom prst="roundRect">
            <a:avLst>
              <a:gd name="adj" fmla="val 6918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2016"/>
          <p:cNvSpPr/>
          <p:nvPr/>
        </p:nvSpPr>
        <p:spPr>
          <a:xfrm>
            <a:off x="5106858" y="2560461"/>
            <a:ext cx="2644813" cy="26448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23262" tIns="23262" rIns="23262" bIns="23262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2021"/>
          <p:cNvSpPr/>
          <p:nvPr/>
        </p:nvSpPr>
        <p:spPr>
          <a:xfrm>
            <a:off x="2909107" y="2828663"/>
            <a:ext cx="2126484" cy="4296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2022"/>
          <p:cNvSpPr/>
          <p:nvPr/>
        </p:nvSpPr>
        <p:spPr>
          <a:xfrm>
            <a:off x="2901970" y="2500109"/>
            <a:ext cx="1711981" cy="2585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9" name="Shape 2023"/>
          <p:cNvSpPr/>
          <p:nvPr/>
        </p:nvSpPr>
        <p:spPr>
          <a:xfrm>
            <a:off x="2909107" y="4602222"/>
            <a:ext cx="2126484" cy="4296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2024"/>
          <p:cNvSpPr/>
          <p:nvPr/>
        </p:nvSpPr>
        <p:spPr>
          <a:xfrm>
            <a:off x="2901970" y="4299278"/>
            <a:ext cx="1711981" cy="2585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2025"/>
          <p:cNvSpPr/>
          <p:nvPr/>
        </p:nvSpPr>
        <p:spPr>
          <a:xfrm>
            <a:off x="7843297" y="2828663"/>
            <a:ext cx="2117998" cy="4296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r"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2026"/>
          <p:cNvSpPr/>
          <p:nvPr/>
        </p:nvSpPr>
        <p:spPr>
          <a:xfrm>
            <a:off x="8249792" y="2500109"/>
            <a:ext cx="1711981" cy="2585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r">
              <a:defRPr sz="3500">
                <a:solidFill>
                  <a:srgbClr val="53585F"/>
                </a:solidFill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2027"/>
          <p:cNvSpPr/>
          <p:nvPr/>
        </p:nvSpPr>
        <p:spPr>
          <a:xfrm>
            <a:off x="7843298" y="4602226"/>
            <a:ext cx="2117998" cy="4296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r"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2028"/>
          <p:cNvSpPr/>
          <p:nvPr/>
        </p:nvSpPr>
        <p:spPr>
          <a:xfrm>
            <a:off x="8249792" y="4299278"/>
            <a:ext cx="1711981" cy="2585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r">
              <a:defRPr sz="3500">
                <a:solidFill>
                  <a:srgbClr val="53585F"/>
                </a:solidFill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5" name="Group 2031"/>
          <p:cNvGrpSpPr/>
          <p:nvPr/>
        </p:nvGrpSpPr>
        <p:grpSpPr>
          <a:xfrm>
            <a:off x="1860607" y="2558558"/>
            <a:ext cx="875057" cy="875057"/>
            <a:chOff x="0" y="0"/>
            <a:chExt cx="1910968" cy="1910968"/>
          </a:xfrm>
        </p:grpSpPr>
        <p:sp>
          <p:nvSpPr>
            <p:cNvPr id="16" name="Shape 2029"/>
            <p:cNvSpPr/>
            <p:nvPr/>
          </p:nvSpPr>
          <p:spPr>
            <a:xfrm>
              <a:off x="0" y="0"/>
              <a:ext cx="1910969" cy="1910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31016" tIns="31016" rIns="31016" bIns="31016" numCol="1" anchor="ctr">
              <a:noAutofit/>
            </a:bodyPr>
            <a:lstStyle/>
            <a:p>
              <a:pPr lvl="0">
                <a:lnSpc>
                  <a:spcPct val="120000"/>
                </a:lnSpc>
              </a:pPr>
              <a:endParaRPr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Shape 2030"/>
            <p:cNvSpPr/>
            <p:nvPr/>
          </p:nvSpPr>
          <p:spPr>
            <a:xfrm>
              <a:off x="553362" y="560070"/>
              <a:ext cx="804244" cy="7069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71" y="8035"/>
                  </a:moveTo>
                  <a:lnTo>
                    <a:pt x="11327" y="9235"/>
                  </a:lnTo>
                  <a:lnTo>
                    <a:pt x="14583" y="4904"/>
                  </a:lnTo>
                  <a:lnTo>
                    <a:pt x="15088" y="4330"/>
                  </a:lnTo>
                  <a:lnTo>
                    <a:pt x="17289" y="6157"/>
                  </a:lnTo>
                  <a:lnTo>
                    <a:pt x="17289" y="3078"/>
                  </a:lnTo>
                  <a:lnTo>
                    <a:pt x="17289" y="0"/>
                  </a:lnTo>
                  <a:lnTo>
                    <a:pt x="14583" y="626"/>
                  </a:lnTo>
                  <a:lnTo>
                    <a:pt x="11878" y="1200"/>
                  </a:lnTo>
                  <a:lnTo>
                    <a:pt x="14033" y="3704"/>
                  </a:lnTo>
                  <a:lnTo>
                    <a:pt x="10777" y="7409"/>
                  </a:lnTo>
                  <a:lnTo>
                    <a:pt x="7567" y="6157"/>
                  </a:lnTo>
                  <a:lnTo>
                    <a:pt x="5411" y="10487"/>
                  </a:lnTo>
                  <a:lnTo>
                    <a:pt x="2155" y="9235"/>
                  </a:lnTo>
                  <a:lnTo>
                    <a:pt x="550" y="14817"/>
                  </a:lnTo>
                  <a:lnTo>
                    <a:pt x="0" y="16017"/>
                  </a:lnTo>
                  <a:lnTo>
                    <a:pt x="1055" y="16643"/>
                  </a:lnTo>
                  <a:lnTo>
                    <a:pt x="2706" y="11113"/>
                  </a:lnTo>
                  <a:lnTo>
                    <a:pt x="5916" y="12313"/>
                  </a:lnTo>
                  <a:lnTo>
                    <a:pt x="8071" y="8035"/>
                  </a:lnTo>
                  <a:lnTo>
                    <a:pt x="8071" y="8035"/>
                  </a:lnTo>
                  <a:close/>
                  <a:moveTo>
                    <a:pt x="6466" y="21600"/>
                  </a:moveTo>
                  <a:lnTo>
                    <a:pt x="6466" y="16643"/>
                  </a:lnTo>
                  <a:lnTo>
                    <a:pt x="3761" y="16643"/>
                  </a:lnTo>
                  <a:lnTo>
                    <a:pt x="3761" y="21600"/>
                  </a:lnTo>
                  <a:lnTo>
                    <a:pt x="6466" y="21600"/>
                  </a:lnTo>
                  <a:lnTo>
                    <a:pt x="6466" y="21600"/>
                  </a:lnTo>
                  <a:close/>
                  <a:moveTo>
                    <a:pt x="10227" y="21600"/>
                  </a:moveTo>
                  <a:lnTo>
                    <a:pt x="7567" y="21600"/>
                  </a:lnTo>
                  <a:lnTo>
                    <a:pt x="7567" y="14817"/>
                  </a:lnTo>
                  <a:lnTo>
                    <a:pt x="10227" y="14817"/>
                  </a:lnTo>
                  <a:lnTo>
                    <a:pt x="10227" y="21600"/>
                  </a:lnTo>
                  <a:lnTo>
                    <a:pt x="10227" y="21600"/>
                  </a:lnTo>
                  <a:close/>
                  <a:moveTo>
                    <a:pt x="14033" y="21600"/>
                  </a:moveTo>
                  <a:lnTo>
                    <a:pt x="11327" y="21600"/>
                  </a:lnTo>
                  <a:lnTo>
                    <a:pt x="11327" y="12313"/>
                  </a:lnTo>
                  <a:lnTo>
                    <a:pt x="14033" y="12313"/>
                  </a:lnTo>
                  <a:lnTo>
                    <a:pt x="14033" y="21600"/>
                  </a:lnTo>
                  <a:lnTo>
                    <a:pt x="14033" y="21600"/>
                  </a:lnTo>
                  <a:close/>
                  <a:moveTo>
                    <a:pt x="17794" y="21600"/>
                  </a:moveTo>
                  <a:lnTo>
                    <a:pt x="15088" y="21600"/>
                  </a:lnTo>
                  <a:lnTo>
                    <a:pt x="15088" y="9861"/>
                  </a:lnTo>
                  <a:lnTo>
                    <a:pt x="17794" y="9861"/>
                  </a:lnTo>
                  <a:lnTo>
                    <a:pt x="17794" y="21600"/>
                  </a:lnTo>
                  <a:lnTo>
                    <a:pt x="17794" y="21600"/>
                  </a:lnTo>
                  <a:close/>
                  <a:moveTo>
                    <a:pt x="18894" y="6783"/>
                  </a:moveTo>
                  <a:lnTo>
                    <a:pt x="18894" y="21600"/>
                  </a:lnTo>
                  <a:lnTo>
                    <a:pt x="21600" y="21600"/>
                  </a:lnTo>
                  <a:lnTo>
                    <a:pt x="21600" y="6783"/>
                  </a:lnTo>
                  <a:lnTo>
                    <a:pt x="18894" y="6783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lnSpc>
                  <a:spcPct val="120000"/>
                </a:lnSpc>
              </a:pPr>
              <a:endParaRPr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2034"/>
          <p:cNvGrpSpPr/>
          <p:nvPr/>
        </p:nvGrpSpPr>
        <p:grpSpPr>
          <a:xfrm>
            <a:off x="1863049" y="4328162"/>
            <a:ext cx="870171" cy="870171"/>
            <a:chOff x="0" y="0"/>
            <a:chExt cx="1900299" cy="1900299"/>
          </a:xfrm>
        </p:grpSpPr>
        <p:sp>
          <p:nvSpPr>
            <p:cNvPr id="19" name="Shape 2032"/>
            <p:cNvSpPr/>
            <p:nvPr/>
          </p:nvSpPr>
          <p:spPr>
            <a:xfrm>
              <a:off x="0" y="0"/>
              <a:ext cx="1900300" cy="1900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1016" tIns="31016" rIns="31016" bIns="31016" numCol="1" anchor="ctr">
              <a:noAutofit/>
            </a:bodyPr>
            <a:lstStyle/>
            <a:p>
              <a:pPr lvl="0">
                <a:lnSpc>
                  <a:spcPct val="120000"/>
                </a:lnSpc>
              </a:pPr>
              <a:endParaRPr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Shape 2033"/>
            <p:cNvSpPr/>
            <p:nvPr/>
          </p:nvSpPr>
          <p:spPr>
            <a:xfrm rot="10800000" flipH="1">
              <a:off x="548028" y="596692"/>
              <a:ext cx="804244" cy="706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71" y="8035"/>
                  </a:moveTo>
                  <a:lnTo>
                    <a:pt x="11327" y="9235"/>
                  </a:lnTo>
                  <a:lnTo>
                    <a:pt x="14583" y="4904"/>
                  </a:lnTo>
                  <a:lnTo>
                    <a:pt x="15088" y="4330"/>
                  </a:lnTo>
                  <a:lnTo>
                    <a:pt x="17289" y="6157"/>
                  </a:lnTo>
                  <a:lnTo>
                    <a:pt x="17289" y="3078"/>
                  </a:lnTo>
                  <a:lnTo>
                    <a:pt x="17289" y="0"/>
                  </a:lnTo>
                  <a:lnTo>
                    <a:pt x="14583" y="626"/>
                  </a:lnTo>
                  <a:lnTo>
                    <a:pt x="11878" y="1200"/>
                  </a:lnTo>
                  <a:lnTo>
                    <a:pt x="14033" y="3704"/>
                  </a:lnTo>
                  <a:lnTo>
                    <a:pt x="10777" y="7409"/>
                  </a:lnTo>
                  <a:lnTo>
                    <a:pt x="7567" y="6157"/>
                  </a:lnTo>
                  <a:lnTo>
                    <a:pt x="5411" y="10487"/>
                  </a:lnTo>
                  <a:lnTo>
                    <a:pt x="2155" y="9235"/>
                  </a:lnTo>
                  <a:lnTo>
                    <a:pt x="550" y="14817"/>
                  </a:lnTo>
                  <a:lnTo>
                    <a:pt x="0" y="16017"/>
                  </a:lnTo>
                  <a:lnTo>
                    <a:pt x="1055" y="16643"/>
                  </a:lnTo>
                  <a:lnTo>
                    <a:pt x="2706" y="11113"/>
                  </a:lnTo>
                  <a:lnTo>
                    <a:pt x="5916" y="12313"/>
                  </a:lnTo>
                  <a:lnTo>
                    <a:pt x="8071" y="8035"/>
                  </a:lnTo>
                  <a:lnTo>
                    <a:pt x="8071" y="8035"/>
                  </a:lnTo>
                  <a:close/>
                  <a:moveTo>
                    <a:pt x="6466" y="21600"/>
                  </a:moveTo>
                  <a:lnTo>
                    <a:pt x="6466" y="16643"/>
                  </a:lnTo>
                  <a:lnTo>
                    <a:pt x="3761" y="16643"/>
                  </a:lnTo>
                  <a:lnTo>
                    <a:pt x="3761" y="21600"/>
                  </a:lnTo>
                  <a:lnTo>
                    <a:pt x="6466" y="21600"/>
                  </a:lnTo>
                  <a:lnTo>
                    <a:pt x="6466" y="21600"/>
                  </a:lnTo>
                  <a:close/>
                  <a:moveTo>
                    <a:pt x="10227" y="21600"/>
                  </a:moveTo>
                  <a:lnTo>
                    <a:pt x="7567" y="21600"/>
                  </a:lnTo>
                  <a:lnTo>
                    <a:pt x="7567" y="14817"/>
                  </a:lnTo>
                  <a:lnTo>
                    <a:pt x="10227" y="14817"/>
                  </a:lnTo>
                  <a:lnTo>
                    <a:pt x="10227" y="21600"/>
                  </a:lnTo>
                  <a:lnTo>
                    <a:pt x="10227" y="21600"/>
                  </a:lnTo>
                  <a:close/>
                  <a:moveTo>
                    <a:pt x="14033" y="21600"/>
                  </a:moveTo>
                  <a:lnTo>
                    <a:pt x="11327" y="21600"/>
                  </a:lnTo>
                  <a:lnTo>
                    <a:pt x="11327" y="12313"/>
                  </a:lnTo>
                  <a:lnTo>
                    <a:pt x="14033" y="12313"/>
                  </a:lnTo>
                  <a:lnTo>
                    <a:pt x="14033" y="21600"/>
                  </a:lnTo>
                  <a:lnTo>
                    <a:pt x="14033" y="21600"/>
                  </a:lnTo>
                  <a:close/>
                  <a:moveTo>
                    <a:pt x="17794" y="21600"/>
                  </a:moveTo>
                  <a:lnTo>
                    <a:pt x="15088" y="21600"/>
                  </a:lnTo>
                  <a:lnTo>
                    <a:pt x="15088" y="9861"/>
                  </a:lnTo>
                  <a:lnTo>
                    <a:pt x="17794" y="9861"/>
                  </a:lnTo>
                  <a:lnTo>
                    <a:pt x="17794" y="21600"/>
                  </a:lnTo>
                  <a:lnTo>
                    <a:pt x="17794" y="21600"/>
                  </a:lnTo>
                  <a:close/>
                  <a:moveTo>
                    <a:pt x="18894" y="6783"/>
                  </a:moveTo>
                  <a:lnTo>
                    <a:pt x="18894" y="21600"/>
                  </a:lnTo>
                  <a:lnTo>
                    <a:pt x="21600" y="21600"/>
                  </a:lnTo>
                  <a:lnTo>
                    <a:pt x="21600" y="6783"/>
                  </a:lnTo>
                  <a:lnTo>
                    <a:pt x="18894" y="678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lnSpc>
                  <a:spcPct val="120000"/>
                </a:lnSpc>
              </a:pPr>
              <a:endParaRPr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Shape 2035"/>
          <p:cNvSpPr/>
          <p:nvPr/>
        </p:nvSpPr>
        <p:spPr>
          <a:xfrm>
            <a:off x="10130172" y="4328161"/>
            <a:ext cx="870172" cy="8701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23262" tIns="23262" rIns="23262" bIns="23262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2" name="Group 2040"/>
          <p:cNvGrpSpPr/>
          <p:nvPr/>
        </p:nvGrpSpPr>
        <p:grpSpPr>
          <a:xfrm>
            <a:off x="10125311" y="2558558"/>
            <a:ext cx="875057" cy="875057"/>
            <a:chOff x="0" y="0"/>
            <a:chExt cx="1910968" cy="1910968"/>
          </a:xfrm>
        </p:grpSpPr>
        <p:sp>
          <p:nvSpPr>
            <p:cNvPr id="23" name="Shape 2038"/>
            <p:cNvSpPr/>
            <p:nvPr/>
          </p:nvSpPr>
          <p:spPr>
            <a:xfrm>
              <a:off x="0" y="0"/>
              <a:ext cx="1910969" cy="1910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31016" tIns="31016" rIns="31016" bIns="31016" numCol="1" anchor="ctr">
              <a:noAutofit/>
            </a:bodyPr>
            <a:lstStyle/>
            <a:p>
              <a:pPr lvl="0">
                <a:lnSpc>
                  <a:spcPct val="120000"/>
                </a:lnSpc>
              </a:pPr>
              <a:endParaRPr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Shape 2039"/>
            <p:cNvSpPr/>
            <p:nvPr/>
          </p:nvSpPr>
          <p:spPr>
            <a:xfrm>
              <a:off x="657404" y="557107"/>
              <a:ext cx="596161" cy="7490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5" h="21072" extrusionOk="0">
                  <a:moveTo>
                    <a:pt x="17468" y="6506"/>
                  </a:moveTo>
                  <a:cubicBezTo>
                    <a:pt x="16410" y="7763"/>
                    <a:pt x="15333" y="6878"/>
                    <a:pt x="13824" y="5996"/>
                  </a:cubicBezTo>
                  <a:cubicBezTo>
                    <a:pt x="12317" y="5116"/>
                    <a:pt x="10950" y="4575"/>
                    <a:pt x="12006" y="3318"/>
                  </a:cubicBezTo>
                  <a:cubicBezTo>
                    <a:pt x="13062" y="2059"/>
                    <a:pt x="15140" y="1754"/>
                    <a:pt x="16648" y="2634"/>
                  </a:cubicBezTo>
                  <a:cubicBezTo>
                    <a:pt x="18155" y="3515"/>
                    <a:pt x="18522" y="5248"/>
                    <a:pt x="17468" y="6506"/>
                  </a:cubicBezTo>
                  <a:close/>
                  <a:moveTo>
                    <a:pt x="20868" y="4865"/>
                  </a:moveTo>
                  <a:cubicBezTo>
                    <a:pt x="20191" y="1663"/>
                    <a:pt x="16530" y="-474"/>
                    <a:pt x="12691" y="90"/>
                  </a:cubicBezTo>
                  <a:cubicBezTo>
                    <a:pt x="8853" y="655"/>
                    <a:pt x="5613" y="3118"/>
                    <a:pt x="6290" y="6320"/>
                  </a:cubicBezTo>
                  <a:cubicBezTo>
                    <a:pt x="6436" y="7009"/>
                    <a:pt x="6840" y="8088"/>
                    <a:pt x="7318" y="8862"/>
                  </a:cubicBezTo>
                  <a:lnTo>
                    <a:pt x="346" y="17166"/>
                  </a:lnTo>
                  <a:cubicBezTo>
                    <a:pt x="90" y="17473"/>
                    <a:pt x="-56" y="18024"/>
                    <a:pt x="20" y="18392"/>
                  </a:cubicBezTo>
                  <a:lnTo>
                    <a:pt x="470" y="20511"/>
                  </a:lnTo>
                  <a:cubicBezTo>
                    <a:pt x="547" y="20879"/>
                    <a:pt x="971" y="21126"/>
                    <a:pt x="1412" y="21061"/>
                  </a:cubicBezTo>
                  <a:lnTo>
                    <a:pt x="3454" y="20761"/>
                  </a:lnTo>
                  <a:cubicBezTo>
                    <a:pt x="3895" y="20696"/>
                    <a:pt x="4457" y="20387"/>
                    <a:pt x="4700" y="20072"/>
                  </a:cubicBezTo>
                  <a:lnTo>
                    <a:pt x="7456" y="16513"/>
                  </a:lnTo>
                  <a:lnTo>
                    <a:pt x="7480" y="16490"/>
                  </a:lnTo>
                  <a:lnTo>
                    <a:pt x="9346" y="16216"/>
                  </a:lnTo>
                  <a:lnTo>
                    <a:pt x="12566" y="12046"/>
                  </a:lnTo>
                  <a:cubicBezTo>
                    <a:pt x="13623" y="12195"/>
                    <a:pt x="15142" y="12146"/>
                    <a:pt x="16039" y="12013"/>
                  </a:cubicBezTo>
                  <a:cubicBezTo>
                    <a:pt x="19878" y="11449"/>
                    <a:pt x="21544" y="8068"/>
                    <a:pt x="20868" y="486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</a:pPr>
              <a:endParaRPr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" name="Text Placeholder 5"/>
          <p:cNvSpPr txBox="1">
            <a:spLocks/>
          </p:cNvSpPr>
          <p:nvPr/>
        </p:nvSpPr>
        <p:spPr>
          <a:xfrm>
            <a:off x="5725946" y="3572637"/>
            <a:ext cx="1406238" cy="58037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Shape 2036"/>
          <p:cNvSpPr/>
          <p:nvPr/>
        </p:nvSpPr>
        <p:spPr>
          <a:xfrm>
            <a:off x="10381120" y="4566831"/>
            <a:ext cx="368273" cy="3928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53" h="21260" extrusionOk="0">
                <a:moveTo>
                  <a:pt x="11752" y="11733"/>
                </a:moveTo>
                <a:lnTo>
                  <a:pt x="9401" y="11733"/>
                </a:lnTo>
                <a:lnTo>
                  <a:pt x="9401" y="5975"/>
                </a:lnTo>
                <a:lnTo>
                  <a:pt x="11752" y="5975"/>
                </a:lnTo>
                <a:cubicBezTo>
                  <a:pt x="11752" y="5975"/>
                  <a:pt x="11752" y="11733"/>
                  <a:pt x="11752" y="11733"/>
                </a:cubicBezTo>
                <a:close/>
                <a:moveTo>
                  <a:pt x="11752" y="15276"/>
                </a:moveTo>
                <a:lnTo>
                  <a:pt x="9401" y="15276"/>
                </a:lnTo>
                <a:lnTo>
                  <a:pt x="9401" y="12951"/>
                </a:lnTo>
                <a:lnTo>
                  <a:pt x="11752" y="12951"/>
                </a:lnTo>
                <a:cubicBezTo>
                  <a:pt x="11752" y="12951"/>
                  <a:pt x="11752" y="15276"/>
                  <a:pt x="11752" y="15276"/>
                </a:cubicBezTo>
                <a:close/>
                <a:moveTo>
                  <a:pt x="20789" y="13227"/>
                </a:moveTo>
                <a:lnTo>
                  <a:pt x="18761" y="11523"/>
                </a:lnTo>
                <a:cubicBezTo>
                  <a:pt x="18172" y="11029"/>
                  <a:pt x="18172" y="10223"/>
                  <a:pt x="18761" y="9729"/>
                </a:cubicBezTo>
                <a:lnTo>
                  <a:pt x="20789" y="8025"/>
                </a:lnTo>
                <a:cubicBezTo>
                  <a:pt x="21376" y="7532"/>
                  <a:pt x="21220" y="7072"/>
                  <a:pt x="20441" y="7001"/>
                </a:cubicBezTo>
                <a:lnTo>
                  <a:pt x="17751" y="6761"/>
                </a:lnTo>
                <a:cubicBezTo>
                  <a:pt x="16971" y="6692"/>
                  <a:pt x="16552" y="6061"/>
                  <a:pt x="16819" y="5360"/>
                </a:cubicBezTo>
                <a:lnTo>
                  <a:pt x="18247" y="1615"/>
                </a:lnTo>
                <a:cubicBezTo>
                  <a:pt x="18515" y="912"/>
                  <a:pt x="18188" y="656"/>
                  <a:pt x="17520" y="1047"/>
                </a:cubicBezTo>
                <a:lnTo>
                  <a:pt x="14346" y="2896"/>
                </a:lnTo>
                <a:cubicBezTo>
                  <a:pt x="13678" y="3285"/>
                  <a:pt x="12815" y="3072"/>
                  <a:pt x="12430" y="2423"/>
                </a:cubicBezTo>
                <a:lnTo>
                  <a:pt x="11279" y="489"/>
                </a:lnTo>
                <a:cubicBezTo>
                  <a:pt x="10893" y="-160"/>
                  <a:pt x="10255" y="-164"/>
                  <a:pt x="9860" y="481"/>
                </a:cubicBezTo>
                <a:lnTo>
                  <a:pt x="8793" y="2232"/>
                </a:lnTo>
                <a:cubicBezTo>
                  <a:pt x="8398" y="2877"/>
                  <a:pt x="7493" y="3153"/>
                  <a:pt x="6781" y="2844"/>
                </a:cubicBezTo>
                <a:lnTo>
                  <a:pt x="4900" y="2031"/>
                </a:lnTo>
                <a:cubicBezTo>
                  <a:pt x="4188" y="1723"/>
                  <a:pt x="3639" y="2080"/>
                  <a:pt x="3682" y="2825"/>
                </a:cubicBezTo>
                <a:lnTo>
                  <a:pt x="3784" y="4615"/>
                </a:lnTo>
                <a:cubicBezTo>
                  <a:pt x="3826" y="5360"/>
                  <a:pt x="3242" y="6128"/>
                  <a:pt x="2486" y="6320"/>
                </a:cubicBezTo>
                <a:lnTo>
                  <a:pt x="670" y="6780"/>
                </a:lnTo>
                <a:cubicBezTo>
                  <a:pt x="-85" y="6972"/>
                  <a:pt x="-224" y="7532"/>
                  <a:pt x="365" y="8025"/>
                </a:cubicBezTo>
                <a:lnTo>
                  <a:pt x="2394" y="9729"/>
                </a:lnTo>
                <a:cubicBezTo>
                  <a:pt x="2981" y="10223"/>
                  <a:pt x="2981" y="11029"/>
                  <a:pt x="2394" y="11523"/>
                </a:cubicBezTo>
                <a:lnTo>
                  <a:pt x="365" y="13225"/>
                </a:lnTo>
                <a:cubicBezTo>
                  <a:pt x="-224" y="13720"/>
                  <a:pt x="-68" y="14196"/>
                  <a:pt x="709" y="14285"/>
                </a:cubicBezTo>
                <a:lnTo>
                  <a:pt x="3171" y="14567"/>
                </a:lnTo>
                <a:cubicBezTo>
                  <a:pt x="3948" y="14656"/>
                  <a:pt x="4381" y="15309"/>
                  <a:pt x="4133" y="16017"/>
                </a:cubicBezTo>
                <a:lnTo>
                  <a:pt x="2869" y="19625"/>
                </a:lnTo>
                <a:cubicBezTo>
                  <a:pt x="2622" y="20333"/>
                  <a:pt x="2976" y="20609"/>
                  <a:pt x="3655" y="20240"/>
                </a:cubicBezTo>
                <a:lnTo>
                  <a:pt x="6549" y="18661"/>
                </a:lnTo>
                <a:cubicBezTo>
                  <a:pt x="7229" y="18291"/>
                  <a:pt x="8143" y="18495"/>
                  <a:pt x="8581" y="19113"/>
                </a:cubicBezTo>
                <a:lnTo>
                  <a:pt x="9782" y="20816"/>
                </a:lnTo>
                <a:cubicBezTo>
                  <a:pt x="10219" y="21436"/>
                  <a:pt x="10875" y="21403"/>
                  <a:pt x="11240" y="20741"/>
                </a:cubicBezTo>
                <a:lnTo>
                  <a:pt x="12297" y="18823"/>
                </a:lnTo>
                <a:cubicBezTo>
                  <a:pt x="12660" y="18160"/>
                  <a:pt x="13532" y="17891"/>
                  <a:pt x="14234" y="18221"/>
                </a:cubicBezTo>
                <a:lnTo>
                  <a:pt x="16272" y="19181"/>
                </a:lnTo>
                <a:cubicBezTo>
                  <a:pt x="16974" y="19511"/>
                  <a:pt x="17514" y="19172"/>
                  <a:pt x="17472" y="18427"/>
                </a:cubicBezTo>
                <a:lnTo>
                  <a:pt x="17370" y="16637"/>
                </a:lnTo>
                <a:cubicBezTo>
                  <a:pt x="17327" y="15891"/>
                  <a:pt x="17912" y="15124"/>
                  <a:pt x="18668" y="14932"/>
                </a:cubicBezTo>
                <a:lnTo>
                  <a:pt x="20482" y="14472"/>
                </a:lnTo>
                <a:cubicBezTo>
                  <a:pt x="21239" y="14280"/>
                  <a:pt x="21376" y="13720"/>
                  <a:pt x="20789" y="13227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18062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0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1" grpId="0" animBg="1"/>
      <p:bldP spid="26" grpId="0"/>
      <p:bldP spid="3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2"/>
          <p:cNvGrpSpPr>
            <a:grpSpLocks/>
          </p:cNvGrpSpPr>
          <p:nvPr/>
        </p:nvGrpSpPr>
        <p:grpSpPr bwMode="auto">
          <a:xfrm>
            <a:off x="713993" y="3536272"/>
            <a:ext cx="3623746" cy="618380"/>
            <a:chOff x="-1032447" y="0"/>
            <a:chExt cx="2967616" cy="506624"/>
          </a:xfrm>
          <a:solidFill>
            <a:schemeClr val="accent1"/>
          </a:solidFill>
        </p:grpSpPr>
        <p:sp>
          <p:nvSpPr>
            <p:cNvPr id="5" name="圆角矩形 33"/>
            <p:cNvSpPr>
              <a:spLocks noChangeArrowheads="1"/>
            </p:cNvSpPr>
            <p:nvPr/>
          </p:nvSpPr>
          <p:spPr bwMode="auto">
            <a:xfrm>
              <a:off x="-1032447" y="73989"/>
              <a:ext cx="2967616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等腰三角形 34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" name="椭圆 35"/>
          <p:cNvSpPr>
            <a:spLocks noChangeArrowheads="1"/>
          </p:cNvSpPr>
          <p:nvPr/>
        </p:nvSpPr>
        <p:spPr bwMode="auto">
          <a:xfrm>
            <a:off x="2507798" y="1931196"/>
            <a:ext cx="1294916" cy="129491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" name="组合 36"/>
          <p:cNvGrpSpPr>
            <a:grpSpLocks/>
          </p:cNvGrpSpPr>
          <p:nvPr/>
        </p:nvGrpSpPr>
        <p:grpSpPr bwMode="auto">
          <a:xfrm flipV="1">
            <a:off x="4196228" y="3627380"/>
            <a:ext cx="2363028" cy="618381"/>
            <a:chOff x="0" y="0"/>
            <a:chExt cx="1935168" cy="506624"/>
          </a:xfrm>
          <a:solidFill>
            <a:schemeClr val="accent2"/>
          </a:solidFill>
        </p:grpSpPr>
        <p:sp>
          <p:nvSpPr>
            <p:cNvPr id="9" name="圆角矩形 37"/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等腰三角形 38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" name="椭圆 39"/>
          <p:cNvSpPr>
            <a:spLocks noChangeArrowheads="1"/>
          </p:cNvSpPr>
          <p:nvPr/>
        </p:nvSpPr>
        <p:spPr bwMode="auto">
          <a:xfrm>
            <a:off x="4808792" y="4657803"/>
            <a:ext cx="1294916" cy="129491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" name="组合 40"/>
          <p:cNvGrpSpPr>
            <a:grpSpLocks/>
          </p:cNvGrpSpPr>
          <p:nvPr/>
        </p:nvGrpSpPr>
        <p:grpSpPr bwMode="auto">
          <a:xfrm>
            <a:off x="6421623" y="3536272"/>
            <a:ext cx="2364965" cy="618380"/>
            <a:chOff x="0" y="0"/>
            <a:chExt cx="1935168" cy="506624"/>
          </a:xfrm>
          <a:solidFill>
            <a:schemeClr val="accent3"/>
          </a:solidFill>
        </p:grpSpPr>
        <p:sp>
          <p:nvSpPr>
            <p:cNvPr id="13" name="圆角矩形 41"/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等腰三角形 42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椭圆 43"/>
          <p:cNvSpPr>
            <a:spLocks noChangeArrowheads="1"/>
          </p:cNvSpPr>
          <p:nvPr/>
        </p:nvSpPr>
        <p:spPr bwMode="auto">
          <a:xfrm>
            <a:off x="6956645" y="1931196"/>
            <a:ext cx="1294916" cy="129491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椭圆 45"/>
          <p:cNvSpPr>
            <a:spLocks noChangeArrowheads="1"/>
          </p:cNvSpPr>
          <p:nvPr/>
        </p:nvSpPr>
        <p:spPr bwMode="auto">
          <a:xfrm>
            <a:off x="9178163" y="4657803"/>
            <a:ext cx="1294916" cy="129491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46"/>
          <p:cNvSpPr>
            <a:spLocks noChangeArrowheads="1"/>
          </p:cNvSpPr>
          <p:nvPr/>
        </p:nvSpPr>
        <p:spPr bwMode="auto">
          <a:xfrm>
            <a:off x="2102772" y="4904336"/>
            <a:ext cx="2104972" cy="429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47"/>
          <p:cNvSpPr>
            <a:spLocks noChangeArrowheads="1"/>
          </p:cNvSpPr>
          <p:nvPr/>
        </p:nvSpPr>
        <p:spPr bwMode="auto">
          <a:xfrm>
            <a:off x="2426382" y="4636408"/>
            <a:ext cx="1459687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50"/>
          <p:cNvSpPr>
            <a:spLocks noChangeArrowheads="1"/>
          </p:cNvSpPr>
          <p:nvPr/>
        </p:nvSpPr>
        <p:spPr bwMode="auto">
          <a:xfrm>
            <a:off x="2413777" y="3778584"/>
            <a:ext cx="1459687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输入文本内容</a:t>
            </a:r>
          </a:p>
        </p:txBody>
      </p:sp>
      <p:sp>
        <p:nvSpPr>
          <p:cNvPr id="20" name="TextBox 51"/>
          <p:cNvSpPr>
            <a:spLocks noChangeArrowheads="1"/>
          </p:cNvSpPr>
          <p:nvPr/>
        </p:nvSpPr>
        <p:spPr bwMode="auto">
          <a:xfrm>
            <a:off x="4635294" y="3778584"/>
            <a:ext cx="1459687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输入文本内容</a:t>
            </a:r>
          </a:p>
        </p:txBody>
      </p:sp>
      <p:sp>
        <p:nvSpPr>
          <p:cNvPr id="21" name="TextBox 52"/>
          <p:cNvSpPr>
            <a:spLocks noChangeArrowheads="1"/>
          </p:cNvSpPr>
          <p:nvPr/>
        </p:nvSpPr>
        <p:spPr bwMode="auto">
          <a:xfrm>
            <a:off x="6959550" y="3778584"/>
            <a:ext cx="1457749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输入文本内容</a:t>
            </a:r>
          </a:p>
        </p:txBody>
      </p:sp>
      <p:grpSp>
        <p:nvGrpSpPr>
          <p:cNvPr id="22" name="组合 53"/>
          <p:cNvGrpSpPr>
            <a:grpSpLocks/>
          </p:cNvGrpSpPr>
          <p:nvPr/>
        </p:nvGrpSpPr>
        <p:grpSpPr bwMode="auto">
          <a:xfrm flipV="1">
            <a:off x="8643137" y="3627378"/>
            <a:ext cx="3501620" cy="618382"/>
            <a:chOff x="-1" y="0"/>
            <a:chExt cx="2865253" cy="506625"/>
          </a:xfrm>
          <a:solidFill>
            <a:schemeClr val="accent4"/>
          </a:solidFill>
        </p:grpSpPr>
        <p:sp>
          <p:nvSpPr>
            <p:cNvPr id="23" name="圆角矩形 54"/>
            <p:cNvSpPr>
              <a:spLocks noChangeArrowheads="1"/>
            </p:cNvSpPr>
            <p:nvPr/>
          </p:nvSpPr>
          <p:spPr bwMode="auto">
            <a:xfrm>
              <a:off x="-1" y="73990"/>
              <a:ext cx="2865253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等腰三角形 55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5" name="TextBox 56"/>
          <p:cNvSpPr>
            <a:spLocks noChangeArrowheads="1"/>
          </p:cNvSpPr>
          <p:nvPr/>
        </p:nvSpPr>
        <p:spPr bwMode="auto">
          <a:xfrm>
            <a:off x="9002724" y="3778584"/>
            <a:ext cx="1459688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输入文本内容</a:t>
            </a:r>
          </a:p>
        </p:txBody>
      </p:sp>
      <p:sp>
        <p:nvSpPr>
          <p:cNvPr id="26" name="TextBox 57"/>
          <p:cNvSpPr>
            <a:spLocks noChangeArrowheads="1"/>
          </p:cNvSpPr>
          <p:nvPr/>
        </p:nvSpPr>
        <p:spPr bwMode="auto">
          <a:xfrm>
            <a:off x="4403764" y="2177729"/>
            <a:ext cx="2104972" cy="429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58"/>
          <p:cNvSpPr>
            <a:spLocks noChangeArrowheads="1"/>
          </p:cNvSpPr>
          <p:nvPr/>
        </p:nvSpPr>
        <p:spPr bwMode="auto">
          <a:xfrm>
            <a:off x="4727376" y="1918635"/>
            <a:ext cx="1457749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59"/>
          <p:cNvSpPr>
            <a:spLocks noChangeArrowheads="1"/>
          </p:cNvSpPr>
          <p:nvPr/>
        </p:nvSpPr>
        <p:spPr bwMode="auto">
          <a:xfrm>
            <a:off x="6551618" y="4904336"/>
            <a:ext cx="2104972" cy="429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62"/>
          <p:cNvSpPr>
            <a:spLocks noChangeArrowheads="1"/>
          </p:cNvSpPr>
          <p:nvPr/>
        </p:nvSpPr>
        <p:spPr bwMode="auto">
          <a:xfrm>
            <a:off x="6873292" y="4649979"/>
            <a:ext cx="1459687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63"/>
          <p:cNvSpPr>
            <a:spLocks noChangeArrowheads="1"/>
          </p:cNvSpPr>
          <p:nvPr/>
        </p:nvSpPr>
        <p:spPr bwMode="auto">
          <a:xfrm>
            <a:off x="8693657" y="2177729"/>
            <a:ext cx="2104972" cy="429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66"/>
          <p:cNvSpPr>
            <a:spLocks noChangeArrowheads="1"/>
          </p:cNvSpPr>
          <p:nvPr/>
        </p:nvSpPr>
        <p:spPr bwMode="auto">
          <a:xfrm>
            <a:off x="9015330" y="1918635"/>
            <a:ext cx="1459688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67"/>
          <p:cNvSpPr>
            <a:spLocks noChangeArrowheads="1"/>
          </p:cNvSpPr>
          <p:nvPr/>
        </p:nvSpPr>
        <p:spPr bwMode="auto">
          <a:xfrm>
            <a:off x="2774160" y="2338100"/>
            <a:ext cx="762194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3" name="TextBox 68"/>
          <p:cNvSpPr>
            <a:spLocks noChangeArrowheads="1"/>
          </p:cNvSpPr>
          <p:nvPr/>
        </p:nvSpPr>
        <p:spPr bwMode="auto">
          <a:xfrm>
            <a:off x="7223116" y="2338100"/>
            <a:ext cx="760039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4" name="TextBox 70"/>
          <p:cNvSpPr>
            <a:spLocks noChangeArrowheads="1"/>
          </p:cNvSpPr>
          <p:nvPr/>
        </p:nvSpPr>
        <p:spPr bwMode="auto">
          <a:xfrm>
            <a:off x="5075155" y="5064707"/>
            <a:ext cx="762194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5" name="TextBox 72"/>
          <p:cNvSpPr>
            <a:spLocks noChangeArrowheads="1"/>
          </p:cNvSpPr>
          <p:nvPr/>
        </p:nvSpPr>
        <p:spPr bwMode="auto">
          <a:xfrm>
            <a:off x="9444525" y="5064707"/>
            <a:ext cx="762194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6" name="矩形 35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8573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6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6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6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1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6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200"/>
                            </p:stCondLst>
                            <p:childTnLst>
                              <p:par>
                                <p:cTn id="4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6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6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6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5" dur="6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6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8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3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8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1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6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7" dur="6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2" dur="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7" dur="6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7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5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0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4" dur="6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9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4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9" dur="6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 autoUpdateAnimBg="0"/>
      <p:bldP spid="11" grpId="0" bldLvl="0" animBg="1" autoUpdateAnimBg="0"/>
      <p:bldP spid="15" grpId="0" bldLvl="0" animBg="1" autoUpdateAnimBg="0"/>
      <p:bldP spid="16" grpId="0" bldLvl="0" animBg="1" autoUpdateAnimBg="0"/>
      <p:bldP spid="17" grpId="0" bldLvl="0" autoUpdateAnimBg="0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  <p:bldP spid="25" grpId="0" bldLvl="0" autoUpdateAnimBg="0"/>
      <p:bldP spid="26" grpId="0" bldLvl="0" autoUpdateAnimBg="0"/>
      <p:bldP spid="27" grpId="0" bldLvl="0" autoUpdateAnimBg="0"/>
      <p:bldP spid="28" grpId="0" bldLvl="0" autoUpdateAnimBg="0"/>
      <p:bldP spid="29" grpId="0" bldLvl="0" autoUpdateAnimBg="0"/>
      <p:bldP spid="30" grpId="0" bldLvl="0" autoUpdateAnimBg="0"/>
      <p:bldP spid="31" grpId="0" bldLvl="0" autoUpdateAnimBg="0"/>
      <p:bldP spid="32" grpId="0" bldLvl="0" autoUpdateAnimBg="0"/>
      <p:bldP spid="33" grpId="0" bldLvl="0" autoUpdateAnimBg="0"/>
      <p:bldP spid="34" grpId="0" bldLvl="0" autoUpdateAnimBg="0"/>
      <p:bldP spid="35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992807" y="3060294"/>
            <a:ext cx="4076757" cy="1780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375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</a:t>
            </a:r>
            <a:endParaRPr lang="en-US" sz="3375" dirty="0" smtClea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/>
            <a:r>
              <a:rPr lang="zh-CN" altLang="en-US" sz="7593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内容介绍</a:t>
            </a:r>
            <a:endParaRPr lang="zh-CN" altLang="en-US" sz="7593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2389564" y="2506360"/>
            <a:ext cx="4680000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2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2017 ANNUAL WORK SUMMARY</a:t>
            </a:r>
            <a:endParaRPr lang="zh-CN" altLang="en-US" sz="200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直接连接符 11"/>
          <p:cNvSpPr>
            <a:spLocks noChangeShapeType="1"/>
          </p:cNvSpPr>
          <p:nvPr/>
        </p:nvSpPr>
        <p:spPr bwMode="auto">
          <a:xfrm>
            <a:off x="1564714" y="2943331"/>
            <a:ext cx="5504850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2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293470" y="1614088"/>
            <a:ext cx="3358612" cy="37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23900" dirty="0" smtClean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23900" b="1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0" y="4091804"/>
            <a:ext cx="5265494" cy="3140846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2984828" y="4640949"/>
            <a:ext cx="9873922" cy="259170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7319809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 animBg="1"/>
      <p:bldP spid="7" grpId="0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4285981" y="3180225"/>
            <a:ext cx="4151483" cy="1880468"/>
          </a:xfrm>
          <a:prstGeom prst="ellipse">
            <a:avLst/>
          </a:prstGeom>
          <a:noFill/>
          <a:ln w="19050" cap="rnd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128582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9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 rot="5400000">
            <a:off x="4281166" y="3180225"/>
            <a:ext cx="4151483" cy="1880468"/>
          </a:xfrm>
          <a:prstGeom prst="ellipse">
            <a:avLst/>
          </a:prstGeom>
          <a:noFill/>
          <a:ln w="19050" cap="rnd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128582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9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793518" y="2563764"/>
            <a:ext cx="1433829" cy="14338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8582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0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562545" y="2563764"/>
            <a:ext cx="1433829" cy="143382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8582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0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562545" y="4272798"/>
            <a:ext cx="1433829" cy="143382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8582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0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793518" y="4287517"/>
            <a:ext cx="1433829" cy="143382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8582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0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116160" y="2918172"/>
            <a:ext cx="77859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128582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</a:p>
        </p:txBody>
      </p:sp>
      <p:sp>
        <p:nvSpPr>
          <p:cNvPr id="20" name="矩形 19"/>
          <p:cNvSpPr/>
          <p:nvPr/>
        </p:nvSpPr>
        <p:spPr>
          <a:xfrm>
            <a:off x="6884390" y="2940992"/>
            <a:ext cx="80766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128582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</a:p>
        </p:txBody>
      </p:sp>
      <p:sp>
        <p:nvSpPr>
          <p:cNvPr id="21" name="矩形 20"/>
          <p:cNvSpPr/>
          <p:nvPr/>
        </p:nvSpPr>
        <p:spPr>
          <a:xfrm>
            <a:off x="5135037" y="4655318"/>
            <a:ext cx="74083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128582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</a:p>
        </p:txBody>
      </p:sp>
      <p:sp>
        <p:nvSpPr>
          <p:cNvPr id="22" name="矩形 21"/>
          <p:cNvSpPr/>
          <p:nvPr/>
        </p:nvSpPr>
        <p:spPr>
          <a:xfrm>
            <a:off x="6891260" y="4655320"/>
            <a:ext cx="79392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128582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1072785" y="2701316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1072785" y="2963438"/>
            <a:ext cx="3021501" cy="67274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9661460" y="2701316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8877647" y="2963438"/>
            <a:ext cx="2964152" cy="67274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1072785" y="4631716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1072785" y="4893838"/>
            <a:ext cx="3021501" cy="67274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9661460" y="4631716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Content Placeholder 2"/>
          <p:cNvSpPr txBox="1">
            <a:spLocks/>
          </p:cNvSpPr>
          <p:nvPr/>
        </p:nvSpPr>
        <p:spPr>
          <a:xfrm>
            <a:off x="8877647" y="4893838"/>
            <a:ext cx="2964152" cy="67274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33759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Up Arrow 64"/>
          <p:cNvSpPr/>
          <p:nvPr/>
        </p:nvSpPr>
        <p:spPr>
          <a:xfrm>
            <a:off x="6062257" y="2052559"/>
            <a:ext cx="452424" cy="5039670"/>
          </a:xfrm>
          <a:prstGeom prst="upArrow">
            <a:avLst>
              <a:gd name="adj1" fmla="val 50000"/>
              <a:gd name="adj2" fmla="val 6714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Bent Arrow 65"/>
          <p:cNvSpPr/>
          <p:nvPr/>
        </p:nvSpPr>
        <p:spPr>
          <a:xfrm>
            <a:off x="6174054" y="2928320"/>
            <a:ext cx="2854108" cy="4163910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Bent Arrow 53"/>
          <p:cNvSpPr/>
          <p:nvPr/>
        </p:nvSpPr>
        <p:spPr>
          <a:xfrm flipH="1">
            <a:off x="3575268" y="3765748"/>
            <a:ext cx="2854108" cy="3326481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Bent Arrow 50"/>
          <p:cNvSpPr/>
          <p:nvPr/>
        </p:nvSpPr>
        <p:spPr>
          <a:xfrm>
            <a:off x="6175422" y="4230988"/>
            <a:ext cx="2532380" cy="2861241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Bent Arrow 56"/>
          <p:cNvSpPr/>
          <p:nvPr/>
        </p:nvSpPr>
        <p:spPr>
          <a:xfrm flipH="1">
            <a:off x="4253640" y="4958034"/>
            <a:ext cx="2175733" cy="2276321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114451" y="4908936"/>
            <a:ext cx="2103559" cy="79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485422" y="3685302"/>
            <a:ext cx="2076131" cy="79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817108" y="4101114"/>
            <a:ext cx="2076131" cy="79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910919" y="2162680"/>
            <a:ext cx="2076131" cy="79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055591" y="2725512"/>
            <a:ext cx="2076131" cy="780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Freeform 245"/>
          <p:cNvSpPr>
            <a:spLocks/>
          </p:cNvSpPr>
          <p:nvPr/>
        </p:nvSpPr>
        <p:spPr bwMode="auto">
          <a:xfrm>
            <a:off x="5461505" y="5514742"/>
            <a:ext cx="404931" cy="404931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Freeform 5"/>
          <p:cNvSpPr>
            <a:spLocks noEditPoints="1"/>
          </p:cNvSpPr>
          <p:nvPr/>
        </p:nvSpPr>
        <p:spPr bwMode="auto">
          <a:xfrm>
            <a:off x="6608818" y="2333936"/>
            <a:ext cx="452258" cy="452258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reeform 217"/>
          <p:cNvSpPr>
            <a:spLocks noEditPoints="1"/>
          </p:cNvSpPr>
          <p:nvPr/>
        </p:nvSpPr>
        <p:spPr bwMode="auto">
          <a:xfrm>
            <a:off x="5524398" y="4349239"/>
            <a:ext cx="462651" cy="346988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Freeform 216"/>
          <p:cNvSpPr>
            <a:spLocks noEditPoints="1"/>
          </p:cNvSpPr>
          <p:nvPr/>
        </p:nvSpPr>
        <p:spPr bwMode="auto">
          <a:xfrm>
            <a:off x="6623986" y="4785967"/>
            <a:ext cx="414068" cy="416883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Freeform 135"/>
          <p:cNvSpPr>
            <a:spLocks noEditPoints="1"/>
          </p:cNvSpPr>
          <p:nvPr/>
        </p:nvSpPr>
        <p:spPr bwMode="auto">
          <a:xfrm>
            <a:off x="6581597" y="3511808"/>
            <a:ext cx="370434" cy="346988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81359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54" grpId="0" animBg="1"/>
      <p:bldP spid="51" grpId="0" animBg="1"/>
      <p:bldP spid="57" grpId="0" animBg="1"/>
      <p:bldP spid="67" grpId="0"/>
      <p:bldP spid="69" grpId="0"/>
      <p:bldP spid="70" grpId="0"/>
      <p:bldP spid="71" grpId="0"/>
      <p:bldP spid="72" grpId="0"/>
      <p:bldP spid="73" grpId="0" animBg="1"/>
      <p:bldP spid="74" grpId="0" animBg="1"/>
      <p:bldP spid="75" grpId="0" animBg="1"/>
      <p:bldP spid="76" grpId="0" animBg="1"/>
      <p:bldP spid="7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49"/>
          <p:cNvGrpSpPr/>
          <p:nvPr/>
        </p:nvGrpSpPr>
        <p:grpSpPr>
          <a:xfrm>
            <a:off x="5072138" y="2524732"/>
            <a:ext cx="1305896" cy="1605024"/>
            <a:chOff x="3606801" y="1795463"/>
            <a:chExt cx="928688" cy="1141413"/>
          </a:xfrm>
        </p:grpSpPr>
        <p:sp>
          <p:nvSpPr>
            <p:cNvPr id="6152" name="Freeform 8"/>
            <p:cNvSpPr>
              <a:spLocks/>
            </p:cNvSpPr>
            <p:nvPr/>
          </p:nvSpPr>
          <p:spPr bwMode="auto">
            <a:xfrm>
              <a:off x="3606801" y="1795463"/>
              <a:ext cx="928688" cy="1141413"/>
            </a:xfrm>
            <a:custGeom>
              <a:avLst/>
              <a:gdLst/>
              <a:ahLst/>
              <a:cxnLst>
                <a:cxn ang="0">
                  <a:pos x="3" y="110"/>
                </a:cxn>
                <a:cxn ang="0">
                  <a:pos x="247" y="0"/>
                </a:cxn>
                <a:cxn ang="0">
                  <a:pos x="247" y="303"/>
                </a:cxn>
                <a:cxn ang="0">
                  <a:pos x="21" y="303"/>
                </a:cxn>
                <a:cxn ang="0">
                  <a:pos x="3" y="110"/>
                </a:cxn>
              </a:cxnLst>
              <a:rect l="0" t="0" r="r" b="b"/>
              <a:pathLst>
                <a:path w="247" h="303">
                  <a:moveTo>
                    <a:pt x="3" y="110"/>
                  </a:moveTo>
                  <a:cubicBezTo>
                    <a:pt x="103" y="89"/>
                    <a:pt x="184" y="52"/>
                    <a:pt x="247" y="0"/>
                  </a:cubicBezTo>
                  <a:cubicBezTo>
                    <a:pt x="247" y="303"/>
                    <a:pt x="247" y="303"/>
                    <a:pt x="247" y="303"/>
                  </a:cubicBezTo>
                  <a:cubicBezTo>
                    <a:pt x="21" y="303"/>
                    <a:pt x="21" y="303"/>
                    <a:pt x="21" y="303"/>
                  </a:cubicBezTo>
                  <a:cubicBezTo>
                    <a:pt x="5" y="245"/>
                    <a:pt x="0" y="180"/>
                    <a:pt x="3" y="11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9"/>
            <p:cNvSpPr>
              <a:spLocks noEditPoints="1"/>
            </p:cNvSpPr>
            <p:nvPr/>
          </p:nvSpPr>
          <p:spPr bwMode="auto">
            <a:xfrm>
              <a:off x="3962400" y="2350968"/>
              <a:ext cx="275623" cy="307615"/>
            </a:xfrm>
            <a:custGeom>
              <a:avLst/>
              <a:gdLst/>
              <a:ahLst/>
              <a:cxnLst>
                <a:cxn ang="0">
                  <a:pos x="374" y="158"/>
                </a:cxn>
                <a:cxn ang="0">
                  <a:pos x="352" y="158"/>
                </a:cxn>
                <a:cxn ang="0">
                  <a:pos x="209" y="0"/>
                </a:cxn>
                <a:cxn ang="0">
                  <a:pos x="67" y="158"/>
                </a:cxn>
                <a:cxn ang="0">
                  <a:pos x="44" y="158"/>
                </a:cxn>
                <a:cxn ang="0">
                  <a:pos x="0" y="203"/>
                </a:cxn>
                <a:cxn ang="0">
                  <a:pos x="0" y="414"/>
                </a:cxn>
                <a:cxn ang="0">
                  <a:pos x="44" y="478"/>
                </a:cxn>
                <a:cxn ang="0">
                  <a:pos x="374" y="478"/>
                </a:cxn>
                <a:cxn ang="0">
                  <a:pos x="428" y="414"/>
                </a:cxn>
                <a:cxn ang="0">
                  <a:pos x="428" y="203"/>
                </a:cxn>
                <a:cxn ang="0">
                  <a:pos x="374" y="158"/>
                </a:cxn>
                <a:cxn ang="0">
                  <a:pos x="247" y="414"/>
                </a:cxn>
                <a:cxn ang="0">
                  <a:pos x="172" y="414"/>
                </a:cxn>
                <a:cxn ang="0">
                  <a:pos x="186" y="309"/>
                </a:cxn>
                <a:cxn ang="0">
                  <a:pos x="161" y="265"/>
                </a:cxn>
                <a:cxn ang="0">
                  <a:pos x="210" y="216"/>
                </a:cxn>
                <a:cxn ang="0">
                  <a:pos x="258" y="264"/>
                </a:cxn>
                <a:cxn ang="0">
                  <a:pos x="232" y="310"/>
                </a:cxn>
                <a:cxn ang="0">
                  <a:pos x="247" y="414"/>
                </a:cxn>
                <a:cxn ang="0">
                  <a:pos x="112" y="158"/>
                </a:cxn>
                <a:cxn ang="0">
                  <a:pos x="209" y="45"/>
                </a:cxn>
                <a:cxn ang="0">
                  <a:pos x="307" y="158"/>
                </a:cxn>
                <a:cxn ang="0">
                  <a:pos x="112" y="158"/>
                </a:cxn>
              </a:cxnLst>
              <a:rect l="0" t="0" r="r" b="b"/>
              <a:pathLst>
                <a:path w="428" h="478">
                  <a:moveTo>
                    <a:pt x="374" y="158"/>
                  </a:moveTo>
                  <a:cubicBezTo>
                    <a:pt x="352" y="158"/>
                    <a:pt x="352" y="158"/>
                    <a:pt x="352" y="158"/>
                  </a:cubicBezTo>
                  <a:cubicBezTo>
                    <a:pt x="352" y="58"/>
                    <a:pt x="292" y="0"/>
                    <a:pt x="209" y="0"/>
                  </a:cubicBezTo>
                  <a:cubicBezTo>
                    <a:pt x="127" y="0"/>
                    <a:pt x="67" y="58"/>
                    <a:pt x="67" y="158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11" y="158"/>
                    <a:pt x="0" y="170"/>
                    <a:pt x="0" y="203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47"/>
                    <a:pt x="11" y="478"/>
                    <a:pt x="44" y="478"/>
                  </a:cubicBezTo>
                  <a:cubicBezTo>
                    <a:pt x="374" y="478"/>
                    <a:pt x="374" y="478"/>
                    <a:pt x="374" y="478"/>
                  </a:cubicBezTo>
                  <a:cubicBezTo>
                    <a:pt x="407" y="478"/>
                    <a:pt x="428" y="447"/>
                    <a:pt x="428" y="414"/>
                  </a:cubicBezTo>
                  <a:cubicBezTo>
                    <a:pt x="428" y="203"/>
                    <a:pt x="428" y="203"/>
                    <a:pt x="428" y="203"/>
                  </a:cubicBezTo>
                  <a:cubicBezTo>
                    <a:pt x="428" y="170"/>
                    <a:pt x="407" y="158"/>
                    <a:pt x="374" y="158"/>
                  </a:cubicBezTo>
                  <a:moveTo>
                    <a:pt x="247" y="414"/>
                  </a:moveTo>
                  <a:cubicBezTo>
                    <a:pt x="172" y="414"/>
                    <a:pt x="172" y="414"/>
                    <a:pt x="172" y="414"/>
                  </a:cubicBezTo>
                  <a:cubicBezTo>
                    <a:pt x="186" y="309"/>
                    <a:pt x="186" y="309"/>
                    <a:pt x="186" y="309"/>
                  </a:cubicBezTo>
                  <a:cubicBezTo>
                    <a:pt x="171" y="301"/>
                    <a:pt x="161" y="283"/>
                    <a:pt x="161" y="265"/>
                  </a:cubicBezTo>
                  <a:cubicBezTo>
                    <a:pt x="161" y="238"/>
                    <a:pt x="183" y="216"/>
                    <a:pt x="210" y="216"/>
                  </a:cubicBezTo>
                  <a:cubicBezTo>
                    <a:pt x="236" y="216"/>
                    <a:pt x="258" y="237"/>
                    <a:pt x="258" y="264"/>
                  </a:cubicBezTo>
                  <a:cubicBezTo>
                    <a:pt x="258" y="282"/>
                    <a:pt x="248" y="302"/>
                    <a:pt x="232" y="310"/>
                  </a:cubicBezTo>
                  <a:lnTo>
                    <a:pt x="247" y="414"/>
                  </a:lnTo>
                  <a:close/>
                  <a:moveTo>
                    <a:pt x="112" y="158"/>
                  </a:moveTo>
                  <a:cubicBezTo>
                    <a:pt x="112" y="66"/>
                    <a:pt x="161" y="45"/>
                    <a:pt x="209" y="45"/>
                  </a:cubicBezTo>
                  <a:cubicBezTo>
                    <a:pt x="258" y="45"/>
                    <a:pt x="307" y="66"/>
                    <a:pt x="307" y="158"/>
                  </a:cubicBezTo>
                  <a:lnTo>
                    <a:pt x="112" y="1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50"/>
          <p:cNvGrpSpPr/>
          <p:nvPr/>
        </p:nvGrpSpPr>
        <p:grpSpPr>
          <a:xfrm>
            <a:off x="6462860" y="2520266"/>
            <a:ext cx="1303663" cy="1609489"/>
            <a:chOff x="4595813" y="1792288"/>
            <a:chExt cx="927100" cy="1144588"/>
          </a:xfrm>
        </p:grpSpPr>
        <p:sp>
          <p:nvSpPr>
            <p:cNvPr id="6153" name="Freeform 9"/>
            <p:cNvSpPr>
              <a:spLocks/>
            </p:cNvSpPr>
            <p:nvPr/>
          </p:nvSpPr>
          <p:spPr bwMode="auto">
            <a:xfrm>
              <a:off x="4595813" y="1792288"/>
              <a:ext cx="927100" cy="1144588"/>
            </a:xfrm>
            <a:custGeom>
              <a:avLst/>
              <a:gdLst/>
              <a:ahLst/>
              <a:cxnLst>
                <a:cxn ang="0">
                  <a:pos x="220" y="304"/>
                </a:cxn>
                <a:cxn ang="0">
                  <a:pos x="0" y="304"/>
                </a:cxn>
                <a:cxn ang="0">
                  <a:pos x="0" y="0"/>
                </a:cxn>
                <a:cxn ang="0">
                  <a:pos x="246" y="111"/>
                </a:cxn>
                <a:cxn ang="0">
                  <a:pos x="220" y="304"/>
                </a:cxn>
              </a:cxnLst>
              <a:rect l="0" t="0" r="r" b="b"/>
              <a:pathLst>
                <a:path w="246" h="304">
                  <a:moveTo>
                    <a:pt x="220" y="304"/>
                  </a:moveTo>
                  <a:cubicBezTo>
                    <a:pt x="0" y="304"/>
                    <a:pt x="0" y="304"/>
                    <a:pt x="0" y="30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6" y="56"/>
                    <a:pt x="158" y="93"/>
                    <a:pt x="246" y="111"/>
                  </a:cubicBezTo>
                  <a:cubicBezTo>
                    <a:pt x="243" y="183"/>
                    <a:pt x="235" y="247"/>
                    <a:pt x="220" y="304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100"/>
            <p:cNvSpPr>
              <a:spLocks noEditPoints="1"/>
            </p:cNvSpPr>
            <p:nvPr/>
          </p:nvSpPr>
          <p:spPr bwMode="auto">
            <a:xfrm>
              <a:off x="4800600" y="2355899"/>
              <a:ext cx="323697" cy="310304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51"/>
          <p:cNvGrpSpPr/>
          <p:nvPr/>
        </p:nvGrpSpPr>
        <p:grpSpPr>
          <a:xfrm>
            <a:off x="5208308" y="4219046"/>
            <a:ext cx="1169725" cy="1439834"/>
            <a:chOff x="3703638" y="3000375"/>
            <a:chExt cx="831850" cy="1023938"/>
          </a:xfrm>
        </p:grpSpPr>
        <p:sp>
          <p:nvSpPr>
            <p:cNvPr id="6155" name="Freeform 11"/>
            <p:cNvSpPr>
              <a:spLocks/>
            </p:cNvSpPr>
            <p:nvPr/>
          </p:nvSpPr>
          <p:spPr bwMode="auto">
            <a:xfrm>
              <a:off x="3703638" y="3000375"/>
              <a:ext cx="831850" cy="1023938"/>
            </a:xfrm>
            <a:custGeom>
              <a:avLst/>
              <a:gdLst/>
              <a:ahLst/>
              <a:cxnLst>
                <a:cxn ang="0">
                  <a:pos x="221" y="0"/>
                </a:cxn>
                <a:cxn ang="0">
                  <a:pos x="221" y="272"/>
                </a:cxn>
                <a:cxn ang="0">
                  <a:pos x="0" y="0"/>
                </a:cxn>
                <a:cxn ang="0">
                  <a:pos x="221" y="0"/>
                </a:cxn>
              </a:cxnLst>
              <a:rect l="0" t="0" r="r" b="b"/>
              <a:pathLst>
                <a:path w="221" h="272">
                  <a:moveTo>
                    <a:pt x="221" y="0"/>
                  </a:moveTo>
                  <a:cubicBezTo>
                    <a:pt x="221" y="272"/>
                    <a:pt x="221" y="272"/>
                    <a:pt x="221" y="272"/>
                  </a:cubicBezTo>
                  <a:cubicBezTo>
                    <a:pt x="108" y="207"/>
                    <a:pt x="34" y="116"/>
                    <a:pt x="0" y="0"/>
                  </a:cubicBezTo>
                  <a:lnTo>
                    <a:pt x="221" y="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131"/>
            <p:cNvSpPr>
              <a:spLocks/>
            </p:cNvSpPr>
            <p:nvPr/>
          </p:nvSpPr>
          <p:spPr bwMode="auto">
            <a:xfrm>
              <a:off x="4077352" y="3159042"/>
              <a:ext cx="321341" cy="326210"/>
            </a:xfrm>
            <a:custGeom>
              <a:avLst/>
              <a:gdLst/>
              <a:ahLst/>
              <a:cxnLst>
                <a:cxn ang="0">
                  <a:pos x="61" y="49"/>
                </a:cxn>
                <a:cxn ang="0">
                  <a:pos x="49" y="62"/>
                </a:cxn>
                <a:cxn ang="0">
                  <a:pos x="36" y="49"/>
                </a:cxn>
                <a:cxn ang="0">
                  <a:pos x="36" y="48"/>
                </a:cxn>
                <a:cxn ang="0">
                  <a:pos x="21" y="41"/>
                </a:cxn>
                <a:cxn ang="0">
                  <a:pos x="13" y="44"/>
                </a:cxn>
                <a:cxn ang="0">
                  <a:pos x="0" y="31"/>
                </a:cxn>
                <a:cxn ang="0">
                  <a:pos x="13" y="18"/>
                </a:cxn>
                <a:cxn ang="0">
                  <a:pos x="21" y="22"/>
                </a:cxn>
                <a:cxn ang="0">
                  <a:pos x="36" y="15"/>
                </a:cxn>
                <a:cxn ang="0">
                  <a:pos x="36" y="13"/>
                </a:cxn>
                <a:cxn ang="0">
                  <a:pos x="49" y="0"/>
                </a:cxn>
                <a:cxn ang="0">
                  <a:pos x="61" y="13"/>
                </a:cxn>
                <a:cxn ang="0">
                  <a:pos x="49" y="26"/>
                </a:cxn>
                <a:cxn ang="0">
                  <a:pos x="40" y="23"/>
                </a:cxn>
                <a:cxn ang="0">
                  <a:pos x="25" y="30"/>
                </a:cxn>
                <a:cxn ang="0">
                  <a:pos x="25" y="31"/>
                </a:cxn>
                <a:cxn ang="0">
                  <a:pos x="25" y="33"/>
                </a:cxn>
                <a:cxn ang="0">
                  <a:pos x="40" y="40"/>
                </a:cxn>
                <a:cxn ang="0">
                  <a:pos x="49" y="36"/>
                </a:cxn>
                <a:cxn ang="0">
                  <a:pos x="61" y="49"/>
                </a:cxn>
              </a:cxnLst>
              <a:rect l="0" t="0" r="r" b="b"/>
              <a:pathLst>
                <a:path w="61" h="62">
                  <a:moveTo>
                    <a:pt x="61" y="49"/>
                  </a:moveTo>
                  <a:cubicBezTo>
                    <a:pt x="61" y="56"/>
                    <a:pt x="56" y="62"/>
                    <a:pt x="49" y="62"/>
                  </a:cubicBezTo>
                  <a:cubicBezTo>
                    <a:pt x="41" y="62"/>
                    <a:pt x="36" y="56"/>
                    <a:pt x="36" y="49"/>
                  </a:cubicBezTo>
                  <a:cubicBezTo>
                    <a:pt x="36" y="49"/>
                    <a:pt x="36" y="48"/>
                    <a:pt x="36" y="48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9" y="43"/>
                    <a:pt x="16" y="44"/>
                    <a:pt x="13" y="44"/>
                  </a:cubicBezTo>
                  <a:cubicBezTo>
                    <a:pt x="6" y="44"/>
                    <a:pt x="0" y="38"/>
                    <a:pt x="0" y="31"/>
                  </a:cubicBezTo>
                  <a:cubicBezTo>
                    <a:pt x="0" y="24"/>
                    <a:pt x="6" y="18"/>
                    <a:pt x="13" y="18"/>
                  </a:cubicBezTo>
                  <a:cubicBezTo>
                    <a:pt x="16" y="18"/>
                    <a:pt x="19" y="20"/>
                    <a:pt x="21" y="22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4"/>
                    <a:pt x="36" y="14"/>
                    <a:pt x="36" y="13"/>
                  </a:cubicBezTo>
                  <a:cubicBezTo>
                    <a:pt x="36" y="6"/>
                    <a:pt x="41" y="0"/>
                    <a:pt x="49" y="0"/>
                  </a:cubicBezTo>
                  <a:cubicBezTo>
                    <a:pt x="56" y="0"/>
                    <a:pt x="61" y="6"/>
                    <a:pt x="61" y="13"/>
                  </a:cubicBezTo>
                  <a:cubicBezTo>
                    <a:pt x="61" y="20"/>
                    <a:pt x="56" y="26"/>
                    <a:pt x="49" y="26"/>
                  </a:cubicBezTo>
                  <a:cubicBezTo>
                    <a:pt x="45" y="26"/>
                    <a:pt x="42" y="25"/>
                    <a:pt x="40" y="23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1"/>
                    <a:pt x="25" y="31"/>
                  </a:cubicBezTo>
                  <a:cubicBezTo>
                    <a:pt x="25" y="32"/>
                    <a:pt x="25" y="32"/>
                    <a:pt x="25" y="33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2" y="38"/>
                    <a:pt x="45" y="36"/>
                    <a:pt x="49" y="36"/>
                  </a:cubicBezTo>
                  <a:cubicBezTo>
                    <a:pt x="56" y="36"/>
                    <a:pt x="61" y="42"/>
                    <a:pt x="61" y="4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52"/>
          <p:cNvGrpSpPr/>
          <p:nvPr/>
        </p:nvGrpSpPr>
        <p:grpSpPr>
          <a:xfrm>
            <a:off x="6462860" y="4219046"/>
            <a:ext cx="1145170" cy="1446530"/>
            <a:chOff x="4595813" y="3000375"/>
            <a:chExt cx="814388" cy="1028700"/>
          </a:xfrm>
        </p:grpSpPr>
        <p:sp>
          <p:nvSpPr>
            <p:cNvPr id="6154" name="Freeform 10"/>
            <p:cNvSpPr>
              <a:spLocks/>
            </p:cNvSpPr>
            <p:nvPr/>
          </p:nvSpPr>
          <p:spPr bwMode="auto">
            <a:xfrm>
              <a:off x="4595813" y="3000375"/>
              <a:ext cx="814388" cy="1028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6" y="0"/>
                </a:cxn>
                <a:cxn ang="0">
                  <a:pos x="0" y="273"/>
                </a:cxn>
                <a:cxn ang="0">
                  <a:pos x="0" y="0"/>
                </a:cxn>
              </a:cxnLst>
              <a:rect l="0" t="0" r="r" b="b"/>
              <a:pathLst>
                <a:path w="216" h="273">
                  <a:moveTo>
                    <a:pt x="0" y="0"/>
                  </a:moveTo>
                  <a:cubicBezTo>
                    <a:pt x="216" y="0"/>
                    <a:pt x="216" y="0"/>
                    <a:pt x="216" y="0"/>
                  </a:cubicBezTo>
                  <a:cubicBezTo>
                    <a:pt x="178" y="134"/>
                    <a:pt x="106" y="225"/>
                    <a:pt x="0" y="27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62"/>
            <p:cNvSpPr>
              <a:spLocks noEditPoints="1"/>
            </p:cNvSpPr>
            <p:nvPr/>
          </p:nvSpPr>
          <p:spPr bwMode="auto">
            <a:xfrm>
              <a:off x="4737209" y="3175053"/>
              <a:ext cx="330417" cy="333059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17"/>
          <p:cNvGrpSpPr/>
          <p:nvPr/>
        </p:nvGrpSpPr>
        <p:grpSpPr>
          <a:xfrm>
            <a:off x="1620681" y="2110451"/>
            <a:ext cx="2124026" cy="716484"/>
            <a:chOff x="844734" y="1952199"/>
            <a:chExt cx="2287091" cy="387461"/>
          </a:xfrm>
        </p:grpSpPr>
        <p:sp>
          <p:nvSpPr>
            <p:cNvPr id="26" name="Footer Text"/>
            <p:cNvSpPr txBox="1"/>
            <p:nvPr/>
          </p:nvSpPr>
          <p:spPr>
            <a:xfrm>
              <a:off x="844734" y="2099987"/>
              <a:ext cx="2287091" cy="2396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778588" y="1952199"/>
              <a:ext cx="1353237" cy="127743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32"/>
          <p:cNvGrpSpPr/>
          <p:nvPr/>
        </p:nvGrpSpPr>
        <p:grpSpPr>
          <a:xfrm>
            <a:off x="1780240" y="4973662"/>
            <a:ext cx="2124026" cy="730660"/>
            <a:chOff x="844734" y="1957547"/>
            <a:chExt cx="2287091" cy="362048"/>
          </a:xfrm>
        </p:grpSpPr>
        <p:sp>
          <p:nvSpPr>
            <p:cNvPr id="29" name="Footer Text"/>
            <p:cNvSpPr txBox="1"/>
            <p:nvPr/>
          </p:nvSpPr>
          <p:spPr>
            <a:xfrm>
              <a:off x="844734" y="2099987"/>
              <a:ext cx="2287091" cy="2196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778588" y="1957547"/>
              <a:ext cx="1353237" cy="11704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38"/>
          <p:cNvGrpSpPr/>
          <p:nvPr/>
        </p:nvGrpSpPr>
        <p:grpSpPr>
          <a:xfrm>
            <a:off x="9010428" y="2081363"/>
            <a:ext cx="2124026" cy="679307"/>
            <a:chOff x="844734" y="1932077"/>
            <a:chExt cx="2287091" cy="483090"/>
          </a:xfrm>
        </p:grpSpPr>
        <p:sp>
          <p:nvSpPr>
            <p:cNvPr id="32" name="Footer Text"/>
            <p:cNvSpPr txBox="1"/>
            <p:nvPr/>
          </p:nvSpPr>
          <p:spPr>
            <a:xfrm>
              <a:off x="844734" y="2099986"/>
              <a:ext cx="2287091" cy="31518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44734" y="1932077"/>
              <a:ext cx="1353237" cy="167987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44"/>
          <p:cNvGrpSpPr/>
          <p:nvPr/>
        </p:nvGrpSpPr>
        <p:grpSpPr>
          <a:xfrm>
            <a:off x="8796127" y="4973677"/>
            <a:ext cx="2124026" cy="730657"/>
            <a:chOff x="844734" y="1957547"/>
            <a:chExt cx="2287091" cy="362045"/>
          </a:xfrm>
        </p:grpSpPr>
        <p:sp>
          <p:nvSpPr>
            <p:cNvPr id="35" name="Footer Text"/>
            <p:cNvSpPr txBox="1"/>
            <p:nvPr/>
          </p:nvSpPr>
          <p:spPr>
            <a:xfrm>
              <a:off x="844734" y="2099985"/>
              <a:ext cx="2287091" cy="2196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844734" y="1957547"/>
              <a:ext cx="1353237" cy="11704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81"/>
          <p:cNvGrpSpPr/>
          <p:nvPr/>
        </p:nvGrpSpPr>
        <p:grpSpPr>
          <a:xfrm flipV="1">
            <a:off x="4104622" y="5185996"/>
            <a:ext cx="1573399" cy="308440"/>
            <a:chOff x="2712812" y="1457456"/>
            <a:chExt cx="1118923" cy="223062"/>
          </a:xfrm>
        </p:grpSpPr>
        <p:cxnSp>
          <p:nvCxnSpPr>
            <p:cNvPr id="38" name="Straight Connector 37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0800000" flipV="1">
              <a:off x="2712812" y="1457456"/>
              <a:ext cx="879870" cy="1615"/>
            </a:xfrm>
            <a:prstGeom prst="line">
              <a:avLst/>
            </a:prstGeom>
            <a:ln w="19050" cap="rnd">
              <a:solidFill>
                <a:schemeClr val="accent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81"/>
          <p:cNvGrpSpPr/>
          <p:nvPr/>
        </p:nvGrpSpPr>
        <p:grpSpPr>
          <a:xfrm flipH="1" flipV="1">
            <a:off x="7094192" y="5187112"/>
            <a:ext cx="1492394" cy="306207"/>
            <a:chOff x="2770419" y="1459071"/>
            <a:chExt cx="1061316" cy="221447"/>
          </a:xfrm>
        </p:grpSpPr>
        <p:cxnSp>
          <p:nvCxnSpPr>
            <p:cNvPr id="41" name="Straight Connector 40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 flipV="1">
              <a:off x="2770419" y="1459071"/>
              <a:ext cx="822263" cy="2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81"/>
          <p:cNvGrpSpPr/>
          <p:nvPr/>
        </p:nvGrpSpPr>
        <p:grpSpPr>
          <a:xfrm>
            <a:off x="3964917" y="2626349"/>
            <a:ext cx="1573399" cy="308440"/>
            <a:chOff x="2712812" y="1457456"/>
            <a:chExt cx="1118923" cy="223062"/>
          </a:xfrm>
        </p:grpSpPr>
        <p:cxnSp>
          <p:nvCxnSpPr>
            <p:cNvPr id="44" name="Straight Connector 43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10800000" flipV="1">
              <a:off x="2712812" y="1457456"/>
              <a:ext cx="879870" cy="1615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81"/>
          <p:cNvGrpSpPr/>
          <p:nvPr/>
        </p:nvGrpSpPr>
        <p:grpSpPr>
          <a:xfrm flipH="1">
            <a:off x="7317584" y="2627465"/>
            <a:ext cx="1492394" cy="306207"/>
            <a:chOff x="2770419" y="1459071"/>
            <a:chExt cx="1061316" cy="221447"/>
          </a:xfrm>
        </p:grpSpPr>
        <p:cxnSp>
          <p:nvCxnSpPr>
            <p:cNvPr id="47" name="Straight Connector 46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H="1" flipV="1">
              <a:off x="2770419" y="1459071"/>
              <a:ext cx="822263" cy="2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矩形 39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32234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Block Arc 45"/>
          <p:cNvSpPr/>
          <p:nvPr/>
        </p:nvSpPr>
        <p:spPr>
          <a:xfrm rot="2700000">
            <a:off x="2474960" y="2885796"/>
            <a:ext cx="2279282" cy="2279281"/>
          </a:xfrm>
          <a:prstGeom prst="blockArc">
            <a:avLst>
              <a:gd name="adj1" fmla="val 19782491"/>
              <a:gd name="adj2" fmla="val 13507335"/>
              <a:gd name="adj3" fmla="val 653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10"/>
          <p:cNvGrpSpPr/>
          <p:nvPr/>
        </p:nvGrpSpPr>
        <p:grpSpPr>
          <a:xfrm>
            <a:off x="1481619" y="2496599"/>
            <a:ext cx="3668150" cy="3814224"/>
            <a:chOff x="630206" y="1507089"/>
            <a:chExt cx="2608605" cy="2712486"/>
          </a:xfrm>
        </p:grpSpPr>
        <p:grpSp>
          <p:nvGrpSpPr>
            <p:cNvPr id="5" name="Group 53"/>
            <p:cNvGrpSpPr/>
            <p:nvPr/>
          </p:nvGrpSpPr>
          <p:grpSpPr>
            <a:xfrm rot="21351568">
              <a:off x="630206" y="3582137"/>
              <a:ext cx="1112944" cy="637438"/>
              <a:chOff x="2355915" y="3857572"/>
              <a:chExt cx="1347923" cy="772022"/>
            </a:xfrm>
          </p:grpSpPr>
          <p:sp>
            <p:nvSpPr>
              <p:cNvPr id="31" name="Rectangle 30"/>
              <p:cNvSpPr/>
              <p:nvPr/>
            </p:nvSpPr>
            <p:spPr>
              <a:xfrm rot="2700000">
                <a:off x="3093973" y="3472415"/>
                <a:ext cx="224707" cy="99502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Rounded Rectangle 31"/>
              <p:cNvSpPr/>
              <p:nvPr/>
            </p:nvSpPr>
            <p:spPr>
              <a:xfrm rot="2700000">
                <a:off x="2538069" y="4020237"/>
                <a:ext cx="427203" cy="791512"/>
              </a:xfrm>
              <a:prstGeom prst="round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0" name="Block Arc 29"/>
            <p:cNvSpPr/>
            <p:nvPr/>
          </p:nvSpPr>
          <p:spPr>
            <a:xfrm rot="2700000">
              <a:off x="1114680" y="1507089"/>
              <a:ext cx="2124132" cy="2124131"/>
            </a:xfrm>
            <a:prstGeom prst="blockArc">
              <a:avLst>
                <a:gd name="adj1" fmla="val 21433357"/>
                <a:gd name="adj2" fmla="val 13378235"/>
                <a:gd name="adj3" fmla="val 474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9" name="Block Arc 48"/>
          <p:cNvSpPr/>
          <p:nvPr/>
        </p:nvSpPr>
        <p:spPr>
          <a:xfrm rot="2700000">
            <a:off x="2787753" y="3198589"/>
            <a:ext cx="1653696" cy="1653694"/>
          </a:xfrm>
          <a:prstGeom prst="blockArc">
            <a:avLst>
              <a:gd name="adj1" fmla="val 17805926"/>
              <a:gd name="adj2" fmla="val 13444767"/>
              <a:gd name="adj3" fmla="val 748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Oval 51"/>
          <p:cNvSpPr/>
          <p:nvPr/>
        </p:nvSpPr>
        <p:spPr>
          <a:xfrm rot="2700000">
            <a:off x="3037985" y="3448822"/>
            <a:ext cx="1153230" cy="115322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" name="Group 73"/>
          <p:cNvGrpSpPr/>
          <p:nvPr/>
        </p:nvGrpSpPr>
        <p:grpSpPr>
          <a:xfrm>
            <a:off x="3668800" y="2578015"/>
            <a:ext cx="3167070" cy="306208"/>
            <a:chOff x="2901397" y="1463917"/>
            <a:chExt cx="2252262" cy="221448"/>
          </a:xfrm>
        </p:grpSpPr>
        <p:cxnSp>
          <p:nvCxnSpPr>
            <p:cNvPr id="60" name="Straight Connector 59"/>
            <p:cNvCxnSpPr/>
            <p:nvPr/>
          </p:nvCxnSpPr>
          <p:spPr>
            <a:xfrm flipH="1" flipV="1">
              <a:off x="4914605" y="1465097"/>
              <a:ext cx="239054" cy="220268"/>
            </a:xfrm>
            <a:prstGeom prst="line">
              <a:avLst/>
            </a:prstGeom>
            <a:ln w="12700" cap="rnd">
              <a:solidFill>
                <a:schemeClr val="accent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0800000">
              <a:off x="2901397" y="1463917"/>
              <a:ext cx="2013208" cy="1615"/>
            </a:xfrm>
            <a:prstGeom prst="line">
              <a:avLst/>
            </a:prstGeom>
            <a:ln w="12700" cap="rnd">
              <a:solidFill>
                <a:schemeClr val="accent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73"/>
          <p:cNvGrpSpPr/>
          <p:nvPr/>
        </p:nvGrpSpPr>
        <p:grpSpPr>
          <a:xfrm>
            <a:off x="3668801" y="2966276"/>
            <a:ext cx="2646018" cy="306208"/>
            <a:chOff x="2901397" y="1463917"/>
            <a:chExt cx="1881716" cy="221448"/>
          </a:xfrm>
        </p:grpSpPr>
        <p:cxnSp>
          <p:nvCxnSpPr>
            <p:cNvPr id="68" name="Straight Connector 67"/>
            <p:cNvCxnSpPr/>
            <p:nvPr/>
          </p:nvCxnSpPr>
          <p:spPr>
            <a:xfrm flipH="1" flipV="1">
              <a:off x="4544059" y="1465097"/>
              <a:ext cx="239054" cy="220268"/>
            </a:xfrm>
            <a:prstGeom prst="line">
              <a:avLst/>
            </a:prstGeom>
            <a:ln w="1270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0800000">
              <a:off x="2901397" y="1463917"/>
              <a:ext cx="1642662" cy="1615"/>
            </a:xfrm>
            <a:prstGeom prst="line">
              <a:avLst/>
            </a:prstGeom>
            <a:ln w="1270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3"/>
          <p:cNvGrpSpPr/>
          <p:nvPr/>
        </p:nvGrpSpPr>
        <p:grpSpPr>
          <a:xfrm>
            <a:off x="3668801" y="3263400"/>
            <a:ext cx="2202716" cy="306211"/>
            <a:chOff x="2683251" y="1463915"/>
            <a:chExt cx="1566462" cy="221450"/>
          </a:xfrm>
        </p:grpSpPr>
        <p:cxnSp>
          <p:nvCxnSpPr>
            <p:cNvPr id="82" name="Straight Connector 81"/>
            <p:cNvCxnSpPr/>
            <p:nvPr/>
          </p:nvCxnSpPr>
          <p:spPr>
            <a:xfrm flipH="1" flipV="1">
              <a:off x="4010659" y="1465097"/>
              <a:ext cx="239054" cy="220268"/>
            </a:xfrm>
            <a:prstGeom prst="line">
              <a:avLst/>
            </a:prstGeom>
            <a:ln w="12700" cap="rnd">
              <a:solidFill>
                <a:schemeClr val="accent3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10800000" flipV="1">
              <a:off x="2683251" y="1463915"/>
              <a:ext cx="1325760" cy="1182"/>
            </a:xfrm>
            <a:prstGeom prst="line">
              <a:avLst/>
            </a:prstGeom>
            <a:ln w="12700" cap="rnd">
              <a:solidFill>
                <a:schemeClr val="accent3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73"/>
          <p:cNvGrpSpPr/>
          <p:nvPr/>
        </p:nvGrpSpPr>
        <p:grpSpPr>
          <a:xfrm>
            <a:off x="4065257" y="3612241"/>
            <a:ext cx="1285208" cy="304577"/>
            <a:chOff x="2683251" y="1465095"/>
            <a:chExt cx="913976" cy="220268"/>
          </a:xfrm>
        </p:grpSpPr>
        <p:cxnSp>
          <p:nvCxnSpPr>
            <p:cNvPr id="88" name="Straight Connector 87"/>
            <p:cNvCxnSpPr/>
            <p:nvPr/>
          </p:nvCxnSpPr>
          <p:spPr>
            <a:xfrm flipH="1" flipV="1">
              <a:off x="3358173" y="1465095"/>
              <a:ext cx="239054" cy="220268"/>
            </a:xfrm>
            <a:prstGeom prst="line">
              <a:avLst/>
            </a:prstGeom>
            <a:ln w="12700" cap="rnd">
              <a:solidFill>
                <a:schemeClr val="accent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10800000">
              <a:off x="2683251" y="1465097"/>
              <a:ext cx="674922" cy="1615"/>
            </a:xfrm>
            <a:prstGeom prst="line">
              <a:avLst/>
            </a:prstGeom>
            <a:ln w="12700" cap="rnd">
              <a:solidFill>
                <a:schemeClr val="accent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Text Placeholder 3"/>
          <p:cNvSpPr txBox="1">
            <a:spLocks/>
          </p:cNvSpPr>
          <p:nvPr/>
        </p:nvSpPr>
        <p:spPr>
          <a:xfrm>
            <a:off x="6687493" y="3034161"/>
            <a:ext cx="410369" cy="268279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b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92" name="Text Placeholder 3"/>
          <p:cNvSpPr txBox="1">
            <a:spLocks/>
          </p:cNvSpPr>
          <p:nvPr/>
        </p:nvSpPr>
        <p:spPr>
          <a:xfrm>
            <a:off x="6181226" y="3420222"/>
            <a:ext cx="410369" cy="268279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b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65%</a:t>
            </a:r>
          </a:p>
        </p:txBody>
      </p:sp>
      <p:sp>
        <p:nvSpPr>
          <p:cNvPr id="93" name="Text Placeholder 3"/>
          <p:cNvSpPr txBox="1">
            <a:spLocks/>
          </p:cNvSpPr>
          <p:nvPr/>
        </p:nvSpPr>
        <p:spPr>
          <a:xfrm>
            <a:off x="5633387" y="3724799"/>
            <a:ext cx="410369" cy="268279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b="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75%</a:t>
            </a:r>
          </a:p>
        </p:txBody>
      </p:sp>
      <p:sp>
        <p:nvSpPr>
          <p:cNvPr id="94" name="Text Placeholder 3"/>
          <p:cNvSpPr txBox="1">
            <a:spLocks/>
          </p:cNvSpPr>
          <p:nvPr/>
        </p:nvSpPr>
        <p:spPr>
          <a:xfrm>
            <a:off x="5111020" y="4104011"/>
            <a:ext cx="524181" cy="268279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b="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100%</a:t>
            </a:r>
          </a:p>
        </p:txBody>
      </p:sp>
      <p:sp>
        <p:nvSpPr>
          <p:cNvPr id="95" name="Freeform 46"/>
          <p:cNvSpPr>
            <a:spLocks noEditPoints="1"/>
          </p:cNvSpPr>
          <p:nvPr/>
        </p:nvSpPr>
        <p:spPr bwMode="auto">
          <a:xfrm>
            <a:off x="7345914" y="2509324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Freeform 46"/>
          <p:cNvSpPr>
            <a:spLocks noEditPoints="1"/>
          </p:cNvSpPr>
          <p:nvPr/>
        </p:nvSpPr>
        <p:spPr bwMode="auto">
          <a:xfrm>
            <a:off x="7345914" y="3540633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Freeform 46"/>
          <p:cNvSpPr>
            <a:spLocks noEditPoints="1"/>
          </p:cNvSpPr>
          <p:nvPr/>
        </p:nvSpPr>
        <p:spPr bwMode="auto">
          <a:xfrm>
            <a:off x="7345914" y="4558683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Freeform 46"/>
          <p:cNvSpPr>
            <a:spLocks noEditPoints="1"/>
          </p:cNvSpPr>
          <p:nvPr/>
        </p:nvSpPr>
        <p:spPr bwMode="auto">
          <a:xfrm>
            <a:off x="7345914" y="5576734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Group 30"/>
          <p:cNvGrpSpPr/>
          <p:nvPr/>
        </p:nvGrpSpPr>
        <p:grpSpPr>
          <a:xfrm>
            <a:off x="8203117" y="2512003"/>
            <a:ext cx="2466605" cy="703758"/>
            <a:chOff x="1270277" y="1233504"/>
            <a:chExt cx="3048000" cy="500478"/>
          </a:xfrm>
        </p:grpSpPr>
        <p:sp>
          <p:nvSpPr>
            <p:cNvPr id="100" name="Text Placeholder 3"/>
            <p:cNvSpPr txBox="1">
              <a:spLocks/>
            </p:cNvSpPr>
            <p:nvPr/>
          </p:nvSpPr>
          <p:spPr>
            <a:xfrm>
              <a:off x="1270277" y="1233504"/>
              <a:ext cx="1552979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Text Placeholder 3"/>
            <p:cNvSpPr txBox="1">
              <a:spLocks/>
            </p:cNvSpPr>
            <p:nvPr/>
          </p:nvSpPr>
          <p:spPr>
            <a:xfrm>
              <a:off x="1270277" y="1418801"/>
              <a:ext cx="3048000" cy="31518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30"/>
          <p:cNvGrpSpPr/>
          <p:nvPr/>
        </p:nvGrpSpPr>
        <p:grpSpPr>
          <a:xfrm>
            <a:off x="8203117" y="3543312"/>
            <a:ext cx="2466605" cy="703758"/>
            <a:chOff x="1270277" y="1233504"/>
            <a:chExt cx="3048000" cy="500478"/>
          </a:xfrm>
        </p:grpSpPr>
        <p:sp>
          <p:nvSpPr>
            <p:cNvPr id="103" name="Text Placeholder 3"/>
            <p:cNvSpPr txBox="1">
              <a:spLocks/>
            </p:cNvSpPr>
            <p:nvPr/>
          </p:nvSpPr>
          <p:spPr>
            <a:xfrm>
              <a:off x="1270277" y="1233504"/>
              <a:ext cx="1552979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Text Placeholder 3"/>
            <p:cNvSpPr txBox="1">
              <a:spLocks/>
            </p:cNvSpPr>
            <p:nvPr/>
          </p:nvSpPr>
          <p:spPr>
            <a:xfrm>
              <a:off x="1270277" y="1418801"/>
              <a:ext cx="3048000" cy="31518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30"/>
          <p:cNvGrpSpPr/>
          <p:nvPr/>
        </p:nvGrpSpPr>
        <p:grpSpPr>
          <a:xfrm>
            <a:off x="8203117" y="4561362"/>
            <a:ext cx="2466605" cy="703758"/>
            <a:chOff x="1270277" y="1233504"/>
            <a:chExt cx="3048000" cy="500478"/>
          </a:xfrm>
        </p:grpSpPr>
        <p:sp>
          <p:nvSpPr>
            <p:cNvPr id="106" name="Text Placeholder 3"/>
            <p:cNvSpPr txBox="1">
              <a:spLocks/>
            </p:cNvSpPr>
            <p:nvPr/>
          </p:nvSpPr>
          <p:spPr>
            <a:xfrm>
              <a:off x="1270277" y="1233504"/>
              <a:ext cx="1552979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mtClean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Text Placeholder 3"/>
            <p:cNvSpPr txBox="1">
              <a:spLocks/>
            </p:cNvSpPr>
            <p:nvPr/>
          </p:nvSpPr>
          <p:spPr>
            <a:xfrm>
              <a:off x="1270277" y="1418801"/>
              <a:ext cx="3048000" cy="31518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30"/>
          <p:cNvGrpSpPr/>
          <p:nvPr/>
        </p:nvGrpSpPr>
        <p:grpSpPr>
          <a:xfrm>
            <a:off x="8203117" y="5579413"/>
            <a:ext cx="2466605" cy="703758"/>
            <a:chOff x="1270277" y="1233504"/>
            <a:chExt cx="3048000" cy="500478"/>
          </a:xfrm>
        </p:grpSpPr>
        <p:sp>
          <p:nvSpPr>
            <p:cNvPr id="109" name="Text Placeholder 3"/>
            <p:cNvSpPr txBox="1">
              <a:spLocks/>
            </p:cNvSpPr>
            <p:nvPr/>
          </p:nvSpPr>
          <p:spPr>
            <a:xfrm>
              <a:off x="1270277" y="1233504"/>
              <a:ext cx="1552979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mtClean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Text Placeholder 3"/>
            <p:cNvSpPr txBox="1">
              <a:spLocks/>
            </p:cNvSpPr>
            <p:nvPr/>
          </p:nvSpPr>
          <p:spPr>
            <a:xfrm>
              <a:off x="1270277" y="1418801"/>
              <a:ext cx="3048000" cy="31518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0364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500"/>
                            </p:stCondLst>
                            <p:childTnLst>
                              <p:par>
                                <p:cTn id="9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9" grpId="0" animBg="1"/>
      <p:bldP spid="52" grpId="0" animBg="1"/>
      <p:bldP spid="91" grpId="0"/>
      <p:bldP spid="92" grpId="0"/>
      <p:bldP spid="93" grpId="0"/>
      <p:bldP spid="94" grpId="0"/>
      <p:bldP spid="95" grpId="0" animBg="1"/>
      <p:bldP spid="96" grpId="0" animBg="1"/>
      <p:bldP spid="97" grpId="0" animBg="1"/>
      <p:bldP spid="9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4297306" y="2096708"/>
            <a:ext cx="4209429" cy="4209427"/>
            <a:chOff x="4297306" y="2096708"/>
            <a:chExt cx="4209429" cy="4209427"/>
          </a:xfrm>
          <a:solidFill>
            <a:schemeClr val="accent5"/>
          </a:solidFill>
        </p:grpSpPr>
        <p:sp>
          <p:nvSpPr>
            <p:cNvPr id="43" name="任意多边形 42"/>
            <p:cNvSpPr/>
            <p:nvPr/>
          </p:nvSpPr>
          <p:spPr>
            <a:xfrm>
              <a:off x="5899445" y="3698845"/>
              <a:ext cx="1005151" cy="1005151"/>
            </a:xfrm>
            <a:custGeom>
              <a:avLst/>
              <a:gdLst>
                <a:gd name="connsiteX0" fmla="*/ 0 w 1005151"/>
                <a:gd name="connsiteY0" fmla="*/ 502576 h 1005151"/>
                <a:gd name="connsiteX1" fmla="*/ 502576 w 1005151"/>
                <a:gd name="connsiteY1" fmla="*/ 0 h 1005151"/>
                <a:gd name="connsiteX2" fmla="*/ 1005152 w 1005151"/>
                <a:gd name="connsiteY2" fmla="*/ 502576 h 1005151"/>
                <a:gd name="connsiteX3" fmla="*/ 502576 w 1005151"/>
                <a:gd name="connsiteY3" fmla="*/ 1005152 h 1005151"/>
                <a:gd name="connsiteX4" fmla="*/ 0 w 1005151"/>
                <a:gd name="connsiteY4" fmla="*/ 502576 h 100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5151" h="1005151">
                  <a:moveTo>
                    <a:pt x="0" y="502576"/>
                  </a:moveTo>
                  <a:cubicBezTo>
                    <a:pt x="0" y="225011"/>
                    <a:pt x="225011" y="0"/>
                    <a:pt x="502576" y="0"/>
                  </a:cubicBezTo>
                  <a:cubicBezTo>
                    <a:pt x="780141" y="0"/>
                    <a:pt x="1005152" y="225011"/>
                    <a:pt x="1005152" y="502576"/>
                  </a:cubicBezTo>
                  <a:cubicBezTo>
                    <a:pt x="1005152" y="780141"/>
                    <a:pt x="780141" y="1005152"/>
                    <a:pt x="502576" y="1005152"/>
                  </a:cubicBezTo>
                  <a:cubicBezTo>
                    <a:pt x="225011" y="1005152"/>
                    <a:pt x="0" y="780141"/>
                    <a:pt x="0" y="502576"/>
                  </a:cubicBezTo>
                  <a:close/>
                </a:path>
              </a:pathLst>
            </a:custGeom>
            <a:solidFill>
              <a:schemeClr val="accent5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157361" tIns="157361" rIns="157361" bIns="157361" numCol="1" spcCol="1270" anchor="ctr" anchorCtr="0">
              <a:noAutofit/>
            </a:bodyPr>
            <a:lstStyle/>
            <a:p>
              <a:pPr lvl="0" algn="ctr" defTabSz="355600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</a:pPr>
              <a:endParaRPr lang="id-ID" sz="1400" b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5648162" y="2096708"/>
              <a:ext cx="1507716" cy="1507716"/>
            </a:xfrm>
            <a:custGeom>
              <a:avLst/>
              <a:gdLst>
                <a:gd name="connsiteX0" fmla="*/ 0 w 1507716"/>
                <a:gd name="connsiteY0" fmla="*/ 753858 h 1507716"/>
                <a:gd name="connsiteX1" fmla="*/ 753858 w 1507716"/>
                <a:gd name="connsiteY1" fmla="*/ 0 h 1507716"/>
                <a:gd name="connsiteX2" fmla="*/ 1507716 w 1507716"/>
                <a:gd name="connsiteY2" fmla="*/ 753858 h 1507716"/>
                <a:gd name="connsiteX3" fmla="*/ 753858 w 1507716"/>
                <a:gd name="connsiteY3" fmla="*/ 1507716 h 1507716"/>
                <a:gd name="connsiteX4" fmla="*/ 0 w 1507716"/>
                <a:gd name="connsiteY4" fmla="*/ 753858 h 1507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716" h="1507716">
                  <a:moveTo>
                    <a:pt x="0" y="753858"/>
                  </a:moveTo>
                  <a:cubicBezTo>
                    <a:pt x="0" y="337514"/>
                    <a:pt x="337514" y="0"/>
                    <a:pt x="753858" y="0"/>
                  </a:cubicBezTo>
                  <a:cubicBezTo>
                    <a:pt x="1170202" y="0"/>
                    <a:pt x="1507716" y="337514"/>
                    <a:pt x="1507716" y="753858"/>
                  </a:cubicBezTo>
                  <a:cubicBezTo>
                    <a:pt x="1507716" y="1170202"/>
                    <a:pt x="1170202" y="1507716"/>
                    <a:pt x="753858" y="1507716"/>
                  </a:cubicBezTo>
                  <a:cubicBezTo>
                    <a:pt x="337514" y="1507716"/>
                    <a:pt x="0" y="1170202"/>
                    <a:pt x="0" y="753858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30960" tIns="230960" rIns="230960" bIns="230960" numCol="1" spcCol="1270" anchor="ctr" anchorCtr="0">
              <a:noAutofit/>
            </a:bodyPr>
            <a:lstStyle/>
            <a:p>
              <a:pPr lvl="0" algn="ctr" defTabSz="355600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</a:pPr>
              <a:endParaRPr lang="id-ID" sz="140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6999019" y="3447563"/>
              <a:ext cx="1507716" cy="1507716"/>
            </a:xfrm>
            <a:custGeom>
              <a:avLst/>
              <a:gdLst>
                <a:gd name="connsiteX0" fmla="*/ 0 w 1507716"/>
                <a:gd name="connsiteY0" fmla="*/ 753858 h 1507716"/>
                <a:gd name="connsiteX1" fmla="*/ 753858 w 1507716"/>
                <a:gd name="connsiteY1" fmla="*/ 0 h 1507716"/>
                <a:gd name="connsiteX2" fmla="*/ 1507716 w 1507716"/>
                <a:gd name="connsiteY2" fmla="*/ 753858 h 1507716"/>
                <a:gd name="connsiteX3" fmla="*/ 753858 w 1507716"/>
                <a:gd name="connsiteY3" fmla="*/ 1507716 h 1507716"/>
                <a:gd name="connsiteX4" fmla="*/ 0 w 1507716"/>
                <a:gd name="connsiteY4" fmla="*/ 753858 h 1507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716" h="1507716">
                  <a:moveTo>
                    <a:pt x="0" y="753858"/>
                  </a:moveTo>
                  <a:cubicBezTo>
                    <a:pt x="0" y="337514"/>
                    <a:pt x="337514" y="0"/>
                    <a:pt x="753858" y="0"/>
                  </a:cubicBezTo>
                  <a:cubicBezTo>
                    <a:pt x="1170202" y="0"/>
                    <a:pt x="1507716" y="337514"/>
                    <a:pt x="1507716" y="753858"/>
                  </a:cubicBezTo>
                  <a:cubicBezTo>
                    <a:pt x="1507716" y="1170202"/>
                    <a:pt x="1170202" y="1507716"/>
                    <a:pt x="753858" y="1507716"/>
                  </a:cubicBezTo>
                  <a:cubicBezTo>
                    <a:pt x="337514" y="1507716"/>
                    <a:pt x="0" y="1170202"/>
                    <a:pt x="0" y="753858"/>
                  </a:cubicBez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30960" tIns="230960" rIns="230960" bIns="230960" numCol="1" spcCol="1270" anchor="ctr" anchorCtr="0">
              <a:noAutofit/>
            </a:bodyPr>
            <a:lstStyle/>
            <a:p>
              <a:pPr lvl="0" algn="ctr" defTabSz="355600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</a:pPr>
              <a:endParaRPr lang="id-ID" sz="140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5648162" y="4798419"/>
              <a:ext cx="1507716" cy="1507716"/>
            </a:xfrm>
            <a:custGeom>
              <a:avLst/>
              <a:gdLst>
                <a:gd name="connsiteX0" fmla="*/ 0 w 1507716"/>
                <a:gd name="connsiteY0" fmla="*/ 753858 h 1507716"/>
                <a:gd name="connsiteX1" fmla="*/ 753858 w 1507716"/>
                <a:gd name="connsiteY1" fmla="*/ 0 h 1507716"/>
                <a:gd name="connsiteX2" fmla="*/ 1507716 w 1507716"/>
                <a:gd name="connsiteY2" fmla="*/ 753858 h 1507716"/>
                <a:gd name="connsiteX3" fmla="*/ 753858 w 1507716"/>
                <a:gd name="connsiteY3" fmla="*/ 1507716 h 1507716"/>
                <a:gd name="connsiteX4" fmla="*/ 0 w 1507716"/>
                <a:gd name="connsiteY4" fmla="*/ 753858 h 1507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716" h="1507716">
                  <a:moveTo>
                    <a:pt x="0" y="753858"/>
                  </a:moveTo>
                  <a:cubicBezTo>
                    <a:pt x="0" y="337514"/>
                    <a:pt x="337514" y="0"/>
                    <a:pt x="753858" y="0"/>
                  </a:cubicBezTo>
                  <a:cubicBezTo>
                    <a:pt x="1170202" y="0"/>
                    <a:pt x="1507716" y="337514"/>
                    <a:pt x="1507716" y="753858"/>
                  </a:cubicBezTo>
                  <a:cubicBezTo>
                    <a:pt x="1507716" y="1170202"/>
                    <a:pt x="1170202" y="1507716"/>
                    <a:pt x="753858" y="1507716"/>
                  </a:cubicBezTo>
                  <a:cubicBezTo>
                    <a:pt x="337514" y="1507716"/>
                    <a:pt x="0" y="1170202"/>
                    <a:pt x="0" y="753858"/>
                  </a:cubicBezTo>
                  <a:close/>
                </a:path>
              </a:pathLst>
            </a:custGeom>
            <a:solidFill>
              <a:schemeClr val="accent4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30960" tIns="230960" rIns="230960" bIns="230960" numCol="1" spcCol="1270" anchor="ctr" anchorCtr="0">
              <a:noAutofit/>
            </a:bodyPr>
            <a:lstStyle/>
            <a:p>
              <a:pPr lvl="0" algn="ctr" defTabSz="355600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</a:pPr>
              <a:endParaRPr lang="id-ID" sz="140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4297306" y="3447563"/>
              <a:ext cx="1507716" cy="1507716"/>
            </a:xfrm>
            <a:custGeom>
              <a:avLst/>
              <a:gdLst>
                <a:gd name="connsiteX0" fmla="*/ 0 w 1507716"/>
                <a:gd name="connsiteY0" fmla="*/ 753858 h 1507716"/>
                <a:gd name="connsiteX1" fmla="*/ 753858 w 1507716"/>
                <a:gd name="connsiteY1" fmla="*/ 0 h 1507716"/>
                <a:gd name="connsiteX2" fmla="*/ 1507716 w 1507716"/>
                <a:gd name="connsiteY2" fmla="*/ 753858 h 1507716"/>
                <a:gd name="connsiteX3" fmla="*/ 753858 w 1507716"/>
                <a:gd name="connsiteY3" fmla="*/ 1507716 h 1507716"/>
                <a:gd name="connsiteX4" fmla="*/ 0 w 1507716"/>
                <a:gd name="connsiteY4" fmla="*/ 753858 h 1507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716" h="1507716">
                  <a:moveTo>
                    <a:pt x="0" y="753858"/>
                  </a:moveTo>
                  <a:cubicBezTo>
                    <a:pt x="0" y="337514"/>
                    <a:pt x="337514" y="0"/>
                    <a:pt x="753858" y="0"/>
                  </a:cubicBezTo>
                  <a:cubicBezTo>
                    <a:pt x="1170202" y="0"/>
                    <a:pt x="1507716" y="337514"/>
                    <a:pt x="1507716" y="753858"/>
                  </a:cubicBezTo>
                  <a:cubicBezTo>
                    <a:pt x="1507716" y="1170202"/>
                    <a:pt x="1170202" y="1507716"/>
                    <a:pt x="753858" y="1507716"/>
                  </a:cubicBezTo>
                  <a:cubicBezTo>
                    <a:pt x="337514" y="1507716"/>
                    <a:pt x="0" y="1170202"/>
                    <a:pt x="0" y="753858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30960" tIns="230960" rIns="230960" bIns="230960" numCol="1" spcCol="1270" anchor="ctr" anchorCtr="0">
              <a:noAutofit/>
            </a:bodyPr>
            <a:lstStyle/>
            <a:p>
              <a:pPr lvl="0" algn="ctr" defTabSz="355600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</a:pPr>
              <a:endParaRPr lang="id-ID" sz="140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" name="Oval 4"/>
          <p:cNvSpPr/>
          <p:nvPr/>
        </p:nvSpPr>
        <p:spPr>
          <a:xfrm>
            <a:off x="6029036" y="2404059"/>
            <a:ext cx="747921" cy="74792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spcFirstLastPara="0" vert="horz" wrap="square" lIns="150876" tIns="58933" rIns="150876" bIns="58933" numCol="1" spcCol="1270" anchor="ctr" anchorCtr="0">
            <a:noAutofit/>
          </a:bodyPr>
          <a:lstStyle/>
          <a:p>
            <a:pPr algn="just" defTabSz="2062587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800" b="1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7387778" y="3768702"/>
            <a:ext cx="747922" cy="74792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spcFirstLastPara="0" vert="horz" wrap="square" lIns="150876" tIns="58933" rIns="150876" bIns="58933" numCol="1" spcCol="1270" anchor="ctr" anchorCtr="0">
            <a:noAutofit/>
          </a:bodyPr>
          <a:lstStyle/>
          <a:p>
            <a:pPr algn="just" defTabSz="2062587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800" b="1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Oval 4"/>
          <p:cNvSpPr/>
          <p:nvPr/>
        </p:nvSpPr>
        <p:spPr>
          <a:xfrm>
            <a:off x="4675771" y="3768700"/>
            <a:ext cx="747922" cy="74792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spcFirstLastPara="0" vert="horz" wrap="square" lIns="150876" tIns="58933" rIns="150876" bIns="58933" numCol="1" spcCol="1270" anchor="ctr" anchorCtr="0">
            <a:noAutofit/>
          </a:bodyPr>
          <a:lstStyle/>
          <a:p>
            <a:pPr lv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800" b="1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4"/>
          <p:cNvSpPr/>
          <p:nvPr/>
        </p:nvSpPr>
        <p:spPr>
          <a:xfrm>
            <a:off x="6014199" y="3753864"/>
            <a:ext cx="747922" cy="74792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spcFirstLastPara="0" vert="horz" wrap="square" lIns="150876" tIns="58933" rIns="150876" bIns="58933" numCol="1" spcCol="1270" anchor="ctr" anchorCtr="0">
            <a:noAutofit/>
          </a:bodyPr>
          <a:lstStyle/>
          <a:p>
            <a:pPr algn="just" defTabSz="2062587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800" b="1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8" name="Elbow Connector 7"/>
          <p:cNvCxnSpPr/>
          <p:nvPr/>
        </p:nvCxnSpPr>
        <p:spPr>
          <a:xfrm rot="5400000" flipH="1" flipV="1">
            <a:off x="7702469" y="2335335"/>
            <a:ext cx="1106594" cy="988047"/>
          </a:xfrm>
          <a:prstGeom prst="bentConnector3">
            <a:avLst>
              <a:gd name="adj1" fmla="val 99606"/>
            </a:avLst>
          </a:prstGeom>
          <a:ln w="6350">
            <a:solidFill>
              <a:schemeClr val="bg2">
                <a:lumMod val="7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8"/>
          <p:cNvCxnSpPr/>
          <p:nvPr/>
        </p:nvCxnSpPr>
        <p:spPr>
          <a:xfrm rot="10800000" flipV="1">
            <a:off x="4051540" y="5014639"/>
            <a:ext cx="998192" cy="310373"/>
          </a:xfrm>
          <a:prstGeom prst="bentConnector3">
            <a:avLst>
              <a:gd name="adj1" fmla="val 952"/>
            </a:avLst>
          </a:prstGeom>
          <a:ln w="6350">
            <a:solidFill>
              <a:schemeClr val="bg2">
                <a:lumMod val="7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Elbow Connector 9"/>
          <p:cNvCxnSpPr/>
          <p:nvPr/>
        </p:nvCxnSpPr>
        <p:spPr>
          <a:xfrm rot="10800000">
            <a:off x="4051542" y="2282072"/>
            <a:ext cx="1491552" cy="547288"/>
          </a:xfrm>
          <a:prstGeom prst="bentConnector3">
            <a:avLst>
              <a:gd name="adj1" fmla="val 30106"/>
            </a:avLst>
          </a:prstGeom>
          <a:ln w="6350">
            <a:solidFill>
              <a:schemeClr val="bg2">
                <a:lumMod val="7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Elbow Connector 10"/>
          <p:cNvCxnSpPr/>
          <p:nvPr/>
        </p:nvCxnSpPr>
        <p:spPr>
          <a:xfrm flipV="1">
            <a:off x="7221602" y="5325013"/>
            <a:ext cx="1527194" cy="217326"/>
          </a:xfrm>
          <a:prstGeom prst="bentConnector3">
            <a:avLst>
              <a:gd name="adj1" fmla="val 36399"/>
            </a:avLst>
          </a:prstGeom>
          <a:ln w="6350">
            <a:solidFill>
              <a:schemeClr val="bg2">
                <a:lumMod val="7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3"/>
          <p:cNvSpPr txBox="1">
            <a:spLocks/>
          </p:cNvSpPr>
          <p:nvPr/>
        </p:nvSpPr>
        <p:spPr>
          <a:xfrm>
            <a:off x="8260244" y="2309893"/>
            <a:ext cx="2448420" cy="897482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itle 13"/>
          <p:cNvSpPr txBox="1">
            <a:spLocks/>
          </p:cNvSpPr>
          <p:nvPr/>
        </p:nvSpPr>
        <p:spPr>
          <a:xfrm>
            <a:off x="8260244" y="5369928"/>
            <a:ext cx="2448420" cy="897482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itle 13"/>
          <p:cNvSpPr txBox="1">
            <a:spLocks/>
          </p:cNvSpPr>
          <p:nvPr/>
        </p:nvSpPr>
        <p:spPr>
          <a:xfrm>
            <a:off x="2057206" y="2309893"/>
            <a:ext cx="2448420" cy="897482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itle 13"/>
          <p:cNvSpPr txBox="1">
            <a:spLocks/>
          </p:cNvSpPr>
          <p:nvPr/>
        </p:nvSpPr>
        <p:spPr>
          <a:xfrm>
            <a:off x="2057206" y="5369928"/>
            <a:ext cx="2448420" cy="897482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4708570" y="3949462"/>
            <a:ext cx="682324" cy="503919"/>
            <a:chOff x="3052763" y="2647950"/>
            <a:chExt cx="346075" cy="255588"/>
          </a:xfrm>
          <a:solidFill>
            <a:schemeClr val="bg1"/>
          </a:solidFill>
        </p:grpSpPr>
        <p:sp>
          <p:nvSpPr>
            <p:cNvPr id="20" name="Freeform 108"/>
            <p:cNvSpPr>
              <a:spLocks/>
            </p:cNvSpPr>
            <p:nvPr/>
          </p:nvSpPr>
          <p:spPr bwMode="auto">
            <a:xfrm>
              <a:off x="3175000" y="2825750"/>
              <a:ext cx="100013" cy="77788"/>
            </a:xfrm>
            <a:custGeom>
              <a:avLst/>
              <a:gdLst>
                <a:gd name="T0" fmla="*/ 36 w 38"/>
                <a:gd name="T1" fmla="*/ 11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6 w 38"/>
                <a:gd name="T11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6" y="11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2"/>
                    <a:pt x="37" y="11"/>
                    <a:pt x="3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109"/>
            <p:cNvSpPr>
              <a:spLocks/>
            </p:cNvSpPr>
            <p:nvPr/>
          </p:nvSpPr>
          <p:spPr bwMode="auto">
            <a:xfrm>
              <a:off x="3109913" y="2736850"/>
              <a:ext cx="230188" cy="101600"/>
            </a:xfrm>
            <a:custGeom>
              <a:avLst/>
              <a:gdLst>
                <a:gd name="T0" fmla="*/ 87 w 88"/>
                <a:gd name="T1" fmla="*/ 24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7 w 88"/>
                <a:gd name="T15" fmla="*/ 26 h 39"/>
                <a:gd name="T16" fmla="*/ 87 w 88"/>
                <a:gd name="T17" fmla="*/ 26 h 39"/>
                <a:gd name="T18" fmla="*/ 87 w 88"/>
                <a:gd name="T1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39">
                  <a:moveTo>
                    <a:pt x="87" y="24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3" y="39"/>
                    <a:pt x="74" y="39"/>
                    <a:pt x="75" y="38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8" y="25"/>
                    <a:pt x="88" y="24"/>
                    <a:pt x="8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110"/>
            <p:cNvSpPr>
              <a:spLocks/>
            </p:cNvSpPr>
            <p:nvPr/>
          </p:nvSpPr>
          <p:spPr bwMode="auto">
            <a:xfrm>
              <a:off x="3052763" y="2647950"/>
              <a:ext cx="346075" cy="134938"/>
            </a:xfrm>
            <a:custGeom>
              <a:avLst/>
              <a:gdLst>
                <a:gd name="T0" fmla="*/ 131 w 132"/>
                <a:gd name="T1" fmla="*/ 36 h 52"/>
                <a:gd name="T2" fmla="*/ 131 w 132"/>
                <a:gd name="T3" fmla="*/ 36 h 52"/>
                <a:gd name="T4" fmla="*/ 1 w 132"/>
                <a:gd name="T5" fmla="*/ 36 h 52"/>
                <a:gd name="T6" fmla="*/ 1 w 132"/>
                <a:gd name="T7" fmla="*/ 38 h 52"/>
                <a:gd name="T8" fmla="*/ 13 w 132"/>
                <a:gd name="T9" fmla="*/ 51 h 52"/>
                <a:gd name="T10" fmla="*/ 16 w 132"/>
                <a:gd name="T11" fmla="*/ 51 h 52"/>
                <a:gd name="T12" fmla="*/ 116 w 132"/>
                <a:gd name="T13" fmla="*/ 51 h 52"/>
                <a:gd name="T14" fmla="*/ 118 w 132"/>
                <a:gd name="T15" fmla="*/ 51 h 52"/>
                <a:gd name="T16" fmla="*/ 131 w 132"/>
                <a:gd name="T17" fmla="*/ 38 h 52"/>
                <a:gd name="T18" fmla="*/ 131 w 132"/>
                <a:gd name="T19" fmla="*/ 38 h 52"/>
                <a:gd name="T20" fmla="*/ 131 w 132"/>
                <a:gd name="T21" fmla="*/ 3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2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6" y="0"/>
                    <a:pt x="1" y="36"/>
                  </a:cubicBezTo>
                  <a:cubicBezTo>
                    <a:pt x="0" y="37"/>
                    <a:pt x="0" y="38"/>
                    <a:pt x="1" y="38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2"/>
                    <a:pt x="15" y="52"/>
                    <a:pt x="16" y="51"/>
                  </a:cubicBezTo>
                  <a:cubicBezTo>
                    <a:pt x="43" y="23"/>
                    <a:pt x="88" y="23"/>
                    <a:pt x="116" y="51"/>
                  </a:cubicBezTo>
                  <a:cubicBezTo>
                    <a:pt x="117" y="52"/>
                    <a:pt x="118" y="52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8"/>
                    <a:pt x="132" y="37"/>
                    <a:pt x="1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230932" y="2395643"/>
            <a:ext cx="342177" cy="429037"/>
            <a:chOff x="5106627" y="2260366"/>
            <a:chExt cx="324452" cy="406813"/>
          </a:xfrm>
          <a:solidFill>
            <a:schemeClr val="bg1"/>
          </a:solidFill>
        </p:grpSpPr>
        <p:sp>
          <p:nvSpPr>
            <p:cNvPr id="24" name="Freeform 80"/>
            <p:cNvSpPr>
              <a:spLocks/>
            </p:cNvSpPr>
            <p:nvPr/>
          </p:nvSpPr>
          <p:spPr bwMode="auto">
            <a:xfrm>
              <a:off x="5106627" y="2430079"/>
              <a:ext cx="324452" cy="134772"/>
            </a:xfrm>
            <a:custGeom>
              <a:avLst/>
              <a:gdLst>
                <a:gd name="T0" fmla="*/ 49 w 98"/>
                <a:gd name="T1" fmla="*/ 16 h 40"/>
                <a:gd name="T2" fmla="*/ 2 w 98"/>
                <a:gd name="T3" fmla="*/ 0 h 40"/>
                <a:gd name="T4" fmla="*/ 0 w 98"/>
                <a:gd name="T5" fmla="*/ 5 h 40"/>
                <a:gd name="T6" fmla="*/ 0 w 98"/>
                <a:gd name="T7" fmla="*/ 20 h 40"/>
                <a:gd name="T8" fmla="*/ 49 w 98"/>
                <a:gd name="T9" fmla="*/ 40 h 40"/>
                <a:gd name="T10" fmla="*/ 98 w 98"/>
                <a:gd name="T11" fmla="*/ 20 h 40"/>
                <a:gd name="T12" fmla="*/ 98 w 98"/>
                <a:gd name="T13" fmla="*/ 5 h 40"/>
                <a:gd name="T14" fmla="*/ 96 w 98"/>
                <a:gd name="T15" fmla="*/ 0 h 40"/>
                <a:gd name="T16" fmla="*/ 49 w 98"/>
                <a:gd name="T17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6"/>
                  </a:moveTo>
                  <a:cubicBezTo>
                    <a:pt x="26" y="16"/>
                    <a:pt x="7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ubicBezTo>
                    <a:pt x="91" y="9"/>
                    <a:pt x="72" y="16"/>
                    <a:pt x="4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81"/>
            <p:cNvSpPr>
              <a:spLocks/>
            </p:cNvSpPr>
            <p:nvPr/>
          </p:nvSpPr>
          <p:spPr bwMode="auto">
            <a:xfrm>
              <a:off x="5106627" y="2534902"/>
              <a:ext cx="324452" cy="132277"/>
            </a:xfrm>
            <a:custGeom>
              <a:avLst/>
              <a:gdLst>
                <a:gd name="T0" fmla="*/ 49 w 98"/>
                <a:gd name="T1" fmla="*/ 15 h 40"/>
                <a:gd name="T2" fmla="*/ 2 w 98"/>
                <a:gd name="T3" fmla="*/ 0 h 40"/>
                <a:gd name="T4" fmla="*/ 0 w 98"/>
                <a:gd name="T5" fmla="*/ 4 h 40"/>
                <a:gd name="T6" fmla="*/ 0 w 98"/>
                <a:gd name="T7" fmla="*/ 19 h 40"/>
                <a:gd name="T8" fmla="*/ 49 w 98"/>
                <a:gd name="T9" fmla="*/ 40 h 40"/>
                <a:gd name="T10" fmla="*/ 98 w 98"/>
                <a:gd name="T11" fmla="*/ 19 h 40"/>
                <a:gd name="T12" fmla="*/ 98 w 98"/>
                <a:gd name="T13" fmla="*/ 4 h 40"/>
                <a:gd name="T14" fmla="*/ 96 w 98"/>
                <a:gd name="T15" fmla="*/ 0 h 40"/>
                <a:gd name="T16" fmla="*/ 49 w 98"/>
                <a:gd name="T17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5"/>
                  </a:moveTo>
                  <a:cubicBezTo>
                    <a:pt x="26" y="15"/>
                    <a:pt x="7" y="9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19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8" y="3"/>
                    <a:pt x="97" y="1"/>
                    <a:pt x="96" y="0"/>
                  </a:cubicBezTo>
                  <a:cubicBezTo>
                    <a:pt x="91" y="9"/>
                    <a:pt x="72" y="15"/>
                    <a:pt x="4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82"/>
            <p:cNvSpPr>
              <a:spLocks/>
            </p:cNvSpPr>
            <p:nvPr/>
          </p:nvSpPr>
          <p:spPr bwMode="auto">
            <a:xfrm>
              <a:off x="5106627" y="2330248"/>
              <a:ext cx="324452" cy="137269"/>
            </a:xfrm>
            <a:custGeom>
              <a:avLst/>
              <a:gdLst>
                <a:gd name="T0" fmla="*/ 96 w 98"/>
                <a:gd name="T1" fmla="*/ 0 h 41"/>
                <a:gd name="T2" fmla="*/ 49 w 98"/>
                <a:gd name="T3" fmla="*/ 15 h 41"/>
                <a:gd name="T4" fmla="*/ 2 w 98"/>
                <a:gd name="T5" fmla="*/ 0 h 41"/>
                <a:gd name="T6" fmla="*/ 0 w 98"/>
                <a:gd name="T7" fmla="*/ 5 h 41"/>
                <a:gd name="T8" fmla="*/ 0 w 98"/>
                <a:gd name="T9" fmla="*/ 20 h 41"/>
                <a:gd name="T10" fmla="*/ 49 w 98"/>
                <a:gd name="T11" fmla="*/ 41 h 41"/>
                <a:gd name="T12" fmla="*/ 98 w 98"/>
                <a:gd name="T13" fmla="*/ 20 h 41"/>
                <a:gd name="T14" fmla="*/ 98 w 98"/>
                <a:gd name="T15" fmla="*/ 5 h 41"/>
                <a:gd name="T16" fmla="*/ 96 w 98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1">
                  <a:moveTo>
                    <a:pt x="96" y="0"/>
                  </a:moveTo>
                  <a:cubicBezTo>
                    <a:pt x="95" y="9"/>
                    <a:pt x="75" y="15"/>
                    <a:pt x="49" y="15"/>
                  </a:cubicBezTo>
                  <a:cubicBezTo>
                    <a:pt x="24" y="15"/>
                    <a:pt x="3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1"/>
                    <a:pt x="49" y="41"/>
                  </a:cubicBezTo>
                  <a:cubicBezTo>
                    <a:pt x="76" y="41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Oval 83"/>
            <p:cNvSpPr>
              <a:spLocks noChangeArrowheads="1"/>
            </p:cNvSpPr>
            <p:nvPr/>
          </p:nvSpPr>
          <p:spPr bwMode="auto">
            <a:xfrm>
              <a:off x="5111618" y="2260366"/>
              <a:ext cx="316965" cy="10731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174536" y="3993875"/>
            <a:ext cx="454969" cy="415092"/>
            <a:chOff x="3659074" y="3351023"/>
            <a:chExt cx="424283" cy="449241"/>
          </a:xfrm>
          <a:solidFill>
            <a:schemeClr val="bg1"/>
          </a:solidFill>
        </p:grpSpPr>
        <p:sp>
          <p:nvSpPr>
            <p:cNvPr id="29" name="Freeform 47"/>
            <p:cNvSpPr>
              <a:spLocks/>
            </p:cNvSpPr>
            <p:nvPr/>
          </p:nvSpPr>
          <p:spPr bwMode="auto">
            <a:xfrm>
              <a:off x="3659074" y="3518240"/>
              <a:ext cx="199662" cy="282024"/>
            </a:xfrm>
            <a:custGeom>
              <a:avLst/>
              <a:gdLst>
                <a:gd name="T0" fmla="*/ 43 w 60"/>
                <a:gd name="T1" fmla="*/ 49 h 85"/>
                <a:gd name="T2" fmla="*/ 44 w 60"/>
                <a:gd name="T3" fmla="*/ 40 h 85"/>
                <a:gd name="T4" fmla="*/ 32 w 60"/>
                <a:gd name="T5" fmla="*/ 4 h 85"/>
                <a:gd name="T6" fmla="*/ 26 w 60"/>
                <a:gd name="T7" fmla="*/ 2 h 85"/>
                <a:gd name="T8" fmla="*/ 12 w 60"/>
                <a:gd name="T9" fmla="*/ 7 h 85"/>
                <a:gd name="T10" fmla="*/ 4 w 60"/>
                <a:gd name="T11" fmla="*/ 22 h 85"/>
                <a:gd name="T12" fmla="*/ 9 w 60"/>
                <a:gd name="T13" fmla="*/ 37 h 85"/>
                <a:gd name="T14" fmla="*/ 25 w 60"/>
                <a:gd name="T15" fmla="*/ 46 h 85"/>
                <a:gd name="T16" fmla="*/ 31 w 60"/>
                <a:gd name="T17" fmla="*/ 52 h 85"/>
                <a:gd name="T18" fmla="*/ 41 w 60"/>
                <a:gd name="T19" fmla="*/ 80 h 85"/>
                <a:gd name="T20" fmla="*/ 46 w 60"/>
                <a:gd name="T21" fmla="*/ 83 h 85"/>
                <a:gd name="T22" fmla="*/ 49 w 60"/>
                <a:gd name="T23" fmla="*/ 70 h 85"/>
                <a:gd name="T24" fmla="*/ 43 w 60"/>
                <a:gd name="T25" fmla="*/ 4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85">
                  <a:moveTo>
                    <a:pt x="43" y="49"/>
                  </a:moveTo>
                  <a:cubicBezTo>
                    <a:pt x="43" y="49"/>
                    <a:pt x="45" y="43"/>
                    <a:pt x="44" y="40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1" y="0"/>
                    <a:pt x="26" y="2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0" y="11"/>
                    <a:pt x="4" y="22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14" y="50"/>
                    <a:pt x="25" y="46"/>
                  </a:cubicBezTo>
                  <a:cubicBezTo>
                    <a:pt x="25" y="46"/>
                    <a:pt x="29" y="45"/>
                    <a:pt x="31" y="52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1" y="80"/>
                    <a:pt x="41" y="85"/>
                    <a:pt x="46" y="83"/>
                  </a:cubicBezTo>
                  <a:cubicBezTo>
                    <a:pt x="46" y="83"/>
                    <a:pt x="60" y="81"/>
                    <a:pt x="49" y="70"/>
                  </a:cubicBezTo>
                  <a:cubicBezTo>
                    <a:pt x="52" y="63"/>
                    <a:pt x="43" y="58"/>
                    <a:pt x="43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48"/>
            <p:cNvSpPr>
              <a:spLocks/>
            </p:cNvSpPr>
            <p:nvPr/>
          </p:nvSpPr>
          <p:spPr bwMode="auto">
            <a:xfrm>
              <a:off x="3768888" y="3351023"/>
              <a:ext cx="272041" cy="316965"/>
            </a:xfrm>
            <a:custGeom>
              <a:avLst/>
              <a:gdLst>
                <a:gd name="T0" fmla="*/ 70 w 82"/>
                <a:gd name="T1" fmla="*/ 58 h 95"/>
                <a:gd name="T2" fmla="*/ 73 w 82"/>
                <a:gd name="T3" fmla="*/ 45 h 95"/>
                <a:gd name="T4" fmla="*/ 62 w 82"/>
                <a:gd name="T5" fmla="*/ 36 h 95"/>
                <a:gd name="T6" fmla="*/ 52 w 82"/>
                <a:gd name="T7" fmla="*/ 4 h 95"/>
                <a:gd name="T8" fmla="*/ 48 w 82"/>
                <a:gd name="T9" fmla="*/ 6 h 95"/>
                <a:gd name="T10" fmla="*/ 4 w 82"/>
                <a:gd name="T11" fmla="*/ 47 h 95"/>
                <a:gd name="T12" fmla="*/ 2 w 82"/>
                <a:gd name="T13" fmla="*/ 52 h 95"/>
                <a:gd name="T14" fmla="*/ 12 w 82"/>
                <a:gd name="T15" fmla="*/ 83 h 95"/>
                <a:gd name="T16" fmla="*/ 17 w 82"/>
                <a:gd name="T17" fmla="*/ 85 h 95"/>
                <a:gd name="T18" fmla="*/ 78 w 82"/>
                <a:gd name="T19" fmla="*/ 92 h 95"/>
                <a:gd name="T20" fmla="*/ 81 w 82"/>
                <a:gd name="T21" fmla="*/ 91 h 95"/>
                <a:gd name="T22" fmla="*/ 70 w 82"/>
                <a:gd name="T23" fmla="*/ 5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95">
                  <a:moveTo>
                    <a:pt x="70" y="58"/>
                  </a:moveTo>
                  <a:cubicBezTo>
                    <a:pt x="73" y="55"/>
                    <a:pt x="75" y="50"/>
                    <a:pt x="73" y="45"/>
                  </a:cubicBezTo>
                  <a:cubicBezTo>
                    <a:pt x="71" y="40"/>
                    <a:pt x="67" y="37"/>
                    <a:pt x="62" y="36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0" y="0"/>
                    <a:pt x="48" y="6"/>
                    <a:pt x="48" y="6"/>
                  </a:cubicBezTo>
                  <a:cubicBezTo>
                    <a:pt x="40" y="38"/>
                    <a:pt x="4" y="47"/>
                    <a:pt x="4" y="47"/>
                  </a:cubicBezTo>
                  <a:cubicBezTo>
                    <a:pt x="0" y="49"/>
                    <a:pt x="2" y="52"/>
                    <a:pt x="2" y="52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4" y="86"/>
                    <a:pt x="17" y="85"/>
                    <a:pt x="17" y="85"/>
                  </a:cubicBezTo>
                  <a:cubicBezTo>
                    <a:pt x="56" y="72"/>
                    <a:pt x="78" y="92"/>
                    <a:pt x="78" y="92"/>
                  </a:cubicBezTo>
                  <a:cubicBezTo>
                    <a:pt x="78" y="92"/>
                    <a:pt x="82" y="95"/>
                    <a:pt x="81" y="91"/>
                  </a:cubicBezTo>
                  <a:lnTo>
                    <a:pt x="70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49"/>
            <p:cNvSpPr>
              <a:spLocks/>
            </p:cNvSpPr>
            <p:nvPr/>
          </p:nvSpPr>
          <p:spPr bwMode="auto">
            <a:xfrm>
              <a:off x="4003491" y="3410922"/>
              <a:ext cx="44924" cy="57404"/>
            </a:xfrm>
            <a:custGeom>
              <a:avLst/>
              <a:gdLst>
                <a:gd name="T0" fmla="*/ 18 w 18"/>
                <a:gd name="T1" fmla="*/ 3 h 23"/>
                <a:gd name="T2" fmla="*/ 15 w 18"/>
                <a:gd name="T3" fmla="*/ 0 h 23"/>
                <a:gd name="T4" fmla="*/ 0 w 18"/>
                <a:gd name="T5" fmla="*/ 20 h 23"/>
                <a:gd name="T6" fmla="*/ 3 w 18"/>
                <a:gd name="T7" fmla="*/ 23 h 23"/>
                <a:gd name="T8" fmla="*/ 18 w 18"/>
                <a:gd name="T9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18" y="3"/>
                  </a:moveTo>
                  <a:lnTo>
                    <a:pt x="15" y="0"/>
                  </a:lnTo>
                  <a:lnTo>
                    <a:pt x="0" y="20"/>
                  </a:lnTo>
                  <a:lnTo>
                    <a:pt x="3" y="23"/>
                  </a:lnTo>
                  <a:lnTo>
                    <a:pt x="18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50"/>
            <p:cNvSpPr>
              <a:spLocks/>
            </p:cNvSpPr>
            <p:nvPr/>
          </p:nvSpPr>
          <p:spPr bwMode="auto">
            <a:xfrm>
              <a:off x="4023458" y="3538206"/>
              <a:ext cx="59899" cy="37438"/>
            </a:xfrm>
            <a:custGeom>
              <a:avLst/>
              <a:gdLst>
                <a:gd name="T0" fmla="*/ 0 w 24"/>
                <a:gd name="T1" fmla="*/ 3 h 15"/>
                <a:gd name="T2" fmla="*/ 23 w 24"/>
                <a:gd name="T3" fmla="*/ 15 h 15"/>
                <a:gd name="T4" fmla="*/ 24 w 24"/>
                <a:gd name="T5" fmla="*/ 12 h 15"/>
                <a:gd name="T6" fmla="*/ 3 w 24"/>
                <a:gd name="T7" fmla="*/ 0 h 15"/>
                <a:gd name="T8" fmla="*/ 0 w 24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5">
                  <a:moveTo>
                    <a:pt x="0" y="3"/>
                  </a:moveTo>
                  <a:lnTo>
                    <a:pt x="23" y="15"/>
                  </a:lnTo>
                  <a:lnTo>
                    <a:pt x="24" y="12"/>
                  </a:ln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51"/>
            <p:cNvSpPr>
              <a:spLocks/>
            </p:cNvSpPr>
            <p:nvPr/>
          </p:nvSpPr>
          <p:spPr bwMode="auto">
            <a:xfrm>
              <a:off x="4023458" y="3478307"/>
              <a:ext cx="59899" cy="27454"/>
            </a:xfrm>
            <a:custGeom>
              <a:avLst/>
              <a:gdLst>
                <a:gd name="T0" fmla="*/ 0 w 24"/>
                <a:gd name="T1" fmla="*/ 11 h 11"/>
                <a:gd name="T2" fmla="*/ 24 w 24"/>
                <a:gd name="T3" fmla="*/ 3 h 11"/>
                <a:gd name="T4" fmla="*/ 24 w 24"/>
                <a:gd name="T5" fmla="*/ 0 h 11"/>
                <a:gd name="T6" fmla="*/ 0 w 24"/>
                <a:gd name="T7" fmla="*/ 7 h 11"/>
                <a:gd name="T8" fmla="*/ 0 w 24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1">
                  <a:moveTo>
                    <a:pt x="0" y="11"/>
                  </a:moveTo>
                  <a:lnTo>
                    <a:pt x="24" y="3"/>
                  </a:lnTo>
                  <a:lnTo>
                    <a:pt x="24" y="0"/>
                  </a:lnTo>
                  <a:lnTo>
                    <a:pt x="0" y="7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7483453" y="3996115"/>
            <a:ext cx="531889" cy="410612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35" name="Freeform 170"/>
            <p:cNvSpPr>
              <a:spLocks/>
            </p:cNvSpPr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71"/>
            <p:cNvSpPr>
              <a:spLocks/>
            </p:cNvSpPr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122027" y="5257941"/>
            <a:ext cx="559987" cy="588672"/>
            <a:chOff x="2905125" y="4002088"/>
            <a:chExt cx="249238" cy="244475"/>
          </a:xfrm>
          <a:solidFill>
            <a:schemeClr val="bg1"/>
          </a:solidFill>
        </p:grpSpPr>
        <p:sp>
          <p:nvSpPr>
            <p:cNvPr id="38" name="Freeform 50"/>
            <p:cNvSpPr>
              <a:spLocks noEditPoints="1"/>
            </p:cNvSpPr>
            <p:nvPr/>
          </p:nvSpPr>
          <p:spPr bwMode="auto">
            <a:xfrm>
              <a:off x="2905125" y="4002088"/>
              <a:ext cx="249238" cy="244475"/>
            </a:xfrm>
            <a:custGeom>
              <a:avLst/>
              <a:gdLst>
                <a:gd name="T0" fmla="*/ 82 w 95"/>
                <a:gd name="T1" fmla="*/ 58 h 93"/>
                <a:gd name="T2" fmla="*/ 95 w 95"/>
                <a:gd name="T3" fmla="*/ 52 h 93"/>
                <a:gd name="T4" fmla="*/ 95 w 95"/>
                <a:gd name="T5" fmla="*/ 42 h 93"/>
                <a:gd name="T6" fmla="*/ 82 w 95"/>
                <a:gd name="T7" fmla="*/ 36 h 93"/>
                <a:gd name="T8" fmla="*/ 79 w 95"/>
                <a:gd name="T9" fmla="*/ 31 h 93"/>
                <a:gd name="T10" fmla="*/ 84 w 95"/>
                <a:gd name="T11" fmla="*/ 18 h 93"/>
                <a:gd name="T12" fmla="*/ 77 w 95"/>
                <a:gd name="T13" fmla="*/ 10 h 93"/>
                <a:gd name="T14" fmla="*/ 64 w 95"/>
                <a:gd name="T15" fmla="*/ 16 h 93"/>
                <a:gd name="T16" fmla="*/ 58 w 95"/>
                <a:gd name="T17" fmla="*/ 13 h 93"/>
                <a:gd name="T18" fmla="*/ 52 w 95"/>
                <a:gd name="T19" fmla="*/ 0 h 93"/>
                <a:gd name="T20" fmla="*/ 42 w 95"/>
                <a:gd name="T21" fmla="*/ 0 h 93"/>
                <a:gd name="T22" fmla="*/ 36 w 95"/>
                <a:gd name="T23" fmla="*/ 13 h 93"/>
                <a:gd name="T24" fmla="*/ 31 w 95"/>
                <a:gd name="T25" fmla="*/ 16 h 93"/>
                <a:gd name="T26" fmla="*/ 17 w 95"/>
                <a:gd name="T27" fmla="*/ 11 h 93"/>
                <a:gd name="T28" fmla="*/ 10 w 95"/>
                <a:gd name="T29" fmla="*/ 18 h 93"/>
                <a:gd name="T30" fmla="*/ 15 w 95"/>
                <a:gd name="T31" fmla="*/ 31 h 93"/>
                <a:gd name="T32" fmla="*/ 13 w 95"/>
                <a:gd name="T33" fmla="*/ 36 h 93"/>
                <a:gd name="T34" fmla="*/ 0 w 95"/>
                <a:gd name="T35" fmla="*/ 42 h 93"/>
                <a:gd name="T36" fmla="*/ 0 w 95"/>
                <a:gd name="T37" fmla="*/ 52 h 93"/>
                <a:gd name="T38" fmla="*/ 13 w 95"/>
                <a:gd name="T39" fmla="*/ 58 h 93"/>
                <a:gd name="T40" fmla="*/ 15 w 95"/>
                <a:gd name="T41" fmla="*/ 63 h 93"/>
                <a:gd name="T42" fmla="*/ 10 w 95"/>
                <a:gd name="T43" fmla="*/ 76 h 93"/>
                <a:gd name="T44" fmla="*/ 18 w 95"/>
                <a:gd name="T45" fmla="*/ 84 h 93"/>
                <a:gd name="T46" fmla="*/ 31 w 95"/>
                <a:gd name="T47" fmla="*/ 78 h 93"/>
                <a:gd name="T48" fmla="*/ 37 w 95"/>
                <a:gd name="T49" fmla="*/ 81 h 93"/>
                <a:gd name="T50" fmla="*/ 42 w 95"/>
                <a:gd name="T51" fmla="*/ 93 h 93"/>
                <a:gd name="T52" fmla="*/ 53 w 95"/>
                <a:gd name="T53" fmla="*/ 93 h 93"/>
                <a:gd name="T54" fmla="*/ 58 w 95"/>
                <a:gd name="T55" fmla="*/ 81 h 93"/>
                <a:gd name="T56" fmla="*/ 64 w 95"/>
                <a:gd name="T57" fmla="*/ 78 h 93"/>
                <a:gd name="T58" fmla="*/ 77 w 95"/>
                <a:gd name="T59" fmla="*/ 83 h 93"/>
                <a:gd name="T60" fmla="*/ 85 w 95"/>
                <a:gd name="T61" fmla="*/ 76 h 93"/>
                <a:gd name="T62" fmla="*/ 79 w 95"/>
                <a:gd name="T63" fmla="*/ 63 h 93"/>
                <a:gd name="T64" fmla="*/ 82 w 95"/>
                <a:gd name="T65" fmla="*/ 58 h 93"/>
                <a:gd name="T66" fmla="*/ 47 w 95"/>
                <a:gd name="T67" fmla="*/ 62 h 93"/>
                <a:gd name="T68" fmla="*/ 32 w 95"/>
                <a:gd name="T69" fmla="*/ 47 h 93"/>
                <a:gd name="T70" fmla="*/ 47 w 95"/>
                <a:gd name="T71" fmla="*/ 32 h 93"/>
                <a:gd name="T72" fmla="*/ 63 w 95"/>
                <a:gd name="T73" fmla="*/ 47 h 93"/>
                <a:gd name="T74" fmla="*/ 47 w 95"/>
                <a:gd name="T75" fmla="*/ 6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3">
                  <a:moveTo>
                    <a:pt x="82" y="58"/>
                  </a:moveTo>
                  <a:cubicBezTo>
                    <a:pt x="82" y="58"/>
                    <a:pt x="95" y="53"/>
                    <a:pt x="95" y="5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1"/>
                    <a:pt x="82" y="36"/>
                    <a:pt x="82" y="36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1"/>
                    <a:pt x="85" y="18"/>
                    <a:pt x="84" y="18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0"/>
                    <a:pt x="64" y="16"/>
                    <a:pt x="64" y="16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3" y="0"/>
                    <a:pt x="5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36" y="13"/>
                    <a:pt x="36" y="13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18" y="10"/>
                    <a:pt x="17" y="11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8"/>
                    <a:pt x="15" y="31"/>
                    <a:pt x="15" y="31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13" y="58"/>
                    <a:pt x="13" y="58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0" y="76"/>
                    <a:pt x="10" y="76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31" y="78"/>
                    <a:pt x="31" y="78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7" y="81"/>
                    <a:pt x="42" y="93"/>
                    <a:pt x="42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3" y="93"/>
                    <a:pt x="58" y="81"/>
                    <a:pt x="58" y="81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4"/>
                    <a:pt x="77" y="83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6"/>
                    <a:pt x="79" y="63"/>
                    <a:pt x="79" y="63"/>
                  </a:cubicBezTo>
                  <a:lnTo>
                    <a:pt x="82" y="58"/>
                  </a:lnTo>
                  <a:close/>
                  <a:moveTo>
                    <a:pt x="47" y="62"/>
                  </a:moveTo>
                  <a:cubicBezTo>
                    <a:pt x="39" y="62"/>
                    <a:pt x="32" y="55"/>
                    <a:pt x="32" y="47"/>
                  </a:cubicBezTo>
                  <a:cubicBezTo>
                    <a:pt x="32" y="39"/>
                    <a:pt x="39" y="32"/>
                    <a:pt x="47" y="32"/>
                  </a:cubicBezTo>
                  <a:cubicBezTo>
                    <a:pt x="56" y="32"/>
                    <a:pt x="63" y="39"/>
                    <a:pt x="63" y="47"/>
                  </a:cubicBezTo>
                  <a:cubicBezTo>
                    <a:pt x="63" y="55"/>
                    <a:pt x="56" y="62"/>
                    <a:pt x="47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Oval 51"/>
            <p:cNvSpPr>
              <a:spLocks noChangeArrowheads="1"/>
            </p:cNvSpPr>
            <p:nvPr/>
          </p:nvSpPr>
          <p:spPr bwMode="auto">
            <a:xfrm>
              <a:off x="3005138" y="4102100"/>
              <a:ext cx="49213" cy="47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57283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 nodePh="1">
                                  <p:stCondLst>
                                    <p:cond delay="30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 nodePh="1">
                                  <p:stCondLst>
                                    <p:cond delay="300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 nodePh="1">
                                  <p:stCondLst>
                                    <p:cond delay="300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 nodePh="1">
                                  <p:stCondLst>
                                    <p:cond delay="300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992807" y="3060294"/>
            <a:ext cx="4076757" cy="1780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375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</a:t>
            </a:r>
            <a:endParaRPr lang="en-US" sz="3375" dirty="0" smtClea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/>
            <a:r>
              <a:rPr lang="zh-CN" altLang="en-US" sz="7593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内容介绍</a:t>
            </a:r>
            <a:endParaRPr lang="zh-CN" altLang="en-US" sz="7593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2389564" y="2506360"/>
            <a:ext cx="4680000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2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2017 ANNUAL WORK SUMMARY</a:t>
            </a:r>
            <a:endParaRPr lang="zh-CN" altLang="en-US" sz="200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直接连接符 11"/>
          <p:cNvSpPr>
            <a:spLocks noChangeShapeType="1"/>
          </p:cNvSpPr>
          <p:nvPr/>
        </p:nvSpPr>
        <p:spPr bwMode="auto">
          <a:xfrm>
            <a:off x="1564714" y="2943331"/>
            <a:ext cx="5504850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2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293470" y="1614088"/>
            <a:ext cx="2994731" cy="37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23900" dirty="0" smtClean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23900" b="1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0" y="4091804"/>
            <a:ext cx="5265494" cy="3140846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2984828" y="4640949"/>
            <a:ext cx="9873922" cy="259170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0269989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 animBg="1"/>
      <p:bldP spid="7" grpId="0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858395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259"/>
          <p:cNvSpPr>
            <a:spLocks noChangeArrowheads="1"/>
          </p:cNvSpPr>
          <p:nvPr/>
        </p:nvSpPr>
        <p:spPr bwMode="auto">
          <a:xfrm>
            <a:off x="3219450" y="3731210"/>
            <a:ext cx="64198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3600" cap="all" dirty="0">
                <a:solidFill>
                  <a:schemeClr val="bg1"/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3333750" y="4167261"/>
            <a:ext cx="6191250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 TO LISTEN TO CRITICISM GUIDANCE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5257799" y="2355325"/>
            <a:ext cx="2820289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600" b="1" cap="all" dirty="0" smtClean="0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2019</a:t>
            </a:r>
            <a:endParaRPr lang="zh-CN" altLang="en-US" sz="9600" b="1" cap="all" dirty="0">
              <a:solidFill>
                <a:schemeClr val="bg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3219450" y="4664660"/>
            <a:ext cx="641985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：</a:t>
            </a:r>
            <a:r>
              <a:rPr lang="en-US" altLang="zh-CN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XXX REPORT </a:t>
            </a:r>
            <a:r>
              <a:rPr lang="en-US" altLang="zh-CN" sz="1600" dirty="0">
                <a:solidFill>
                  <a:schemeClr val="bg1"/>
                </a:solidFill>
                <a:cs typeface="Arial" panose="020B0604020202020204" pitchFamily="34" charset="0"/>
              </a:rPr>
              <a:t>PERSON: </a:t>
            </a:r>
            <a:r>
              <a:rPr lang="en-US" altLang="zh-CN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XXX</a:t>
            </a:r>
            <a:endParaRPr lang="zh-CN" altLang="en-US" sz="1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93635" y="2272706"/>
            <a:ext cx="7671481" cy="285489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0"/>
            <a:ext cx="3253196" cy="231949"/>
          </a:xfrm>
          <a:prstGeom prst="rect">
            <a:avLst/>
          </a:prstGeom>
          <a:solidFill>
            <a:srgbClr val="2DD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25746" y="0"/>
            <a:ext cx="3253196" cy="23194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451491" y="0"/>
            <a:ext cx="3253196" cy="231949"/>
          </a:xfrm>
          <a:prstGeom prst="rect">
            <a:avLst/>
          </a:prstGeom>
          <a:solidFill>
            <a:srgbClr val="2DD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605554" y="0"/>
            <a:ext cx="3253196" cy="23194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546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6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1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5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5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750"/>
                            </p:stCondLst>
                            <p:childTnLst>
                              <p:par>
                                <p:cTn id="4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250"/>
                            </p:stCondLst>
                            <p:childTnLst>
                              <p:par>
                                <p:cTn id="4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850"/>
                            </p:stCondLst>
                            <p:childTnLst>
                              <p:par>
                                <p:cTn id="5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8695" y="6640661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4568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等腰三角形 38"/>
          <p:cNvSpPr/>
          <p:nvPr/>
        </p:nvSpPr>
        <p:spPr bwMode="auto">
          <a:xfrm rot="5400000">
            <a:off x="-359049" y="3076111"/>
            <a:ext cx="1799233" cy="1080433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sp>
        <p:nvSpPr>
          <p:cNvPr id="2" name="任意多边形 1"/>
          <p:cNvSpPr/>
          <p:nvPr/>
        </p:nvSpPr>
        <p:spPr>
          <a:xfrm>
            <a:off x="1071857" y="3607396"/>
            <a:ext cx="11768682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6" name="组合 4"/>
          <p:cNvGrpSpPr>
            <a:grpSpLocks/>
          </p:cNvGrpSpPr>
          <p:nvPr/>
        </p:nvGrpSpPr>
        <p:grpSpPr bwMode="auto">
          <a:xfrm>
            <a:off x="2551872" y="3210047"/>
            <a:ext cx="774607" cy="776840"/>
            <a:chOff x="2307521" y="2283162"/>
            <a:chExt cx="551398" cy="551398"/>
          </a:xfrm>
        </p:grpSpPr>
        <p:sp>
          <p:nvSpPr>
            <p:cNvPr id="3" name="矩形 2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" name="五角星 3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7" name="组合 42"/>
          <p:cNvGrpSpPr>
            <a:grpSpLocks/>
          </p:cNvGrpSpPr>
          <p:nvPr/>
        </p:nvGrpSpPr>
        <p:grpSpPr bwMode="auto">
          <a:xfrm>
            <a:off x="5674858" y="3210047"/>
            <a:ext cx="774609" cy="776840"/>
            <a:chOff x="2307521" y="2283162"/>
            <a:chExt cx="551398" cy="551398"/>
          </a:xfrm>
        </p:grpSpPr>
        <p:sp>
          <p:nvSpPr>
            <p:cNvPr id="44" name="矩形 43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5" name="五角星 44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10" name="组合 55"/>
          <p:cNvGrpSpPr>
            <a:grpSpLocks/>
          </p:cNvGrpSpPr>
          <p:nvPr/>
        </p:nvGrpSpPr>
        <p:grpSpPr bwMode="auto">
          <a:xfrm>
            <a:off x="8938480" y="3210047"/>
            <a:ext cx="776840" cy="776840"/>
            <a:chOff x="2307521" y="2283162"/>
            <a:chExt cx="551398" cy="551398"/>
          </a:xfrm>
        </p:grpSpPr>
        <p:sp>
          <p:nvSpPr>
            <p:cNvPr id="57" name="矩形 56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58" name="五角星 57"/>
            <p:cNvSpPr/>
            <p:nvPr/>
          </p:nvSpPr>
          <p:spPr>
            <a:xfrm>
              <a:off x="2456462" y="2427350"/>
              <a:ext cx="253516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30" name="组合 7"/>
          <p:cNvGrpSpPr>
            <a:grpSpLocks/>
          </p:cNvGrpSpPr>
          <p:nvPr/>
        </p:nvGrpSpPr>
        <p:grpSpPr bwMode="auto">
          <a:xfrm>
            <a:off x="1102020" y="1742762"/>
            <a:ext cx="3264840" cy="1178353"/>
            <a:chOff x="4267635" y="880115"/>
            <a:chExt cx="2320294" cy="838106"/>
          </a:xfrm>
        </p:grpSpPr>
        <p:sp>
          <p:nvSpPr>
            <p:cNvPr id="31" name="文本框 66"/>
            <p:cNvSpPr txBox="1">
              <a:spLocks noChangeArrowheads="1"/>
            </p:cNvSpPr>
            <p:nvPr/>
          </p:nvSpPr>
          <p:spPr bwMode="auto">
            <a:xfrm>
              <a:off x="4267635" y="1374629"/>
              <a:ext cx="2320294" cy="343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4354766" y="1286573"/>
              <a:ext cx="28715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34" name="文本框 66"/>
            <p:cNvSpPr txBox="1">
              <a:spLocks noChangeArrowheads="1"/>
            </p:cNvSpPr>
            <p:nvPr/>
          </p:nvSpPr>
          <p:spPr bwMode="auto">
            <a:xfrm>
              <a:off x="4273628" y="880115"/>
              <a:ext cx="1024405" cy="2189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35" name="组合 7"/>
          <p:cNvGrpSpPr>
            <a:grpSpLocks/>
          </p:cNvGrpSpPr>
          <p:nvPr/>
        </p:nvGrpSpPr>
        <p:grpSpPr bwMode="auto">
          <a:xfrm>
            <a:off x="5101366" y="4347417"/>
            <a:ext cx="3264840" cy="1178353"/>
            <a:chOff x="4267635" y="880115"/>
            <a:chExt cx="2320294" cy="838106"/>
          </a:xfrm>
        </p:grpSpPr>
        <p:sp>
          <p:nvSpPr>
            <p:cNvPr id="36" name="文本框 66"/>
            <p:cNvSpPr txBox="1">
              <a:spLocks noChangeArrowheads="1"/>
            </p:cNvSpPr>
            <p:nvPr/>
          </p:nvSpPr>
          <p:spPr bwMode="auto">
            <a:xfrm>
              <a:off x="4267635" y="1374629"/>
              <a:ext cx="2320294" cy="343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4354766" y="1286573"/>
              <a:ext cx="28715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38" name="文本框 66"/>
            <p:cNvSpPr txBox="1">
              <a:spLocks noChangeArrowheads="1"/>
            </p:cNvSpPr>
            <p:nvPr/>
          </p:nvSpPr>
          <p:spPr bwMode="auto">
            <a:xfrm>
              <a:off x="4273628" y="880115"/>
              <a:ext cx="1024405" cy="2189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40" name="组合 7"/>
          <p:cNvGrpSpPr>
            <a:grpSpLocks/>
          </p:cNvGrpSpPr>
          <p:nvPr/>
        </p:nvGrpSpPr>
        <p:grpSpPr bwMode="auto">
          <a:xfrm>
            <a:off x="7964639" y="1715053"/>
            <a:ext cx="3264840" cy="1178353"/>
            <a:chOff x="4267635" y="880115"/>
            <a:chExt cx="2320294" cy="838106"/>
          </a:xfrm>
        </p:grpSpPr>
        <p:sp>
          <p:nvSpPr>
            <p:cNvPr id="41" name="文本框 66"/>
            <p:cNvSpPr txBox="1">
              <a:spLocks noChangeArrowheads="1"/>
            </p:cNvSpPr>
            <p:nvPr/>
          </p:nvSpPr>
          <p:spPr bwMode="auto">
            <a:xfrm>
              <a:off x="4267635" y="1374629"/>
              <a:ext cx="2320294" cy="343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4354766" y="1286573"/>
              <a:ext cx="28715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3" name="文本框 66"/>
            <p:cNvSpPr txBox="1">
              <a:spLocks noChangeArrowheads="1"/>
            </p:cNvSpPr>
            <p:nvPr/>
          </p:nvSpPr>
          <p:spPr bwMode="auto">
            <a:xfrm>
              <a:off x="4273628" y="880115"/>
              <a:ext cx="1024405" cy="2189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sp>
        <p:nvSpPr>
          <p:cNvPr id="25" name="矩形 24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75858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8382638" y="2683224"/>
            <a:ext cx="1848344" cy="1848344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7770988" y="2071574"/>
            <a:ext cx="3071644" cy="3071644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6509738" y="821486"/>
            <a:ext cx="5574052" cy="5574052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 flipV="1">
            <a:off x="-10809" y="3542661"/>
            <a:ext cx="9391284" cy="64736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3" name="组合 29"/>
          <p:cNvGrpSpPr>
            <a:grpSpLocks/>
          </p:cNvGrpSpPr>
          <p:nvPr/>
        </p:nvGrpSpPr>
        <p:grpSpPr bwMode="auto">
          <a:xfrm>
            <a:off x="1469206" y="3210047"/>
            <a:ext cx="774609" cy="776840"/>
            <a:chOff x="2307521" y="2283162"/>
            <a:chExt cx="551398" cy="551398"/>
          </a:xfrm>
        </p:grpSpPr>
        <p:sp>
          <p:nvSpPr>
            <p:cNvPr id="31" name="矩形 30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1" name="五角星 40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4" name="组合 41"/>
          <p:cNvGrpSpPr>
            <a:grpSpLocks/>
          </p:cNvGrpSpPr>
          <p:nvPr/>
        </p:nvGrpSpPr>
        <p:grpSpPr bwMode="auto">
          <a:xfrm>
            <a:off x="4652465" y="3210047"/>
            <a:ext cx="776840" cy="776840"/>
            <a:chOff x="2307521" y="2283162"/>
            <a:chExt cx="551398" cy="551398"/>
          </a:xfrm>
        </p:grpSpPr>
        <p:sp>
          <p:nvSpPr>
            <p:cNvPr id="43" name="矩形 42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4" name="五角星 43"/>
            <p:cNvSpPr/>
            <p:nvPr/>
          </p:nvSpPr>
          <p:spPr>
            <a:xfrm>
              <a:off x="2456462" y="2427350"/>
              <a:ext cx="253516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5" name="组合 7"/>
          <p:cNvGrpSpPr>
            <a:grpSpLocks/>
          </p:cNvGrpSpPr>
          <p:nvPr/>
        </p:nvGrpSpPr>
        <p:grpSpPr bwMode="auto">
          <a:xfrm>
            <a:off x="1464749" y="1421799"/>
            <a:ext cx="3960092" cy="1710504"/>
            <a:chOff x="2989865" y="602136"/>
            <a:chExt cx="2814868" cy="1216600"/>
          </a:xfrm>
        </p:grpSpPr>
        <p:sp>
          <p:nvSpPr>
            <p:cNvPr id="26645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4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6646" name="文本框 13"/>
            <p:cNvSpPr txBox="1">
              <a:spLocks noChangeArrowheads="1"/>
            </p:cNvSpPr>
            <p:nvPr/>
          </p:nvSpPr>
          <p:spPr bwMode="auto">
            <a:xfrm>
              <a:off x="2992420" y="60213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48" name="文本框 66"/>
            <p:cNvSpPr txBox="1">
              <a:spLocks noChangeArrowheads="1"/>
            </p:cNvSpPr>
            <p:nvPr/>
          </p:nvSpPr>
          <p:spPr bwMode="auto">
            <a:xfrm>
              <a:off x="3000354" y="880114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>
                      <a:lumMod val="65000"/>
                    </a:schemeClr>
                  </a:solidFill>
                  <a:latin typeface="+mn-lt"/>
                </a:rPr>
                <a:t>PLEASE ADD YOUR TITLE HERE</a:t>
              </a:r>
              <a:endParaRPr lang="zh-CN" altLang="en-US" sz="1547" dirty="0">
                <a:solidFill>
                  <a:schemeClr val="bg1">
                    <a:lumMod val="65000"/>
                  </a:schemeClr>
                </a:solidFill>
                <a:latin typeface="+mn-lt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3078717" y="1286572"/>
              <a:ext cx="287200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6" name="组合 7"/>
          <p:cNvGrpSpPr>
            <a:grpSpLocks/>
          </p:cNvGrpSpPr>
          <p:nvPr/>
        </p:nvGrpSpPr>
        <p:grpSpPr bwMode="auto">
          <a:xfrm>
            <a:off x="3268448" y="4291403"/>
            <a:ext cx="3960092" cy="1703629"/>
            <a:chOff x="2989865" y="607026"/>
            <a:chExt cx="2814868" cy="1211710"/>
          </a:xfrm>
        </p:grpSpPr>
        <p:sp>
          <p:nvSpPr>
            <p:cNvPr id="26641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4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6642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53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PLEASE ADD YOUR TITLE HERE</a:t>
              </a:r>
              <a:endParaRPr lang="zh-CN" altLang="en-US" sz="1547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7" name="组合 54"/>
          <p:cNvGrpSpPr>
            <a:grpSpLocks/>
          </p:cNvGrpSpPr>
          <p:nvPr/>
        </p:nvGrpSpPr>
        <p:grpSpPr bwMode="auto">
          <a:xfrm>
            <a:off x="8918390" y="3210047"/>
            <a:ext cx="776840" cy="776840"/>
            <a:chOff x="2307521" y="2283162"/>
            <a:chExt cx="551398" cy="551398"/>
          </a:xfrm>
        </p:grpSpPr>
        <p:sp>
          <p:nvSpPr>
            <p:cNvPr id="56" name="矩形 55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57" name="五角星 56"/>
            <p:cNvSpPr/>
            <p:nvPr/>
          </p:nvSpPr>
          <p:spPr>
            <a:xfrm>
              <a:off x="2456462" y="2427350"/>
              <a:ext cx="253516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65" name="十字形 64"/>
          <p:cNvSpPr/>
          <p:nvPr/>
        </p:nvSpPr>
        <p:spPr>
          <a:xfrm>
            <a:off x="8594706" y="4810607"/>
            <a:ext cx="388420" cy="388420"/>
          </a:xfrm>
          <a:prstGeom prst="plus">
            <a:avLst>
              <a:gd name="adj" fmla="val 4138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18503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44" dur="1000" fill="hold"/>
                                        <p:tgtEl>
                                          <p:spTgt spid="6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51" dur="1000" fill="hold"/>
                                        <p:tgtEl>
                                          <p:spTgt spid="6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63" grpId="0" animBg="1"/>
      <p:bldP spid="63" grpId="1" animBg="1"/>
      <p:bldP spid="64" grpId="0" animBg="1"/>
      <p:bldP spid="64" grpId="1" animBg="1"/>
      <p:bldP spid="6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966253" y="3632063"/>
            <a:ext cx="5281210" cy="2200527"/>
            <a:chOff x="3960309" y="3165179"/>
            <a:chExt cx="4579147" cy="1908000"/>
          </a:xfrm>
        </p:grpSpPr>
        <p:sp>
          <p:nvSpPr>
            <p:cNvPr id="7" name="Freeform 17"/>
            <p:cNvSpPr>
              <a:spLocks noChangeAspect="1"/>
            </p:cNvSpPr>
            <p:nvPr/>
          </p:nvSpPr>
          <p:spPr bwMode="auto">
            <a:xfrm>
              <a:off x="6601270" y="3165179"/>
              <a:ext cx="1938186" cy="1908000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17"/>
            <p:cNvSpPr>
              <a:spLocks/>
            </p:cNvSpPr>
            <p:nvPr/>
          </p:nvSpPr>
          <p:spPr bwMode="auto">
            <a:xfrm>
              <a:off x="5601916" y="3404365"/>
              <a:ext cx="1481733" cy="1458656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8"/>
            <p:cNvSpPr>
              <a:spLocks/>
            </p:cNvSpPr>
            <p:nvPr/>
          </p:nvSpPr>
          <p:spPr bwMode="auto">
            <a:xfrm>
              <a:off x="4682222" y="3523355"/>
              <a:ext cx="1295485" cy="1265818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9"/>
            <p:cNvSpPr>
              <a:spLocks/>
            </p:cNvSpPr>
            <p:nvPr/>
          </p:nvSpPr>
          <p:spPr bwMode="auto">
            <a:xfrm>
              <a:off x="3960309" y="3649946"/>
              <a:ext cx="1028477" cy="1041662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" name="任意多边形 100"/>
          <p:cNvSpPr/>
          <p:nvPr/>
        </p:nvSpPr>
        <p:spPr bwMode="auto">
          <a:xfrm>
            <a:off x="8551234" y="4096105"/>
            <a:ext cx="2940691" cy="330755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596">
              <a:lnSpc>
                <a:spcPct val="12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任意多边形 108"/>
          <p:cNvSpPr/>
          <p:nvPr/>
        </p:nvSpPr>
        <p:spPr bwMode="auto">
          <a:xfrm flipH="1">
            <a:off x="1346827" y="4451572"/>
            <a:ext cx="2942591" cy="330755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596">
              <a:lnSpc>
                <a:spcPct val="12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任意多边形 112"/>
          <p:cNvSpPr/>
          <p:nvPr/>
        </p:nvSpPr>
        <p:spPr>
          <a:xfrm>
            <a:off x="6714958" y="3288222"/>
            <a:ext cx="775566" cy="1155749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596">
              <a:lnSpc>
                <a:spcPct val="12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任意多边形 113"/>
          <p:cNvSpPr/>
          <p:nvPr/>
        </p:nvSpPr>
        <p:spPr>
          <a:xfrm flipH="1">
            <a:off x="4739926" y="3280619"/>
            <a:ext cx="775566" cy="1155749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596">
              <a:lnSpc>
                <a:spcPct val="12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6"/>
          <p:cNvSpPr>
            <a:spLocks noChangeAspect="1" noEditPoints="1"/>
          </p:cNvSpPr>
          <p:nvPr/>
        </p:nvSpPr>
        <p:spPr bwMode="auto">
          <a:xfrm>
            <a:off x="4478225" y="4635546"/>
            <a:ext cx="261706" cy="278781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1" tIns="52729" rIns="105461" bIns="5272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11"/>
          <p:cNvSpPr>
            <a:spLocks noChangeAspect="1" noEditPoints="1"/>
          </p:cNvSpPr>
          <p:nvPr/>
        </p:nvSpPr>
        <p:spPr bwMode="auto">
          <a:xfrm>
            <a:off x="5431463" y="4609931"/>
            <a:ext cx="337297" cy="337652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1" tIns="52729" rIns="105461" bIns="5272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21"/>
          <p:cNvSpPr>
            <a:spLocks noChangeAspect="1" noEditPoints="1"/>
          </p:cNvSpPr>
          <p:nvPr/>
        </p:nvSpPr>
        <p:spPr bwMode="auto">
          <a:xfrm>
            <a:off x="6704557" y="4624468"/>
            <a:ext cx="293862" cy="294789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1" tIns="52729" rIns="105461" bIns="5272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26"/>
          <p:cNvSpPr>
            <a:spLocks noChangeAspect="1"/>
          </p:cNvSpPr>
          <p:nvPr/>
        </p:nvSpPr>
        <p:spPr bwMode="auto">
          <a:xfrm>
            <a:off x="8161666" y="4636899"/>
            <a:ext cx="280240" cy="290637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1" tIns="52729" rIns="105461" bIns="5272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 Placeholder 7"/>
          <p:cNvSpPr txBox="1">
            <a:spLocks/>
          </p:cNvSpPr>
          <p:nvPr/>
        </p:nvSpPr>
        <p:spPr>
          <a:xfrm>
            <a:off x="2447095" y="3250302"/>
            <a:ext cx="1415623" cy="356823"/>
          </a:xfrm>
          <a:prstGeom prst="rect">
            <a:avLst/>
          </a:prstGeom>
        </p:spPr>
        <p:txBody>
          <a:bodyPr vert="horz" lIns="0" tIns="103860" rIns="0" bIns="10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 Placeholder 2"/>
          <p:cNvSpPr txBox="1">
            <a:spLocks/>
          </p:cNvSpPr>
          <p:nvPr/>
        </p:nvSpPr>
        <p:spPr>
          <a:xfrm>
            <a:off x="1570609" y="3635127"/>
            <a:ext cx="2292110" cy="5783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5123473" y="2450247"/>
            <a:ext cx="1415623" cy="356823"/>
          </a:xfrm>
          <a:prstGeom prst="rect">
            <a:avLst/>
          </a:prstGeom>
        </p:spPr>
        <p:txBody>
          <a:bodyPr vert="horz" lIns="0" tIns="103860" rIns="0" bIns="10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 Placeholder 2"/>
          <p:cNvSpPr txBox="1">
            <a:spLocks/>
          </p:cNvSpPr>
          <p:nvPr/>
        </p:nvSpPr>
        <p:spPr>
          <a:xfrm>
            <a:off x="4246987" y="2835072"/>
            <a:ext cx="2292110" cy="5783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7"/>
          <p:cNvSpPr txBox="1">
            <a:spLocks/>
          </p:cNvSpPr>
          <p:nvPr/>
        </p:nvSpPr>
        <p:spPr>
          <a:xfrm>
            <a:off x="8466565" y="2707407"/>
            <a:ext cx="1415623" cy="356823"/>
          </a:xfrm>
          <a:prstGeom prst="rect">
            <a:avLst/>
          </a:prstGeom>
        </p:spPr>
        <p:txBody>
          <a:bodyPr vert="horz" lIns="0" tIns="103860" rIns="0" bIns="10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 Placeholder 2"/>
          <p:cNvSpPr txBox="1">
            <a:spLocks/>
          </p:cNvSpPr>
          <p:nvPr/>
        </p:nvSpPr>
        <p:spPr>
          <a:xfrm>
            <a:off x="7590079" y="3092233"/>
            <a:ext cx="2292110" cy="5783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10400034" y="4374192"/>
            <a:ext cx="1415623" cy="356823"/>
          </a:xfrm>
          <a:prstGeom prst="rect">
            <a:avLst/>
          </a:prstGeom>
        </p:spPr>
        <p:txBody>
          <a:bodyPr vert="horz" lIns="0" tIns="103860" rIns="0" bIns="10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>
          <a:xfrm>
            <a:off x="9523548" y="4759016"/>
            <a:ext cx="2292110" cy="5783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18207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4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4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4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6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4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8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4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2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4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4"/>
          <p:cNvSpPr/>
          <p:nvPr/>
        </p:nvSpPr>
        <p:spPr>
          <a:xfrm flipV="1">
            <a:off x="2078" y="3845226"/>
            <a:ext cx="4459877" cy="266647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99220" tIns="49610" rIns="99220" bIns="49610" rtlCol="0" anchor="ctr"/>
          <a:lstStyle/>
          <a:p>
            <a:pPr algn="ctr"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502236" y="3846775"/>
            <a:ext cx="1883484" cy="1882041"/>
            <a:chOff x="3225639" y="4543565"/>
            <a:chExt cx="1735762" cy="1734334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6" name="椭圆 5"/>
            <p:cNvSpPr/>
            <p:nvPr/>
          </p:nvSpPr>
          <p:spPr>
            <a:xfrm flipV="1">
              <a:off x="3225639" y="4543565"/>
              <a:ext cx="1735762" cy="17343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0800000" flipV="1">
              <a:off x="3450403" y="4786205"/>
              <a:ext cx="1284515" cy="1284516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</p:spPr>
          <p:txBody>
            <a:bodyPr tIns="50619" anchor="ctr" anchorCtr="1"/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altLang="zh-CN" sz="4359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02</a:t>
              </a:r>
              <a:endParaRPr lang="zh-CN" altLang="en-US" sz="4359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" name="矩形 14"/>
          <p:cNvSpPr/>
          <p:nvPr/>
        </p:nvSpPr>
        <p:spPr>
          <a:xfrm>
            <a:off x="2079" y="3271869"/>
            <a:ext cx="7594539" cy="266647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0"/>
                </a:moveTo>
                <a:lnTo>
                  <a:pt x="4571707" y="0"/>
                </a:lnTo>
                <a:lnTo>
                  <a:pt x="4571707" y="242218"/>
                </a:lnTo>
                <a:lnTo>
                  <a:pt x="0" y="2422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9220" tIns="49610" rIns="99220" bIns="49610" rtlCol="0" anchor="ctr"/>
          <a:lstStyle/>
          <a:p>
            <a:pPr algn="ctr"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654875" y="1659421"/>
            <a:ext cx="1883484" cy="1883593"/>
            <a:chOff x="6131016" y="674750"/>
            <a:chExt cx="1735762" cy="1735763"/>
          </a:xfrm>
        </p:grpSpPr>
        <p:sp>
          <p:nvSpPr>
            <p:cNvPr id="10" name="椭圆 9"/>
            <p:cNvSpPr/>
            <p:nvPr/>
          </p:nvSpPr>
          <p:spPr>
            <a:xfrm>
              <a:off x="6131016" y="674750"/>
              <a:ext cx="1735762" cy="17357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355778" y="899818"/>
              <a:ext cx="1284515" cy="1284516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</p:spPr>
          <p:txBody>
            <a:bodyPr tIns="50619" anchor="ctr"/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altLang="zh-CN" sz="4359" b="1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01</a:t>
              </a:r>
              <a:endParaRPr lang="zh-CN" altLang="en-US" sz="4359" b="1" ker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" name="矩形 14"/>
          <p:cNvSpPr/>
          <p:nvPr/>
        </p:nvSpPr>
        <p:spPr>
          <a:xfrm flipV="1">
            <a:off x="6616019" y="3845226"/>
            <a:ext cx="6242026" cy="266647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9220" tIns="49610" rIns="99220" bIns="49610" rtlCol="0" anchor="ctr"/>
          <a:lstStyle/>
          <a:p>
            <a:pPr algn="ctr"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674276" y="3846775"/>
            <a:ext cx="1883484" cy="1882041"/>
            <a:chOff x="5227325" y="4543565"/>
            <a:chExt cx="1735762" cy="1734334"/>
          </a:xfrm>
        </p:grpSpPr>
        <p:sp>
          <p:nvSpPr>
            <p:cNvPr id="14" name="椭圆 13"/>
            <p:cNvSpPr/>
            <p:nvPr/>
          </p:nvSpPr>
          <p:spPr>
            <a:xfrm flipV="1">
              <a:off x="5227325" y="4543565"/>
              <a:ext cx="1735762" cy="173433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10800000" flipV="1">
              <a:off x="5460802" y="4768780"/>
              <a:ext cx="1284515" cy="1284516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</p:spPr>
          <p:txBody>
            <a:bodyPr tIns="50619" anchor="ctr"/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altLang="zh-CN" sz="4359" b="1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03</a:t>
              </a:r>
              <a:endParaRPr lang="zh-CN" altLang="en-US" sz="4359" b="1" ker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3264530" y="2228283"/>
            <a:ext cx="2042356" cy="5433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72633" y="1907552"/>
            <a:ext cx="1816205" cy="336407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11103" y="5991049"/>
            <a:ext cx="2074757" cy="5433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419204" y="5670315"/>
            <a:ext cx="1816205" cy="336407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771395" y="4849807"/>
            <a:ext cx="2042356" cy="5433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779498" y="4529076"/>
            <a:ext cx="1816205" cy="336407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36432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5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5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50"/>
                            </p:stCondLst>
                            <p:childTnLst>
                              <p:par>
                                <p:cTn id="3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6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1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6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100"/>
                            </p:stCondLst>
                            <p:childTnLst>
                              <p:par>
                                <p:cTn id="5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15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3"/>
          <p:cNvGrpSpPr/>
          <p:nvPr/>
        </p:nvGrpSpPr>
        <p:grpSpPr>
          <a:xfrm>
            <a:off x="1268033" y="3762615"/>
            <a:ext cx="1581624" cy="417959"/>
            <a:chOff x="1424694" y="3437117"/>
            <a:chExt cx="1499779" cy="396331"/>
          </a:xfrm>
          <a:solidFill>
            <a:schemeClr val="accent1"/>
          </a:solidFill>
        </p:grpSpPr>
        <p:sp>
          <p:nvSpPr>
            <p:cNvPr id="69" name="Round Same Side Corner Rectangle 4"/>
            <p:cNvSpPr/>
            <p:nvPr/>
          </p:nvSpPr>
          <p:spPr>
            <a:xfrm rot="16200000">
              <a:off x="2049734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Oval 13"/>
            <p:cNvSpPr/>
            <p:nvPr/>
          </p:nvSpPr>
          <p:spPr>
            <a:xfrm>
              <a:off x="2014338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0"/>
          <p:cNvGrpSpPr/>
          <p:nvPr/>
        </p:nvGrpSpPr>
        <p:grpSpPr>
          <a:xfrm>
            <a:off x="2922200" y="3917247"/>
            <a:ext cx="1581624" cy="406356"/>
            <a:chOff x="2993261" y="3583747"/>
            <a:chExt cx="1499779" cy="385328"/>
          </a:xfrm>
          <a:solidFill>
            <a:schemeClr val="accent2"/>
          </a:solidFill>
        </p:grpSpPr>
        <p:sp>
          <p:nvSpPr>
            <p:cNvPr id="72" name="Round Same Side Corner Rectangle 6"/>
            <p:cNvSpPr/>
            <p:nvPr/>
          </p:nvSpPr>
          <p:spPr>
            <a:xfrm rot="5400000" flipH="1">
              <a:off x="3618301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Oval 14"/>
            <p:cNvSpPr/>
            <p:nvPr/>
          </p:nvSpPr>
          <p:spPr>
            <a:xfrm>
              <a:off x="3582905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Group 11"/>
          <p:cNvGrpSpPr/>
          <p:nvPr/>
        </p:nvGrpSpPr>
        <p:grpSpPr>
          <a:xfrm>
            <a:off x="4576365" y="3762616"/>
            <a:ext cx="1581624" cy="417958"/>
            <a:chOff x="4561827" y="3437117"/>
            <a:chExt cx="1499779" cy="396330"/>
          </a:xfrm>
          <a:solidFill>
            <a:schemeClr val="accent3"/>
          </a:solidFill>
        </p:grpSpPr>
        <p:sp>
          <p:nvSpPr>
            <p:cNvPr id="87" name="Round Same Side Corner Rectangle 7"/>
            <p:cNvSpPr/>
            <p:nvPr/>
          </p:nvSpPr>
          <p:spPr>
            <a:xfrm rot="5400000" flipH="1">
              <a:off x="5186867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Oval 15"/>
            <p:cNvSpPr/>
            <p:nvPr/>
          </p:nvSpPr>
          <p:spPr>
            <a:xfrm>
              <a:off x="5220257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12"/>
          <p:cNvGrpSpPr/>
          <p:nvPr/>
        </p:nvGrpSpPr>
        <p:grpSpPr>
          <a:xfrm>
            <a:off x="6230532" y="3917247"/>
            <a:ext cx="1581624" cy="406356"/>
            <a:chOff x="6130393" y="3583747"/>
            <a:chExt cx="1499779" cy="385328"/>
          </a:xfrm>
          <a:solidFill>
            <a:schemeClr val="accent4"/>
          </a:solidFill>
        </p:grpSpPr>
        <p:sp>
          <p:nvSpPr>
            <p:cNvPr id="90" name="Round Same Side Corner Rectangle 8"/>
            <p:cNvSpPr/>
            <p:nvPr/>
          </p:nvSpPr>
          <p:spPr>
            <a:xfrm rot="5400000" flipH="1">
              <a:off x="6755433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Oval 16"/>
            <p:cNvSpPr/>
            <p:nvPr/>
          </p:nvSpPr>
          <p:spPr>
            <a:xfrm>
              <a:off x="6720037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2" name="Group 35"/>
          <p:cNvGrpSpPr/>
          <p:nvPr/>
        </p:nvGrpSpPr>
        <p:grpSpPr>
          <a:xfrm>
            <a:off x="9538863" y="3917248"/>
            <a:ext cx="1581624" cy="406355"/>
            <a:chOff x="9267526" y="3583748"/>
            <a:chExt cx="1499779" cy="385327"/>
          </a:xfrm>
          <a:solidFill>
            <a:schemeClr val="accent6"/>
          </a:solidFill>
        </p:grpSpPr>
        <p:sp>
          <p:nvSpPr>
            <p:cNvPr id="93" name="Round Same Side Corner Rectangle 5"/>
            <p:cNvSpPr/>
            <p:nvPr/>
          </p:nvSpPr>
          <p:spPr>
            <a:xfrm rot="5400000" flipH="1">
              <a:off x="9892566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Oval 17"/>
            <p:cNvSpPr/>
            <p:nvPr/>
          </p:nvSpPr>
          <p:spPr>
            <a:xfrm>
              <a:off x="9857169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19"/>
          <p:cNvGrpSpPr/>
          <p:nvPr/>
        </p:nvGrpSpPr>
        <p:grpSpPr>
          <a:xfrm>
            <a:off x="7884697" y="3762615"/>
            <a:ext cx="1581624" cy="417959"/>
            <a:chOff x="7698960" y="3437117"/>
            <a:chExt cx="1499779" cy="396331"/>
          </a:xfrm>
          <a:solidFill>
            <a:schemeClr val="accent5"/>
          </a:solidFill>
        </p:grpSpPr>
        <p:sp>
          <p:nvSpPr>
            <p:cNvPr id="96" name="Round Same Side Corner Rectangle 9"/>
            <p:cNvSpPr/>
            <p:nvPr/>
          </p:nvSpPr>
          <p:spPr>
            <a:xfrm rot="5400000" flipH="1">
              <a:off x="8324000" y="2958708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Oval 18"/>
            <p:cNvSpPr/>
            <p:nvPr/>
          </p:nvSpPr>
          <p:spPr>
            <a:xfrm>
              <a:off x="8357389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8" name="Group 20"/>
          <p:cNvGrpSpPr/>
          <p:nvPr/>
        </p:nvGrpSpPr>
        <p:grpSpPr>
          <a:xfrm>
            <a:off x="10084832" y="4413949"/>
            <a:ext cx="489685" cy="490521"/>
            <a:chOff x="9145588" y="4435475"/>
            <a:chExt cx="464344" cy="465138"/>
          </a:xfrm>
          <a:solidFill>
            <a:schemeClr val="accent6"/>
          </a:solidFill>
        </p:grpSpPr>
        <p:sp>
          <p:nvSpPr>
            <p:cNvPr id="99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Group 30"/>
          <p:cNvGrpSpPr/>
          <p:nvPr/>
        </p:nvGrpSpPr>
        <p:grpSpPr>
          <a:xfrm>
            <a:off x="8503206" y="3198551"/>
            <a:ext cx="489685" cy="489685"/>
            <a:chOff x="7287419" y="2577307"/>
            <a:chExt cx="464344" cy="464344"/>
          </a:xfrm>
          <a:solidFill>
            <a:schemeClr val="accent5"/>
          </a:solidFill>
        </p:grpSpPr>
        <p:sp>
          <p:nvSpPr>
            <p:cNvPr id="109" name="AutoShape 56"/>
            <p:cNvSpPr>
              <a:spLocks/>
            </p:cNvSpPr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AutoShape 57"/>
            <p:cNvSpPr>
              <a:spLocks/>
            </p:cNvSpPr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" name="AutoShape 58"/>
            <p:cNvSpPr>
              <a:spLocks/>
            </p:cNvSpPr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2" name="AutoShape 59"/>
          <p:cNvSpPr>
            <a:spLocks/>
          </p:cNvSpPr>
          <p:nvPr/>
        </p:nvSpPr>
        <p:spPr bwMode="auto">
          <a:xfrm>
            <a:off x="3391482" y="4404007"/>
            <a:ext cx="490521" cy="48968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0" tIns="20090" rIns="20090" bIns="20090" anchor="ctr"/>
          <a:lstStyle/>
          <a:p>
            <a:pPr algn="ctr" defTabSz="241050" hangingPunct="0">
              <a:lnSpc>
                <a:spcPct val="120000"/>
              </a:lnSpc>
            </a:pPr>
            <a:endParaRPr lang="en-US" sz="1475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3" name="Group 38"/>
          <p:cNvGrpSpPr/>
          <p:nvPr/>
        </p:nvGrpSpPr>
        <p:grpSpPr>
          <a:xfrm>
            <a:off x="5194456" y="3191769"/>
            <a:ext cx="490521" cy="412674"/>
            <a:chOff x="5368132" y="2625725"/>
            <a:chExt cx="465138" cy="391319"/>
          </a:xfrm>
          <a:solidFill>
            <a:schemeClr val="accent3"/>
          </a:solidFill>
        </p:grpSpPr>
        <p:sp>
          <p:nvSpPr>
            <p:cNvPr id="114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5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42"/>
          <p:cNvGrpSpPr/>
          <p:nvPr/>
        </p:nvGrpSpPr>
        <p:grpSpPr>
          <a:xfrm>
            <a:off x="1814004" y="3198133"/>
            <a:ext cx="489685" cy="382541"/>
            <a:chOff x="2581275" y="1710532"/>
            <a:chExt cx="464344" cy="362744"/>
          </a:xfrm>
          <a:solidFill>
            <a:schemeClr val="accent1"/>
          </a:solidFill>
        </p:grpSpPr>
        <p:sp>
          <p:nvSpPr>
            <p:cNvPr id="118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0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3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4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5" name="Group 52"/>
          <p:cNvGrpSpPr/>
          <p:nvPr/>
        </p:nvGrpSpPr>
        <p:grpSpPr>
          <a:xfrm>
            <a:off x="6853832" y="4404007"/>
            <a:ext cx="336502" cy="490521"/>
            <a:chOff x="5441157" y="4440238"/>
            <a:chExt cx="319088" cy="465138"/>
          </a:xfrm>
          <a:solidFill>
            <a:schemeClr val="accent4"/>
          </a:solidFill>
        </p:grpSpPr>
        <p:sp>
          <p:nvSpPr>
            <p:cNvPr id="126" name="AutoShape 97"/>
            <p:cNvSpPr>
              <a:spLocks/>
            </p:cNvSpPr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AutoShape 98"/>
            <p:cNvSpPr>
              <a:spLocks/>
            </p:cNvSpPr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AutoShape 99"/>
            <p:cNvSpPr>
              <a:spLocks/>
            </p:cNvSpPr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9" name="TextBox 23"/>
          <p:cNvSpPr txBox="1"/>
          <p:nvPr/>
        </p:nvSpPr>
        <p:spPr>
          <a:xfrm>
            <a:off x="9381542" y="2372347"/>
            <a:ext cx="2360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0" name="TextBox 24"/>
          <p:cNvSpPr txBox="1"/>
          <p:nvPr/>
        </p:nvSpPr>
        <p:spPr>
          <a:xfrm>
            <a:off x="9381541" y="208460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1" name="TextBox 23"/>
          <p:cNvSpPr txBox="1"/>
          <p:nvPr/>
        </p:nvSpPr>
        <p:spPr>
          <a:xfrm>
            <a:off x="7829918" y="5223309"/>
            <a:ext cx="2360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2" name="TextBox 24"/>
          <p:cNvSpPr txBox="1"/>
          <p:nvPr/>
        </p:nvSpPr>
        <p:spPr>
          <a:xfrm>
            <a:off x="7829917" y="49355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3" name="TextBox 23"/>
          <p:cNvSpPr txBox="1"/>
          <p:nvPr/>
        </p:nvSpPr>
        <p:spPr>
          <a:xfrm>
            <a:off x="5955040" y="2372347"/>
            <a:ext cx="2360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4" name="TextBox 24"/>
          <p:cNvSpPr txBox="1"/>
          <p:nvPr/>
        </p:nvSpPr>
        <p:spPr>
          <a:xfrm>
            <a:off x="5955039" y="208460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5" name="TextBox 23"/>
          <p:cNvSpPr txBox="1"/>
          <p:nvPr/>
        </p:nvSpPr>
        <p:spPr>
          <a:xfrm>
            <a:off x="4597367" y="5223309"/>
            <a:ext cx="2360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6" name="TextBox 24"/>
          <p:cNvSpPr txBox="1"/>
          <p:nvPr/>
        </p:nvSpPr>
        <p:spPr>
          <a:xfrm>
            <a:off x="4597367" y="49355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7" name="TextBox 23"/>
          <p:cNvSpPr txBox="1"/>
          <p:nvPr/>
        </p:nvSpPr>
        <p:spPr>
          <a:xfrm>
            <a:off x="2796375" y="2372347"/>
            <a:ext cx="2360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8" name="TextBox 24"/>
          <p:cNvSpPr txBox="1"/>
          <p:nvPr/>
        </p:nvSpPr>
        <p:spPr>
          <a:xfrm>
            <a:off x="2796375" y="208460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9" name="TextBox 23"/>
          <p:cNvSpPr txBox="1"/>
          <p:nvPr/>
        </p:nvSpPr>
        <p:spPr>
          <a:xfrm>
            <a:off x="1290932" y="5223309"/>
            <a:ext cx="2360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0" name="TextBox 24"/>
          <p:cNvSpPr txBox="1"/>
          <p:nvPr/>
        </p:nvSpPr>
        <p:spPr>
          <a:xfrm>
            <a:off x="1290931" y="49355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3385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50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000"/>
                            </p:stCondLst>
                            <p:childTnLst>
                              <p:par>
                                <p:cTn id="1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500"/>
                            </p:stCondLst>
                            <p:childTnLst>
                              <p:par>
                                <p:cTn id="1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29" grpId="0"/>
      <p:bldP spid="130" grpId="0"/>
      <p:bldP spid="131" grpId="0"/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452"/>
          <p:cNvSpPr/>
          <p:nvPr/>
        </p:nvSpPr>
        <p:spPr>
          <a:xfrm>
            <a:off x="1201677" y="3045298"/>
            <a:ext cx="2417940" cy="2754755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82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Shape 1454"/>
          <p:cNvSpPr/>
          <p:nvPr/>
        </p:nvSpPr>
        <p:spPr>
          <a:xfrm>
            <a:off x="3888017" y="3045298"/>
            <a:ext cx="2417942" cy="2754755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82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Shape 1456"/>
          <p:cNvSpPr/>
          <p:nvPr/>
        </p:nvSpPr>
        <p:spPr>
          <a:xfrm>
            <a:off x="6552795" y="3045298"/>
            <a:ext cx="2417942" cy="2754755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82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1458"/>
          <p:cNvSpPr/>
          <p:nvPr/>
        </p:nvSpPr>
        <p:spPr>
          <a:xfrm>
            <a:off x="9239136" y="3045298"/>
            <a:ext cx="2417942" cy="2754755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82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460"/>
          <p:cNvSpPr/>
          <p:nvPr/>
        </p:nvSpPr>
        <p:spPr>
          <a:xfrm>
            <a:off x="1520686" y="2160491"/>
            <a:ext cx="1779920" cy="17799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0090" tIns="20090" rIns="20090" bIns="20090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82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Group 20"/>
          <p:cNvGrpSpPr/>
          <p:nvPr/>
        </p:nvGrpSpPr>
        <p:grpSpPr>
          <a:xfrm>
            <a:off x="1444508" y="2202919"/>
            <a:ext cx="499886" cy="499886"/>
            <a:chOff x="1369087" y="2088729"/>
            <a:chExt cx="474017" cy="474016"/>
          </a:xfrm>
        </p:grpSpPr>
        <p:sp>
          <p:nvSpPr>
            <p:cNvPr id="8" name="Shape 1463"/>
            <p:cNvSpPr/>
            <p:nvPr/>
          </p:nvSpPr>
          <p:spPr>
            <a:xfrm>
              <a:off x="1369087" y="2088729"/>
              <a:ext cx="474017" cy="4740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miter lim="400000"/>
            </a:ln>
          </p:spPr>
          <p:txBody>
            <a:bodyPr lIns="26787" tIns="26787" rIns="26787" bIns="26787" anchor="ctr"/>
            <a:lstStyle/>
            <a:p>
              <a:pPr lvl="0">
                <a:lnSpc>
                  <a:spcPct val="120000"/>
                </a:lnSpc>
              </a:pPr>
              <a:endParaRPr sz="182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Shape 1464"/>
            <p:cNvSpPr/>
            <p:nvPr/>
          </p:nvSpPr>
          <p:spPr>
            <a:xfrm>
              <a:off x="1477567" y="2232573"/>
              <a:ext cx="231656" cy="186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363" extrusionOk="0">
                  <a:moveTo>
                    <a:pt x="7274" y="21020"/>
                  </a:moveTo>
                  <a:cubicBezTo>
                    <a:pt x="7274" y="21376"/>
                    <a:pt x="7435" y="21475"/>
                    <a:pt x="7659" y="21222"/>
                  </a:cubicBezTo>
                  <a:cubicBezTo>
                    <a:pt x="7951" y="20894"/>
                    <a:pt x="10973" y="17529"/>
                    <a:pt x="10973" y="17529"/>
                  </a:cubicBezTo>
                  <a:lnTo>
                    <a:pt x="7274" y="15153"/>
                  </a:lnTo>
                  <a:cubicBezTo>
                    <a:pt x="7274" y="15153"/>
                    <a:pt x="7274" y="21020"/>
                    <a:pt x="7274" y="21020"/>
                  </a:cubicBezTo>
                  <a:close/>
                  <a:moveTo>
                    <a:pt x="20812" y="50"/>
                  </a:moveTo>
                  <a:cubicBezTo>
                    <a:pt x="20412" y="224"/>
                    <a:pt x="667" y="8860"/>
                    <a:pt x="277" y="9030"/>
                  </a:cubicBezTo>
                  <a:cubicBezTo>
                    <a:pt x="-53" y="9174"/>
                    <a:pt x="-126" y="9528"/>
                    <a:pt x="266" y="9723"/>
                  </a:cubicBezTo>
                  <a:cubicBezTo>
                    <a:pt x="733" y="9955"/>
                    <a:pt x="4681" y="11919"/>
                    <a:pt x="4681" y="11919"/>
                  </a:cubicBezTo>
                  <a:lnTo>
                    <a:pt x="4681" y="11919"/>
                  </a:lnTo>
                  <a:lnTo>
                    <a:pt x="7298" y="13221"/>
                  </a:lnTo>
                  <a:cubicBezTo>
                    <a:pt x="7298" y="13221"/>
                    <a:pt x="19903" y="1732"/>
                    <a:pt x="20073" y="1577"/>
                  </a:cubicBezTo>
                  <a:cubicBezTo>
                    <a:pt x="20246" y="1420"/>
                    <a:pt x="20443" y="1713"/>
                    <a:pt x="20319" y="1881"/>
                  </a:cubicBezTo>
                  <a:cubicBezTo>
                    <a:pt x="20194" y="2050"/>
                    <a:pt x="11163" y="14170"/>
                    <a:pt x="11163" y="14170"/>
                  </a:cubicBezTo>
                  <a:cubicBezTo>
                    <a:pt x="11163" y="14170"/>
                    <a:pt x="11163" y="14170"/>
                    <a:pt x="11163" y="14171"/>
                  </a:cubicBezTo>
                  <a:lnTo>
                    <a:pt x="10637" y="14898"/>
                  </a:lnTo>
                  <a:lnTo>
                    <a:pt x="11333" y="15363"/>
                  </a:lnTo>
                  <a:lnTo>
                    <a:pt x="11333" y="15363"/>
                  </a:lnTo>
                  <a:cubicBezTo>
                    <a:pt x="11333" y="15363"/>
                    <a:pt x="16742" y="18976"/>
                    <a:pt x="17127" y="19234"/>
                  </a:cubicBezTo>
                  <a:cubicBezTo>
                    <a:pt x="17464" y="19459"/>
                    <a:pt x="17904" y="19272"/>
                    <a:pt x="18001" y="18750"/>
                  </a:cubicBezTo>
                  <a:cubicBezTo>
                    <a:pt x="18117" y="18135"/>
                    <a:pt x="21310" y="1052"/>
                    <a:pt x="21382" y="671"/>
                  </a:cubicBezTo>
                  <a:cubicBezTo>
                    <a:pt x="21474" y="177"/>
                    <a:pt x="21211" y="-125"/>
                    <a:pt x="20812" y="5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lnSpc>
                  <a:spcPct val="120000"/>
                </a:lnSpc>
              </a:pPr>
              <a:endParaRPr sz="182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0" name="Shape 1465"/>
          <p:cNvSpPr/>
          <p:nvPr/>
        </p:nvSpPr>
        <p:spPr>
          <a:xfrm>
            <a:off x="4207029" y="2160491"/>
            <a:ext cx="1779920" cy="17799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20090" tIns="20090" rIns="20090" bIns="20090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82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468"/>
          <p:cNvSpPr/>
          <p:nvPr/>
        </p:nvSpPr>
        <p:spPr>
          <a:xfrm>
            <a:off x="6890651" y="2160634"/>
            <a:ext cx="1776273" cy="17762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20090" tIns="20090" rIns="20090" bIns="20090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82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471"/>
          <p:cNvSpPr/>
          <p:nvPr/>
        </p:nvSpPr>
        <p:spPr>
          <a:xfrm>
            <a:off x="9581537" y="2162312"/>
            <a:ext cx="1776273" cy="17762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20090" tIns="20090" rIns="20090" bIns="20090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82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3" name="Group 32"/>
          <p:cNvGrpSpPr/>
          <p:nvPr/>
        </p:nvGrpSpPr>
        <p:grpSpPr>
          <a:xfrm>
            <a:off x="4120487" y="2202917"/>
            <a:ext cx="499886" cy="499886"/>
            <a:chOff x="3906591" y="2088732"/>
            <a:chExt cx="474017" cy="474017"/>
          </a:xfrm>
        </p:grpSpPr>
        <p:sp>
          <p:nvSpPr>
            <p:cNvPr id="14" name="Shape 1474"/>
            <p:cNvSpPr/>
            <p:nvPr/>
          </p:nvSpPr>
          <p:spPr>
            <a:xfrm>
              <a:off x="3906591" y="2088732"/>
              <a:ext cx="474017" cy="4740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>
              <a:miter lim="400000"/>
            </a:ln>
          </p:spPr>
          <p:txBody>
            <a:bodyPr lIns="26787" tIns="26787" rIns="26787" bIns="26787" anchor="ctr"/>
            <a:lstStyle/>
            <a:p>
              <a:pPr lvl="0">
                <a:lnSpc>
                  <a:spcPct val="120000"/>
                </a:lnSpc>
              </a:pPr>
              <a:endParaRPr sz="182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5" name="Group 1479"/>
            <p:cNvGrpSpPr/>
            <p:nvPr/>
          </p:nvGrpSpPr>
          <p:grpSpPr>
            <a:xfrm>
              <a:off x="4031314" y="2211790"/>
              <a:ext cx="199171" cy="186335"/>
              <a:chOff x="0" y="0"/>
              <a:chExt cx="398340" cy="372667"/>
            </a:xfrm>
          </p:grpSpPr>
          <p:sp>
            <p:nvSpPr>
              <p:cNvPr id="16" name="Shape 1477"/>
              <p:cNvSpPr/>
              <p:nvPr/>
            </p:nvSpPr>
            <p:spPr>
              <a:xfrm>
                <a:off x="0" y="0"/>
                <a:ext cx="346395" cy="2419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4" h="21420" extrusionOk="0">
                    <a:moveTo>
                      <a:pt x="21474" y="11049"/>
                    </a:moveTo>
                    <a:lnTo>
                      <a:pt x="18909" y="958"/>
                    </a:lnTo>
                    <a:cubicBezTo>
                      <a:pt x="18720" y="217"/>
                      <a:pt x="18164" y="-180"/>
                      <a:pt x="17669" y="79"/>
                    </a:cubicBezTo>
                    <a:lnTo>
                      <a:pt x="618" y="8962"/>
                    </a:lnTo>
                    <a:cubicBezTo>
                      <a:pt x="123" y="9221"/>
                      <a:pt x="-126" y="10036"/>
                      <a:pt x="64" y="10782"/>
                    </a:cubicBezTo>
                    <a:lnTo>
                      <a:pt x="2769" y="21420"/>
                    </a:lnTo>
                    <a:lnTo>
                      <a:pt x="2769" y="15715"/>
                    </a:lnTo>
                    <a:cubicBezTo>
                      <a:pt x="2769" y="13145"/>
                      <a:pt x="4209" y="11049"/>
                      <a:pt x="5979" y="11049"/>
                    </a:cubicBezTo>
                    <a:lnTo>
                      <a:pt x="10484" y="11049"/>
                    </a:lnTo>
                    <a:lnTo>
                      <a:pt x="15858" y="5663"/>
                    </a:lnTo>
                    <a:lnTo>
                      <a:pt x="18967" y="11049"/>
                    </a:lnTo>
                    <a:cubicBezTo>
                      <a:pt x="18967" y="11049"/>
                      <a:pt x="21474" y="11049"/>
                      <a:pt x="21474" y="11049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</a:pPr>
                <a:endParaRPr sz="182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Shape 1478"/>
              <p:cNvSpPr/>
              <p:nvPr/>
            </p:nvSpPr>
            <p:spPr>
              <a:xfrm>
                <a:off x="74826" y="149651"/>
                <a:ext cx="323515" cy="2230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571" y="0"/>
                    </a:moveTo>
                    <a:lnTo>
                      <a:pt x="1028" y="0"/>
                    </a:lnTo>
                    <a:cubicBezTo>
                      <a:pt x="460" y="0"/>
                      <a:pt x="0" y="708"/>
                      <a:pt x="0" y="1571"/>
                    </a:cubicBezTo>
                    <a:lnTo>
                      <a:pt x="0" y="20029"/>
                    </a:lnTo>
                    <a:cubicBezTo>
                      <a:pt x="0" y="20897"/>
                      <a:pt x="460" y="21600"/>
                      <a:pt x="1028" y="21600"/>
                    </a:cubicBezTo>
                    <a:lnTo>
                      <a:pt x="20571" y="21600"/>
                    </a:lnTo>
                    <a:cubicBezTo>
                      <a:pt x="21140" y="21600"/>
                      <a:pt x="21600" y="20897"/>
                      <a:pt x="21600" y="20029"/>
                    </a:cubicBezTo>
                    <a:lnTo>
                      <a:pt x="21600" y="1571"/>
                    </a:lnTo>
                    <a:cubicBezTo>
                      <a:pt x="21600" y="708"/>
                      <a:pt x="21140" y="0"/>
                      <a:pt x="2057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</a:pPr>
                <a:endParaRPr sz="182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8" name="Group 40"/>
          <p:cNvGrpSpPr/>
          <p:nvPr/>
        </p:nvGrpSpPr>
        <p:grpSpPr>
          <a:xfrm>
            <a:off x="9486543" y="2202918"/>
            <a:ext cx="499886" cy="499886"/>
            <a:chOff x="8994965" y="2088733"/>
            <a:chExt cx="474017" cy="474017"/>
          </a:xfrm>
        </p:grpSpPr>
        <p:sp>
          <p:nvSpPr>
            <p:cNvPr id="19" name="Shape 1476"/>
            <p:cNvSpPr/>
            <p:nvPr/>
          </p:nvSpPr>
          <p:spPr>
            <a:xfrm>
              <a:off x="8994965" y="2088733"/>
              <a:ext cx="474017" cy="4740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>
              <a:miter lim="400000"/>
            </a:ln>
          </p:spPr>
          <p:txBody>
            <a:bodyPr lIns="26787" tIns="26787" rIns="26787" bIns="26787" anchor="ctr"/>
            <a:lstStyle/>
            <a:p>
              <a:pPr lvl="0">
                <a:lnSpc>
                  <a:spcPct val="120000"/>
                </a:lnSpc>
              </a:pPr>
              <a:endParaRPr sz="182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Shape 1481"/>
            <p:cNvSpPr/>
            <p:nvPr/>
          </p:nvSpPr>
          <p:spPr>
            <a:xfrm>
              <a:off x="9132223" y="2211790"/>
              <a:ext cx="194606" cy="186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13" y="16137"/>
                  </a:moveTo>
                  <a:cubicBezTo>
                    <a:pt x="14080" y="15059"/>
                    <a:pt x="13176" y="14150"/>
                    <a:pt x="13176" y="12203"/>
                  </a:cubicBezTo>
                  <a:cubicBezTo>
                    <a:pt x="13176" y="11034"/>
                    <a:pt x="14040" y="11415"/>
                    <a:pt x="14419" y="9274"/>
                  </a:cubicBezTo>
                  <a:cubicBezTo>
                    <a:pt x="14577" y="8387"/>
                    <a:pt x="15341" y="9261"/>
                    <a:pt x="15487" y="7233"/>
                  </a:cubicBezTo>
                  <a:cubicBezTo>
                    <a:pt x="15487" y="6425"/>
                    <a:pt x="15071" y="6224"/>
                    <a:pt x="15071" y="6224"/>
                  </a:cubicBezTo>
                  <a:cubicBezTo>
                    <a:pt x="15071" y="6224"/>
                    <a:pt x="15283" y="5028"/>
                    <a:pt x="15366" y="4109"/>
                  </a:cubicBezTo>
                  <a:cubicBezTo>
                    <a:pt x="15468" y="2962"/>
                    <a:pt x="14731" y="0"/>
                    <a:pt x="10800" y="0"/>
                  </a:cubicBezTo>
                  <a:cubicBezTo>
                    <a:pt x="6869" y="0"/>
                    <a:pt x="6131" y="2962"/>
                    <a:pt x="6234" y="4109"/>
                  </a:cubicBezTo>
                  <a:cubicBezTo>
                    <a:pt x="6317" y="5028"/>
                    <a:pt x="6529" y="6224"/>
                    <a:pt x="6529" y="6224"/>
                  </a:cubicBezTo>
                  <a:cubicBezTo>
                    <a:pt x="6529" y="6224"/>
                    <a:pt x="6113" y="6425"/>
                    <a:pt x="6113" y="7233"/>
                  </a:cubicBezTo>
                  <a:cubicBezTo>
                    <a:pt x="6258" y="9261"/>
                    <a:pt x="7022" y="8387"/>
                    <a:pt x="7179" y="9274"/>
                  </a:cubicBezTo>
                  <a:cubicBezTo>
                    <a:pt x="7560" y="11415"/>
                    <a:pt x="8424" y="11034"/>
                    <a:pt x="8424" y="12203"/>
                  </a:cubicBezTo>
                  <a:cubicBezTo>
                    <a:pt x="8424" y="14150"/>
                    <a:pt x="7520" y="15059"/>
                    <a:pt x="4687" y="16137"/>
                  </a:cubicBezTo>
                  <a:cubicBezTo>
                    <a:pt x="1846" y="17219"/>
                    <a:pt x="0" y="18321"/>
                    <a:pt x="0" y="19073"/>
                  </a:cubicBezTo>
                  <a:cubicBezTo>
                    <a:pt x="0" y="19825"/>
                    <a:pt x="0" y="21600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600" y="21600"/>
                    <a:pt x="21600" y="19825"/>
                    <a:pt x="21600" y="19073"/>
                  </a:cubicBezTo>
                  <a:cubicBezTo>
                    <a:pt x="21600" y="18321"/>
                    <a:pt x="19754" y="17219"/>
                    <a:pt x="16913" y="16137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lnSpc>
                  <a:spcPct val="120000"/>
                </a:lnSpc>
              </a:pPr>
              <a:endParaRPr sz="182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Text Placeholder 5"/>
          <p:cNvSpPr txBox="1">
            <a:spLocks/>
          </p:cNvSpPr>
          <p:nvPr/>
        </p:nvSpPr>
        <p:spPr>
          <a:xfrm>
            <a:off x="1686968" y="2844801"/>
            <a:ext cx="1379668" cy="411304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6"/>
          <p:cNvSpPr txBox="1">
            <a:spLocks/>
          </p:cNvSpPr>
          <p:nvPr/>
        </p:nvSpPr>
        <p:spPr>
          <a:xfrm>
            <a:off x="1326998" y="4227175"/>
            <a:ext cx="2166124" cy="1196085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5"/>
          <p:cNvSpPr txBox="1">
            <a:spLocks/>
          </p:cNvSpPr>
          <p:nvPr/>
        </p:nvSpPr>
        <p:spPr>
          <a:xfrm>
            <a:off x="4491131" y="2844801"/>
            <a:ext cx="1283156" cy="411304"/>
          </a:xfrm>
          <a:prstGeom prst="rect">
            <a:avLst/>
          </a:prstGeom>
        </p:spPr>
        <p:txBody>
          <a:bodyPr vert="horz" lIns="0" tIns="0" rIns="0" bIns="0" rtlCol="0" anchor="ctr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 Placeholder 5"/>
          <p:cNvSpPr txBox="1">
            <a:spLocks/>
          </p:cNvSpPr>
          <p:nvPr/>
        </p:nvSpPr>
        <p:spPr>
          <a:xfrm>
            <a:off x="9863815" y="2844801"/>
            <a:ext cx="1283156" cy="411304"/>
          </a:xfrm>
          <a:prstGeom prst="rect">
            <a:avLst/>
          </a:prstGeom>
        </p:spPr>
        <p:txBody>
          <a:bodyPr vert="horz" lIns="0" tIns="0" rIns="0" bIns="0" rtlCol="0" anchor="ctr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 Placeholder 6"/>
          <p:cNvSpPr txBox="1">
            <a:spLocks/>
          </p:cNvSpPr>
          <p:nvPr/>
        </p:nvSpPr>
        <p:spPr>
          <a:xfrm>
            <a:off x="4139834" y="4227175"/>
            <a:ext cx="1914307" cy="119608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 Placeholder 6"/>
          <p:cNvSpPr txBox="1">
            <a:spLocks/>
          </p:cNvSpPr>
          <p:nvPr/>
        </p:nvSpPr>
        <p:spPr>
          <a:xfrm>
            <a:off x="6816385" y="4227175"/>
            <a:ext cx="1914307" cy="119608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 Placeholder 6"/>
          <p:cNvSpPr txBox="1">
            <a:spLocks/>
          </p:cNvSpPr>
          <p:nvPr/>
        </p:nvSpPr>
        <p:spPr>
          <a:xfrm>
            <a:off x="9512518" y="4227175"/>
            <a:ext cx="1914307" cy="119608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 Placeholder 5"/>
          <p:cNvSpPr txBox="1">
            <a:spLocks/>
          </p:cNvSpPr>
          <p:nvPr/>
        </p:nvSpPr>
        <p:spPr>
          <a:xfrm>
            <a:off x="7167680" y="2844801"/>
            <a:ext cx="1283156" cy="411304"/>
          </a:xfrm>
          <a:prstGeom prst="rect">
            <a:avLst/>
          </a:prstGeom>
        </p:spPr>
        <p:txBody>
          <a:bodyPr vert="horz" lIns="0" tIns="0" rIns="0" bIns="0" rtlCol="0" anchor="ctr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Shape 1475"/>
          <p:cNvSpPr/>
          <p:nvPr/>
        </p:nvSpPr>
        <p:spPr>
          <a:xfrm>
            <a:off x="6803515" y="2202917"/>
            <a:ext cx="499886" cy="4998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82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Shape 1480"/>
          <p:cNvSpPr/>
          <p:nvPr/>
        </p:nvSpPr>
        <p:spPr>
          <a:xfrm>
            <a:off x="6954860" y="2332692"/>
            <a:ext cx="196517" cy="1965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843" y="20435"/>
                </a:moveTo>
                <a:cubicBezTo>
                  <a:pt x="17964" y="20435"/>
                  <a:pt x="17252" y="19721"/>
                  <a:pt x="17252" y="18844"/>
                </a:cubicBezTo>
                <a:cubicBezTo>
                  <a:pt x="17252" y="17964"/>
                  <a:pt x="17964" y="17253"/>
                  <a:pt x="18843" y="17253"/>
                </a:cubicBezTo>
                <a:cubicBezTo>
                  <a:pt x="19721" y="17253"/>
                  <a:pt x="20434" y="17964"/>
                  <a:pt x="20434" y="18844"/>
                </a:cubicBezTo>
                <a:cubicBezTo>
                  <a:pt x="20434" y="19721"/>
                  <a:pt x="19721" y="20435"/>
                  <a:pt x="18843" y="20435"/>
                </a:cubicBezTo>
                <a:close/>
                <a:moveTo>
                  <a:pt x="12390" y="18844"/>
                </a:moveTo>
                <a:cubicBezTo>
                  <a:pt x="12390" y="19721"/>
                  <a:pt x="11679" y="20435"/>
                  <a:pt x="10801" y="20435"/>
                </a:cubicBezTo>
                <a:cubicBezTo>
                  <a:pt x="9922" y="20435"/>
                  <a:pt x="9210" y="19721"/>
                  <a:pt x="9210" y="18844"/>
                </a:cubicBezTo>
                <a:cubicBezTo>
                  <a:pt x="9210" y="17964"/>
                  <a:pt x="9922" y="17253"/>
                  <a:pt x="10801" y="17253"/>
                </a:cubicBezTo>
                <a:cubicBezTo>
                  <a:pt x="11679" y="17253"/>
                  <a:pt x="12390" y="17964"/>
                  <a:pt x="12390" y="18844"/>
                </a:cubicBezTo>
                <a:close/>
                <a:moveTo>
                  <a:pt x="9210" y="2756"/>
                </a:moveTo>
                <a:cubicBezTo>
                  <a:pt x="9210" y="1879"/>
                  <a:pt x="9922" y="1165"/>
                  <a:pt x="10801" y="1165"/>
                </a:cubicBezTo>
                <a:cubicBezTo>
                  <a:pt x="11679" y="1165"/>
                  <a:pt x="12390" y="1879"/>
                  <a:pt x="12390" y="2756"/>
                </a:cubicBezTo>
                <a:cubicBezTo>
                  <a:pt x="12390" y="3636"/>
                  <a:pt x="11679" y="4347"/>
                  <a:pt x="10801" y="4347"/>
                </a:cubicBezTo>
                <a:cubicBezTo>
                  <a:pt x="9922" y="4347"/>
                  <a:pt x="9210" y="3636"/>
                  <a:pt x="9210" y="2756"/>
                </a:cubicBezTo>
                <a:close/>
                <a:moveTo>
                  <a:pt x="4348" y="18844"/>
                </a:moveTo>
                <a:cubicBezTo>
                  <a:pt x="4348" y="19721"/>
                  <a:pt x="3636" y="20435"/>
                  <a:pt x="2757" y="20435"/>
                </a:cubicBezTo>
                <a:cubicBezTo>
                  <a:pt x="1879" y="20435"/>
                  <a:pt x="1168" y="19721"/>
                  <a:pt x="1168" y="18844"/>
                </a:cubicBezTo>
                <a:cubicBezTo>
                  <a:pt x="1168" y="17964"/>
                  <a:pt x="1879" y="17253"/>
                  <a:pt x="2757" y="17253"/>
                </a:cubicBezTo>
                <a:cubicBezTo>
                  <a:pt x="3636" y="17253"/>
                  <a:pt x="4348" y="17964"/>
                  <a:pt x="4348" y="18844"/>
                </a:cubicBezTo>
                <a:close/>
                <a:moveTo>
                  <a:pt x="19934" y="16312"/>
                </a:moveTo>
                <a:lnTo>
                  <a:pt x="19934" y="13672"/>
                </a:lnTo>
                <a:cubicBezTo>
                  <a:pt x="19934" y="12078"/>
                  <a:pt x="18879" y="9707"/>
                  <a:pt x="15971" y="9707"/>
                </a:cubicBezTo>
                <a:lnTo>
                  <a:pt x="13673" y="9707"/>
                </a:lnTo>
                <a:cubicBezTo>
                  <a:pt x="12050" y="9707"/>
                  <a:pt x="11899" y="8913"/>
                  <a:pt x="11892" y="8503"/>
                </a:cubicBezTo>
                <a:lnTo>
                  <a:pt x="11892" y="5288"/>
                </a:lnTo>
                <a:cubicBezTo>
                  <a:pt x="12872" y="4867"/>
                  <a:pt x="13558" y="3893"/>
                  <a:pt x="13558" y="2756"/>
                </a:cubicBezTo>
                <a:cubicBezTo>
                  <a:pt x="13558" y="1234"/>
                  <a:pt x="12323" y="0"/>
                  <a:pt x="10801" y="0"/>
                </a:cubicBezTo>
                <a:cubicBezTo>
                  <a:pt x="9277" y="0"/>
                  <a:pt x="8043" y="1234"/>
                  <a:pt x="8043" y="2756"/>
                </a:cubicBezTo>
                <a:cubicBezTo>
                  <a:pt x="8043" y="3893"/>
                  <a:pt x="8730" y="4867"/>
                  <a:pt x="9709" y="5288"/>
                </a:cubicBezTo>
                <a:lnTo>
                  <a:pt x="9709" y="8503"/>
                </a:lnTo>
                <a:cubicBezTo>
                  <a:pt x="9709" y="8799"/>
                  <a:pt x="9623" y="9707"/>
                  <a:pt x="7927" y="9707"/>
                </a:cubicBezTo>
                <a:lnTo>
                  <a:pt x="5631" y="9707"/>
                </a:lnTo>
                <a:cubicBezTo>
                  <a:pt x="2723" y="9707"/>
                  <a:pt x="1666" y="12078"/>
                  <a:pt x="1666" y="13672"/>
                </a:cubicBezTo>
                <a:lnTo>
                  <a:pt x="1666" y="16312"/>
                </a:lnTo>
                <a:cubicBezTo>
                  <a:pt x="686" y="16733"/>
                  <a:pt x="0" y="17707"/>
                  <a:pt x="0" y="18844"/>
                </a:cubicBezTo>
                <a:cubicBezTo>
                  <a:pt x="0" y="20366"/>
                  <a:pt x="1235" y="21600"/>
                  <a:pt x="2757" y="21600"/>
                </a:cubicBezTo>
                <a:cubicBezTo>
                  <a:pt x="4280" y="21600"/>
                  <a:pt x="5516" y="20366"/>
                  <a:pt x="5516" y="18844"/>
                </a:cubicBezTo>
                <a:cubicBezTo>
                  <a:pt x="5516" y="17707"/>
                  <a:pt x="4828" y="16733"/>
                  <a:pt x="3849" y="16312"/>
                </a:cubicBezTo>
                <a:lnTo>
                  <a:pt x="3849" y="13672"/>
                </a:lnTo>
                <a:cubicBezTo>
                  <a:pt x="3849" y="13376"/>
                  <a:pt x="3935" y="11890"/>
                  <a:pt x="5631" y="11890"/>
                </a:cubicBezTo>
                <a:lnTo>
                  <a:pt x="7927" y="11890"/>
                </a:lnTo>
                <a:cubicBezTo>
                  <a:pt x="8626" y="11890"/>
                  <a:pt x="9214" y="11785"/>
                  <a:pt x="9709" y="11608"/>
                </a:cubicBezTo>
                <a:lnTo>
                  <a:pt x="9709" y="16312"/>
                </a:lnTo>
                <a:cubicBezTo>
                  <a:pt x="8730" y="16733"/>
                  <a:pt x="8043" y="17707"/>
                  <a:pt x="8043" y="18844"/>
                </a:cubicBezTo>
                <a:cubicBezTo>
                  <a:pt x="8043" y="20366"/>
                  <a:pt x="9277" y="21600"/>
                  <a:pt x="10801" y="21600"/>
                </a:cubicBezTo>
                <a:cubicBezTo>
                  <a:pt x="12323" y="21600"/>
                  <a:pt x="13558" y="20366"/>
                  <a:pt x="13558" y="18844"/>
                </a:cubicBezTo>
                <a:cubicBezTo>
                  <a:pt x="13558" y="17707"/>
                  <a:pt x="12872" y="16733"/>
                  <a:pt x="11892" y="16312"/>
                </a:cubicBezTo>
                <a:lnTo>
                  <a:pt x="11892" y="11608"/>
                </a:lnTo>
                <a:cubicBezTo>
                  <a:pt x="12388" y="11785"/>
                  <a:pt x="12975" y="11890"/>
                  <a:pt x="13673" y="11890"/>
                </a:cubicBezTo>
                <a:lnTo>
                  <a:pt x="15971" y="11890"/>
                </a:lnTo>
                <a:cubicBezTo>
                  <a:pt x="17592" y="11890"/>
                  <a:pt x="17743" y="13263"/>
                  <a:pt x="17751" y="13672"/>
                </a:cubicBezTo>
                <a:lnTo>
                  <a:pt x="17751" y="16312"/>
                </a:lnTo>
                <a:cubicBezTo>
                  <a:pt x="16772" y="16733"/>
                  <a:pt x="16086" y="17707"/>
                  <a:pt x="16086" y="18844"/>
                </a:cubicBezTo>
                <a:cubicBezTo>
                  <a:pt x="16086" y="20366"/>
                  <a:pt x="17320" y="21600"/>
                  <a:pt x="18843" y="21600"/>
                </a:cubicBezTo>
                <a:cubicBezTo>
                  <a:pt x="20366" y="21600"/>
                  <a:pt x="21600" y="20366"/>
                  <a:pt x="21600" y="18844"/>
                </a:cubicBezTo>
                <a:cubicBezTo>
                  <a:pt x="21600" y="17707"/>
                  <a:pt x="20914" y="16733"/>
                  <a:pt x="19934" y="1631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</a:pPr>
            <a:endParaRPr sz="182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54" y="22828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92023" y="266575"/>
            <a:ext cx="30777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392023" y="635907"/>
            <a:ext cx="199573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27894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50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500"/>
                            </p:stCondLst>
                            <p:childTnLst>
                              <p:par>
                                <p:cTn id="9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0" grpId="0" animBg="1"/>
      <p:bldP spid="11" grpId="0" animBg="1"/>
      <p:bldP spid="12" grpId="0" animBg="1"/>
      <p:bldP spid="21" grpId="0" build="p"/>
      <p:bldP spid="22" grpId="0" build="p"/>
      <p:bldP spid="23" grpId="0"/>
      <p:bldP spid="24" grpId="0"/>
      <p:bldP spid="25" grpId="0"/>
      <p:bldP spid="26" grpId="0"/>
      <p:bldP spid="27" grpId="0"/>
      <p:bldP spid="29" grpId="0"/>
      <p:bldP spid="30" grpId="0" animBg="1"/>
      <p:bldP spid="3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27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.6|1.7|1.5|1.5|1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heme/theme1.xml><?xml version="1.0" encoding="utf-8"?>
<a:theme xmlns:a="http://schemas.openxmlformats.org/drawingml/2006/main" name="自定义设计方案">
  <a:themeElements>
    <a:clrScheme name="碧海蓝天">
      <a:dk1>
        <a:srgbClr val="000000"/>
      </a:dk1>
      <a:lt1>
        <a:srgbClr val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F49100"/>
      </a:accent6>
      <a:hlink>
        <a:srgbClr val="F49100"/>
      </a:hlink>
      <a:folHlink>
        <a:srgbClr val="85DFD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4073</Words>
  <Application>Microsoft Office PowerPoint</Application>
  <PresentationFormat>自定义</PresentationFormat>
  <Paragraphs>341</Paragraphs>
  <Slides>31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3" baseType="lpstr">
      <vt:lpstr>Simply City Light</vt:lpstr>
      <vt:lpstr>SimSun-ExtB</vt:lpstr>
      <vt:lpstr>宋体</vt:lpstr>
      <vt:lpstr>微软雅黑</vt:lpstr>
      <vt:lpstr>Agency FB</vt:lpstr>
      <vt:lpstr>Arial</vt:lpstr>
      <vt:lpstr>Calibri</vt:lpstr>
      <vt:lpstr>Calibri Light</vt:lpstr>
      <vt:lpstr>Helvetica</vt:lpstr>
      <vt:lpstr>Impact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磨砂蓝色</dc:title>
  <dc:creator/>
  <cp:keywords>user</cp:keywords>
  <cp:lastModifiedBy/>
  <cp:revision>1</cp:revision>
  <dcterms:created xsi:type="dcterms:W3CDTF">2016-09-26T15:08:44Z</dcterms:created>
  <dcterms:modified xsi:type="dcterms:W3CDTF">2017-08-15T12:57:27Z</dcterms:modified>
</cp:coreProperties>
</file>