
<file path=[Content_Types].xml><?xml version="1.0" encoding="utf-8"?>
<Types xmlns="http://schemas.openxmlformats.org/package/2006/content-types"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7C1AE039-4D3B-4D2B-BEC7-5451337A5CAC}" type="datetimeFigureOut">
              <a:rPr lang="zh-CN" altLang="en-US"/>
              <a:pPr>
                <a:defRPr/>
              </a:pPr>
              <a:t>2011-3-4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138930F-A15E-4229-AD24-53B8BCC06AC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962653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3779123" y="6505599"/>
            <a:ext cx="158575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/>
              <a:t>www.rapidppt.com</a:t>
            </a:r>
            <a:endParaRPr lang="zh-CN" altLang="en-US" sz="14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064"/>
          <p:cNvGrpSpPr>
            <a:grpSpLocks/>
          </p:cNvGrpSpPr>
          <p:nvPr/>
        </p:nvGrpSpPr>
        <p:grpSpPr bwMode="auto">
          <a:xfrm>
            <a:off x="1668463" y="1530350"/>
            <a:ext cx="5988050" cy="4086225"/>
            <a:chOff x="1639998" y="1116488"/>
            <a:chExt cx="5988114" cy="4087312"/>
          </a:xfrm>
        </p:grpSpPr>
        <p:grpSp>
          <p:nvGrpSpPr>
            <p:cNvPr id="3" name="组合 2061"/>
            <p:cNvGrpSpPr>
              <a:grpSpLocks/>
            </p:cNvGrpSpPr>
            <p:nvPr/>
          </p:nvGrpSpPr>
          <p:grpSpPr bwMode="auto">
            <a:xfrm>
              <a:off x="2096259" y="2093941"/>
              <a:ext cx="4473807" cy="3109859"/>
              <a:chOff x="2096259" y="2093941"/>
              <a:chExt cx="4473807" cy="3109859"/>
            </a:xfrm>
          </p:grpSpPr>
          <p:sp>
            <p:nvSpPr>
              <p:cNvPr id="46" name="椭圆 10"/>
              <p:cNvSpPr>
                <a:spLocks noChangeArrowheads="1"/>
              </p:cNvSpPr>
              <p:nvPr/>
            </p:nvSpPr>
            <p:spPr bwMode="auto">
              <a:xfrm>
                <a:off x="2096259" y="4183294"/>
                <a:ext cx="4473807" cy="1020506"/>
              </a:xfrm>
              <a:prstGeom prst="ellipse">
                <a:avLst/>
              </a:prstGeom>
              <a:gradFill rotWithShape="1">
                <a:gsLst>
                  <a:gs pos="0">
                    <a:schemeClr val="tx1">
                      <a:lumMod val="93000"/>
                      <a:lumOff val="7000"/>
                    </a:scheme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>
                <a:glow rad="127000">
                  <a:srgbClr val="F79524">
                    <a:alpha val="0"/>
                  </a:srgbClr>
                </a:glow>
                <a:outerShdw dist="107763" dir="2700000" algn="ctr" rotWithShape="0">
                  <a:srgbClr val="535455"/>
                </a:outerShdw>
                <a:softEdge rad="368300"/>
              </a:effectLst>
              <a:extLst/>
            </p:spPr>
            <p:txBody>
              <a:bodyPr wrap="none" lIns="92075" tIns="46038" rIns="92075" bIns="46038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 kern="0">
                  <a:solidFill>
                    <a:sysClr val="windowText" lastClr="000000"/>
                  </a:solidFill>
                  <a:latin typeface="+mn-lt"/>
                  <a:ea typeface="宋体" pitchFamily="2" charset="-122"/>
                </a:endParaRPr>
              </a:p>
            </p:txBody>
          </p:sp>
          <p:grpSp>
            <p:nvGrpSpPr>
              <p:cNvPr id="22" name="组合 2060"/>
              <p:cNvGrpSpPr/>
              <p:nvPr/>
            </p:nvGrpSpPr>
            <p:grpSpPr>
              <a:xfrm>
                <a:off x="2903119" y="2093941"/>
                <a:ext cx="3238333" cy="2835730"/>
                <a:chOff x="2903119" y="2093941"/>
                <a:chExt cx="3238333" cy="2835730"/>
              </a:xfrm>
              <a:effectLst>
                <a:outerShdw blurRad="76200" dir="13500000" sy="23000" kx="1200000" algn="br" rotWithShape="0">
                  <a:prstClr val="black">
                    <a:alpha val="20000"/>
                  </a:prstClr>
                </a:outerShdw>
              </a:effectLst>
            </p:grpSpPr>
            <p:grpSp>
              <p:nvGrpSpPr>
                <p:cNvPr id="23" name="组合 2058"/>
                <p:cNvGrpSpPr/>
                <p:nvPr/>
              </p:nvGrpSpPr>
              <p:grpSpPr>
                <a:xfrm>
                  <a:off x="4434763" y="3406779"/>
                  <a:ext cx="1190306" cy="1522892"/>
                  <a:chOff x="4434763" y="3406779"/>
                  <a:chExt cx="1190306" cy="1522892"/>
                </a:xfrm>
              </p:grpSpPr>
              <p:grpSp>
                <p:nvGrpSpPr>
                  <p:cNvPr id="24" name="组合 24"/>
                  <p:cNvGrpSpPr/>
                  <p:nvPr/>
                </p:nvGrpSpPr>
                <p:grpSpPr>
                  <a:xfrm>
                    <a:off x="4434763" y="3406779"/>
                    <a:ext cx="1190306" cy="1522892"/>
                    <a:chOff x="4622885" y="3405287"/>
                    <a:chExt cx="1084087" cy="1386994"/>
                  </a:xfrm>
                </p:grpSpPr>
                <p:sp>
                  <p:nvSpPr>
                    <p:cNvPr id="6" name="Freeform 8"/>
                    <p:cNvSpPr>
                      <a:spLocks/>
                    </p:cNvSpPr>
                    <p:nvPr/>
                  </p:nvSpPr>
                  <p:spPr bwMode="auto">
                    <a:xfrm>
                      <a:off x="4622885" y="3425215"/>
                      <a:ext cx="1044231" cy="1367066"/>
                    </a:xfrm>
                    <a:custGeom>
                      <a:avLst/>
                      <a:gdLst>
                        <a:gd name="T0" fmla="*/ 27 w 111"/>
                        <a:gd name="T1" fmla="*/ 3 h 145"/>
                        <a:gd name="T2" fmla="*/ 12 w 111"/>
                        <a:gd name="T3" fmla="*/ 68 h 145"/>
                        <a:gd name="T4" fmla="*/ 81 w 111"/>
                        <a:gd name="T5" fmla="*/ 143 h 145"/>
                        <a:gd name="T6" fmla="*/ 93 w 111"/>
                        <a:gd name="T7" fmla="*/ 78 h 145"/>
                        <a:gd name="T8" fmla="*/ 27 w 111"/>
                        <a:gd name="T9" fmla="*/ 3 h 145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11" h="145">
                          <a:moveTo>
                            <a:pt x="27" y="3"/>
                          </a:moveTo>
                          <a:cubicBezTo>
                            <a:pt x="14" y="0"/>
                            <a:pt x="0" y="30"/>
                            <a:pt x="12" y="68"/>
                          </a:cubicBezTo>
                          <a:cubicBezTo>
                            <a:pt x="26" y="112"/>
                            <a:pt x="50" y="142"/>
                            <a:pt x="81" y="143"/>
                          </a:cubicBezTo>
                          <a:cubicBezTo>
                            <a:pt x="110" y="145"/>
                            <a:pt x="111" y="119"/>
                            <a:pt x="93" y="78"/>
                          </a:cubicBezTo>
                          <a:cubicBezTo>
                            <a:pt x="77" y="43"/>
                            <a:pt x="39" y="5"/>
                            <a:pt x="27" y="3"/>
                          </a:cubicBezTo>
                          <a:close/>
                        </a:path>
                      </a:pathLst>
                    </a:custGeom>
                    <a:gradFill flip="none" rotWithShape="1">
                      <a:gsLst>
                        <a:gs pos="29000">
                          <a:srgbClr val="0C6305"/>
                        </a:gs>
                        <a:gs pos="75000">
                          <a:srgbClr val="69AC26"/>
                        </a:gs>
                        <a:gs pos="100000">
                          <a:srgbClr val="BCEB6F"/>
                        </a:gs>
                      </a:gsLst>
                      <a:lin ang="5400000" scaled="1"/>
                      <a:tileRect/>
                    </a:gradFill>
                    <a:ln w="10" cap="flat">
                      <a:noFill/>
                      <a:prstDash val="solid"/>
                      <a:miter lim="800000"/>
                      <a:headEnd/>
                      <a:tailEnd/>
                    </a:ln>
                    <a:extLst/>
                  </p:spPr>
                  <p:txBody>
                    <a:bodyPr/>
                    <a:lstStyle/>
                    <a:p>
                      <a:pPr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zh-CN" altLang="en-US">
                        <a:latin typeface="+mn-lt"/>
                        <a:ea typeface="+mn-ea"/>
                      </a:endParaRPr>
                    </a:p>
                  </p:txBody>
                </p:sp>
                <p:sp>
                  <p:nvSpPr>
                    <p:cNvPr id="14" name="Freeform 16"/>
                    <p:cNvSpPr>
                      <a:spLocks/>
                    </p:cNvSpPr>
                    <p:nvPr/>
                  </p:nvSpPr>
                  <p:spPr bwMode="auto">
                    <a:xfrm>
                      <a:off x="4662741" y="3405287"/>
                      <a:ext cx="1044231" cy="1367066"/>
                    </a:xfrm>
                    <a:custGeom>
                      <a:avLst/>
                      <a:gdLst>
                        <a:gd name="T0" fmla="*/ 26 w 111"/>
                        <a:gd name="T1" fmla="*/ 3 h 145"/>
                        <a:gd name="T2" fmla="*/ 12 w 111"/>
                        <a:gd name="T3" fmla="*/ 68 h 145"/>
                        <a:gd name="T4" fmla="*/ 81 w 111"/>
                        <a:gd name="T5" fmla="*/ 143 h 145"/>
                        <a:gd name="T6" fmla="*/ 93 w 111"/>
                        <a:gd name="T7" fmla="*/ 78 h 145"/>
                        <a:gd name="T8" fmla="*/ 26 w 111"/>
                        <a:gd name="T9" fmla="*/ 3 h 145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111" h="145">
                          <a:moveTo>
                            <a:pt x="26" y="3"/>
                          </a:moveTo>
                          <a:cubicBezTo>
                            <a:pt x="14" y="0"/>
                            <a:pt x="0" y="30"/>
                            <a:pt x="12" y="68"/>
                          </a:cubicBezTo>
                          <a:cubicBezTo>
                            <a:pt x="26" y="112"/>
                            <a:pt x="50" y="142"/>
                            <a:pt x="81" y="143"/>
                          </a:cubicBezTo>
                          <a:cubicBezTo>
                            <a:pt x="110" y="145"/>
                            <a:pt x="111" y="119"/>
                            <a:pt x="93" y="78"/>
                          </a:cubicBezTo>
                          <a:cubicBezTo>
                            <a:pt x="76" y="43"/>
                            <a:pt x="38" y="5"/>
                            <a:pt x="26" y="3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119707"/>
                        </a:gs>
                        <a:gs pos="57000">
                          <a:srgbClr val="8AD53F"/>
                        </a:gs>
                        <a:gs pos="100000">
                          <a:srgbClr val="BCEB6F"/>
                        </a:gs>
                      </a:gsLst>
                      <a:lin ang="5400000" scaled="1"/>
                    </a:gradFill>
                    <a:ln w="10" cap="flat">
                      <a:noFill/>
                      <a:prstDash val="solid"/>
                      <a:miter lim="800000"/>
                      <a:headEnd/>
                      <a:tailEnd/>
                    </a:ln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extLst/>
                  </p:spPr>
                  <p:txBody>
                    <a:bodyPr/>
                    <a:lstStyle/>
                    <a:p>
                      <a:pPr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zh-CN" altLang="en-US">
                        <a:latin typeface="+mn-lt"/>
                        <a:ea typeface="+mn-ea"/>
                      </a:endParaRPr>
                    </a:p>
                  </p:txBody>
                </p:sp>
                <p:sp>
                  <p:nvSpPr>
                    <p:cNvPr id="15" name="Freeform 17"/>
                    <p:cNvSpPr>
                      <a:spLocks/>
                    </p:cNvSpPr>
                    <p:nvPr/>
                  </p:nvSpPr>
                  <p:spPr bwMode="auto">
                    <a:xfrm>
                      <a:off x="4726511" y="3716165"/>
                      <a:ext cx="725382" cy="1036260"/>
                    </a:xfrm>
                    <a:custGeom>
                      <a:avLst/>
                      <a:gdLst>
                        <a:gd name="T0" fmla="*/ 1 w 77"/>
                        <a:gd name="T1" fmla="*/ 0 h 110"/>
                        <a:gd name="T2" fmla="*/ 5 w 77"/>
                        <a:gd name="T3" fmla="*/ 35 h 110"/>
                        <a:gd name="T4" fmla="*/ 74 w 77"/>
                        <a:gd name="T5" fmla="*/ 110 h 110"/>
                        <a:gd name="T6" fmla="*/ 77 w 77"/>
                        <a:gd name="T7" fmla="*/ 110 h 110"/>
                        <a:gd name="T8" fmla="*/ 65 w 77"/>
                        <a:gd name="T9" fmla="*/ 75 h 110"/>
                        <a:gd name="T10" fmla="*/ 1 w 77"/>
                        <a:gd name="T11" fmla="*/ 0 h 11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</a:cxnLst>
                      <a:rect l="0" t="0" r="r" b="b"/>
                      <a:pathLst>
                        <a:path w="77" h="110">
                          <a:moveTo>
                            <a:pt x="1" y="0"/>
                          </a:moveTo>
                          <a:cubicBezTo>
                            <a:pt x="0" y="10"/>
                            <a:pt x="1" y="22"/>
                            <a:pt x="5" y="35"/>
                          </a:cubicBezTo>
                          <a:cubicBezTo>
                            <a:pt x="19" y="79"/>
                            <a:pt x="43" y="109"/>
                            <a:pt x="74" y="110"/>
                          </a:cubicBezTo>
                          <a:cubicBezTo>
                            <a:pt x="75" y="110"/>
                            <a:pt x="76" y="110"/>
                            <a:pt x="77" y="110"/>
                          </a:cubicBezTo>
                          <a:cubicBezTo>
                            <a:pt x="75" y="100"/>
                            <a:pt x="71" y="88"/>
                            <a:pt x="65" y="75"/>
                          </a:cubicBezTo>
                          <a:cubicBezTo>
                            <a:pt x="50" y="41"/>
                            <a:pt x="14" y="5"/>
                            <a:pt x="1" y="0"/>
                          </a:cubicBezTo>
                          <a:close/>
                        </a:path>
                      </a:pathLst>
                    </a:custGeom>
                    <a:gradFill flip="none" rotWithShape="1">
                      <a:gsLst>
                        <a:gs pos="0">
                          <a:schemeClr val="bg1">
                            <a:alpha val="0"/>
                          </a:schemeClr>
                        </a:gs>
                        <a:gs pos="50000">
                          <a:schemeClr val="bg1">
                            <a:alpha val="38000"/>
                          </a:scheme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lin ang="0" scaled="1"/>
                      <a:tileRect/>
                    </a:gradFill>
                    <a:ln w="9" cap="flat">
                      <a:noFill/>
                      <a:prstDash val="solid"/>
                      <a:miter lim="800000"/>
                      <a:headEnd/>
                      <a:tailEnd/>
                    </a:ln>
                    <a:extLst/>
                  </p:spPr>
                  <p:txBody>
                    <a:bodyPr/>
                    <a:lstStyle/>
                    <a:p>
                      <a:pPr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zh-CN" altLang="en-US">
                        <a:latin typeface="+mn-lt"/>
                        <a:ea typeface="+mn-ea"/>
                      </a:endParaRPr>
                    </a:p>
                  </p:txBody>
                </p:sp>
              </p:grpSp>
              <p:sp>
                <p:nvSpPr>
                  <p:cNvPr id="31" name="任意多边形 30"/>
                  <p:cNvSpPr/>
                  <p:nvPr/>
                </p:nvSpPr>
                <p:spPr>
                  <a:xfrm>
                    <a:off x="4730750" y="4432300"/>
                    <a:ext cx="508000" cy="450850"/>
                  </a:xfrm>
                  <a:custGeom>
                    <a:avLst/>
                    <a:gdLst>
                      <a:gd name="connsiteX0" fmla="*/ 0 w 508000"/>
                      <a:gd name="connsiteY0" fmla="*/ 0 h 450850"/>
                      <a:gd name="connsiteX1" fmla="*/ 57150 w 508000"/>
                      <a:gd name="connsiteY1" fmla="*/ 88900 h 450850"/>
                      <a:gd name="connsiteX2" fmla="*/ 146050 w 508000"/>
                      <a:gd name="connsiteY2" fmla="*/ 209550 h 450850"/>
                      <a:gd name="connsiteX3" fmla="*/ 247650 w 508000"/>
                      <a:gd name="connsiteY3" fmla="*/ 317500 h 450850"/>
                      <a:gd name="connsiteX4" fmla="*/ 381000 w 508000"/>
                      <a:gd name="connsiteY4" fmla="*/ 406400 h 450850"/>
                      <a:gd name="connsiteX5" fmla="*/ 508000 w 508000"/>
                      <a:gd name="connsiteY5" fmla="*/ 450850 h 4508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08000" h="450850">
                        <a:moveTo>
                          <a:pt x="0" y="0"/>
                        </a:moveTo>
                        <a:cubicBezTo>
                          <a:pt x="16404" y="26987"/>
                          <a:pt x="32808" y="53975"/>
                          <a:pt x="57150" y="88900"/>
                        </a:cubicBezTo>
                        <a:cubicBezTo>
                          <a:pt x="81492" y="123825"/>
                          <a:pt x="114300" y="171450"/>
                          <a:pt x="146050" y="209550"/>
                        </a:cubicBezTo>
                        <a:cubicBezTo>
                          <a:pt x="177800" y="247650"/>
                          <a:pt x="208492" y="284692"/>
                          <a:pt x="247650" y="317500"/>
                        </a:cubicBezTo>
                        <a:cubicBezTo>
                          <a:pt x="286808" y="350308"/>
                          <a:pt x="337608" y="384175"/>
                          <a:pt x="381000" y="406400"/>
                        </a:cubicBezTo>
                        <a:cubicBezTo>
                          <a:pt x="424392" y="428625"/>
                          <a:pt x="466196" y="439737"/>
                          <a:pt x="508000" y="450850"/>
                        </a:cubicBezTo>
                      </a:path>
                    </a:pathLst>
                  </a:custGeom>
                  <a:ln>
                    <a:gradFill flip="none" rotWithShape="1">
                      <a:gsLst>
                        <a:gs pos="27000">
                          <a:srgbClr val="FFFFFF">
                            <a:alpha val="60000"/>
                          </a:srgbClr>
                        </a:gs>
                        <a:gs pos="0">
                          <a:schemeClr val="bg1">
                            <a:alpha val="0"/>
                          </a:schemeClr>
                        </a:gs>
                        <a:gs pos="55000">
                          <a:srgbClr val="FFFFFF"/>
                        </a:gs>
                        <a:gs pos="79000">
                          <a:schemeClr val="bg1">
                            <a:alpha val="60000"/>
                          </a:scheme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lin ang="5400000" scaled="1"/>
                      <a:tileRect/>
                    </a:gra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/>
                  </a:p>
                </p:txBody>
              </p:sp>
            </p:grpSp>
            <p:grpSp>
              <p:nvGrpSpPr>
                <p:cNvPr id="25" name="组合 2057"/>
                <p:cNvGrpSpPr/>
                <p:nvPr/>
              </p:nvGrpSpPr>
              <p:grpSpPr>
                <a:xfrm>
                  <a:off x="4850495" y="3292999"/>
                  <a:ext cx="1290957" cy="1015261"/>
                  <a:chOff x="4850495" y="3292999"/>
                  <a:chExt cx="1290957" cy="1015261"/>
                </a:xfrm>
              </p:grpSpPr>
              <p:grpSp>
                <p:nvGrpSpPr>
                  <p:cNvPr id="26" name="组合 23"/>
                  <p:cNvGrpSpPr/>
                  <p:nvPr/>
                </p:nvGrpSpPr>
                <p:grpSpPr>
                  <a:xfrm>
                    <a:off x="4850495" y="3292999"/>
                    <a:ext cx="1290957" cy="1015261"/>
                    <a:chOff x="5001518" y="3301661"/>
                    <a:chExt cx="1175756" cy="924662"/>
                  </a:xfrm>
                </p:grpSpPr>
                <p:sp>
                  <p:nvSpPr>
                    <p:cNvPr id="5" name="Freeform 7"/>
                    <p:cNvSpPr>
                      <a:spLocks/>
                    </p:cNvSpPr>
                    <p:nvPr/>
                  </p:nvSpPr>
                  <p:spPr bwMode="auto">
                    <a:xfrm>
                      <a:off x="5001518" y="3321589"/>
                      <a:ext cx="1139885" cy="904734"/>
                    </a:xfrm>
                    <a:custGeom>
                      <a:avLst/>
                      <a:gdLst>
                        <a:gd name="T0" fmla="*/ 1 w 121"/>
                        <a:gd name="T1" fmla="*/ 5 h 96"/>
                        <a:gd name="T2" fmla="*/ 68 w 121"/>
                        <a:gd name="T3" fmla="*/ 74 h 96"/>
                        <a:gd name="T4" fmla="*/ 118 w 121"/>
                        <a:gd name="T5" fmla="*/ 75 h 96"/>
                        <a:gd name="T6" fmla="*/ 66 w 121"/>
                        <a:gd name="T7" fmla="*/ 19 h 96"/>
                        <a:gd name="T8" fmla="*/ 23 w 121"/>
                        <a:gd name="T9" fmla="*/ 2 h 96"/>
                        <a:gd name="T10" fmla="*/ 1 w 121"/>
                        <a:gd name="T11" fmla="*/ 5 h 9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</a:cxnLst>
                      <a:rect l="0" t="0" r="r" b="b"/>
                      <a:pathLst>
                        <a:path w="121" h="96">
                          <a:moveTo>
                            <a:pt x="1" y="5"/>
                          </a:moveTo>
                          <a:cubicBezTo>
                            <a:pt x="0" y="13"/>
                            <a:pt x="33" y="53"/>
                            <a:pt x="68" y="74"/>
                          </a:cubicBezTo>
                          <a:cubicBezTo>
                            <a:pt x="103" y="94"/>
                            <a:pt x="121" y="96"/>
                            <a:pt x="118" y="75"/>
                          </a:cubicBezTo>
                          <a:cubicBezTo>
                            <a:pt x="115" y="55"/>
                            <a:pt x="96" y="37"/>
                            <a:pt x="66" y="19"/>
                          </a:cubicBezTo>
                          <a:cubicBezTo>
                            <a:pt x="51" y="10"/>
                            <a:pt x="35" y="4"/>
                            <a:pt x="23" y="2"/>
                          </a:cubicBezTo>
                          <a:cubicBezTo>
                            <a:pt x="11" y="0"/>
                            <a:pt x="1" y="1"/>
                            <a:pt x="1" y="5"/>
                          </a:cubicBezTo>
                          <a:close/>
                        </a:path>
                      </a:pathLst>
                    </a:custGeom>
                    <a:gradFill flip="none" rotWithShape="1">
                      <a:gsLst>
                        <a:gs pos="29000">
                          <a:srgbClr val="0C6305"/>
                        </a:gs>
                        <a:gs pos="75000">
                          <a:srgbClr val="69AC26"/>
                        </a:gs>
                        <a:gs pos="100000">
                          <a:srgbClr val="BCEB6F"/>
                        </a:gs>
                      </a:gsLst>
                      <a:lin ang="5400000" scaled="1"/>
                      <a:tileRect/>
                    </a:gradFill>
                    <a:ln w="10" cap="flat">
                      <a:noFill/>
                      <a:prstDash val="solid"/>
                      <a:miter lim="800000"/>
                      <a:headEnd/>
                      <a:tailEnd/>
                    </a:ln>
                    <a:extLst/>
                  </p:spPr>
                  <p:txBody>
                    <a:bodyPr/>
                    <a:lstStyle/>
                    <a:p>
                      <a:pPr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zh-CN" altLang="en-US">
                        <a:latin typeface="+mn-lt"/>
                        <a:ea typeface="+mn-ea"/>
                      </a:endParaRPr>
                    </a:p>
                  </p:txBody>
                </p:sp>
                <p:sp>
                  <p:nvSpPr>
                    <p:cNvPr id="12" name="Freeform 14"/>
                    <p:cNvSpPr>
                      <a:spLocks/>
                    </p:cNvSpPr>
                    <p:nvPr/>
                  </p:nvSpPr>
                  <p:spPr bwMode="auto">
                    <a:xfrm>
                      <a:off x="5029417" y="3301661"/>
                      <a:ext cx="1147857" cy="904734"/>
                    </a:xfrm>
                    <a:custGeom>
                      <a:avLst/>
                      <a:gdLst>
                        <a:gd name="T0" fmla="*/ 2 w 122"/>
                        <a:gd name="T1" fmla="*/ 5 h 96"/>
                        <a:gd name="T2" fmla="*/ 69 w 122"/>
                        <a:gd name="T3" fmla="*/ 74 h 96"/>
                        <a:gd name="T4" fmla="*/ 119 w 122"/>
                        <a:gd name="T5" fmla="*/ 75 h 96"/>
                        <a:gd name="T6" fmla="*/ 67 w 122"/>
                        <a:gd name="T7" fmla="*/ 19 h 96"/>
                        <a:gd name="T8" fmla="*/ 24 w 122"/>
                        <a:gd name="T9" fmla="*/ 2 h 96"/>
                        <a:gd name="T10" fmla="*/ 2 w 122"/>
                        <a:gd name="T11" fmla="*/ 5 h 9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</a:cxnLst>
                      <a:rect l="0" t="0" r="r" b="b"/>
                      <a:pathLst>
                        <a:path w="122" h="96">
                          <a:moveTo>
                            <a:pt x="2" y="5"/>
                          </a:moveTo>
                          <a:cubicBezTo>
                            <a:pt x="0" y="13"/>
                            <a:pt x="34" y="53"/>
                            <a:pt x="69" y="74"/>
                          </a:cubicBezTo>
                          <a:cubicBezTo>
                            <a:pt x="103" y="94"/>
                            <a:pt x="122" y="96"/>
                            <a:pt x="119" y="75"/>
                          </a:cubicBezTo>
                          <a:cubicBezTo>
                            <a:pt x="116" y="55"/>
                            <a:pt x="97" y="37"/>
                            <a:pt x="67" y="19"/>
                          </a:cubicBezTo>
                          <a:cubicBezTo>
                            <a:pt x="52" y="10"/>
                            <a:pt x="36" y="4"/>
                            <a:pt x="24" y="2"/>
                          </a:cubicBezTo>
                          <a:cubicBezTo>
                            <a:pt x="11" y="0"/>
                            <a:pt x="2" y="1"/>
                            <a:pt x="2" y="5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119707"/>
                        </a:gs>
                        <a:gs pos="57000">
                          <a:srgbClr val="8AD53F"/>
                        </a:gs>
                        <a:gs pos="100000">
                          <a:srgbClr val="BCEB6F"/>
                        </a:gs>
                      </a:gsLst>
                      <a:lin ang="5400000" scaled="1"/>
                    </a:gradFill>
                    <a:ln w="10" cap="flat">
                      <a:noFill/>
                      <a:prstDash val="solid"/>
                      <a:miter lim="800000"/>
                      <a:headEnd/>
                      <a:tailEnd/>
                    </a:ln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extLst/>
                  </p:spPr>
                  <p:txBody>
                    <a:bodyPr/>
                    <a:lstStyle/>
                    <a:p>
                      <a:pPr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zh-CN" altLang="en-US">
                        <a:latin typeface="+mn-lt"/>
                        <a:ea typeface="+mn-ea"/>
                      </a:endParaRPr>
                    </a:p>
                  </p:txBody>
                </p:sp>
                <p:sp>
                  <p:nvSpPr>
                    <p:cNvPr id="13" name="Freeform 15"/>
                    <p:cNvSpPr>
                      <a:spLocks/>
                    </p:cNvSpPr>
                    <p:nvPr/>
                  </p:nvSpPr>
                  <p:spPr bwMode="auto">
                    <a:xfrm>
                      <a:off x="5208770" y="3604568"/>
                      <a:ext cx="932634" cy="593857"/>
                    </a:xfrm>
                    <a:custGeom>
                      <a:avLst/>
                      <a:gdLst>
                        <a:gd name="T0" fmla="*/ 0 w 99"/>
                        <a:gd name="T1" fmla="*/ 0 h 63"/>
                        <a:gd name="T2" fmla="*/ 50 w 99"/>
                        <a:gd name="T3" fmla="*/ 42 h 63"/>
                        <a:gd name="T4" fmla="*/ 99 w 99"/>
                        <a:gd name="T5" fmla="*/ 52 h 63"/>
                        <a:gd name="T6" fmla="*/ 57 w 99"/>
                        <a:gd name="T7" fmla="*/ 18 h 63"/>
                        <a:gd name="T8" fmla="*/ 14 w 99"/>
                        <a:gd name="T9" fmla="*/ 1 h 63"/>
                        <a:gd name="T10" fmla="*/ 0 w 99"/>
                        <a:gd name="T11" fmla="*/ 0 h 63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</a:cxnLst>
                      <a:rect l="0" t="0" r="r" b="b"/>
                      <a:pathLst>
                        <a:path w="99" h="63">
                          <a:moveTo>
                            <a:pt x="0" y="0"/>
                          </a:moveTo>
                          <a:cubicBezTo>
                            <a:pt x="13" y="14"/>
                            <a:pt x="31" y="31"/>
                            <a:pt x="50" y="42"/>
                          </a:cubicBezTo>
                          <a:cubicBezTo>
                            <a:pt x="78" y="58"/>
                            <a:pt x="96" y="63"/>
                            <a:pt x="99" y="52"/>
                          </a:cubicBezTo>
                          <a:cubicBezTo>
                            <a:pt x="91" y="40"/>
                            <a:pt x="76" y="29"/>
                            <a:pt x="57" y="18"/>
                          </a:cubicBezTo>
                          <a:cubicBezTo>
                            <a:pt x="42" y="9"/>
                            <a:pt x="27" y="3"/>
                            <a:pt x="14" y="1"/>
                          </a:cubicBezTo>
                          <a:cubicBezTo>
                            <a:pt x="9" y="0"/>
                            <a:pt x="4" y="0"/>
                            <a:pt x="0" y="0"/>
                          </a:cubicBezTo>
                          <a:close/>
                        </a:path>
                      </a:pathLst>
                    </a:custGeom>
                    <a:gradFill flip="none" rotWithShape="1">
                      <a:gsLst>
                        <a:gs pos="0">
                          <a:schemeClr val="bg1">
                            <a:alpha val="0"/>
                          </a:schemeClr>
                        </a:gs>
                        <a:gs pos="50000">
                          <a:schemeClr val="bg1">
                            <a:alpha val="38000"/>
                          </a:scheme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lin ang="0" scaled="1"/>
                      <a:tileRect/>
                    </a:gradFill>
                    <a:ln w="9" cap="flat">
                      <a:noFill/>
                      <a:prstDash val="solid"/>
                      <a:miter lim="800000"/>
                      <a:headEnd/>
                      <a:tailEnd/>
                    </a:ln>
                    <a:extLst/>
                  </p:spPr>
                  <p:txBody>
                    <a:bodyPr/>
                    <a:lstStyle/>
                    <a:p>
                      <a:pPr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zh-CN" altLang="en-US">
                        <a:latin typeface="+mn-lt"/>
                        <a:ea typeface="+mn-ea"/>
                      </a:endParaRPr>
                    </a:p>
                  </p:txBody>
                </p:sp>
              </p:grpSp>
              <p:sp>
                <p:nvSpPr>
                  <p:cNvPr id="2048" name="任意多边形 2047"/>
                  <p:cNvSpPr/>
                  <p:nvPr/>
                </p:nvSpPr>
                <p:spPr>
                  <a:xfrm>
                    <a:off x="5346700" y="3879850"/>
                    <a:ext cx="647700" cy="339605"/>
                  </a:xfrm>
                  <a:custGeom>
                    <a:avLst/>
                    <a:gdLst>
                      <a:gd name="connsiteX0" fmla="*/ 0 w 647700"/>
                      <a:gd name="connsiteY0" fmla="*/ 0 h 339605"/>
                      <a:gd name="connsiteX1" fmla="*/ 152400 w 647700"/>
                      <a:gd name="connsiteY1" fmla="*/ 120650 h 339605"/>
                      <a:gd name="connsiteX2" fmla="*/ 317500 w 647700"/>
                      <a:gd name="connsiteY2" fmla="*/ 222250 h 339605"/>
                      <a:gd name="connsiteX3" fmla="*/ 482600 w 647700"/>
                      <a:gd name="connsiteY3" fmla="*/ 304800 h 339605"/>
                      <a:gd name="connsiteX4" fmla="*/ 603250 w 647700"/>
                      <a:gd name="connsiteY4" fmla="*/ 336550 h 339605"/>
                      <a:gd name="connsiteX5" fmla="*/ 647700 w 647700"/>
                      <a:gd name="connsiteY5" fmla="*/ 336550 h 3396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47700" h="339605">
                        <a:moveTo>
                          <a:pt x="0" y="0"/>
                        </a:moveTo>
                        <a:cubicBezTo>
                          <a:pt x="49741" y="41804"/>
                          <a:pt x="99483" y="83608"/>
                          <a:pt x="152400" y="120650"/>
                        </a:cubicBezTo>
                        <a:cubicBezTo>
                          <a:pt x="205317" y="157692"/>
                          <a:pt x="262467" y="191558"/>
                          <a:pt x="317500" y="222250"/>
                        </a:cubicBezTo>
                        <a:cubicBezTo>
                          <a:pt x="372533" y="252942"/>
                          <a:pt x="434975" y="285750"/>
                          <a:pt x="482600" y="304800"/>
                        </a:cubicBezTo>
                        <a:cubicBezTo>
                          <a:pt x="530225" y="323850"/>
                          <a:pt x="575733" y="331258"/>
                          <a:pt x="603250" y="336550"/>
                        </a:cubicBezTo>
                        <a:cubicBezTo>
                          <a:pt x="630767" y="341842"/>
                          <a:pt x="639233" y="339196"/>
                          <a:pt x="647700" y="336550"/>
                        </a:cubicBezTo>
                      </a:path>
                    </a:pathLst>
                  </a:custGeom>
                  <a:ln>
                    <a:gradFill flip="none" rotWithShape="1">
                      <a:gsLst>
                        <a:gs pos="27000">
                          <a:srgbClr val="FFFFFF">
                            <a:alpha val="60000"/>
                          </a:srgbClr>
                        </a:gs>
                        <a:gs pos="0">
                          <a:schemeClr val="bg1">
                            <a:alpha val="0"/>
                          </a:schemeClr>
                        </a:gs>
                        <a:gs pos="55000">
                          <a:srgbClr val="FFFFFF"/>
                        </a:gs>
                        <a:gs pos="79000">
                          <a:schemeClr val="bg1">
                            <a:alpha val="60000"/>
                          </a:scheme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lin ang="5400000" scaled="1"/>
                      <a:tileRect/>
                    </a:gra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/>
                  </a:p>
                </p:txBody>
              </p:sp>
            </p:grpSp>
            <p:grpSp>
              <p:nvGrpSpPr>
                <p:cNvPr id="27" name="组合 2055"/>
                <p:cNvGrpSpPr/>
                <p:nvPr/>
              </p:nvGrpSpPr>
              <p:grpSpPr>
                <a:xfrm>
                  <a:off x="3843986" y="2093941"/>
                  <a:ext cx="879601" cy="923362"/>
                  <a:chOff x="3843986" y="2093941"/>
                  <a:chExt cx="879601" cy="923362"/>
                </a:xfrm>
              </p:grpSpPr>
              <p:grpSp>
                <p:nvGrpSpPr>
                  <p:cNvPr id="28" name="组合 25"/>
                  <p:cNvGrpSpPr/>
                  <p:nvPr/>
                </p:nvGrpSpPr>
                <p:grpSpPr>
                  <a:xfrm>
                    <a:off x="3843986" y="2093941"/>
                    <a:ext cx="879601" cy="923362"/>
                    <a:chOff x="4084827" y="2209603"/>
                    <a:chExt cx="801108" cy="840964"/>
                  </a:xfrm>
                </p:grpSpPr>
                <p:sp>
                  <p:nvSpPr>
                    <p:cNvPr id="9" name="Freeform 11"/>
                    <p:cNvSpPr>
                      <a:spLocks/>
                    </p:cNvSpPr>
                    <p:nvPr/>
                  </p:nvSpPr>
                  <p:spPr bwMode="auto">
                    <a:xfrm>
                      <a:off x="4084827" y="2237502"/>
                      <a:ext cx="765238" cy="813065"/>
                    </a:xfrm>
                    <a:custGeom>
                      <a:avLst/>
                      <a:gdLst>
                        <a:gd name="T0" fmla="*/ 62 w 81"/>
                        <a:gd name="T1" fmla="*/ 83 h 86"/>
                        <a:gd name="T2" fmla="*/ 71 w 81"/>
                        <a:gd name="T3" fmla="*/ 44 h 86"/>
                        <a:gd name="T4" fmla="*/ 27 w 81"/>
                        <a:gd name="T5" fmla="*/ 5 h 86"/>
                        <a:gd name="T6" fmla="*/ 9 w 81"/>
                        <a:gd name="T7" fmla="*/ 28 h 86"/>
                        <a:gd name="T8" fmla="*/ 62 w 81"/>
                        <a:gd name="T9" fmla="*/ 83 h 8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81" h="86">
                          <a:moveTo>
                            <a:pt x="62" y="83"/>
                          </a:moveTo>
                          <a:cubicBezTo>
                            <a:pt x="73" y="86"/>
                            <a:pt x="81" y="65"/>
                            <a:pt x="71" y="44"/>
                          </a:cubicBezTo>
                          <a:cubicBezTo>
                            <a:pt x="61" y="24"/>
                            <a:pt x="47" y="11"/>
                            <a:pt x="27" y="5"/>
                          </a:cubicBezTo>
                          <a:cubicBezTo>
                            <a:pt x="6" y="0"/>
                            <a:pt x="0" y="7"/>
                            <a:pt x="9" y="28"/>
                          </a:cubicBezTo>
                          <a:cubicBezTo>
                            <a:pt x="17" y="49"/>
                            <a:pt x="51" y="81"/>
                            <a:pt x="62" y="83"/>
                          </a:cubicBezTo>
                          <a:close/>
                        </a:path>
                      </a:pathLst>
                    </a:custGeom>
                    <a:gradFill flip="none" rotWithShape="1">
                      <a:gsLst>
                        <a:gs pos="29000">
                          <a:srgbClr val="0C6305"/>
                        </a:gs>
                        <a:gs pos="75000">
                          <a:srgbClr val="69AC26"/>
                        </a:gs>
                        <a:gs pos="100000">
                          <a:srgbClr val="BCEB6F"/>
                        </a:gs>
                      </a:gsLst>
                      <a:lin ang="5400000" scaled="1"/>
                      <a:tileRect/>
                    </a:gradFill>
                    <a:ln w="10" cap="flat">
                      <a:noFill/>
                      <a:prstDash val="solid"/>
                      <a:miter lim="800000"/>
                      <a:headEnd/>
                      <a:tailEnd/>
                    </a:ln>
                    <a:extLst/>
                  </p:spPr>
                  <p:txBody>
                    <a:bodyPr/>
                    <a:lstStyle/>
                    <a:p>
                      <a:pPr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zh-CN" altLang="en-US">
                        <a:latin typeface="+mn-lt"/>
                        <a:ea typeface="+mn-ea"/>
                      </a:endParaRPr>
                    </a:p>
                  </p:txBody>
                </p:sp>
                <p:sp>
                  <p:nvSpPr>
                    <p:cNvPr id="20" name="Freeform 22"/>
                    <p:cNvSpPr>
                      <a:spLocks/>
                    </p:cNvSpPr>
                    <p:nvPr/>
                  </p:nvSpPr>
                  <p:spPr bwMode="auto">
                    <a:xfrm>
                      <a:off x="4124683" y="2209603"/>
                      <a:ext cx="761252" cy="821037"/>
                    </a:xfrm>
                    <a:custGeom>
                      <a:avLst/>
                      <a:gdLst>
                        <a:gd name="T0" fmla="*/ 62 w 81"/>
                        <a:gd name="T1" fmla="*/ 84 h 87"/>
                        <a:gd name="T2" fmla="*/ 71 w 81"/>
                        <a:gd name="T3" fmla="*/ 45 h 87"/>
                        <a:gd name="T4" fmla="*/ 27 w 81"/>
                        <a:gd name="T5" fmla="*/ 6 h 87"/>
                        <a:gd name="T6" fmla="*/ 8 w 81"/>
                        <a:gd name="T7" fmla="*/ 29 h 87"/>
                        <a:gd name="T8" fmla="*/ 62 w 81"/>
                        <a:gd name="T9" fmla="*/ 84 h 8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81" h="87">
                          <a:moveTo>
                            <a:pt x="62" y="84"/>
                          </a:moveTo>
                          <a:cubicBezTo>
                            <a:pt x="73" y="87"/>
                            <a:pt x="81" y="66"/>
                            <a:pt x="71" y="45"/>
                          </a:cubicBezTo>
                          <a:cubicBezTo>
                            <a:pt x="60" y="24"/>
                            <a:pt x="47" y="12"/>
                            <a:pt x="27" y="6"/>
                          </a:cubicBezTo>
                          <a:cubicBezTo>
                            <a:pt x="6" y="0"/>
                            <a:pt x="0" y="8"/>
                            <a:pt x="8" y="29"/>
                          </a:cubicBezTo>
                          <a:cubicBezTo>
                            <a:pt x="16" y="50"/>
                            <a:pt x="50" y="82"/>
                            <a:pt x="62" y="84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119707"/>
                        </a:gs>
                        <a:gs pos="57000">
                          <a:srgbClr val="8AD53F"/>
                        </a:gs>
                        <a:gs pos="100000">
                          <a:srgbClr val="BCEB6F"/>
                        </a:gs>
                      </a:gsLst>
                      <a:lin ang="5400000" scaled="1"/>
                    </a:gradFill>
                    <a:ln w="10" cap="flat">
                      <a:noFill/>
                      <a:prstDash val="solid"/>
                      <a:miter lim="800000"/>
                      <a:headEnd/>
                      <a:tailEnd/>
                    </a:ln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extLst/>
                  </p:spPr>
                  <p:txBody>
                    <a:bodyPr/>
                    <a:lstStyle/>
                    <a:p>
                      <a:pPr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zh-CN" altLang="en-US">
                        <a:latin typeface="+mn-lt"/>
                        <a:ea typeface="+mn-ea"/>
                      </a:endParaRPr>
                    </a:p>
                  </p:txBody>
                </p:sp>
                <p:sp>
                  <p:nvSpPr>
                    <p:cNvPr id="21" name="Freeform 23"/>
                    <p:cNvSpPr>
                      <a:spLocks/>
                    </p:cNvSpPr>
                    <p:nvPr/>
                  </p:nvSpPr>
                  <p:spPr bwMode="auto">
                    <a:xfrm>
                      <a:off x="4228309" y="2484610"/>
                      <a:ext cx="601828" cy="526101"/>
                    </a:xfrm>
                    <a:custGeom>
                      <a:avLst/>
                      <a:gdLst>
                        <a:gd name="T0" fmla="*/ 51 w 64"/>
                        <a:gd name="T1" fmla="*/ 55 h 56"/>
                        <a:gd name="T2" fmla="*/ 64 w 64"/>
                        <a:gd name="T3" fmla="*/ 42 h 56"/>
                        <a:gd name="T4" fmla="*/ 20 w 64"/>
                        <a:gd name="T5" fmla="*/ 3 h 56"/>
                        <a:gd name="T6" fmla="*/ 0 w 64"/>
                        <a:gd name="T7" fmla="*/ 5 h 56"/>
                        <a:gd name="T8" fmla="*/ 51 w 64"/>
                        <a:gd name="T9" fmla="*/ 55 h 5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</a:cxnLst>
                      <a:rect l="0" t="0" r="r" b="b"/>
                      <a:pathLst>
                        <a:path w="64" h="56">
                          <a:moveTo>
                            <a:pt x="51" y="55"/>
                          </a:moveTo>
                          <a:cubicBezTo>
                            <a:pt x="57" y="56"/>
                            <a:pt x="62" y="51"/>
                            <a:pt x="64" y="42"/>
                          </a:cubicBezTo>
                          <a:cubicBezTo>
                            <a:pt x="54" y="21"/>
                            <a:pt x="40" y="9"/>
                            <a:pt x="20" y="3"/>
                          </a:cubicBezTo>
                          <a:cubicBezTo>
                            <a:pt x="9" y="0"/>
                            <a:pt x="3" y="1"/>
                            <a:pt x="0" y="5"/>
                          </a:cubicBezTo>
                          <a:cubicBezTo>
                            <a:pt x="11" y="26"/>
                            <a:pt x="40" y="53"/>
                            <a:pt x="51" y="55"/>
                          </a:cubicBezTo>
                          <a:close/>
                        </a:path>
                      </a:pathLst>
                    </a:custGeom>
                    <a:gradFill flip="none" rotWithShape="1">
                      <a:gsLst>
                        <a:gs pos="0">
                          <a:schemeClr val="bg1">
                            <a:alpha val="0"/>
                          </a:schemeClr>
                        </a:gs>
                        <a:gs pos="50000">
                          <a:schemeClr val="bg1">
                            <a:alpha val="38000"/>
                          </a:scheme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lin ang="0" scaled="1"/>
                      <a:tileRect/>
                    </a:gradFill>
                    <a:ln w="9" cap="flat">
                      <a:noFill/>
                      <a:prstDash val="solid"/>
                      <a:miter lim="800000"/>
                      <a:headEnd/>
                      <a:tailEnd/>
                    </a:ln>
                    <a:extLst/>
                  </p:spPr>
                  <p:txBody>
                    <a:bodyPr/>
                    <a:lstStyle/>
                    <a:p>
                      <a:pPr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zh-CN" altLang="en-US">
                        <a:latin typeface="+mn-lt"/>
                        <a:ea typeface="+mn-ea"/>
                      </a:endParaRPr>
                    </a:p>
                  </p:txBody>
                </p:sp>
              </p:grpSp>
              <p:sp>
                <p:nvSpPr>
                  <p:cNvPr id="2051" name="任意多边形 2050"/>
                  <p:cNvSpPr/>
                  <p:nvPr/>
                </p:nvSpPr>
                <p:spPr>
                  <a:xfrm>
                    <a:off x="4131469" y="2634457"/>
                    <a:ext cx="400050" cy="330200"/>
                  </a:xfrm>
                  <a:custGeom>
                    <a:avLst/>
                    <a:gdLst>
                      <a:gd name="connsiteX0" fmla="*/ 0 w 400050"/>
                      <a:gd name="connsiteY0" fmla="*/ 0 h 330200"/>
                      <a:gd name="connsiteX1" fmla="*/ 107950 w 400050"/>
                      <a:gd name="connsiteY1" fmla="*/ 114300 h 330200"/>
                      <a:gd name="connsiteX2" fmla="*/ 190500 w 400050"/>
                      <a:gd name="connsiteY2" fmla="*/ 190500 h 330200"/>
                      <a:gd name="connsiteX3" fmla="*/ 285750 w 400050"/>
                      <a:gd name="connsiteY3" fmla="*/ 273050 h 330200"/>
                      <a:gd name="connsiteX4" fmla="*/ 400050 w 400050"/>
                      <a:gd name="connsiteY4" fmla="*/ 330200 h 330200"/>
                      <a:gd name="connsiteX0" fmla="*/ 0 w 400050"/>
                      <a:gd name="connsiteY0" fmla="*/ 0 h 330200"/>
                      <a:gd name="connsiteX1" fmla="*/ 107950 w 400050"/>
                      <a:gd name="connsiteY1" fmla="*/ 114300 h 330200"/>
                      <a:gd name="connsiteX2" fmla="*/ 190500 w 400050"/>
                      <a:gd name="connsiteY2" fmla="*/ 190500 h 330200"/>
                      <a:gd name="connsiteX3" fmla="*/ 288131 w 400050"/>
                      <a:gd name="connsiteY3" fmla="*/ 273050 h 330200"/>
                      <a:gd name="connsiteX4" fmla="*/ 400050 w 400050"/>
                      <a:gd name="connsiteY4" fmla="*/ 330200 h 330200"/>
                      <a:gd name="connsiteX0" fmla="*/ 0 w 400050"/>
                      <a:gd name="connsiteY0" fmla="*/ 0 h 330200"/>
                      <a:gd name="connsiteX1" fmla="*/ 107950 w 400050"/>
                      <a:gd name="connsiteY1" fmla="*/ 114300 h 330200"/>
                      <a:gd name="connsiteX2" fmla="*/ 190500 w 400050"/>
                      <a:gd name="connsiteY2" fmla="*/ 197644 h 330200"/>
                      <a:gd name="connsiteX3" fmla="*/ 288131 w 400050"/>
                      <a:gd name="connsiteY3" fmla="*/ 273050 h 330200"/>
                      <a:gd name="connsiteX4" fmla="*/ 400050 w 400050"/>
                      <a:gd name="connsiteY4" fmla="*/ 330200 h 330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00050" h="330200">
                        <a:moveTo>
                          <a:pt x="0" y="0"/>
                        </a:moveTo>
                        <a:cubicBezTo>
                          <a:pt x="38100" y="41275"/>
                          <a:pt x="76200" y="81359"/>
                          <a:pt x="107950" y="114300"/>
                        </a:cubicBezTo>
                        <a:cubicBezTo>
                          <a:pt x="139700" y="147241"/>
                          <a:pt x="160470" y="171186"/>
                          <a:pt x="190500" y="197644"/>
                        </a:cubicBezTo>
                        <a:cubicBezTo>
                          <a:pt x="220530" y="224102"/>
                          <a:pt x="253206" y="250957"/>
                          <a:pt x="288131" y="273050"/>
                        </a:cubicBezTo>
                        <a:cubicBezTo>
                          <a:pt x="323056" y="295143"/>
                          <a:pt x="360362" y="313266"/>
                          <a:pt x="400050" y="330200"/>
                        </a:cubicBezTo>
                      </a:path>
                    </a:pathLst>
                  </a:custGeom>
                  <a:ln>
                    <a:gradFill flip="none" rotWithShape="1">
                      <a:gsLst>
                        <a:gs pos="27000">
                          <a:srgbClr val="FFFFFF">
                            <a:alpha val="60000"/>
                          </a:srgbClr>
                        </a:gs>
                        <a:gs pos="0">
                          <a:schemeClr val="bg1">
                            <a:alpha val="0"/>
                          </a:schemeClr>
                        </a:gs>
                        <a:gs pos="55000">
                          <a:srgbClr val="FFFFFF"/>
                        </a:gs>
                        <a:gs pos="79000">
                          <a:schemeClr val="bg1">
                            <a:alpha val="60000"/>
                          </a:scheme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lin ang="5400000" scaled="1"/>
                      <a:tileRect/>
                    </a:gra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/>
                  </a:p>
                </p:txBody>
              </p:sp>
            </p:grpSp>
            <p:grpSp>
              <p:nvGrpSpPr>
                <p:cNvPr id="29" name="组合 2059"/>
                <p:cNvGrpSpPr/>
                <p:nvPr/>
              </p:nvGrpSpPr>
              <p:grpSpPr>
                <a:xfrm>
                  <a:off x="2903119" y="2177088"/>
                  <a:ext cx="1470378" cy="918987"/>
                  <a:chOff x="2903119" y="2177088"/>
                  <a:chExt cx="1470378" cy="918987"/>
                </a:xfrm>
              </p:grpSpPr>
              <p:grpSp>
                <p:nvGrpSpPr>
                  <p:cNvPr id="30" name="组合 26"/>
                  <p:cNvGrpSpPr/>
                  <p:nvPr/>
                </p:nvGrpSpPr>
                <p:grpSpPr>
                  <a:xfrm>
                    <a:off x="2903119" y="2177088"/>
                    <a:ext cx="1470378" cy="918987"/>
                    <a:chOff x="3227920" y="2285330"/>
                    <a:chExt cx="1339166" cy="836979"/>
                  </a:xfrm>
                </p:grpSpPr>
                <p:sp>
                  <p:nvSpPr>
                    <p:cNvPr id="8" name="Freeform 10"/>
                    <p:cNvSpPr>
                      <a:spLocks/>
                    </p:cNvSpPr>
                    <p:nvPr/>
                  </p:nvSpPr>
                  <p:spPr bwMode="auto">
                    <a:xfrm>
                      <a:off x="3227920" y="2305258"/>
                      <a:ext cx="1299310" cy="817051"/>
                    </a:xfrm>
                    <a:custGeom>
                      <a:avLst/>
                      <a:gdLst>
                        <a:gd name="T0" fmla="*/ 135 w 138"/>
                        <a:gd name="T1" fmla="*/ 83 h 87"/>
                        <a:gd name="T2" fmla="*/ 79 w 138"/>
                        <a:gd name="T3" fmla="*/ 25 h 87"/>
                        <a:gd name="T4" fmla="*/ 13 w 138"/>
                        <a:gd name="T5" fmla="*/ 12 h 87"/>
                        <a:gd name="T6" fmla="*/ 52 w 138"/>
                        <a:gd name="T7" fmla="*/ 64 h 87"/>
                        <a:gd name="T8" fmla="*/ 107 w 138"/>
                        <a:gd name="T9" fmla="*/ 84 h 87"/>
                        <a:gd name="T10" fmla="*/ 135 w 138"/>
                        <a:gd name="T11" fmla="*/ 83 h 8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</a:cxnLst>
                      <a:rect l="0" t="0" r="r" b="b"/>
                      <a:pathLst>
                        <a:path w="138" h="87">
                          <a:moveTo>
                            <a:pt x="135" y="83"/>
                          </a:moveTo>
                          <a:cubicBezTo>
                            <a:pt x="138" y="76"/>
                            <a:pt x="111" y="43"/>
                            <a:pt x="79" y="25"/>
                          </a:cubicBezTo>
                          <a:cubicBezTo>
                            <a:pt x="48" y="7"/>
                            <a:pt x="25" y="0"/>
                            <a:pt x="13" y="12"/>
                          </a:cubicBezTo>
                          <a:cubicBezTo>
                            <a:pt x="0" y="25"/>
                            <a:pt x="16" y="43"/>
                            <a:pt x="52" y="64"/>
                          </a:cubicBezTo>
                          <a:cubicBezTo>
                            <a:pt x="71" y="75"/>
                            <a:pt x="91" y="81"/>
                            <a:pt x="107" y="84"/>
                          </a:cubicBezTo>
                          <a:cubicBezTo>
                            <a:pt x="123" y="87"/>
                            <a:pt x="134" y="87"/>
                            <a:pt x="135" y="83"/>
                          </a:cubicBezTo>
                          <a:close/>
                        </a:path>
                      </a:pathLst>
                    </a:custGeom>
                    <a:gradFill flip="none" rotWithShape="1">
                      <a:gsLst>
                        <a:gs pos="29000">
                          <a:srgbClr val="0C6305"/>
                        </a:gs>
                        <a:gs pos="75000">
                          <a:srgbClr val="69AC26"/>
                        </a:gs>
                        <a:gs pos="100000">
                          <a:srgbClr val="BCEB6F"/>
                        </a:gs>
                      </a:gsLst>
                      <a:lin ang="5400000" scaled="1"/>
                      <a:tileRect/>
                    </a:gradFill>
                    <a:ln w="10" cap="flat">
                      <a:noFill/>
                      <a:prstDash val="solid"/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pPr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zh-CN" altLang="en-US">
                        <a:latin typeface="+mn-lt"/>
                        <a:ea typeface="+mn-ea"/>
                      </a:endParaRPr>
                    </a:p>
                  </p:txBody>
                </p:sp>
                <p:sp>
                  <p:nvSpPr>
                    <p:cNvPr id="18" name="Freeform 20"/>
                    <p:cNvSpPr>
                      <a:spLocks/>
                    </p:cNvSpPr>
                    <p:nvPr/>
                  </p:nvSpPr>
                  <p:spPr bwMode="auto">
                    <a:xfrm>
                      <a:off x="3267776" y="2285330"/>
                      <a:ext cx="1299310" cy="821037"/>
                    </a:xfrm>
                    <a:custGeom>
                      <a:avLst/>
                      <a:gdLst>
                        <a:gd name="T0" fmla="*/ 135 w 138"/>
                        <a:gd name="T1" fmla="*/ 83 h 87"/>
                        <a:gd name="T2" fmla="*/ 79 w 138"/>
                        <a:gd name="T3" fmla="*/ 25 h 87"/>
                        <a:gd name="T4" fmla="*/ 13 w 138"/>
                        <a:gd name="T5" fmla="*/ 12 h 87"/>
                        <a:gd name="T6" fmla="*/ 52 w 138"/>
                        <a:gd name="T7" fmla="*/ 64 h 87"/>
                        <a:gd name="T8" fmla="*/ 107 w 138"/>
                        <a:gd name="T9" fmla="*/ 84 h 87"/>
                        <a:gd name="T10" fmla="*/ 135 w 138"/>
                        <a:gd name="T11" fmla="*/ 83 h 8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</a:cxnLst>
                      <a:rect l="0" t="0" r="r" b="b"/>
                      <a:pathLst>
                        <a:path w="138" h="87">
                          <a:moveTo>
                            <a:pt x="135" y="83"/>
                          </a:moveTo>
                          <a:cubicBezTo>
                            <a:pt x="138" y="76"/>
                            <a:pt x="111" y="43"/>
                            <a:pt x="79" y="25"/>
                          </a:cubicBezTo>
                          <a:cubicBezTo>
                            <a:pt x="48" y="6"/>
                            <a:pt x="25" y="0"/>
                            <a:pt x="13" y="12"/>
                          </a:cubicBezTo>
                          <a:cubicBezTo>
                            <a:pt x="0" y="25"/>
                            <a:pt x="16" y="43"/>
                            <a:pt x="52" y="64"/>
                          </a:cubicBezTo>
                          <a:cubicBezTo>
                            <a:pt x="71" y="75"/>
                            <a:pt x="91" y="81"/>
                            <a:pt x="107" y="84"/>
                          </a:cubicBezTo>
                          <a:cubicBezTo>
                            <a:pt x="123" y="87"/>
                            <a:pt x="134" y="87"/>
                            <a:pt x="135" y="83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119707"/>
                        </a:gs>
                        <a:gs pos="57000">
                          <a:srgbClr val="8AD53F"/>
                        </a:gs>
                        <a:gs pos="100000">
                          <a:srgbClr val="BCEB6F"/>
                        </a:gs>
                      </a:gsLst>
                      <a:lin ang="5400000" scaled="1"/>
                    </a:gradFill>
                    <a:ln w="10" cap="flat">
                      <a:noFill/>
                      <a:prstDash val="solid"/>
                      <a:miter lim="800000"/>
                      <a:headEnd/>
                      <a:tailEnd/>
                    </a:ln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p:spPr>
                  <p:txBody>
                    <a:bodyPr/>
                    <a:lstStyle/>
                    <a:p>
                      <a:pPr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zh-CN" altLang="en-US">
                        <a:latin typeface="+mn-lt"/>
                        <a:ea typeface="+mn-ea"/>
                      </a:endParaRPr>
                    </a:p>
                  </p:txBody>
                </p:sp>
                <p:sp>
                  <p:nvSpPr>
                    <p:cNvPr id="19" name="Freeform 21"/>
                    <p:cNvSpPr>
                      <a:spLocks/>
                    </p:cNvSpPr>
                    <p:nvPr/>
                  </p:nvSpPr>
                  <p:spPr bwMode="auto">
                    <a:xfrm>
                      <a:off x="3538798" y="2548380"/>
                      <a:ext cx="1000389" cy="557986"/>
                    </a:xfrm>
                    <a:custGeom>
                      <a:avLst/>
                      <a:gdLst>
                        <a:gd name="T0" fmla="*/ 106 w 106"/>
                        <a:gd name="T1" fmla="*/ 55 h 59"/>
                        <a:gd name="T2" fmla="*/ 106 w 106"/>
                        <a:gd name="T3" fmla="*/ 52 h 59"/>
                        <a:gd name="T4" fmla="*/ 71 w 106"/>
                        <a:gd name="T5" fmla="*/ 24 h 59"/>
                        <a:gd name="T6" fmla="*/ 4 w 106"/>
                        <a:gd name="T7" fmla="*/ 11 h 59"/>
                        <a:gd name="T8" fmla="*/ 0 w 106"/>
                        <a:gd name="T9" fmla="*/ 21 h 59"/>
                        <a:gd name="T10" fmla="*/ 23 w 106"/>
                        <a:gd name="T11" fmla="*/ 36 h 59"/>
                        <a:gd name="T12" fmla="*/ 78 w 106"/>
                        <a:gd name="T13" fmla="*/ 56 h 59"/>
                        <a:gd name="T14" fmla="*/ 106 w 106"/>
                        <a:gd name="T15" fmla="*/ 55 h 59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106" h="59">
                          <a:moveTo>
                            <a:pt x="106" y="55"/>
                          </a:moveTo>
                          <a:cubicBezTo>
                            <a:pt x="106" y="54"/>
                            <a:pt x="106" y="53"/>
                            <a:pt x="106" y="52"/>
                          </a:cubicBezTo>
                          <a:cubicBezTo>
                            <a:pt x="96" y="42"/>
                            <a:pt x="84" y="32"/>
                            <a:pt x="71" y="24"/>
                          </a:cubicBezTo>
                          <a:cubicBezTo>
                            <a:pt x="39" y="6"/>
                            <a:pt x="16" y="0"/>
                            <a:pt x="4" y="11"/>
                          </a:cubicBezTo>
                          <a:cubicBezTo>
                            <a:pt x="1" y="14"/>
                            <a:pt x="0" y="17"/>
                            <a:pt x="0" y="21"/>
                          </a:cubicBezTo>
                          <a:cubicBezTo>
                            <a:pt x="6" y="26"/>
                            <a:pt x="14" y="31"/>
                            <a:pt x="23" y="36"/>
                          </a:cubicBezTo>
                          <a:cubicBezTo>
                            <a:pt x="42" y="47"/>
                            <a:pt x="62" y="53"/>
                            <a:pt x="78" y="56"/>
                          </a:cubicBezTo>
                          <a:cubicBezTo>
                            <a:pt x="94" y="59"/>
                            <a:pt x="105" y="59"/>
                            <a:pt x="106" y="55"/>
                          </a:cubicBezTo>
                          <a:close/>
                        </a:path>
                      </a:pathLst>
                    </a:custGeom>
                    <a:gradFill flip="none" rotWithShape="1">
                      <a:gsLst>
                        <a:gs pos="0">
                          <a:schemeClr val="bg1">
                            <a:alpha val="0"/>
                          </a:schemeClr>
                        </a:gs>
                        <a:gs pos="50000">
                          <a:schemeClr val="bg1">
                            <a:alpha val="38000"/>
                          </a:scheme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lin ang="0" scaled="1"/>
                      <a:tileRect/>
                    </a:gradFill>
                    <a:ln w="9" cap="flat">
                      <a:noFill/>
                      <a:prstDash val="solid"/>
                      <a:miter lim="800000"/>
                      <a:headEnd/>
                      <a:tailEnd/>
                    </a:ln>
                    <a:extLst/>
                  </p:spPr>
                  <p:txBody>
                    <a:bodyPr/>
                    <a:lstStyle/>
                    <a:p>
                      <a:pPr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zh-CN" altLang="en-US">
                        <a:latin typeface="+mn-lt"/>
                        <a:ea typeface="+mn-ea"/>
                      </a:endParaRPr>
                    </a:p>
                  </p:txBody>
                </p:sp>
              </p:grpSp>
              <p:sp>
                <p:nvSpPr>
                  <p:cNvPr id="2052" name="任意多边形 2051"/>
                  <p:cNvSpPr/>
                  <p:nvPr/>
                </p:nvSpPr>
                <p:spPr>
                  <a:xfrm>
                    <a:off x="3645694" y="2921794"/>
                    <a:ext cx="643394" cy="147725"/>
                  </a:xfrm>
                  <a:custGeom>
                    <a:avLst/>
                    <a:gdLst>
                      <a:gd name="connsiteX0" fmla="*/ 0 w 643394"/>
                      <a:gd name="connsiteY0" fmla="*/ 0 h 147725"/>
                      <a:gd name="connsiteX1" fmla="*/ 83344 w 643394"/>
                      <a:gd name="connsiteY1" fmla="*/ 35719 h 147725"/>
                      <a:gd name="connsiteX2" fmla="*/ 190500 w 643394"/>
                      <a:gd name="connsiteY2" fmla="*/ 71437 h 147725"/>
                      <a:gd name="connsiteX3" fmla="*/ 288131 w 643394"/>
                      <a:gd name="connsiteY3" fmla="*/ 100012 h 147725"/>
                      <a:gd name="connsiteX4" fmla="*/ 409575 w 643394"/>
                      <a:gd name="connsiteY4" fmla="*/ 128587 h 147725"/>
                      <a:gd name="connsiteX5" fmla="*/ 526256 w 643394"/>
                      <a:gd name="connsiteY5" fmla="*/ 145256 h 147725"/>
                      <a:gd name="connsiteX6" fmla="*/ 628650 w 643394"/>
                      <a:gd name="connsiteY6" fmla="*/ 147637 h 147725"/>
                      <a:gd name="connsiteX7" fmla="*/ 640556 w 643394"/>
                      <a:gd name="connsiteY7" fmla="*/ 145256 h 1477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643394" h="147725">
                        <a:moveTo>
                          <a:pt x="0" y="0"/>
                        </a:moveTo>
                        <a:cubicBezTo>
                          <a:pt x="25797" y="11906"/>
                          <a:pt x="51594" y="23813"/>
                          <a:pt x="83344" y="35719"/>
                        </a:cubicBezTo>
                        <a:cubicBezTo>
                          <a:pt x="115094" y="47625"/>
                          <a:pt x="156369" y="60722"/>
                          <a:pt x="190500" y="71437"/>
                        </a:cubicBezTo>
                        <a:cubicBezTo>
                          <a:pt x="224631" y="82153"/>
                          <a:pt x="251619" y="90487"/>
                          <a:pt x="288131" y="100012"/>
                        </a:cubicBezTo>
                        <a:cubicBezTo>
                          <a:pt x="324643" y="109537"/>
                          <a:pt x="369888" y="121046"/>
                          <a:pt x="409575" y="128587"/>
                        </a:cubicBezTo>
                        <a:cubicBezTo>
                          <a:pt x="449263" y="136128"/>
                          <a:pt x="489744" y="142081"/>
                          <a:pt x="526256" y="145256"/>
                        </a:cubicBezTo>
                        <a:cubicBezTo>
                          <a:pt x="562768" y="148431"/>
                          <a:pt x="609600" y="147637"/>
                          <a:pt x="628650" y="147637"/>
                        </a:cubicBezTo>
                        <a:cubicBezTo>
                          <a:pt x="647700" y="147637"/>
                          <a:pt x="644128" y="146446"/>
                          <a:pt x="640556" y="145256"/>
                        </a:cubicBezTo>
                      </a:path>
                    </a:pathLst>
                  </a:custGeom>
                  <a:ln>
                    <a:gradFill flip="none" rotWithShape="1">
                      <a:gsLst>
                        <a:gs pos="27000">
                          <a:srgbClr val="FFFFFF">
                            <a:alpha val="60000"/>
                          </a:srgbClr>
                        </a:gs>
                        <a:gs pos="0">
                          <a:schemeClr val="bg1">
                            <a:alpha val="0"/>
                          </a:schemeClr>
                        </a:gs>
                        <a:gs pos="55000">
                          <a:srgbClr val="FFFFFF"/>
                        </a:gs>
                        <a:gs pos="79000">
                          <a:schemeClr val="bg1">
                            <a:alpha val="60000"/>
                          </a:scheme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lin ang="5400000" scaled="1"/>
                      <a:tileRect/>
                    </a:gra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/>
                  </a:p>
                </p:txBody>
              </p:sp>
            </p:grpSp>
            <p:grpSp>
              <p:nvGrpSpPr>
                <p:cNvPr id="32" name="组合 2056"/>
                <p:cNvGrpSpPr/>
                <p:nvPr/>
              </p:nvGrpSpPr>
              <p:grpSpPr>
                <a:xfrm>
                  <a:off x="4671074" y="2662838"/>
                  <a:ext cx="892729" cy="660795"/>
                  <a:chOff x="4671074" y="2662838"/>
                  <a:chExt cx="892729" cy="660795"/>
                </a:xfrm>
              </p:grpSpPr>
              <p:grpSp>
                <p:nvGrpSpPr>
                  <p:cNvPr id="33" name="组合 22"/>
                  <p:cNvGrpSpPr/>
                  <p:nvPr/>
                </p:nvGrpSpPr>
                <p:grpSpPr>
                  <a:xfrm>
                    <a:off x="4671074" y="2662838"/>
                    <a:ext cx="892729" cy="660795"/>
                    <a:chOff x="4838108" y="2727733"/>
                    <a:chExt cx="813065" cy="601828"/>
                  </a:xfrm>
                </p:grpSpPr>
                <p:sp>
                  <p:nvSpPr>
                    <p:cNvPr id="4" name="Freeform 6"/>
                    <p:cNvSpPr>
                      <a:spLocks/>
                    </p:cNvSpPr>
                    <p:nvPr/>
                  </p:nvSpPr>
                  <p:spPr bwMode="auto">
                    <a:xfrm>
                      <a:off x="4838108" y="2747661"/>
                      <a:ext cx="773209" cy="581900"/>
                    </a:xfrm>
                    <a:custGeom>
                      <a:avLst/>
                      <a:gdLst>
                        <a:gd name="T0" fmla="*/ 7 w 82"/>
                        <a:gd name="T1" fmla="*/ 44 h 62"/>
                        <a:gd name="T2" fmla="*/ 37 w 82"/>
                        <a:gd name="T3" fmla="*/ 57 h 62"/>
                        <a:gd name="T4" fmla="*/ 69 w 82"/>
                        <a:gd name="T5" fmla="*/ 56 h 62"/>
                        <a:gd name="T6" fmla="*/ 65 w 82"/>
                        <a:gd name="T7" fmla="*/ 20 h 62"/>
                        <a:gd name="T8" fmla="*/ 16 w 82"/>
                        <a:gd name="T9" fmla="*/ 5 h 62"/>
                        <a:gd name="T10" fmla="*/ 7 w 82"/>
                        <a:gd name="T11" fmla="*/ 44 h 6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</a:cxnLst>
                      <a:rect l="0" t="0" r="r" b="b"/>
                      <a:pathLst>
                        <a:path w="82" h="62">
                          <a:moveTo>
                            <a:pt x="7" y="44"/>
                          </a:moveTo>
                          <a:cubicBezTo>
                            <a:pt x="14" y="51"/>
                            <a:pt x="24" y="54"/>
                            <a:pt x="37" y="57"/>
                          </a:cubicBezTo>
                          <a:cubicBezTo>
                            <a:pt x="49" y="59"/>
                            <a:pt x="59" y="62"/>
                            <a:pt x="69" y="56"/>
                          </a:cubicBezTo>
                          <a:cubicBezTo>
                            <a:pt x="80" y="50"/>
                            <a:pt x="82" y="37"/>
                            <a:pt x="65" y="20"/>
                          </a:cubicBezTo>
                          <a:cubicBezTo>
                            <a:pt x="47" y="4"/>
                            <a:pt x="32" y="0"/>
                            <a:pt x="16" y="5"/>
                          </a:cubicBezTo>
                          <a:cubicBezTo>
                            <a:pt x="0" y="10"/>
                            <a:pt x="0" y="37"/>
                            <a:pt x="7" y="44"/>
                          </a:cubicBezTo>
                          <a:close/>
                        </a:path>
                      </a:pathLst>
                    </a:custGeom>
                    <a:gradFill flip="none" rotWithShape="1">
                      <a:gsLst>
                        <a:gs pos="29000">
                          <a:srgbClr val="0C6305"/>
                        </a:gs>
                        <a:gs pos="75000">
                          <a:srgbClr val="69AC26"/>
                        </a:gs>
                        <a:gs pos="100000">
                          <a:srgbClr val="BCEB6F"/>
                        </a:gs>
                      </a:gsLst>
                      <a:lin ang="5400000" scaled="1"/>
                      <a:tileRect/>
                    </a:gradFill>
                    <a:ln w="10" cap="flat">
                      <a:noFill/>
                      <a:prstDash val="solid"/>
                      <a:miter lim="800000"/>
                      <a:headEnd/>
                      <a:tailEnd/>
                    </a:ln>
                    <a:extLst/>
                  </p:spPr>
                  <p:txBody>
                    <a:bodyPr/>
                    <a:lstStyle/>
                    <a:p>
                      <a:pPr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zh-CN" altLang="en-US">
                        <a:latin typeface="+mn-lt"/>
                        <a:ea typeface="+mn-ea"/>
                      </a:endParaRPr>
                    </a:p>
                  </p:txBody>
                </p:sp>
                <p:sp>
                  <p:nvSpPr>
                    <p:cNvPr id="10" name="Freeform 12"/>
                    <p:cNvSpPr>
                      <a:spLocks/>
                    </p:cNvSpPr>
                    <p:nvPr/>
                  </p:nvSpPr>
                  <p:spPr bwMode="auto">
                    <a:xfrm>
                      <a:off x="4877964" y="2727733"/>
                      <a:ext cx="773209" cy="585885"/>
                    </a:xfrm>
                    <a:custGeom>
                      <a:avLst/>
                      <a:gdLst>
                        <a:gd name="T0" fmla="*/ 7 w 82"/>
                        <a:gd name="T1" fmla="*/ 44 h 62"/>
                        <a:gd name="T2" fmla="*/ 36 w 82"/>
                        <a:gd name="T3" fmla="*/ 57 h 62"/>
                        <a:gd name="T4" fmla="*/ 69 w 82"/>
                        <a:gd name="T5" fmla="*/ 56 h 62"/>
                        <a:gd name="T6" fmla="*/ 64 w 82"/>
                        <a:gd name="T7" fmla="*/ 20 h 62"/>
                        <a:gd name="T8" fmla="*/ 16 w 82"/>
                        <a:gd name="T9" fmla="*/ 5 h 62"/>
                        <a:gd name="T10" fmla="*/ 7 w 82"/>
                        <a:gd name="T11" fmla="*/ 44 h 6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</a:cxnLst>
                      <a:rect l="0" t="0" r="r" b="b"/>
                      <a:pathLst>
                        <a:path w="82" h="62">
                          <a:moveTo>
                            <a:pt x="7" y="44"/>
                          </a:moveTo>
                          <a:cubicBezTo>
                            <a:pt x="14" y="51"/>
                            <a:pt x="24" y="54"/>
                            <a:pt x="36" y="57"/>
                          </a:cubicBezTo>
                          <a:cubicBezTo>
                            <a:pt x="49" y="59"/>
                            <a:pt x="58" y="62"/>
                            <a:pt x="69" y="56"/>
                          </a:cubicBezTo>
                          <a:cubicBezTo>
                            <a:pt x="80" y="50"/>
                            <a:pt x="82" y="37"/>
                            <a:pt x="64" y="20"/>
                          </a:cubicBezTo>
                          <a:cubicBezTo>
                            <a:pt x="47" y="4"/>
                            <a:pt x="32" y="0"/>
                            <a:pt x="16" y="5"/>
                          </a:cubicBezTo>
                          <a:cubicBezTo>
                            <a:pt x="0" y="10"/>
                            <a:pt x="0" y="37"/>
                            <a:pt x="7" y="44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119707"/>
                        </a:gs>
                        <a:gs pos="57000">
                          <a:srgbClr val="8AD53F"/>
                        </a:gs>
                        <a:gs pos="100000">
                          <a:srgbClr val="BCEB6F"/>
                        </a:gs>
                      </a:gsLst>
                      <a:lin ang="5400000" scaled="1"/>
                    </a:gradFill>
                    <a:ln w="10" cap="flat">
                      <a:noFill/>
                      <a:prstDash val="solid"/>
                      <a:miter lim="800000"/>
                      <a:headEnd/>
                      <a:tailEnd/>
                    </a:ln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extLst/>
                  </p:spPr>
                  <p:txBody>
                    <a:bodyPr/>
                    <a:lstStyle/>
                    <a:p>
                      <a:pPr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zh-CN" altLang="en-US">
                        <a:latin typeface="+mn-lt"/>
                        <a:ea typeface="+mn-ea"/>
                      </a:endParaRPr>
                    </a:p>
                  </p:txBody>
                </p:sp>
                <p:sp>
                  <p:nvSpPr>
                    <p:cNvPr id="11" name="Freeform 13"/>
                    <p:cNvSpPr>
                      <a:spLocks/>
                    </p:cNvSpPr>
                    <p:nvPr/>
                  </p:nvSpPr>
                  <p:spPr bwMode="auto">
                    <a:xfrm>
                      <a:off x="5029417" y="2954913"/>
                      <a:ext cx="573928" cy="358705"/>
                    </a:xfrm>
                    <a:custGeom>
                      <a:avLst/>
                      <a:gdLst>
                        <a:gd name="T0" fmla="*/ 0 w 61"/>
                        <a:gd name="T1" fmla="*/ 26 h 38"/>
                        <a:gd name="T2" fmla="*/ 20 w 61"/>
                        <a:gd name="T3" fmla="*/ 33 h 38"/>
                        <a:gd name="T4" fmla="*/ 53 w 61"/>
                        <a:gd name="T5" fmla="*/ 32 h 38"/>
                        <a:gd name="T6" fmla="*/ 61 w 61"/>
                        <a:gd name="T7" fmla="*/ 19 h 38"/>
                        <a:gd name="T8" fmla="*/ 14 w 61"/>
                        <a:gd name="T9" fmla="*/ 4 h 38"/>
                        <a:gd name="T10" fmla="*/ 0 w 61"/>
                        <a:gd name="T11" fmla="*/ 26 h 38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</a:cxnLst>
                      <a:rect l="0" t="0" r="r" b="b"/>
                      <a:pathLst>
                        <a:path w="61" h="38">
                          <a:moveTo>
                            <a:pt x="0" y="26"/>
                          </a:moveTo>
                          <a:cubicBezTo>
                            <a:pt x="6" y="29"/>
                            <a:pt x="13" y="31"/>
                            <a:pt x="20" y="33"/>
                          </a:cubicBezTo>
                          <a:cubicBezTo>
                            <a:pt x="33" y="35"/>
                            <a:pt x="42" y="38"/>
                            <a:pt x="53" y="32"/>
                          </a:cubicBezTo>
                          <a:cubicBezTo>
                            <a:pt x="58" y="29"/>
                            <a:pt x="61" y="25"/>
                            <a:pt x="61" y="19"/>
                          </a:cubicBezTo>
                          <a:cubicBezTo>
                            <a:pt x="44" y="3"/>
                            <a:pt x="30" y="0"/>
                            <a:pt x="14" y="4"/>
                          </a:cubicBezTo>
                          <a:cubicBezTo>
                            <a:pt x="5" y="7"/>
                            <a:pt x="1" y="17"/>
                            <a:pt x="0" y="26"/>
                          </a:cubicBezTo>
                          <a:close/>
                        </a:path>
                      </a:pathLst>
                    </a:custGeom>
                    <a:gradFill flip="none" rotWithShape="1">
                      <a:gsLst>
                        <a:gs pos="0">
                          <a:schemeClr val="bg1">
                            <a:alpha val="0"/>
                          </a:schemeClr>
                        </a:gs>
                        <a:gs pos="50000">
                          <a:schemeClr val="bg1">
                            <a:alpha val="38000"/>
                          </a:scheme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lin ang="0" scaled="1"/>
                      <a:tileRect/>
                    </a:gradFill>
                    <a:ln w="9" cap="flat">
                      <a:noFill/>
                      <a:prstDash val="solid"/>
                      <a:miter lim="800000"/>
                      <a:headEnd/>
                      <a:tailEnd/>
                    </a:ln>
                    <a:extLst/>
                  </p:spPr>
                  <p:txBody>
                    <a:bodyPr/>
                    <a:lstStyle/>
                    <a:p>
                      <a:pPr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zh-CN" altLang="en-US">
                        <a:latin typeface="+mn-lt"/>
                        <a:ea typeface="+mn-ea"/>
                      </a:endParaRPr>
                    </a:p>
                  </p:txBody>
                </p:sp>
              </p:grpSp>
              <p:sp>
                <p:nvSpPr>
                  <p:cNvPr id="2053" name="任意多边形 2052"/>
                  <p:cNvSpPr/>
                  <p:nvPr/>
                </p:nvSpPr>
                <p:spPr>
                  <a:xfrm>
                    <a:off x="5136356" y="3164681"/>
                    <a:ext cx="371475" cy="114300"/>
                  </a:xfrm>
                  <a:custGeom>
                    <a:avLst/>
                    <a:gdLst>
                      <a:gd name="connsiteX0" fmla="*/ 0 w 371475"/>
                      <a:gd name="connsiteY0" fmla="*/ 95250 h 114300"/>
                      <a:gd name="connsiteX1" fmla="*/ 61913 w 371475"/>
                      <a:gd name="connsiteY1" fmla="*/ 107157 h 114300"/>
                      <a:gd name="connsiteX2" fmla="*/ 142875 w 371475"/>
                      <a:gd name="connsiteY2" fmla="*/ 114300 h 114300"/>
                      <a:gd name="connsiteX3" fmla="*/ 214313 w 371475"/>
                      <a:gd name="connsiteY3" fmla="*/ 107157 h 114300"/>
                      <a:gd name="connsiteX4" fmla="*/ 283369 w 371475"/>
                      <a:gd name="connsiteY4" fmla="*/ 83344 h 114300"/>
                      <a:gd name="connsiteX5" fmla="*/ 340519 w 371475"/>
                      <a:gd name="connsiteY5" fmla="*/ 42863 h 114300"/>
                      <a:gd name="connsiteX6" fmla="*/ 371475 w 371475"/>
                      <a:gd name="connsiteY6" fmla="*/ 0 h 1143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71475" h="114300">
                        <a:moveTo>
                          <a:pt x="0" y="95250"/>
                        </a:moveTo>
                        <a:cubicBezTo>
                          <a:pt x="19050" y="99616"/>
                          <a:pt x="38101" y="103982"/>
                          <a:pt x="61913" y="107157"/>
                        </a:cubicBezTo>
                        <a:cubicBezTo>
                          <a:pt x="85726" y="110332"/>
                          <a:pt x="117475" y="114300"/>
                          <a:pt x="142875" y="114300"/>
                        </a:cubicBezTo>
                        <a:cubicBezTo>
                          <a:pt x="168275" y="114300"/>
                          <a:pt x="190897" y="112316"/>
                          <a:pt x="214313" y="107157"/>
                        </a:cubicBezTo>
                        <a:cubicBezTo>
                          <a:pt x="237729" y="101998"/>
                          <a:pt x="262335" y="94060"/>
                          <a:pt x="283369" y="83344"/>
                        </a:cubicBezTo>
                        <a:cubicBezTo>
                          <a:pt x="304403" y="72628"/>
                          <a:pt x="325835" y="56754"/>
                          <a:pt x="340519" y="42863"/>
                        </a:cubicBezTo>
                        <a:cubicBezTo>
                          <a:pt x="355203" y="28972"/>
                          <a:pt x="363339" y="14486"/>
                          <a:pt x="371475" y="0"/>
                        </a:cubicBezTo>
                      </a:path>
                    </a:pathLst>
                  </a:custGeom>
                  <a:ln>
                    <a:gradFill flip="none" rotWithShape="1">
                      <a:gsLst>
                        <a:gs pos="27000">
                          <a:srgbClr val="FFFFFF">
                            <a:alpha val="60000"/>
                          </a:srgbClr>
                        </a:gs>
                        <a:gs pos="0">
                          <a:schemeClr val="bg1">
                            <a:alpha val="0"/>
                          </a:schemeClr>
                        </a:gs>
                        <a:gs pos="55000">
                          <a:srgbClr val="FFFFFF"/>
                        </a:gs>
                        <a:gs pos="79000">
                          <a:schemeClr val="bg1">
                            <a:alpha val="60000"/>
                          </a:scheme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lin ang="10800000" scaled="1"/>
                      <a:tileRect/>
                    </a:gra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/>
                  </a:p>
                </p:txBody>
              </p:sp>
            </p:grpSp>
            <p:grpSp>
              <p:nvGrpSpPr>
                <p:cNvPr id="34" name="组合 2054"/>
                <p:cNvGrpSpPr/>
                <p:nvPr/>
              </p:nvGrpSpPr>
              <p:grpSpPr>
                <a:xfrm>
                  <a:off x="3038779" y="3078569"/>
                  <a:ext cx="1509764" cy="1024014"/>
                  <a:chOff x="3038779" y="3078569"/>
                  <a:chExt cx="1509764" cy="1024014"/>
                </a:xfrm>
              </p:grpSpPr>
              <p:grpSp>
                <p:nvGrpSpPr>
                  <p:cNvPr id="35" name="组合 21"/>
                  <p:cNvGrpSpPr/>
                  <p:nvPr/>
                </p:nvGrpSpPr>
                <p:grpSpPr>
                  <a:xfrm>
                    <a:off x="3038779" y="3078569"/>
                    <a:ext cx="1509764" cy="1024014"/>
                    <a:chOff x="3351474" y="3106366"/>
                    <a:chExt cx="1375037" cy="932634"/>
                  </a:xfrm>
                </p:grpSpPr>
                <p:sp>
                  <p:nvSpPr>
                    <p:cNvPr id="7" name="Freeform 9"/>
                    <p:cNvSpPr>
                      <a:spLocks/>
                    </p:cNvSpPr>
                    <p:nvPr/>
                  </p:nvSpPr>
                  <p:spPr bwMode="auto">
                    <a:xfrm>
                      <a:off x="3351474" y="3122309"/>
                      <a:ext cx="1339166" cy="916691"/>
                    </a:xfrm>
                    <a:custGeom>
                      <a:avLst/>
                      <a:gdLst>
                        <a:gd name="T0" fmla="*/ 132 w 142"/>
                        <a:gd name="T1" fmla="*/ 19 h 97"/>
                        <a:gd name="T2" fmla="*/ 98 w 142"/>
                        <a:gd name="T3" fmla="*/ 5 h 97"/>
                        <a:gd name="T4" fmla="*/ 47 w 142"/>
                        <a:gd name="T5" fmla="*/ 5 h 97"/>
                        <a:gd name="T6" fmla="*/ 22 w 142"/>
                        <a:gd name="T7" fmla="*/ 63 h 97"/>
                        <a:gd name="T8" fmla="*/ 110 w 142"/>
                        <a:gd name="T9" fmla="*/ 80 h 97"/>
                        <a:gd name="T10" fmla="*/ 132 w 142"/>
                        <a:gd name="T11" fmla="*/ 19 h 9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</a:cxnLst>
                      <a:rect l="0" t="0" r="r" b="b"/>
                      <a:pathLst>
                        <a:path w="142" h="97">
                          <a:moveTo>
                            <a:pt x="132" y="19"/>
                          </a:moveTo>
                          <a:cubicBezTo>
                            <a:pt x="127" y="14"/>
                            <a:pt x="114" y="8"/>
                            <a:pt x="98" y="5"/>
                          </a:cubicBezTo>
                          <a:cubicBezTo>
                            <a:pt x="82" y="1"/>
                            <a:pt x="62" y="0"/>
                            <a:pt x="47" y="5"/>
                          </a:cubicBezTo>
                          <a:cubicBezTo>
                            <a:pt x="13" y="15"/>
                            <a:pt x="0" y="34"/>
                            <a:pt x="22" y="63"/>
                          </a:cubicBezTo>
                          <a:cubicBezTo>
                            <a:pt x="46" y="94"/>
                            <a:pt x="78" y="97"/>
                            <a:pt x="110" y="80"/>
                          </a:cubicBezTo>
                          <a:cubicBezTo>
                            <a:pt x="138" y="66"/>
                            <a:pt x="142" y="30"/>
                            <a:pt x="132" y="19"/>
                          </a:cubicBezTo>
                          <a:close/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003064"/>
                        </a:gs>
                        <a:gs pos="50000">
                          <a:srgbClr val="0149A1"/>
                        </a:gs>
                        <a:gs pos="100000">
                          <a:srgbClr val="009CDA"/>
                        </a:gs>
                      </a:gsLst>
                      <a:lin ang="5400000" scaled="1"/>
                      <a:tileRect/>
                    </a:gradFill>
                    <a:ln w="10" cap="flat">
                      <a:noFill/>
                      <a:prstDash val="solid"/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pPr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zh-CN" altLang="en-US">
                        <a:latin typeface="+mn-lt"/>
                        <a:ea typeface="+mn-ea"/>
                      </a:endParaRPr>
                    </a:p>
                  </p:txBody>
                </p:sp>
                <p:sp>
                  <p:nvSpPr>
                    <p:cNvPr id="16" name="Freeform 18"/>
                    <p:cNvSpPr>
                      <a:spLocks/>
                    </p:cNvSpPr>
                    <p:nvPr/>
                  </p:nvSpPr>
                  <p:spPr bwMode="auto">
                    <a:xfrm>
                      <a:off x="3391330" y="3106366"/>
                      <a:ext cx="1335181" cy="912706"/>
                    </a:xfrm>
                    <a:custGeom>
                      <a:avLst/>
                      <a:gdLst>
                        <a:gd name="T0" fmla="*/ 132 w 142"/>
                        <a:gd name="T1" fmla="*/ 19 h 97"/>
                        <a:gd name="T2" fmla="*/ 98 w 142"/>
                        <a:gd name="T3" fmla="*/ 5 h 97"/>
                        <a:gd name="T4" fmla="*/ 47 w 142"/>
                        <a:gd name="T5" fmla="*/ 5 h 97"/>
                        <a:gd name="T6" fmla="*/ 22 w 142"/>
                        <a:gd name="T7" fmla="*/ 63 h 97"/>
                        <a:gd name="T8" fmla="*/ 110 w 142"/>
                        <a:gd name="T9" fmla="*/ 80 h 97"/>
                        <a:gd name="T10" fmla="*/ 132 w 142"/>
                        <a:gd name="T11" fmla="*/ 19 h 97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</a:cxnLst>
                      <a:rect l="0" t="0" r="r" b="b"/>
                      <a:pathLst>
                        <a:path w="142" h="97">
                          <a:moveTo>
                            <a:pt x="132" y="19"/>
                          </a:moveTo>
                          <a:cubicBezTo>
                            <a:pt x="127" y="14"/>
                            <a:pt x="114" y="8"/>
                            <a:pt x="98" y="5"/>
                          </a:cubicBezTo>
                          <a:cubicBezTo>
                            <a:pt x="82" y="1"/>
                            <a:pt x="62" y="0"/>
                            <a:pt x="47" y="5"/>
                          </a:cubicBezTo>
                          <a:cubicBezTo>
                            <a:pt x="13" y="15"/>
                            <a:pt x="0" y="34"/>
                            <a:pt x="22" y="63"/>
                          </a:cubicBezTo>
                          <a:cubicBezTo>
                            <a:pt x="46" y="94"/>
                            <a:pt x="78" y="97"/>
                            <a:pt x="110" y="80"/>
                          </a:cubicBezTo>
                          <a:cubicBezTo>
                            <a:pt x="138" y="66"/>
                            <a:pt x="142" y="30"/>
                            <a:pt x="132" y="19"/>
                          </a:cubicBezTo>
                          <a:close/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00B0F0">
                            <a:shade val="30000"/>
                            <a:satMod val="115000"/>
                          </a:srgbClr>
                        </a:gs>
                        <a:gs pos="51000">
                          <a:srgbClr val="00B0F0">
                            <a:shade val="67500"/>
                            <a:satMod val="115000"/>
                          </a:srgbClr>
                        </a:gs>
                        <a:gs pos="100000">
                          <a:srgbClr val="00B0F0">
                            <a:shade val="100000"/>
                            <a:satMod val="115000"/>
                          </a:srgbClr>
                        </a:gs>
                      </a:gsLst>
                      <a:lin ang="5400000" scaled="1"/>
                      <a:tileRect/>
                    </a:gradFill>
                    <a:ln>
                      <a:noFill/>
                    </a:ln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zh-CN" altLang="en-US"/>
                    </a:p>
                  </p:txBody>
                </p:sp>
                <p:sp>
                  <p:nvSpPr>
                    <p:cNvPr id="17" name="Freeform 19"/>
                    <p:cNvSpPr>
                      <a:spLocks/>
                    </p:cNvSpPr>
                    <p:nvPr/>
                  </p:nvSpPr>
                  <p:spPr bwMode="auto">
                    <a:xfrm>
                      <a:off x="3566697" y="3357460"/>
                      <a:ext cx="1111986" cy="661612"/>
                    </a:xfrm>
                    <a:custGeom>
                      <a:avLst/>
                      <a:gdLst>
                        <a:gd name="T0" fmla="*/ 0 w 118"/>
                        <a:gd name="T1" fmla="*/ 31 h 70"/>
                        <a:gd name="T2" fmla="*/ 3 w 118"/>
                        <a:gd name="T3" fmla="*/ 36 h 70"/>
                        <a:gd name="T4" fmla="*/ 91 w 118"/>
                        <a:gd name="T5" fmla="*/ 53 h 70"/>
                        <a:gd name="T6" fmla="*/ 118 w 118"/>
                        <a:gd name="T7" fmla="*/ 13 h 70"/>
                        <a:gd name="T8" fmla="*/ 94 w 118"/>
                        <a:gd name="T9" fmla="*/ 5 h 70"/>
                        <a:gd name="T10" fmla="*/ 38 w 118"/>
                        <a:gd name="T11" fmla="*/ 5 h 70"/>
                        <a:gd name="T12" fmla="*/ 0 w 118"/>
                        <a:gd name="T13" fmla="*/ 31 h 7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118" h="70">
                          <a:moveTo>
                            <a:pt x="0" y="31"/>
                          </a:moveTo>
                          <a:cubicBezTo>
                            <a:pt x="1" y="33"/>
                            <a:pt x="2" y="34"/>
                            <a:pt x="3" y="36"/>
                          </a:cubicBezTo>
                          <a:cubicBezTo>
                            <a:pt x="27" y="67"/>
                            <a:pt x="59" y="70"/>
                            <a:pt x="91" y="53"/>
                          </a:cubicBezTo>
                          <a:cubicBezTo>
                            <a:pt x="108" y="44"/>
                            <a:pt x="117" y="27"/>
                            <a:pt x="118" y="13"/>
                          </a:cubicBezTo>
                          <a:cubicBezTo>
                            <a:pt x="111" y="10"/>
                            <a:pt x="103" y="7"/>
                            <a:pt x="94" y="5"/>
                          </a:cubicBezTo>
                          <a:cubicBezTo>
                            <a:pt x="76" y="1"/>
                            <a:pt x="55" y="0"/>
                            <a:pt x="38" y="5"/>
                          </a:cubicBezTo>
                          <a:cubicBezTo>
                            <a:pt x="18" y="11"/>
                            <a:pt x="4" y="20"/>
                            <a:pt x="0" y="31"/>
                          </a:cubicBezTo>
                          <a:close/>
                        </a:path>
                      </a:pathLst>
                    </a:custGeom>
                    <a:gradFill flip="none" rotWithShape="1">
                      <a:gsLst>
                        <a:gs pos="0">
                          <a:schemeClr val="bg1">
                            <a:alpha val="0"/>
                          </a:schemeClr>
                        </a:gs>
                        <a:gs pos="50000">
                          <a:schemeClr val="bg1">
                            <a:alpha val="38000"/>
                          </a:scheme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lin ang="0" scaled="1"/>
                      <a:tileRect/>
                    </a:gradFill>
                    <a:ln w="9" cap="flat">
                      <a:noFill/>
                      <a:prstDash val="solid"/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pPr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zh-CN" altLang="en-US">
                        <a:latin typeface="+mn-lt"/>
                        <a:ea typeface="+mn-ea"/>
                      </a:endParaRPr>
                    </a:p>
                  </p:txBody>
                </p:sp>
              </p:grpSp>
              <p:sp>
                <p:nvSpPr>
                  <p:cNvPr id="2054" name="任意多边形 2053"/>
                  <p:cNvSpPr/>
                  <p:nvPr/>
                </p:nvSpPr>
                <p:spPr>
                  <a:xfrm>
                    <a:off x="3486150" y="3898107"/>
                    <a:ext cx="526256" cy="109625"/>
                  </a:xfrm>
                  <a:custGeom>
                    <a:avLst/>
                    <a:gdLst>
                      <a:gd name="connsiteX0" fmla="*/ 0 w 526256"/>
                      <a:gd name="connsiteY0" fmla="*/ 0 h 109625"/>
                      <a:gd name="connsiteX1" fmla="*/ 66675 w 526256"/>
                      <a:gd name="connsiteY1" fmla="*/ 40481 h 109625"/>
                      <a:gd name="connsiteX2" fmla="*/ 128588 w 526256"/>
                      <a:gd name="connsiteY2" fmla="*/ 69056 h 109625"/>
                      <a:gd name="connsiteX3" fmla="*/ 192881 w 526256"/>
                      <a:gd name="connsiteY3" fmla="*/ 90487 h 109625"/>
                      <a:gd name="connsiteX4" fmla="*/ 273844 w 526256"/>
                      <a:gd name="connsiteY4" fmla="*/ 107156 h 109625"/>
                      <a:gd name="connsiteX5" fmla="*/ 326231 w 526256"/>
                      <a:gd name="connsiteY5" fmla="*/ 109537 h 109625"/>
                      <a:gd name="connsiteX6" fmla="*/ 419100 w 526256"/>
                      <a:gd name="connsiteY6" fmla="*/ 107156 h 109625"/>
                      <a:gd name="connsiteX7" fmla="*/ 526256 w 526256"/>
                      <a:gd name="connsiteY7" fmla="*/ 90487 h 1096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526256" h="109625">
                        <a:moveTo>
                          <a:pt x="0" y="0"/>
                        </a:moveTo>
                        <a:cubicBezTo>
                          <a:pt x="22622" y="14486"/>
                          <a:pt x="45244" y="28972"/>
                          <a:pt x="66675" y="40481"/>
                        </a:cubicBezTo>
                        <a:cubicBezTo>
                          <a:pt x="88106" y="51990"/>
                          <a:pt x="107554" y="60722"/>
                          <a:pt x="128588" y="69056"/>
                        </a:cubicBezTo>
                        <a:cubicBezTo>
                          <a:pt x="149622" y="77390"/>
                          <a:pt x="168672" y="84137"/>
                          <a:pt x="192881" y="90487"/>
                        </a:cubicBezTo>
                        <a:cubicBezTo>
                          <a:pt x="217090" y="96837"/>
                          <a:pt x="251619" y="103981"/>
                          <a:pt x="273844" y="107156"/>
                        </a:cubicBezTo>
                        <a:cubicBezTo>
                          <a:pt x="296069" y="110331"/>
                          <a:pt x="302022" y="109537"/>
                          <a:pt x="326231" y="109537"/>
                        </a:cubicBezTo>
                        <a:cubicBezTo>
                          <a:pt x="350440" y="109537"/>
                          <a:pt x="385763" y="110331"/>
                          <a:pt x="419100" y="107156"/>
                        </a:cubicBezTo>
                        <a:cubicBezTo>
                          <a:pt x="452437" y="103981"/>
                          <a:pt x="489346" y="97234"/>
                          <a:pt x="526256" y="90487"/>
                        </a:cubicBezTo>
                      </a:path>
                    </a:pathLst>
                  </a:custGeom>
                  <a:ln>
                    <a:gradFill flip="none" rotWithShape="1">
                      <a:gsLst>
                        <a:gs pos="27000">
                          <a:srgbClr val="FFFFFF">
                            <a:alpha val="60000"/>
                          </a:srgbClr>
                        </a:gs>
                        <a:gs pos="0">
                          <a:schemeClr val="bg1">
                            <a:alpha val="0"/>
                          </a:schemeClr>
                        </a:gs>
                        <a:gs pos="55000">
                          <a:srgbClr val="FFFFFF"/>
                        </a:gs>
                        <a:gs pos="79000">
                          <a:schemeClr val="bg1">
                            <a:alpha val="60000"/>
                          </a:schemeClr>
                        </a:gs>
                        <a:gs pos="100000">
                          <a:schemeClr val="bg1">
                            <a:alpha val="0"/>
                          </a:schemeClr>
                        </a:gs>
                      </a:gsLst>
                      <a:lin ang="10800000" scaled="1"/>
                      <a:tileRect/>
                    </a:gra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/>
                  </a:p>
                </p:txBody>
              </p:sp>
            </p:grpSp>
          </p:grpSp>
        </p:grpSp>
        <p:grpSp>
          <p:nvGrpSpPr>
            <p:cNvPr id="36" name="组合 2062"/>
            <p:cNvGrpSpPr>
              <a:grpSpLocks/>
            </p:cNvGrpSpPr>
            <p:nvPr/>
          </p:nvGrpSpPr>
          <p:grpSpPr bwMode="auto">
            <a:xfrm>
              <a:off x="5238750" y="1843363"/>
              <a:ext cx="1816651" cy="1108513"/>
              <a:chOff x="5238750" y="1780521"/>
              <a:chExt cx="1816651" cy="1108513"/>
            </a:xfrm>
          </p:grpSpPr>
          <p:sp>
            <p:nvSpPr>
              <p:cNvPr id="48" name="TextBox 11"/>
              <p:cNvSpPr txBox="1">
                <a:spLocks noChangeArrowheads="1"/>
              </p:cNvSpPr>
              <p:nvPr/>
            </p:nvSpPr>
            <p:spPr bwMode="auto">
              <a:xfrm>
                <a:off x="5651652" y="1780914"/>
                <a:ext cx="1403365" cy="554185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5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lang="en-US" altLang="zh-CN" sz="15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5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lang="en-US" altLang="zh-CN" sz="15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49" name="直接箭头连接符 48"/>
              <p:cNvCxnSpPr/>
              <p:nvPr/>
            </p:nvCxnSpPr>
            <p:spPr bwMode="auto">
              <a:xfrm flipV="1">
                <a:off x="5238898" y="2366858"/>
                <a:ext cx="938223" cy="522426"/>
              </a:xfrm>
              <a:prstGeom prst="straightConnector1">
                <a:avLst/>
              </a:prstGeom>
              <a:ln w="19050">
                <a:solidFill>
                  <a:schemeClr val="tx1">
                    <a:lumMod val="75000"/>
                    <a:lumOff val="25000"/>
                  </a:schemeClr>
                </a:solidFill>
                <a:prstDash val="sysDot"/>
                <a:headEnd type="oval" w="med" len="med"/>
                <a:tailEnd type="triangle" w="med" len="med"/>
              </a:ln>
              <a:ex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7" name="组合 50"/>
            <p:cNvGrpSpPr>
              <a:grpSpLocks/>
            </p:cNvGrpSpPr>
            <p:nvPr/>
          </p:nvGrpSpPr>
          <p:grpSpPr bwMode="auto">
            <a:xfrm>
              <a:off x="5811461" y="2751871"/>
              <a:ext cx="1816651" cy="1108513"/>
              <a:chOff x="5238750" y="1780521"/>
              <a:chExt cx="1816651" cy="1108513"/>
            </a:xfrm>
          </p:grpSpPr>
          <p:sp>
            <p:nvSpPr>
              <p:cNvPr id="52" name="TextBox 11"/>
              <p:cNvSpPr txBox="1">
                <a:spLocks noChangeArrowheads="1"/>
              </p:cNvSpPr>
              <p:nvPr/>
            </p:nvSpPr>
            <p:spPr bwMode="auto">
              <a:xfrm>
                <a:off x="5652036" y="1780698"/>
                <a:ext cx="1403365" cy="554185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5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lang="en-US" altLang="zh-CN" sz="15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5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lang="en-US" altLang="zh-CN" sz="15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53" name="直接箭头连接符 52"/>
              <p:cNvCxnSpPr/>
              <p:nvPr/>
            </p:nvCxnSpPr>
            <p:spPr bwMode="auto">
              <a:xfrm flipV="1">
                <a:off x="5239282" y="2366642"/>
                <a:ext cx="938222" cy="522426"/>
              </a:xfrm>
              <a:prstGeom prst="straightConnector1">
                <a:avLst/>
              </a:prstGeom>
              <a:ln w="19050">
                <a:solidFill>
                  <a:schemeClr val="tx1">
                    <a:lumMod val="75000"/>
                    <a:lumOff val="25000"/>
                  </a:schemeClr>
                </a:solidFill>
                <a:prstDash val="sysDot"/>
                <a:headEnd type="oval" w="med" len="med"/>
                <a:tailEnd type="triangle" w="med" len="med"/>
              </a:ln>
              <a:ex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8" name="组合 53"/>
            <p:cNvGrpSpPr>
              <a:grpSpLocks/>
            </p:cNvGrpSpPr>
            <p:nvPr/>
          </p:nvGrpSpPr>
          <p:grpSpPr bwMode="auto">
            <a:xfrm>
              <a:off x="4285417" y="1116488"/>
              <a:ext cx="1816651" cy="1108513"/>
              <a:chOff x="5238750" y="1780521"/>
              <a:chExt cx="1816651" cy="1108513"/>
            </a:xfrm>
          </p:grpSpPr>
          <p:sp>
            <p:nvSpPr>
              <p:cNvPr id="55" name="TextBox 11"/>
              <p:cNvSpPr txBox="1">
                <a:spLocks noChangeArrowheads="1"/>
              </p:cNvSpPr>
              <p:nvPr/>
            </p:nvSpPr>
            <p:spPr bwMode="auto">
              <a:xfrm>
                <a:off x="5650888" y="1780521"/>
                <a:ext cx="1404952" cy="554185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5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lang="en-US" altLang="zh-CN" sz="15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5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lang="en-US" altLang="zh-CN" sz="15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56" name="直接箭头连接符 55"/>
              <p:cNvCxnSpPr/>
              <p:nvPr/>
            </p:nvCxnSpPr>
            <p:spPr bwMode="auto">
              <a:xfrm flipV="1">
                <a:off x="5238134" y="2366465"/>
                <a:ext cx="938222" cy="522426"/>
              </a:xfrm>
              <a:prstGeom prst="straightConnector1">
                <a:avLst/>
              </a:prstGeom>
              <a:ln w="19050">
                <a:solidFill>
                  <a:schemeClr val="tx1">
                    <a:lumMod val="75000"/>
                    <a:lumOff val="25000"/>
                  </a:schemeClr>
                </a:solidFill>
                <a:prstDash val="sysDot"/>
                <a:headEnd type="oval" w="med" len="med"/>
                <a:tailEnd type="triangle" w="med" len="med"/>
              </a:ln>
              <a:ex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9" name="组合 56"/>
            <p:cNvGrpSpPr>
              <a:grpSpLocks/>
            </p:cNvGrpSpPr>
            <p:nvPr/>
          </p:nvGrpSpPr>
          <p:grpSpPr bwMode="auto">
            <a:xfrm flipH="1">
              <a:off x="1639998" y="1393487"/>
              <a:ext cx="1816651" cy="1108513"/>
              <a:chOff x="5238750" y="1780521"/>
              <a:chExt cx="1816651" cy="1108513"/>
            </a:xfrm>
          </p:grpSpPr>
          <p:sp>
            <p:nvSpPr>
              <p:cNvPr id="58" name="TextBox 11"/>
              <p:cNvSpPr txBox="1">
                <a:spLocks noChangeArrowheads="1"/>
              </p:cNvSpPr>
              <p:nvPr/>
            </p:nvSpPr>
            <p:spPr bwMode="auto">
              <a:xfrm>
                <a:off x="5652036" y="1779821"/>
                <a:ext cx="1403365" cy="554185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5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lang="en-US" altLang="zh-CN" sz="15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5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lang="en-US" altLang="zh-CN" sz="15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59" name="直接箭头连接符 58"/>
              <p:cNvCxnSpPr/>
              <p:nvPr/>
            </p:nvCxnSpPr>
            <p:spPr bwMode="auto">
              <a:xfrm flipV="1">
                <a:off x="5239282" y="2367352"/>
                <a:ext cx="938223" cy="522427"/>
              </a:xfrm>
              <a:prstGeom prst="straightConnector1">
                <a:avLst/>
              </a:prstGeom>
              <a:ln w="19050">
                <a:solidFill>
                  <a:schemeClr val="tx1">
                    <a:lumMod val="75000"/>
                    <a:lumOff val="25000"/>
                  </a:schemeClr>
                </a:solidFill>
                <a:prstDash val="sysDot"/>
                <a:headEnd type="oval" w="med" len="med"/>
                <a:tailEnd type="triangle" w="med" len="med"/>
              </a:ln>
              <a:ex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0" name="组合 59"/>
            <p:cNvGrpSpPr>
              <a:grpSpLocks/>
            </p:cNvGrpSpPr>
            <p:nvPr/>
          </p:nvGrpSpPr>
          <p:grpSpPr bwMode="auto">
            <a:xfrm flipH="1">
              <a:off x="1669499" y="2449919"/>
              <a:ext cx="1816651" cy="1108513"/>
              <a:chOff x="5238750" y="1780521"/>
              <a:chExt cx="1816651" cy="1108513"/>
            </a:xfrm>
          </p:grpSpPr>
          <p:sp>
            <p:nvSpPr>
              <p:cNvPr id="61" name="TextBox 11"/>
              <p:cNvSpPr txBox="1">
                <a:spLocks noChangeArrowheads="1"/>
              </p:cNvSpPr>
              <p:nvPr/>
            </p:nvSpPr>
            <p:spPr bwMode="auto">
              <a:xfrm>
                <a:off x="5651375" y="1780945"/>
                <a:ext cx="1403365" cy="554185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5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lang="en-US" altLang="zh-CN" sz="15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5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lang="en-US" altLang="zh-CN" sz="15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62" name="直接箭头连接符 61"/>
              <p:cNvCxnSpPr/>
              <p:nvPr/>
            </p:nvCxnSpPr>
            <p:spPr bwMode="auto">
              <a:xfrm flipV="1">
                <a:off x="5238621" y="2366889"/>
                <a:ext cx="938222" cy="522426"/>
              </a:xfrm>
              <a:prstGeom prst="straightConnector1">
                <a:avLst/>
              </a:prstGeom>
              <a:ln w="19050">
                <a:solidFill>
                  <a:schemeClr val="tx1">
                    <a:lumMod val="75000"/>
                    <a:lumOff val="25000"/>
                  </a:schemeClr>
                </a:solidFill>
                <a:prstDash val="sysDot"/>
                <a:headEnd type="oval" w="med" len="med"/>
                <a:tailEnd type="triangle" w="med" len="med"/>
              </a:ln>
              <a:ex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1" name="组合 62"/>
            <p:cNvGrpSpPr>
              <a:grpSpLocks/>
            </p:cNvGrpSpPr>
            <p:nvPr/>
          </p:nvGrpSpPr>
          <p:grpSpPr bwMode="auto">
            <a:xfrm>
              <a:off x="5298305" y="4157284"/>
              <a:ext cx="2281963" cy="553998"/>
              <a:chOff x="5238750" y="2411360"/>
              <a:chExt cx="2281963" cy="553998"/>
            </a:xfrm>
          </p:grpSpPr>
          <p:sp>
            <p:nvSpPr>
              <p:cNvPr id="64" name="TextBox 11"/>
              <p:cNvSpPr txBox="1">
                <a:spLocks noChangeArrowheads="1"/>
              </p:cNvSpPr>
              <p:nvPr/>
            </p:nvSpPr>
            <p:spPr bwMode="auto">
              <a:xfrm>
                <a:off x="6115978" y="2411436"/>
                <a:ext cx="1404953" cy="554184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5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lang="en-US" altLang="zh-CN" sz="15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5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lang="en-US" altLang="zh-CN" sz="15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65" name="直接箭头连接符 64"/>
              <p:cNvCxnSpPr>
                <a:endCxn id="64" idx="1"/>
              </p:cNvCxnSpPr>
              <p:nvPr/>
            </p:nvCxnSpPr>
            <p:spPr bwMode="auto">
              <a:xfrm flipV="1">
                <a:off x="5238082" y="2689322"/>
                <a:ext cx="877896" cy="200078"/>
              </a:xfrm>
              <a:prstGeom prst="straightConnector1">
                <a:avLst/>
              </a:prstGeom>
              <a:ln w="19050">
                <a:solidFill>
                  <a:schemeClr val="tx1">
                    <a:lumMod val="75000"/>
                    <a:lumOff val="25000"/>
                  </a:schemeClr>
                </a:solidFill>
                <a:prstDash val="sysDot"/>
                <a:headEnd type="oval" w="med" len="med"/>
                <a:tailEnd type="triangle" w="med" len="med"/>
              </a:ln>
              <a:ex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66" name="矩形 1"/>
          <p:cNvSpPr>
            <a:spLocks noChangeArrowheads="1"/>
          </p:cNvSpPr>
          <p:nvPr/>
        </p:nvSpPr>
        <p:spPr bwMode="auto">
          <a:xfrm>
            <a:off x="7567692" y="255661"/>
            <a:ext cx="11079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zh-CN" altLang="en-US" dirty="0" smtClean="0">
                <a:latin typeface="方正粗倩简体" pitchFamily="65" charset="-122"/>
                <a:ea typeface="方正粗倩简体" pitchFamily="65" charset="-122"/>
              </a:rPr>
              <a:t>强调关系</a:t>
            </a:r>
            <a:endParaRPr lang="zh-CN" altLang="en-US" dirty="0">
              <a:latin typeface="方正粗倩简体" pitchFamily="65" charset="-122"/>
              <a:ea typeface="方正粗倩简体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2707</TotalTime>
  <Words>38</Words>
  <Application>Microsoft Office PowerPoint</Application>
  <PresentationFormat>全屏显示(4:3)</PresentationFormat>
  <Paragraphs>13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主题​​</vt:lpstr>
      <vt:lpstr>幻灯片 1</vt:lpstr>
    </vt:vector>
  </TitlesOfParts>
  <Company>番茄花园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锐普PPT图表</dc:title>
  <dc:creator>锐普PPT</dc:creator>
  <dc:description>感谢您购买锐普PPT产品！_x000d_
1、本素材由锐普原创，版权受国家法律保护，仅授权购买者本人使用，为了您个人和锐普的利益，请勿复制、传播、销售，否则将承担法律责任。_x000d_
2、为达到理想效果，本素材中可能采用了一些特殊字体，如方正字库。如您在打开PPT文件时被提醒安装字体，您可以到锐普论坛（ http://www.rapidbbs.cn/viewthread.php?tid=1062）或相关网站下载，并解压到电脑C:\WINDOWS\Fonts路径下并重启PowerPoint软件。_x000d_
3、为实现最方便修改，锐普推荐您使用最新的PowerPoint版本如：PowerPoint2007或2010。_x000d_
4、PPT制作的专业化要求越来越高，锐普推荐学习一些专业PPT教程如《PPT演义》。_x000d_
5、在使用本产品过程中，如有问题，欢迎联系锐普PPT商城客服：Email:rapidppt@sina.com,QQ：275332305,电话：021-63803007</dc:description>
  <cp:lastModifiedBy>锐普PPT</cp:lastModifiedBy>
  <cp:revision>16</cp:revision>
  <dcterms:created xsi:type="dcterms:W3CDTF">2011-01-04T04:08:10Z</dcterms:created>
  <dcterms:modified xsi:type="dcterms:W3CDTF">2011-03-04T09:16:48Z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图表33</vt:lpwstr>
  </property>
  <property fmtid="{D5CDD505-2E9C-101B-9397-08002B2CF9AE}" pid="3" name="SlideDescription">
    <vt:lpwstr/>
  </property>
</Properties>
</file>