
<file path=[Content_Types].xml><?xml version="1.0" encoding="utf-8"?>
<Types xmlns="http://schemas.openxmlformats.org/package/2006/content-types"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6"/>
          <p:cNvGrpSpPr>
            <a:grpSpLocks/>
          </p:cNvGrpSpPr>
          <p:nvPr userDrawn="1"/>
        </p:nvGrpSpPr>
        <p:grpSpPr bwMode="auto">
          <a:xfrm>
            <a:off x="7815263" y="6477000"/>
            <a:ext cx="1023937" cy="331788"/>
            <a:chOff x="5135563" y="1558925"/>
            <a:chExt cx="1308119" cy="423862"/>
          </a:xfrm>
        </p:grpSpPr>
        <p:sp>
          <p:nvSpPr>
            <p:cNvPr id="3" name="TextBox 2"/>
            <p:cNvSpPr txBox="1">
              <a:spLocks noChangeArrowheads="1"/>
            </p:cNvSpPr>
            <p:nvPr/>
          </p:nvSpPr>
          <p:spPr bwMode="auto">
            <a:xfrm>
              <a:off x="5490479" y="1676552"/>
              <a:ext cx="953203" cy="2453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1000" dirty="0">
                  <a:latin typeface="方正粗倩简体" pitchFamily="65" charset="-122"/>
                  <a:ea typeface="方正粗倩简体" pitchFamily="65" charset="-122"/>
                </a:rPr>
                <a:t>RAPIDESIGN</a:t>
              </a:r>
              <a:endParaRPr lang="en-US" sz="1000" dirty="0">
                <a:latin typeface="方正粗倩简体" pitchFamily="65" charset="-122"/>
                <a:ea typeface="方正粗倩简体" pitchFamily="65" charset="-122"/>
              </a:endParaRPr>
            </a:p>
          </p:txBody>
        </p:sp>
        <p:grpSp>
          <p:nvGrpSpPr>
            <p:cNvPr id="4" name="组合 8"/>
            <p:cNvGrpSpPr>
              <a:grpSpLocks/>
            </p:cNvGrpSpPr>
            <p:nvPr/>
          </p:nvGrpSpPr>
          <p:grpSpPr bwMode="auto">
            <a:xfrm>
              <a:off x="5135563" y="1558925"/>
              <a:ext cx="454025" cy="423862"/>
              <a:chOff x="-2441575" y="2146300"/>
              <a:chExt cx="1196975" cy="1114425"/>
            </a:xfrm>
          </p:grpSpPr>
          <p:sp>
            <p:nvSpPr>
              <p:cNvPr id="5" name="Freeform 48"/>
              <p:cNvSpPr>
                <a:spLocks/>
              </p:cNvSpPr>
              <p:nvPr/>
            </p:nvSpPr>
            <p:spPr bwMode="auto">
              <a:xfrm>
                <a:off x="-2441575" y="2325688"/>
                <a:ext cx="1054100" cy="781050"/>
              </a:xfrm>
              <a:custGeom>
                <a:avLst/>
                <a:gdLst>
                  <a:gd name="T0" fmla="*/ 262 w 281"/>
                  <a:gd name="T1" fmla="*/ 47 h 208"/>
                  <a:gd name="T2" fmla="*/ 241 w 281"/>
                  <a:gd name="T3" fmla="*/ 31 h 208"/>
                  <a:gd name="T4" fmla="*/ 187 w 281"/>
                  <a:gd name="T5" fmla="*/ 18 h 208"/>
                  <a:gd name="T6" fmla="*/ 118 w 281"/>
                  <a:gd name="T7" fmla="*/ 41 h 208"/>
                  <a:gd name="T8" fmla="*/ 17 w 281"/>
                  <a:gd name="T9" fmla="*/ 208 h 208"/>
                  <a:gd name="T10" fmla="*/ 0 w 281"/>
                  <a:gd name="T11" fmla="*/ 203 h 208"/>
                  <a:gd name="T12" fmla="*/ 108 w 281"/>
                  <a:gd name="T13" fmla="*/ 27 h 208"/>
                  <a:gd name="T14" fmla="*/ 187 w 281"/>
                  <a:gd name="T15" fmla="*/ 1 h 208"/>
                  <a:gd name="T16" fmla="*/ 248 w 281"/>
                  <a:gd name="T17" fmla="*/ 16 h 208"/>
                  <a:gd name="T18" fmla="*/ 278 w 281"/>
                  <a:gd name="T19" fmla="*/ 40 h 208"/>
                  <a:gd name="T20" fmla="*/ 279 w 281"/>
                  <a:gd name="T21" fmla="*/ 48 h 208"/>
                  <a:gd name="T22" fmla="*/ 262 w 281"/>
                  <a:gd name="T23" fmla="*/ 47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81" h="208">
                    <a:moveTo>
                      <a:pt x="262" y="47"/>
                    </a:moveTo>
                    <a:cubicBezTo>
                      <a:pt x="261" y="45"/>
                      <a:pt x="254" y="38"/>
                      <a:pt x="241" y="31"/>
                    </a:cubicBezTo>
                    <a:cubicBezTo>
                      <a:pt x="227" y="24"/>
                      <a:pt x="208" y="18"/>
                      <a:pt x="187" y="18"/>
                    </a:cubicBezTo>
                    <a:cubicBezTo>
                      <a:pt x="166" y="18"/>
                      <a:pt x="142" y="23"/>
                      <a:pt x="118" y="41"/>
                    </a:cubicBezTo>
                    <a:cubicBezTo>
                      <a:pt x="82" y="66"/>
                      <a:pt x="46" y="117"/>
                      <a:pt x="17" y="208"/>
                    </a:cubicBezTo>
                    <a:cubicBezTo>
                      <a:pt x="0" y="203"/>
                      <a:pt x="0" y="203"/>
                      <a:pt x="0" y="203"/>
                    </a:cubicBezTo>
                    <a:cubicBezTo>
                      <a:pt x="31" y="107"/>
                      <a:pt x="69" y="54"/>
                      <a:pt x="108" y="27"/>
                    </a:cubicBezTo>
                    <a:cubicBezTo>
                      <a:pt x="135" y="7"/>
                      <a:pt x="162" y="0"/>
                      <a:pt x="187" y="1"/>
                    </a:cubicBezTo>
                    <a:cubicBezTo>
                      <a:pt x="211" y="1"/>
                      <a:pt x="233" y="8"/>
                      <a:pt x="248" y="16"/>
                    </a:cubicBezTo>
                    <a:cubicBezTo>
                      <a:pt x="263" y="24"/>
                      <a:pt x="274" y="34"/>
                      <a:pt x="278" y="40"/>
                    </a:cubicBezTo>
                    <a:cubicBezTo>
                      <a:pt x="279" y="42"/>
                      <a:pt x="281" y="45"/>
                      <a:pt x="279" y="48"/>
                    </a:cubicBezTo>
                    <a:cubicBezTo>
                      <a:pt x="277" y="52"/>
                      <a:pt x="271" y="56"/>
                      <a:pt x="262" y="47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669900">
                      <a:alpha val="0"/>
                    </a:srgbClr>
                  </a:gs>
                  <a:gs pos="0">
                    <a:schemeClr val="tx1"/>
                  </a:gs>
                </a:gsLst>
                <a:lin ang="8100000" scaled="1"/>
                <a:tileRect/>
              </a:gra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6" name="Freeform 49"/>
              <p:cNvSpPr>
                <a:spLocks/>
              </p:cNvSpPr>
              <p:nvPr/>
            </p:nvSpPr>
            <p:spPr bwMode="auto">
              <a:xfrm>
                <a:off x="-2117725" y="2146300"/>
                <a:ext cx="501650" cy="1114425"/>
              </a:xfrm>
              <a:custGeom>
                <a:avLst/>
                <a:gdLst>
                  <a:gd name="T0" fmla="*/ 133 w 134"/>
                  <a:gd name="T1" fmla="*/ 5 h 297"/>
                  <a:gd name="T2" fmla="*/ 126 w 134"/>
                  <a:gd name="T3" fmla="*/ 1 h 297"/>
                  <a:gd name="T4" fmla="*/ 91 w 134"/>
                  <a:gd name="T5" fmla="*/ 6 h 297"/>
                  <a:gd name="T6" fmla="*/ 40 w 134"/>
                  <a:gd name="T7" fmla="*/ 38 h 297"/>
                  <a:gd name="T8" fmla="*/ 7 w 134"/>
                  <a:gd name="T9" fmla="*/ 109 h 297"/>
                  <a:gd name="T10" fmla="*/ 57 w 134"/>
                  <a:gd name="T11" fmla="*/ 297 h 297"/>
                  <a:gd name="T12" fmla="*/ 71 w 134"/>
                  <a:gd name="T13" fmla="*/ 289 h 297"/>
                  <a:gd name="T14" fmla="*/ 23 w 134"/>
                  <a:gd name="T15" fmla="*/ 111 h 297"/>
                  <a:gd name="T16" fmla="*/ 52 w 134"/>
                  <a:gd name="T17" fmla="*/ 49 h 297"/>
                  <a:gd name="T18" fmla="*/ 96 w 134"/>
                  <a:gd name="T19" fmla="*/ 21 h 297"/>
                  <a:gd name="T20" fmla="*/ 121 w 134"/>
                  <a:gd name="T21" fmla="*/ 16 h 297"/>
                  <a:gd name="T22" fmla="*/ 133 w 134"/>
                  <a:gd name="T23" fmla="*/ 5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4" h="297">
                    <a:moveTo>
                      <a:pt x="133" y="5"/>
                    </a:moveTo>
                    <a:cubicBezTo>
                      <a:pt x="132" y="2"/>
                      <a:pt x="129" y="1"/>
                      <a:pt x="126" y="1"/>
                    </a:cubicBezTo>
                    <a:cubicBezTo>
                      <a:pt x="120" y="0"/>
                      <a:pt x="106" y="1"/>
                      <a:pt x="91" y="6"/>
                    </a:cubicBezTo>
                    <a:cubicBezTo>
                      <a:pt x="75" y="11"/>
                      <a:pt x="57" y="21"/>
                      <a:pt x="40" y="38"/>
                    </a:cubicBezTo>
                    <a:cubicBezTo>
                      <a:pt x="24" y="54"/>
                      <a:pt x="11" y="77"/>
                      <a:pt x="7" y="109"/>
                    </a:cubicBezTo>
                    <a:cubicBezTo>
                      <a:pt x="0" y="153"/>
                      <a:pt x="11" y="214"/>
                      <a:pt x="57" y="297"/>
                    </a:cubicBezTo>
                    <a:cubicBezTo>
                      <a:pt x="71" y="289"/>
                      <a:pt x="71" y="289"/>
                      <a:pt x="71" y="289"/>
                    </a:cubicBezTo>
                    <a:cubicBezTo>
                      <a:pt x="28" y="209"/>
                      <a:pt x="17" y="152"/>
                      <a:pt x="23" y="111"/>
                    </a:cubicBezTo>
                    <a:cubicBezTo>
                      <a:pt x="26" y="83"/>
                      <a:pt x="38" y="63"/>
                      <a:pt x="52" y="49"/>
                    </a:cubicBezTo>
                    <a:cubicBezTo>
                      <a:pt x="66" y="35"/>
                      <a:pt x="83" y="26"/>
                      <a:pt x="96" y="21"/>
                    </a:cubicBezTo>
                    <a:cubicBezTo>
                      <a:pt x="110" y="17"/>
                      <a:pt x="119" y="16"/>
                      <a:pt x="121" y="16"/>
                    </a:cubicBezTo>
                    <a:cubicBezTo>
                      <a:pt x="133" y="16"/>
                      <a:pt x="134" y="9"/>
                      <a:pt x="133" y="5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669900">
                      <a:alpha val="0"/>
                    </a:srgbClr>
                  </a:gs>
                  <a:gs pos="0">
                    <a:schemeClr val="tx1"/>
                  </a:gs>
                </a:gsLst>
                <a:lin ang="5400000" scaled="1"/>
                <a:tileRect/>
              </a:gra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" name="Freeform 50"/>
              <p:cNvSpPr>
                <a:spLocks/>
              </p:cNvSpPr>
              <p:nvPr/>
            </p:nvSpPr>
            <p:spPr bwMode="auto">
              <a:xfrm>
                <a:off x="-2212975" y="2171700"/>
                <a:ext cx="712788" cy="995363"/>
              </a:xfrm>
              <a:custGeom>
                <a:avLst/>
                <a:gdLst>
                  <a:gd name="T0" fmla="*/ 47 w 190"/>
                  <a:gd name="T1" fmla="*/ 1 h 265"/>
                  <a:gd name="T2" fmla="*/ 40 w 190"/>
                  <a:gd name="T3" fmla="*/ 3 h 265"/>
                  <a:gd name="T4" fmla="*/ 18 w 190"/>
                  <a:gd name="T5" fmla="*/ 30 h 265"/>
                  <a:gd name="T6" fmla="*/ 1 w 190"/>
                  <a:gd name="T7" fmla="*/ 87 h 265"/>
                  <a:gd name="T8" fmla="*/ 23 w 190"/>
                  <a:gd name="T9" fmla="*/ 161 h 265"/>
                  <a:gd name="T10" fmla="*/ 185 w 190"/>
                  <a:gd name="T11" fmla="*/ 265 h 265"/>
                  <a:gd name="T12" fmla="*/ 190 w 190"/>
                  <a:gd name="T13" fmla="*/ 250 h 265"/>
                  <a:gd name="T14" fmla="*/ 37 w 190"/>
                  <a:gd name="T15" fmla="*/ 152 h 265"/>
                  <a:gd name="T16" fmla="*/ 17 w 190"/>
                  <a:gd name="T17" fmla="*/ 87 h 265"/>
                  <a:gd name="T18" fmla="*/ 31 w 190"/>
                  <a:gd name="T19" fmla="*/ 37 h 265"/>
                  <a:gd name="T20" fmla="*/ 46 w 190"/>
                  <a:gd name="T21" fmla="*/ 17 h 265"/>
                  <a:gd name="T22" fmla="*/ 47 w 190"/>
                  <a:gd name="T23" fmla="*/ 1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0" h="265">
                    <a:moveTo>
                      <a:pt x="47" y="1"/>
                    </a:moveTo>
                    <a:cubicBezTo>
                      <a:pt x="45" y="0"/>
                      <a:pt x="42" y="2"/>
                      <a:pt x="40" y="3"/>
                    </a:cubicBezTo>
                    <a:cubicBezTo>
                      <a:pt x="34" y="6"/>
                      <a:pt x="25" y="16"/>
                      <a:pt x="18" y="30"/>
                    </a:cubicBezTo>
                    <a:cubicBezTo>
                      <a:pt x="10" y="44"/>
                      <a:pt x="2" y="64"/>
                      <a:pt x="1" y="87"/>
                    </a:cubicBezTo>
                    <a:cubicBezTo>
                      <a:pt x="0" y="109"/>
                      <a:pt x="6" y="135"/>
                      <a:pt x="23" y="161"/>
                    </a:cubicBezTo>
                    <a:cubicBezTo>
                      <a:pt x="48" y="197"/>
                      <a:pt x="97" y="234"/>
                      <a:pt x="185" y="265"/>
                    </a:cubicBezTo>
                    <a:cubicBezTo>
                      <a:pt x="190" y="250"/>
                      <a:pt x="190" y="250"/>
                      <a:pt x="190" y="250"/>
                    </a:cubicBezTo>
                    <a:cubicBezTo>
                      <a:pt x="105" y="221"/>
                      <a:pt x="59" y="186"/>
                      <a:pt x="37" y="152"/>
                    </a:cubicBezTo>
                    <a:cubicBezTo>
                      <a:pt x="21" y="129"/>
                      <a:pt x="16" y="107"/>
                      <a:pt x="17" y="87"/>
                    </a:cubicBezTo>
                    <a:cubicBezTo>
                      <a:pt x="18" y="67"/>
                      <a:pt x="24" y="50"/>
                      <a:pt x="31" y="37"/>
                    </a:cubicBezTo>
                    <a:cubicBezTo>
                      <a:pt x="38" y="25"/>
                      <a:pt x="44" y="18"/>
                      <a:pt x="46" y="17"/>
                    </a:cubicBezTo>
                    <a:cubicBezTo>
                      <a:pt x="55" y="10"/>
                      <a:pt x="51" y="3"/>
                      <a:pt x="47" y="1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669900">
                      <a:alpha val="0"/>
                    </a:srgbClr>
                  </a:gs>
                  <a:gs pos="0">
                    <a:schemeClr val="tx1"/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8" name="Freeform 51"/>
              <p:cNvSpPr>
                <a:spLocks/>
              </p:cNvSpPr>
              <p:nvPr/>
            </p:nvSpPr>
            <p:spPr bwMode="auto">
              <a:xfrm>
                <a:off x="-2317750" y="2454275"/>
                <a:ext cx="1073150" cy="547688"/>
              </a:xfrm>
              <a:custGeom>
                <a:avLst/>
                <a:gdLst>
                  <a:gd name="T0" fmla="*/ 7 w 286"/>
                  <a:gd name="T1" fmla="*/ 1 h 146"/>
                  <a:gd name="T2" fmla="*/ 2 w 286"/>
                  <a:gd name="T3" fmla="*/ 7 h 146"/>
                  <a:gd name="T4" fmla="*/ 3 w 286"/>
                  <a:gd name="T5" fmla="*/ 42 h 146"/>
                  <a:gd name="T6" fmla="*/ 30 w 286"/>
                  <a:gd name="T7" fmla="*/ 95 h 146"/>
                  <a:gd name="T8" fmla="*/ 96 w 286"/>
                  <a:gd name="T9" fmla="*/ 135 h 146"/>
                  <a:gd name="T10" fmla="*/ 286 w 286"/>
                  <a:gd name="T11" fmla="*/ 104 h 146"/>
                  <a:gd name="T12" fmla="*/ 279 w 286"/>
                  <a:gd name="T13" fmla="*/ 90 h 146"/>
                  <a:gd name="T14" fmla="*/ 100 w 286"/>
                  <a:gd name="T15" fmla="*/ 120 h 146"/>
                  <a:gd name="T16" fmla="*/ 42 w 286"/>
                  <a:gd name="T17" fmla="*/ 85 h 146"/>
                  <a:gd name="T18" fmla="*/ 19 w 286"/>
                  <a:gd name="T19" fmla="*/ 38 h 146"/>
                  <a:gd name="T20" fmla="*/ 17 w 286"/>
                  <a:gd name="T21" fmla="*/ 13 h 146"/>
                  <a:gd name="T22" fmla="*/ 7 w 286"/>
                  <a:gd name="T23" fmla="*/ 1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86" h="146">
                    <a:moveTo>
                      <a:pt x="7" y="1"/>
                    </a:moveTo>
                    <a:cubicBezTo>
                      <a:pt x="4" y="2"/>
                      <a:pt x="3" y="5"/>
                      <a:pt x="2" y="7"/>
                    </a:cubicBezTo>
                    <a:cubicBezTo>
                      <a:pt x="0" y="13"/>
                      <a:pt x="0" y="27"/>
                      <a:pt x="3" y="42"/>
                    </a:cubicBezTo>
                    <a:cubicBezTo>
                      <a:pt x="7" y="58"/>
                      <a:pt x="15" y="78"/>
                      <a:pt x="30" y="95"/>
                    </a:cubicBezTo>
                    <a:cubicBezTo>
                      <a:pt x="44" y="112"/>
                      <a:pt x="65" y="128"/>
                      <a:pt x="96" y="135"/>
                    </a:cubicBezTo>
                    <a:cubicBezTo>
                      <a:pt x="138" y="146"/>
                      <a:pt x="200" y="141"/>
                      <a:pt x="286" y="104"/>
                    </a:cubicBezTo>
                    <a:cubicBezTo>
                      <a:pt x="279" y="90"/>
                      <a:pt x="279" y="90"/>
                      <a:pt x="279" y="90"/>
                    </a:cubicBezTo>
                    <a:cubicBezTo>
                      <a:pt x="197" y="125"/>
                      <a:pt x="139" y="130"/>
                      <a:pt x="100" y="120"/>
                    </a:cubicBezTo>
                    <a:cubicBezTo>
                      <a:pt x="73" y="113"/>
                      <a:pt x="54" y="100"/>
                      <a:pt x="42" y="85"/>
                    </a:cubicBezTo>
                    <a:cubicBezTo>
                      <a:pt x="29" y="70"/>
                      <a:pt x="22" y="53"/>
                      <a:pt x="19" y="38"/>
                    </a:cubicBezTo>
                    <a:cubicBezTo>
                      <a:pt x="16" y="25"/>
                      <a:pt x="16" y="15"/>
                      <a:pt x="17" y="13"/>
                    </a:cubicBezTo>
                    <a:cubicBezTo>
                      <a:pt x="18" y="2"/>
                      <a:pt x="11" y="0"/>
                      <a:pt x="7" y="1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669900">
                      <a:alpha val="0"/>
                    </a:srgbClr>
                  </a:gs>
                  <a:gs pos="0">
                    <a:schemeClr val="tx1"/>
                  </a:gs>
                </a:gsLst>
                <a:lin ang="0" scaled="1"/>
                <a:tileRect/>
              </a:gra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9" name="Freeform 52"/>
              <p:cNvSpPr>
                <a:spLocks/>
              </p:cNvSpPr>
              <p:nvPr/>
            </p:nvSpPr>
            <p:spPr bwMode="auto">
              <a:xfrm>
                <a:off x="-1981751" y="2434237"/>
                <a:ext cx="427744" cy="437238"/>
              </a:xfrm>
              <a:custGeom>
                <a:avLst/>
                <a:gdLst>
                  <a:gd name="T0" fmla="*/ 2147483647 w 114"/>
                  <a:gd name="T1" fmla="*/ 2147483647 h 116"/>
                  <a:gd name="T2" fmla="*/ 2147483647 w 114"/>
                  <a:gd name="T3" fmla="*/ 2147483647 h 116"/>
                  <a:gd name="T4" fmla="*/ 2147483647 w 114"/>
                  <a:gd name="T5" fmla="*/ 2147483647 h 116"/>
                  <a:gd name="T6" fmla="*/ 2147483647 w 114"/>
                  <a:gd name="T7" fmla="*/ 2147483647 h 116"/>
                  <a:gd name="T8" fmla="*/ 2147483647 w 114"/>
                  <a:gd name="T9" fmla="*/ 2147483647 h 1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14" h="116">
                    <a:moveTo>
                      <a:pt x="2" y="55"/>
                    </a:moveTo>
                    <a:cubicBezTo>
                      <a:pt x="0" y="86"/>
                      <a:pt x="23" y="112"/>
                      <a:pt x="53" y="114"/>
                    </a:cubicBezTo>
                    <a:cubicBezTo>
                      <a:pt x="84" y="116"/>
                      <a:pt x="110" y="93"/>
                      <a:pt x="112" y="62"/>
                    </a:cubicBezTo>
                    <a:cubicBezTo>
                      <a:pt x="114" y="31"/>
                      <a:pt x="91" y="4"/>
                      <a:pt x="61" y="2"/>
                    </a:cubicBezTo>
                    <a:cubicBezTo>
                      <a:pt x="30" y="0"/>
                      <a:pt x="4" y="24"/>
                      <a:pt x="2" y="55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36357830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ea typeface="宋体" charset="-122"/>
              </a:defRPr>
            </a:lvl1pPr>
          </a:lstStyle>
          <a:p>
            <a:pPr>
              <a:defRPr/>
            </a:pPr>
            <a:fld id="{D2AA2782-08D1-4A11-A3F4-26DFEC6BD0B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81"/>
          <p:cNvGrpSpPr>
            <a:grpSpLocks/>
          </p:cNvGrpSpPr>
          <p:nvPr/>
        </p:nvGrpSpPr>
        <p:grpSpPr bwMode="auto">
          <a:xfrm>
            <a:off x="2036763" y="2497138"/>
            <a:ext cx="4664075" cy="3170237"/>
            <a:chOff x="1403352" y="1412140"/>
            <a:chExt cx="6140233" cy="4173320"/>
          </a:xfrm>
        </p:grpSpPr>
        <p:sp>
          <p:nvSpPr>
            <p:cNvPr id="74" name="椭圆 10"/>
            <p:cNvSpPr>
              <a:spLocks noChangeArrowheads="1"/>
            </p:cNvSpPr>
            <p:nvPr/>
          </p:nvSpPr>
          <p:spPr bwMode="auto">
            <a:xfrm>
              <a:off x="1860552" y="1787282"/>
              <a:ext cx="2324586" cy="1571757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>
              <a:glow rad="127000">
                <a:srgbClr val="F79524">
                  <a:alpha val="0"/>
                </a:srgbClr>
              </a:glow>
              <a:outerShdw dist="107763" dir="2700000" algn="ctr" rotWithShape="0">
                <a:srgbClr val="535455"/>
              </a:outerShdw>
              <a:softEdge rad="368300"/>
            </a:effectLst>
            <a:extLst/>
          </p:spPr>
          <p:txBody>
            <a:bodyPr wrap="none" lIns="92075" tIns="46038" rIns="92075" bIns="46038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kern="0">
                <a:solidFill>
                  <a:sysClr val="windowText" lastClr="000000"/>
                </a:solidFill>
                <a:ea typeface="宋体" pitchFamily="2" charset="-122"/>
              </a:endParaRPr>
            </a:p>
          </p:txBody>
        </p:sp>
        <p:sp>
          <p:nvSpPr>
            <p:cNvPr id="73" name="椭圆 10"/>
            <p:cNvSpPr>
              <a:spLocks noChangeArrowheads="1"/>
            </p:cNvSpPr>
            <p:nvPr/>
          </p:nvSpPr>
          <p:spPr bwMode="auto">
            <a:xfrm>
              <a:off x="1403352" y="2924420"/>
              <a:ext cx="2635248" cy="1781810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>
              <a:glow rad="127000">
                <a:srgbClr val="F79524">
                  <a:alpha val="0"/>
                </a:srgbClr>
              </a:glow>
              <a:outerShdw dist="107763" dir="2700000" algn="ctr" rotWithShape="0">
                <a:srgbClr val="535455"/>
              </a:outerShdw>
              <a:softEdge rad="368300"/>
            </a:effectLst>
            <a:extLst/>
          </p:spPr>
          <p:txBody>
            <a:bodyPr wrap="none" lIns="92075" tIns="46038" rIns="92075" bIns="46038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kern="0">
                <a:solidFill>
                  <a:sysClr val="windowText" lastClr="000000"/>
                </a:solidFill>
                <a:ea typeface="宋体" pitchFamily="2" charset="-122"/>
              </a:endParaRPr>
            </a:p>
          </p:txBody>
        </p:sp>
        <p:sp>
          <p:nvSpPr>
            <p:cNvPr id="72" name="椭圆 10"/>
            <p:cNvSpPr>
              <a:spLocks noChangeArrowheads="1"/>
            </p:cNvSpPr>
            <p:nvPr/>
          </p:nvSpPr>
          <p:spPr bwMode="auto">
            <a:xfrm>
              <a:off x="3232151" y="2244481"/>
              <a:ext cx="2635248" cy="1781810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>
              <a:glow rad="127000">
                <a:srgbClr val="F79524">
                  <a:alpha val="0"/>
                </a:srgbClr>
              </a:glow>
              <a:outerShdw dist="107763" dir="2700000" algn="ctr" rotWithShape="0">
                <a:srgbClr val="535455"/>
              </a:outerShdw>
              <a:softEdge rad="368300"/>
            </a:effectLst>
            <a:extLst/>
          </p:spPr>
          <p:txBody>
            <a:bodyPr wrap="none" lIns="92075" tIns="46038" rIns="92075" bIns="46038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kern="0">
                <a:solidFill>
                  <a:sysClr val="windowText" lastClr="000000"/>
                </a:solidFill>
                <a:ea typeface="宋体" pitchFamily="2" charset="-122"/>
              </a:endParaRPr>
            </a:p>
          </p:txBody>
        </p:sp>
        <p:sp>
          <p:nvSpPr>
            <p:cNvPr id="71" name="椭圆 10"/>
            <p:cNvSpPr>
              <a:spLocks noChangeArrowheads="1"/>
            </p:cNvSpPr>
            <p:nvPr/>
          </p:nvSpPr>
          <p:spPr bwMode="auto">
            <a:xfrm>
              <a:off x="3443167" y="1412140"/>
              <a:ext cx="2263349" cy="1530353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>
              <a:glow rad="127000">
                <a:srgbClr val="F79524">
                  <a:alpha val="0"/>
                </a:srgbClr>
              </a:glow>
              <a:outerShdw dist="107763" dir="2700000" algn="ctr" rotWithShape="0">
                <a:srgbClr val="535455"/>
              </a:outerShdw>
              <a:softEdge rad="368300"/>
            </a:effectLst>
            <a:extLst/>
          </p:spPr>
          <p:txBody>
            <a:bodyPr wrap="none" lIns="92075" tIns="46038" rIns="92075" bIns="46038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kern="0">
                <a:solidFill>
                  <a:sysClr val="windowText" lastClr="000000"/>
                </a:solidFill>
                <a:ea typeface="宋体" pitchFamily="2" charset="-122"/>
              </a:endParaRPr>
            </a:p>
          </p:txBody>
        </p:sp>
        <p:sp>
          <p:nvSpPr>
            <p:cNvPr id="70" name="椭圆 10"/>
            <p:cNvSpPr>
              <a:spLocks noChangeArrowheads="1"/>
            </p:cNvSpPr>
            <p:nvPr/>
          </p:nvSpPr>
          <p:spPr bwMode="auto">
            <a:xfrm>
              <a:off x="4826489" y="1857618"/>
              <a:ext cx="2371480" cy="1603465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>
              <a:glow rad="127000">
                <a:srgbClr val="F79524">
                  <a:alpha val="0"/>
                </a:srgbClr>
              </a:glow>
              <a:outerShdw dist="107763" dir="2700000" algn="ctr" rotWithShape="0">
                <a:srgbClr val="535455"/>
              </a:outerShdw>
              <a:softEdge rad="368300"/>
            </a:effectLst>
            <a:extLst/>
          </p:spPr>
          <p:txBody>
            <a:bodyPr wrap="none" lIns="92075" tIns="46038" rIns="92075" bIns="46038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kern="0">
                <a:solidFill>
                  <a:sysClr val="windowText" lastClr="000000"/>
                </a:solidFill>
                <a:ea typeface="宋体" pitchFamily="2" charset="-122"/>
              </a:endParaRPr>
            </a:p>
          </p:txBody>
        </p:sp>
        <p:sp>
          <p:nvSpPr>
            <p:cNvPr id="69" name="椭圆 10"/>
            <p:cNvSpPr>
              <a:spLocks noChangeArrowheads="1"/>
            </p:cNvSpPr>
            <p:nvPr/>
          </p:nvSpPr>
          <p:spPr bwMode="auto">
            <a:xfrm>
              <a:off x="5037505" y="2924418"/>
              <a:ext cx="2506080" cy="1694474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>
              <a:glow rad="127000">
                <a:srgbClr val="F79524">
                  <a:alpha val="0"/>
                </a:srgbClr>
              </a:glow>
              <a:outerShdw dist="107763" dir="2700000" algn="ctr" rotWithShape="0">
                <a:srgbClr val="535455"/>
              </a:outerShdw>
              <a:softEdge rad="368300"/>
            </a:effectLst>
            <a:extLst/>
          </p:spPr>
          <p:txBody>
            <a:bodyPr wrap="none" lIns="92075" tIns="46038" rIns="92075" bIns="46038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kern="0">
                <a:solidFill>
                  <a:sysClr val="windowText" lastClr="000000"/>
                </a:solidFill>
                <a:ea typeface="宋体" pitchFamily="2" charset="-122"/>
              </a:endParaRPr>
            </a:p>
          </p:txBody>
        </p:sp>
        <p:grpSp>
          <p:nvGrpSpPr>
            <p:cNvPr id="3" name="组合 76"/>
            <p:cNvGrpSpPr>
              <a:grpSpLocks/>
            </p:cNvGrpSpPr>
            <p:nvPr/>
          </p:nvGrpSpPr>
          <p:grpSpPr bwMode="auto">
            <a:xfrm>
              <a:off x="2258536" y="2027238"/>
              <a:ext cx="1668939" cy="966787"/>
              <a:chOff x="2258536" y="2027238"/>
              <a:chExt cx="1668939" cy="966787"/>
            </a:xfrm>
          </p:grpSpPr>
          <p:sp>
            <p:nvSpPr>
              <p:cNvPr id="9365" name="Freeform 16"/>
              <p:cNvSpPr>
                <a:spLocks/>
              </p:cNvSpPr>
              <p:nvPr/>
            </p:nvSpPr>
            <p:spPr bwMode="auto">
              <a:xfrm>
                <a:off x="3436938" y="2390775"/>
                <a:ext cx="487362" cy="603250"/>
              </a:xfrm>
              <a:custGeom>
                <a:avLst/>
                <a:gdLst>
                  <a:gd name="T0" fmla="*/ 487362 w 307"/>
                  <a:gd name="T1" fmla="*/ 33338 h 380"/>
                  <a:gd name="T2" fmla="*/ 487362 w 307"/>
                  <a:gd name="T3" fmla="*/ 153988 h 380"/>
                  <a:gd name="T4" fmla="*/ 0 w 307"/>
                  <a:gd name="T5" fmla="*/ 603250 h 380"/>
                  <a:gd name="T6" fmla="*/ 4762 w 307"/>
                  <a:gd name="T7" fmla="*/ 495300 h 380"/>
                  <a:gd name="T8" fmla="*/ 0 w 307"/>
                  <a:gd name="T9" fmla="*/ 438150 h 380"/>
                  <a:gd name="T10" fmla="*/ 458787 w 307"/>
                  <a:gd name="T11" fmla="*/ 0 h 380"/>
                  <a:gd name="T12" fmla="*/ 487362 w 307"/>
                  <a:gd name="T13" fmla="*/ 33338 h 38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07" h="380">
                    <a:moveTo>
                      <a:pt x="307" y="21"/>
                    </a:moveTo>
                    <a:lnTo>
                      <a:pt x="307" y="97"/>
                    </a:lnTo>
                    <a:lnTo>
                      <a:pt x="0" y="380"/>
                    </a:lnTo>
                    <a:lnTo>
                      <a:pt x="3" y="312"/>
                    </a:lnTo>
                    <a:lnTo>
                      <a:pt x="0" y="276"/>
                    </a:lnTo>
                    <a:lnTo>
                      <a:pt x="289" y="0"/>
                    </a:lnTo>
                    <a:lnTo>
                      <a:pt x="307" y="2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94404"/>
                  </a:gs>
                  <a:gs pos="32001">
                    <a:srgbClr val="094404"/>
                  </a:gs>
                  <a:gs pos="100000">
                    <a:srgbClr val="0B6004"/>
                  </a:gs>
                </a:gsLst>
                <a:lin ang="81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5" cap="flat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366" name="Freeform 17"/>
              <p:cNvSpPr>
                <a:spLocks/>
              </p:cNvSpPr>
              <p:nvPr/>
            </p:nvSpPr>
            <p:spPr bwMode="auto">
              <a:xfrm>
                <a:off x="2259013" y="2420938"/>
                <a:ext cx="296862" cy="569913"/>
              </a:xfrm>
              <a:custGeom>
                <a:avLst/>
                <a:gdLst>
                  <a:gd name="T0" fmla="*/ 0 w 187"/>
                  <a:gd name="T1" fmla="*/ 15875 h 359"/>
                  <a:gd name="T2" fmla="*/ 0 w 187"/>
                  <a:gd name="T3" fmla="*/ 142875 h 359"/>
                  <a:gd name="T4" fmla="*/ 280987 w 187"/>
                  <a:gd name="T5" fmla="*/ 569913 h 359"/>
                  <a:gd name="T6" fmla="*/ 296862 w 187"/>
                  <a:gd name="T7" fmla="*/ 461963 h 359"/>
                  <a:gd name="T8" fmla="*/ 296862 w 187"/>
                  <a:gd name="T9" fmla="*/ 382588 h 359"/>
                  <a:gd name="T10" fmla="*/ 19050 w 187"/>
                  <a:gd name="T11" fmla="*/ 0 h 359"/>
                  <a:gd name="T12" fmla="*/ 0 w 187"/>
                  <a:gd name="T13" fmla="*/ 15875 h 35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87" h="359">
                    <a:moveTo>
                      <a:pt x="0" y="10"/>
                    </a:moveTo>
                    <a:lnTo>
                      <a:pt x="0" y="90"/>
                    </a:lnTo>
                    <a:lnTo>
                      <a:pt x="177" y="359"/>
                    </a:lnTo>
                    <a:lnTo>
                      <a:pt x="187" y="291"/>
                    </a:lnTo>
                    <a:lnTo>
                      <a:pt x="187" y="241"/>
                    </a:lnTo>
                    <a:lnTo>
                      <a:pt x="12" y="0"/>
                    </a:lnTo>
                    <a:lnTo>
                      <a:pt x="0" y="1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C6305"/>
                  </a:gs>
                  <a:gs pos="62000">
                    <a:srgbClr val="129D07"/>
                  </a:gs>
                  <a:gs pos="100000">
                    <a:srgbClr val="129D07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5" cap="flat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367" name="Freeform 18"/>
              <p:cNvSpPr>
                <a:spLocks/>
              </p:cNvSpPr>
              <p:nvPr/>
            </p:nvSpPr>
            <p:spPr bwMode="auto">
              <a:xfrm>
                <a:off x="2543968" y="2803525"/>
                <a:ext cx="904875" cy="187325"/>
              </a:xfrm>
              <a:custGeom>
                <a:avLst/>
                <a:gdLst>
                  <a:gd name="T0" fmla="*/ 15959 w 567"/>
                  <a:gd name="T1" fmla="*/ 0 h 118"/>
                  <a:gd name="T2" fmla="*/ 0 w 567"/>
                  <a:gd name="T3" fmla="*/ 187325 h 118"/>
                  <a:gd name="T4" fmla="*/ 904875 w 567"/>
                  <a:gd name="T5" fmla="*/ 187325 h 118"/>
                  <a:gd name="T6" fmla="*/ 904875 w 567"/>
                  <a:gd name="T7" fmla="*/ 22225 h 118"/>
                  <a:gd name="T8" fmla="*/ 15959 w 567"/>
                  <a:gd name="T9" fmla="*/ 0 h 1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67" h="118">
                    <a:moveTo>
                      <a:pt x="10" y="0"/>
                    </a:moveTo>
                    <a:lnTo>
                      <a:pt x="0" y="118"/>
                    </a:lnTo>
                    <a:lnTo>
                      <a:pt x="567" y="118"/>
                    </a:lnTo>
                    <a:lnTo>
                      <a:pt x="567" y="14"/>
                    </a:lnTo>
                    <a:lnTo>
                      <a:pt x="1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A5404"/>
                  </a:gs>
                  <a:gs pos="32001">
                    <a:srgbClr val="0A5404"/>
                  </a:gs>
                  <a:gs pos="100000">
                    <a:srgbClr val="109006"/>
                  </a:gs>
                </a:gsLst>
                <a:lin ang="108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5" cap="flat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368" name="Freeform 11"/>
              <p:cNvSpPr>
                <a:spLocks/>
              </p:cNvSpPr>
              <p:nvPr/>
            </p:nvSpPr>
            <p:spPr bwMode="auto">
              <a:xfrm>
                <a:off x="2259013" y="2030413"/>
                <a:ext cx="1668462" cy="852488"/>
              </a:xfrm>
              <a:custGeom>
                <a:avLst/>
                <a:gdLst>
                  <a:gd name="T0" fmla="*/ 517525 w 1051"/>
                  <a:gd name="T1" fmla="*/ 0 h 537"/>
                  <a:gd name="T2" fmla="*/ 1312862 w 1051"/>
                  <a:gd name="T3" fmla="*/ 0 h 537"/>
                  <a:gd name="T4" fmla="*/ 1668462 w 1051"/>
                  <a:gd name="T5" fmla="*/ 390525 h 537"/>
                  <a:gd name="T6" fmla="*/ 1185862 w 1051"/>
                  <a:gd name="T7" fmla="*/ 852488 h 537"/>
                  <a:gd name="T8" fmla="*/ 296862 w 1051"/>
                  <a:gd name="T9" fmla="*/ 852488 h 537"/>
                  <a:gd name="T10" fmla="*/ 0 w 1051"/>
                  <a:gd name="T11" fmla="*/ 406400 h 537"/>
                  <a:gd name="T12" fmla="*/ 517525 w 1051"/>
                  <a:gd name="T13" fmla="*/ 0 h 53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051" h="537">
                    <a:moveTo>
                      <a:pt x="326" y="0"/>
                    </a:moveTo>
                    <a:lnTo>
                      <a:pt x="827" y="0"/>
                    </a:lnTo>
                    <a:lnTo>
                      <a:pt x="1051" y="246"/>
                    </a:lnTo>
                    <a:lnTo>
                      <a:pt x="747" y="537"/>
                    </a:lnTo>
                    <a:lnTo>
                      <a:pt x="187" y="537"/>
                    </a:lnTo>
                    <a:lnTo>
                      <a:pt x="0" y="256"/>
                    </a:lnTo>
                    <a:lnTo>
                      <a:pt x="326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C6305"/>
                  </a:gs>
                  <a:gs pos="12000">
                    <a:srgbClr val="0C6305"/>
                  </a:gs>
                  <a:gs pos="28000">
                    <a:srgbClr val="0F8406"/>
                  </a:gs>
                  <a:gs pos="58000">
                    <a:srgbClr val="73BD29"/>
                  </a:gs>
                  <a:gs pos="100000">
                    <a:srgbClr val="BCEB6F"/>
                  </a:gs>
                </a:gsLst>
                <a:lin ang="81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5" cap="flat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" name="Freeform 11"/>
              <p:cNvSpPr>
                <a:spLocks/>
              </p:cNvSpPr>
              <p:nvPr/>
            </p:nvSpPr>
            <p:spPr bwMode="auto">
              <a:xfrm>
                <a:off x="2259012" y="2027238"/>
                <a:ext cx="1668463" cy="852488"/>
              </a:xfrm>
              <a:custGeom>
                <a:avLst/>
                <a:gdLst/>
                <a:ahLst/>
                <a:cxnLst>
                  <a:cxn ang="0">
                    <a:pos x="326" y="0"/>
                  </a:cxn>
                  <a:cxn ang="0">
                    <a:pos x="827" y="0"/>
                  </a:cxn>
                  <a:cxn ang="0">
                    <a:pos x="1051" y="246"/>
                  </a:cxn>
                  <a:cxn ang="0">
                    <a:pos x="747" y="537"/>
                  </a:cxn>
                  <a:cxn ang="0">
                    <a:pos x="187" y="537"/>
                  </a:cxn>
                  <a:cxn ang="0">
                    <a:pos x="0" y="256"/>
                  </a:cxn>
                  <a:cxn ang="0">
                    <a:pos x="326" y="0"/>
                  </a:cxn>
                </a:cxnLst>
                <a:rect l="0" t="0" r="r" b="b"/>
                <a:pathLst>
                  <a:path w="1051" h="537">
                    <a:moveTo>
                      <a:pt x="326" y="0"/>
                    </a:moveTo>
                    <a:lnTo>
                      <a:pt x="827" y="0"/>
                    </a:lnTo>
                    <a:lnTo>
                      <a:pt x="1051" y="246"/>
                    </a:lnTo>
                    <a:lnTo>
                      <a:pt x="747" y="537"/>
                    </a:lnTo>
                    <a:lnTo>
                      <a:pt x="187" y="537"/>
                    </a:lnTo>
                    <a:lnTo>
                      <a:pt x="0" y="256"/>
                    </a:lnTo>
                    <a:lnTo>
                      <a:pt x="326" y="0"/>
                    </a:lnTo>
                    <a:close/>
                  </a:path>
                </a:pathLst>
              </a:custGeom>
              <a:gradFill flip="none" rotWithShape="1">
                <a:gsLst>
                  <a:gs pos="12000">
                    <a:schemeClr val="bg1">
                      <a:alpha val="0"/>
                    </a:schemeClr>
                  </a:gs>
                  <a:gs pos="28000">
                    <a:schemeClr val="bg1">
                      <a:alpha val="0"/>
                    </a:schemeClr>
                  </a:gs>
                  <a:gs pos="68000">
                    <a:schemeClr val="bg1">
                      <a:alpha val="12000"/>
                    </a:schemeClr>
                  </a:gs>
                  <a:gs pos="82000">
                    <a:schemeClr val="bg1">
                      <a:alpha val="12000"/>
                    </a:schemeClr>
                  </a:gs>
                </a:gsLst>
                <a:lin ang="8100000" scaled="1"/>
                <a:tileRect/>
              </a:gradFill>
              <a:ln w="19050" cap="flat">
                <a:noFill/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38" name="任意多边形 37"/>
              <p:cNvSpPr/>
              <p:nvPr/>
            </p:nvSpPr>
            <p:spPr>
              <a:xfrm>
                <a:off x="2258536" y="2428716"/>
                <a:ext cx="1183482" cy="447675"/>
              </a:xfrm>
              <a:custGeom>
                <a:avLst/>
                <a:gdLst>
                  <a:gd name="connsiteX0" fmla="*/ 0 w 1183482"/>
                  <a:gd name="connsiteY0" fmla="*/ 0 h 447675"/>
                  <a:gd name="connsiteX1" fmla="*/ 297657 w 1183482"/>
                  <a:gd name="connsiteY1" fmla="*/ 447675 h 447675"/>
                  <a:gd name="connsiteX2" fmla="*/ 1183482 w 1183482"/>
                  <a:gd name="connsiteY2" fmla="*/ 445294 h 447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83482" h="447675">
                    <a:moveTo>
                      <a:pt x="0" y="0"/>
                    </a:moveTo>
                    <a:lnTo>
                      <a:pt x="297657" y="447675"/>
                    </a:lnTo>
                    <a:lnTo>
                      <a:pt x="1183482" y="445294"/>
                    </a:lnTo>
                  </a:path>
                </a:pathLst>
              </a:custGeom>
              <a:ln w="9525">
                <a:gradFill flip="none" rotWithShape="1">
                  <a:gsLst>
                    <a:gs pos="12000">
                      <a:schemeClr val="bg1">
                        <a:alpha val="0"/>
                      </a:schemeClr>
                    </a:gs>
                    <a:gs pos="21000">
                      <a:schemeClr val="bg1"/>
                    </a:gs>
                    <a:gs pos="50000">
                      <a:schemeClr val="bg1"/>
                    </a:gs>
                    <a:gs pos="70000">
                      <a:schemeClr val="bg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39" name="任意多边形 38"/>
              <p:cNvSpPr/>
              <p:nvPr/>
            </p:nvSpPr>
            <p:spPr>
              <a:xfrm>
                <a:off x="2543968" y="2878137"/>
                <a:ext cx="9525" cy="114300"/>
              </a:xfrm>
              <a:custGeom>
                <a:avLst/>
                <a:gdLst>
                  <a:gd name="connsiteX0" fmla="*/ 0 w 9525"/>
                  <a:gd name="connsiteY0" fmla="*/ 114300 h 114300"/>
                  <a:gd name="connsiteX1" fmla="*/ 9525 w 9525"/>
                  <a:gd name="connsiteY1" fmla="*/ 0 h 11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114300">
                    <a:moveTo>
                      <a:pt x="0" y="114300"/>
                    </a:moveTo>
                    <a:lnTo>
                      <a:pt x="9525" y="0"/>
                    </a:lnTo>
                  </a:path>
                </a:pathLst>
              </a:custGeom>
              <a:ln w="6350">
                <a:gradFill flip="none" rotWithShape="1"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bg1"/>
                    </a:gs>
                  </a:gsLst>
                  <a:lin ang="162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40" name="任意多边形 39"/>
              <p:cNvSpPr/>
              <p:nvPr/>
            </p:nvSpPr>
            <p:spPr>
              <a:xfrm>
                <a:off x="2404431" y="2693184"/>
                <a:ext cx="476505" cy="294662"/>
              </a:xfrm>
              <a:custGeom>
                <a:avLst/>
                <a:gdLst>
                  <a:gd name="connsiteX0" fmla="*/ 22225 w 476250"/>
                  <a:gd name="connsiteY0" fmla="*/ 0 h 282575"/>
                  <a:gd name="connsiteX1" fmla="*/ 142875 w 476250"/>
                  <a:gd name="connsiteY1" fmla="*/ 180975 h 282575"/>
                  <a:gd name="connsiteX2" fmla="*/ 473075 w 476250"/>
                  <a:gd name="connsiteY2" fmla="*/ 177800 h 282575"/>
                  <a:gd name="connsiteX3" fmla="*/ 476250 w 476250"/>
                  <a:gd name="connsiteY3" fmla="*/ 282575 h 282575"/>
                  <a:gd name="connsiteX4" fmla="*/ 130175 w 476250"/>
                  <a:gd name="connsiteY4" fmla="*/ 282575 h 282575"/>
                  <a:gd name="connsiteX5" fmla="*/ 0 w 476250"/>
                  <a:gd name="connsiteY5" fmla="*/ 82550 h 282575"/>
                  <a:gd name="connsiteX6" fmla="*/ 22225 w 476250"/>
                  <a:gd name="connsiteY6" fmla="*/ 0 h 282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76250" h="282575">
                    <a:moveTo>
                      <a:pt x="22225" y="0"/>
                    </a:moveTo>
                    <a:lnTo>
                      <a:pt x="142875" y="180975"/>
                    </a:lnTo>
                    <a:lnTo>
                      <a:pt x="473075" y="177800"/>
                    </a:lnTo>
                    <a:cubicBezTo>
                      <a:pt x="474133" y="212725"/>
                      <a:pt x="475192" y="247650"/>
                      <a:pt x="476250" y="282575"/>
                    </a:cubicBezTo>
                    <a:lnTo>
                      <a:pt x="130175" y="282575"/>
                    </a:lnTo>
                    <a:lnTo>
                      <a:pt x="0" y="82550"/>
                    </a:lnTo>
                    <a:lnTo>
                      <a:pt x="22225" y="0"/>
                    </a:lnTo>
                    <a:close/>
                  </a:path>
                </a:pathLst>
              </a:custGeom>
              <a:gradFill flip="none" rotWithShape="1">
                <a:gsLst>
                  <a:gs pos="20000">
                    <a:schemeClr val="bg1">
                      <a:alpha val="4000"/>
                    </a:schemeClr>
                  </a:gs>
                  <a:gs pos="66000">
                    <a:schemeClr val="bg1">
                      <a:alpha val="20000"/>
                    </a:schemeClr>
                  </a:gs>
                  <a:gs pos="97000">
                    <a:schemeClr val="bg1">
                      <a:alpha val="400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grpSp>
          <p:nvGrpSpPr>
            <p:cNvPr id="4" name="组合 80"/>
            <p:cNvGrpSpPr>
              <a:grpSpLocks/>
            </p:cNvGrpSpPr>
            <p:nvPr/>
          </p:nvGrpSpPr>
          <p:grpSpPr bwMode="auto">
            <a:xfrm>
              <a:off x="3706813" y="2486025"/>
              <a:ext cx="1792287" cy="1138238"/>
              <a:chOff x="3706813" y="2486025"/>
              <a:chExt cx="1792287" cy="1138238"/>
            </a:xfrm>
          </p:grpSpPr>
          <p:sp>
            <p:nvSpPr>
              <p:cNvPr id="2071" name="Freeform 23"/>
              <p:cNvSpPr>
                <a:spLocks/>
              </p:cNvSpPr>
              <p:nvPr/>
            </p:nvSpPr>
            <p:spPr bwMode="auto">
              <a:xfrm>
                <a:off x="3706461" y="2973216"/>
                <a:ext cx="420076" cy="6373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90"/>
                  </a:cxn>
                  <a:cxn ang="0">
                    <a:pos x="248" y="397"/>
                  </a:cxn>
                  <a:cxn ang="0">
                    <a:pos x="253" y="401"/>
                  </a:cxn>
                  <a:cxn ang="0">
                    <a:pos x="253" y="397"/>
                  </a:cxn>
                  <a:cxn ang="0">
                    <a:pos x="265" y="326"/>
                  </a:cxn>
                  <a:cxn ang="0">
                    <a:pos x="265" y="302"/>
                  </a:cxn>
                  <a:cxn ang="0">
                    <a:pos x="24" y="0"/>
                  </a:cxn>
                  <a:cxn ang="0">
                    <a:pos x="0" y="0"/>
                  </a:cxn>
                </a:cxnLst>
                <a:rect l="0" t="0" r="r" b="b"/>
                <a:pathLst>
                  <a:path w="265" h="401">
                    <a:moveTo>
                      <a:pt x="0" y="0"/>
                    </a:moveTo>
                    <a:lnTo>
                      <a:pt x="0" y="90"/>
                    </a:lnTo>
                    <a:lnTo>
                      <a:pt x="248" y="397"/>
                    </a:lnTo>
                    <a:lnTo>
                      <a:pt x="253" y="401"/>
                    </a:lnTo>
                    <a:lnTo>
                      <a:pt x="253" y="397"/>
                    </a:lnTo>
                    <a:lnTo>
                      <a:pt x="265" y="326"/>
                    </a:lnTo>
                    <a:lnTo>
                      <a:pt x="265" y="302"/>
                    </a:lnTo>
                    <a:lnTo>
                      <a:pt x="24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6">
                      <a:lumMod val="75000"/>
                    </a:schemeClr>
                  </a:gs>
                  <a:gs pos="68000">
                    <a:srgbClr val="A84800"/>
                  </a:gs>
                </a:gsLst>
                <a:lin ang="10800000" scaled="1"/>
                <a:tileRect/>
              </a:gradFill>
              <a:ln w="5" cap="flat">
                <a:noFill/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9352" name="Freeform 22"/>
              <p:cNvSpPr>
                <a:spLocks/>
              </p:cNvSpPr>
              <p:nvPr/>
            </p:nvSpPr>
            <p:spPr bwMode="auto">
              <a:xfrm>
                <a:off x="5083175" y="2968625"/>
                <a:ext cx="415925" cy="655638"/>
              </a:xfrm>
              <a:custGeom>
                <a:avLst/>
                <a:gdLst>
                  <a:gd name="T0" fmla="*/ 407988 w 262"/>
                  <a:gd name="T1" fmla="*/ 0 h 413"/>
                  <a:gd name="T2" fmla="*/ 415925 w 262"/>
                  <a:gd name="T3" fmla="*/ 131763 h 413"/>
                  <a:gd name="T4" fmla="*/ 0 w 262"/>
                  <a:gd name="T5" fmla="*/ 655638 h 413"/>
                  <a:gd name="T6" fmla="*/ 0 w 262"/>
                  <a:gd name="T7" fmla="*/ 498475 h 413"/>
                  <a:gd name="T8" fmla="*/ 379413 w 262"/>
                  <a:gd name="T9" fmla="*/ 0 h 413"/>
                  <a:gd name="T10" fmla="*/ 407988 w 262"/>
                  <a:gd name="T11" fmla="*/ 0 h 41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62" h="413">
                    <a:moveTo>
                      <a:pt x="257" y="0"/>
                    </a:moveTo>
                    <a:lnTo>
                      <a:pt x="262" y="83"/>
                    </a:lnTo>
                    <a:lnTo>
                      <a:pt x="0" y="413"/>
                    </a:lnTo>
                    <a:lnTo>
                      <a:pt x="0" y="314"/>
                    </a:lnTo>
                    <a:lnTo>
                      <a:pt x="239" y="0"/>
                    </a:lnTo>
                    <a:lnTo>
                      <a:pt x="25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7F3207"/>
                  </a:gs>
                  <a:gs pos="100000">
                    <a:srgbClr val="964000"/>
                  </a:gs>
                </a:gsLst>
                <a:lin ang="108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5" cap="flat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353" name="Freeform 24"/>
              <p:cNvSpPr>
                <a:spLocks/>
              </p:cNvSpPr>
              <p:nvPr/>
            </p:nvSpPr>
            <p:spPr bwMode="auto">
              <a:xfrm>
                <a:off x="4108450" y="3454400"/>
                <a:ext cx="974725" cy="165100"/>
              </a:xfrm>
              <a:custGeom>
                <a:avLst/>
                <a:gdLst>
                  <a:gd name="T0" fmla="*/ 974725 w 614"/>
                  <a:gd name="T1" fmla="*/ 165100 h 104"/>
                  <a:gd name="T2" fmla="*/ 0 w 614"/>
                  <a:gd name="T3" fmla="*/ 150813 h 104"/>
                  <a:gd name="T4" fmla="*/ 19050 w 614"/>
                  <a:gd name="T5" fmla="*/ 0 h 104"/>
                  <a:gd name="T6" fmla="*/ 974725 w 614"/>
                  <a:gd name="T7" fmla="*/ 0 h 104"/>
                  <a:gd name="T8" fmla="*/ 974725 w 614"/>
                  <a:gd name="T9" fmla="*/ 165100 h 10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14" h="104">
                    <a:moveTo>
                      <a:pt x="614" y="104"/>
                    </a:moveTo>
                    <a:lnTo>
                      <a:pt x="0" y="95"/>
                    </a:lnTo>
                    <a:lnTo>
                      <a:pt x="12" y="0"/>
                    </a:lnTo>
                    <a:lnTo>
                      <a:pt x="614" y="0"/>
                    </a:lnTo>
                    <a:lnTo>
                      <a:pt x="614" y="104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9A3C08"/>
                  </a:gs>
                  <a:gs pos="100000">
                    <a:srgbClr val="CC5700"/>
                  </a:gs>
                </a:gsLst>
                <a:lin ang="108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5" cap="flat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354" name="Freeform 10"/>
              <p:cNvSpPr>
                <a:spLocks/>
              </p:cNvSpPr>
              <p:nvPr/>
            </p:nvSpPr>
            <p:spPr bwMode="auto">
              <a:xfrm>
                <a:off x="3706813" y="2492375"/>
                <a:ext cx="1784350" cy="1001713"/>
              </a:xfrm>
              <a:custGeom>
                <a:avLst/>
                <a:gdLst>
                  <a:gd name="T0" fmla="*/ 479425 w 1124"/>
                  <a:gd name="T1" fmla="*/ 3175 h 631"/>
                  <a:gd name="T2" fmla="*/ 1316038 w 1124"/>
                  <a:gd name="T3" fmla="*/ 0 h 631"/>
                  <a:gd name="T4" fmla="*/ 1784350 w 1124"/>
                  <a:gd name="T5" fmla="*/ 476250 h 631"/>
                  <a:gd name="T6" fmla="*/ 1379538 w 1124"/>
                  <a:gd name="T7" fmla="*/ 1001713 h 631"/>
                  <a:gd name="T8" fmla="*/ 420688 w 1124"/>
                  <a:gd name="T9" fmla="*/ 1001713 h 631"/>
                  <a:gd name="T10" fmla="*/ 0 w 1124"/>
                  <a:gd name="T11" fmla="*/ 484188 h 631"/>
                  <a:gd name="T12" fmla="*/ 479425 w 1124"/>
                  <a:gd name="T13" fmla="*/ 3175 h 63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124" h="631">
                    <a:moveTo>
                      <a:pt x="302" y="2"/>
                    </a:moveTo>
                    <a:lnTo>
                      <a:pt x="829" y="0"/>
                    </a:lnTo>
                    <a:lnTo>
                      <a:pt x="1124" y="300"/>
                    </a:lnTo>
                    <a:lnTo>
                      <a:pt x="869" y="631"/>
                    </a:lnTo>
                    <a:lnTo>
                      <a:pt x="265" y="631"/>
                    </a:lnTo>
                    <a:lnTo>
                      <a:pt x="0" y="305"/>
                    </a:lnTo>
                    <a:lnTo>
                      <a:pt x="302" y="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AF4409"/>
                  </a:gs>
                  <a:gs pos="12000">
                    <a:srgbClr val="AF4409"/>
                  </a:gs>
                  <a:gs pos="34000">
                    <a:srgbClr val="DE5F00"/>
                  </a:gs>
                  <a:gs pos="53999">
                    <a:srgbClr val="F5910B"/>
                  </a:gs>
                  <a:gs pos="100000">
                    <a:srgbClr val="FFFF00"/>
                  </a:gs>
                </a:gsLst>
                <a:lin ang="81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5" cap="flat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6" name="任意多边形 45"/>
              <p:cNvSpPr/>
              <p:nvPr/>
            </p:nvSpPr>
            <p:spPr>
              <a:xfrm>
                <a:off x="3854846" y="3157118"/>
                <a:ext cx="850605" cy="461845"/>
              </a:xfrm>
              <a:custGeom>
                <a:avLst/>
                <a:gdLst>
                  <a:gd name="connsiteX0" fmla="*/ 0 w 851134"/>
                  <a:gd name="connsiteY0" fmla="*/ 0 h 461407"/>
                  <a:gd name="connsiteX1" fmla="*/ 266700 w 851134"/>
                  <a:gd name="connsiteY1" fmla="*/ 336550 h 461407"/>
                  <a:gd name="connsiteX2" fmla="*/ 825500 w 851134"/>
                  <a:gd name="connsiteY2" fmla="*/ 342900 h 461407"/>
                  <a:gd name="connsiteX3" fmla="*/ 800100 w 851134"/>
                  <a:gd name="connsiteY3" fmla="*/ 457200 h 461407"/>
                  <a:gd name="connsiteX4" fmla="*/ 247650 w 851134"/>
                  <a:gd name="connsiteY4" fmla="*/ 457200 h 461407"/>
                  <a:gd name="connsiteX5" fmla="*/ 6350 w 851134"/>
                  <a:gd name="connsiteY5" fmla="*/ 146050 h 461407"/>
                  <a:gd name="connsiteX6" fmla="*/ 0 w 851134"/>
                  <a:gd name="connsiteY6" fmla="*/ 0 h 461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51134" h="461407">
                    <a:moveTo>
                      <a:pt x="0" y="0"/>
                    </a:moveTo>
                    <a:lnTo>
                      <a:pt x="266700" y="336550"/>
                    </a:lnTo>
                    <a:lnTo>
                      <a:pt x="825500" y="342900"/>
                    </a:lnTo>
                    <a:cubicBezTo>
                      <a:pt x="812333" y="461407"/>
                      <a:pt x="851134" y="457200"/>
                      <a:pt x="800100" y="457200"/>
                    </a:cubicBezTo>
                    <a:lnTo>
                      <a:pt x="247650" y="457200"/>
                    </a:lnTo>
                    <a:lnTo>
                      <a:pt x="6350" y="146050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20000">
                    <a:schemeClr val="bg1">
                      <a:alpha val="4000"/>
                    </a:schemeClr>
                  </a:gs>
                  <a:gs pos="66000">
                    <a:schemeClr val="bg1">
                      <a:alpha val="20000"/>
                    </a:schemeClr>
                  </a:gs>
                  <a:gs pos="97000">
                    <a:schemeClr val="bg1">
                      <a:alpha val="400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45" name="任意多边形 44"/>
              <p:cNvSpPr/>
              <p:nvPr/>
            </p:nvSpPr>
            <p:spPr>
              <a:xfrm>
                <a:off x="3797300" y="3079750"/>
                <a:ext cx="965200" cy="412750"/>
              </a:xfrm>
              <a:custGeom>
                <a:avLst/>
                <a:gdLst>
                  <a:gd name="connsiteX0" fmla="*/ 0 w 965200"/>
                  <a:gd name="connsiteY0" fmla="*/ 0 h 412750"/>
                  <a:gd name="connsiteX1" fmla="*/ 323850 w 965200"/>
                  <a:gd name="connsiteY1" fmla="*/ 406400 h 412750"/>
                  <a:gd name="connsiteX2" fmla="*/ 965200 w 965200"/>
                  <a:gd name="connsiteY2" fmla="*/ 412750 h 412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65200" h="412750">
                    <a:moveTo>
                      <a:pt x="0" y="0"/>
                    </a:moveTo>
                    <a:lnTo>
                      <a:pt x="323850" y="406400"/>
                    </a:lnTo>
                    <a:lnTo>
                      <a:pt x="965200" y="412750"/>
                    </a:lnTo>
                  </a:path>
                </a:pathLst>
              </a:custGeom>
              <a:ln w="12700">
                <a:gradFill flip="none" rotWithShape="1">
                  <a:gsLst>
                    <a:gs pos="0">
                      <a:schemeClr val="bg1">
                        <a:alpha val="0"/>
                      </a:schemeClr>
                    </a:gs>
                    <a:gs pos="14000">
                      <a:schemeClr val="bg1"/>
                    </a:gs>
                    <a:gs pos="5200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50" name="任意多边形 49"/>
              <p:cNvSpPr/>
              <p:nvPr/>
            </p:nvSpPr>
            <p:spPr>
              <a:xfrm>
                <a:off x="4108450" y="3486150"/>
                <a:ext cx="9525" cy="127000"/>
              </a:xfrm>
              <a:custGeom>
                <a:avLst/>
                <a:gdLst>
                  <a:gd name="connsiteX0" fmla="*/ 9525 w 9525"/>
                  <a:gd name="connsiteY0" fmla="*/ 0 h 127000"/>
                  <a:gd name="connsiteX1" fmla="*/ 0 w 9525"/>
                  <a:gd name="connsiteY1" fmla="*/ 127000 h 127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525" h="127000">
                    <a:moveTo>
                      <a:pt x="9525" y="0"/>
                    </a:moveTo>
                    <a:lnTo>
                      <a:pt x="0" y="127000"/>
                    </a:lnTo>
                  </a:path>
                </a:pathLst>
              </a:custGeom>
              <a:ln>
                <a:gradFill flip="none" rotWithShape="1"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bg1"/>
                    </a:gs>
                  </a:gsLst>
                  <a:lin ang="162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61" name="Freeform 10"/>
              <p:cNvSpPr>
                <a:spLocks/>
              </p:cNvSpPr>
              <p:nvPr/>
            </p:nvSpPr>
            <p:spPr bwMode="auto">
              <a:xfrm>
                <a:off x="3713163" y="2486025"/>
                <a:ext cx="1784350" cy="1001713"/>
              </a:xfrm>
              <a:custGeom>
                <a:avLst/>
                <a:gdLst/>
                <a:ahLst/>
                <a:cxnLst>
                  <a:cxn ang="0">
                    <a:pos x="302" y="2"/>
                  </a:cxn>
                  <a:cxn ang="0">
                    <a:pos x="829" y="0"/>
                  </a:cxn>
                  <a:cxn ang="0">
                    <a:pos x="1124" y="300"/>
                  </a:cxn>
                  <a:cxn ang="0">
                    <a:pos x="869" y="631"/>
                  </a:cxn>
                  <a:cxn ang="0">
                    <a:pos x="265" y="631"/>
                  </a:cxn>
                  <a:cxn ang="0">
                    <a:pos x="0" y="305"/>
                  </a:cxn>
                  <a:cxn ang="0">
                    <a:pos x="302" y="2"/>
                  </a:cxn>
                </a:cxnLst>
                <a:rect l="0" t="0" r="r" b="b"/>
                <a:pathLst>
                  <a:path w="1124" h="631">
                    <a:moveTo>
                      <a:pt x="302" y="2"/>
                    </a:moveTo>
                    <a:lnTo>
                      <a:pt x="829" y="0"/>
                    </a:lnTo>
                    <a:lnTo>
                      <a:pt x="1124" y="300"/>
                    </a:lnTo>
                    <a:lnTo>
                      <a:pt x="869" y="631"/>
                    </a:lnTo>
                    <a:lnTo>
                      <a:pt x="265" y="631"/>
                    </a:lnTo>
                    <a:lnTo>
                      <a:pt x="0" y="305"/>
                    </a:lnTo>
                    <a:lnTo>
                      <a:pt x="302" y="2"/>
                    </a:lnTo>
                    <a:close/>
                  </a:path>
                </a:pathLst>
              </a:custGeom>
              <a:gradFill flip="none" rotWithShape="1">
                <a:gsLst>
                  <a:gs pos="12000">
                    <a:schemeClr val="bg1">
                      <a:alpha val="0"/>
                    </a:schemeClr>
                  </a:gs>
                  <a:gs pos="28000">
                    <a:schemeClr val="bg1">
                      <a:alpha val="0"/>
                    </a:schemeClr>
                  </a:gs>
                  <a:gs pos="68000">
                    <a:schemeClr val="bg1">
                      <a:alpha val="12000"/>
                    </a:schemeClr>
                  </a:gs>
                  <a:gs pos="82000">
                    <a:schemeClr val="bg1">
                      <a:alpha val="32000"/>
                    </a:schemeClr>
                  </a:gs>
                </a:gsLst>
                <a:lin ang="8100000" scaled="1"/>
                <a:tileRect/>
              </a:gradFill>
              <a:ln w="19050" cap="flat">
                <a:noFill/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grpSp>
          <p:nvGrpSpPr>
            <p:cNvPr id="5" name="组合 78"/>
            <p:cNvGrpSpPr>
              <a:grpSpLocks/>
            </p:cNvGrpSpPr>
            <p:nvPr/>
          </p:nvGrpSpPr>
          <p:grpSpPr bwMode="auto">
            <a:xfrm>
              <a:off x="1839913" y="3051175"/>
              <a:ext cx="1949450" cy="1292226"/>
              <a:chOff x="1839913" y="3051175"/>
              <a:chExt cx="1949450" cy="1292226"/>
            </a:xfrm>
          </p:grpSpPr>
          <p:sp>
            <p:nvSpPr>
              <p:cNvPr id="9340" name="Freeform 31"/>
              <p:cNvSpPr>
                <a:spLocks/>
              </p:cNvSpPr>
              <p:nvPr/>
            </p:nvSpPr>
            <p:spPr bwMode="auto">
              <a:xfrm>
                <a:off x="1839913" y="3589338"/>
                <a:ext cx="330200" cy="754063"/>
              </a:xfrm>
              <a:custGeom>
                <a:avLst/>
                <a:gdLst>
                  <a:gd name="T0" fmla="*/ 0 w 208"/>
                  <a:gd name="T1" fmla="*/ 0 h 475"/>
                  <a:gd name="T2" fmla="*/ 0 w 208"/>
                  <a:gd name="T3" fmla="*/ 160338 h 475"/>
                  <a:gd name="T4" fmla="*/ 330200 w 208"/>
                  <a:gd name="T5" fmla="*/ 754063 h 475"/>
                  <a:gd name="T6" fmla="*/ 330200 w 208"/>
                  <a:gd name="T7" fmla="*/ 577850 h 475"/>
                  <a:gd name="T8" fmla="*/ 46038 w 208"/>
                  <a:gd name="T9" fmla="*/ 0 h 475"/>
                  <a:gd name="T10" fmla="*/ 0 w 208"/>
                  <a:gd name="T11" fmla="*/ 0 h 47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08" h="475">
                    <a:moveTo>
                      <a:pt x="0" y="0"/>
                    </a:moveTo>
                    <a:lnTo>
                      <a:pt x="0" y="101"/>
                    </a:lnTo>
                    <a:lnTo>
                      <a:pt x="208" y="475"/>
                    </a:lnTo>
                    <a:lnTo>
                      <a:pt x="208" y="364"/>
                    </a:lnTo>
                    <a:lnTo>
                      <a:pt x="29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C6305"/>
                  </a:gs>
                  <a:gs pos="32001">
                    <a:srgbClr val="0C6305"/>
                  </a:gs>
                  <a:gs pos="100000">
                    <a:srgbClr val="0F8406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5" cap="flat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341" name="Freeform 32"/>
              <p:cNvSpPr>
                <a:spLocks/>
              </p:cNvSpPr>
              <p:nvPr/>
            </p:nvSpPr>
            <p:spPr bwMode="auto">
              <a:xfrm>
                <a:off x="3213099" y="3582988"/>
                <a:ext cx="576263" cy="754063"/>
              </a:xfrm>
              <a:custGeom>
                <a:avLst/>
                <a:gdLst>
                  <a:gd name="T0" fmla="*/ 576263 w 361"/>
                  <a:gd name="T1" fmla="*/ 149225 h 475"/>
                  <a:gd name="T2" fmla="*/ 576263 w 361"/>
                  <a:gd name="T3" fmla="*/ 0 h 475"/>
                  <a:gd name="T4" fmla="*/ 531567 w 361"/>
                  <a:gd name="T5" fmla="*/ 0 h 475"/>
                  <a:gd name="T6" fmla="*/ 0 w 361"/>
                  <a:gd name="T7" fmla="*/ 561975 h 475"/>
                  <a:gd name="T8" fmla="*/ 11174 w 361"/>
                  <a:gd name="T9" fmla="*/ 595313 h 475"/>
                  <a:gd name="T10" fmla="*/ 17559 w 361"/>
                  <a:gd name="T11" fmla="*/ 754063 h 475"/>
                  <a:gd name="T12" fmla="*/ 576263 w 361"/>
                  <a:gd name="T13" fmla="*/ 149225 h 47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61" h="475">
                    <a:moveTo>
                      <a:pt x="361" y="94"/>
                    </a:moveTo>
                    <a:lnTo>
                      <a:pt x="361" y="0"/>
                    </a:lnTo>
                    <a:lnTo>
                      <a:pt x="333" y="0"/>
                    </a:lnTo>
                    <a:lnTo>
                      <a:pt x="0" y="354"/>
                    </a:lnTo>
                    <a:lnTo>
                      <a:pt x="7" y="375"/>
                    </a:lnTo>
                    <a:lnTo>
                      <a:pt x="11" y="475"/>
                    </a:lnTo>
                    <a:lnTo>
                      <a:pt x="361" y="94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94404"/>
                  </a:gs>
                  <a:gs pos="32001">
                    <a:srgbClr val="094404"/>
                  </a:gs>
                  <a:gs pos="100000">
                    <a:srgbClr val="0B6004"/>
                  </a:gs>
                </a:gsLst>
                <a:lin ang="81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5" cap="flat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342" name="Freeform 33"/>
              <p:cNvSpPr>
                <a:spLocks/>
              </p:cNvSpPr>
              <p:nvPr/>
            </p:nvSpPr>
            <p:spPr bwMode="auto">
              <a:xfrm>
                <a:off x="2157413" y="4135438"/>
                <a:ext cx="1081087" cy="195263"/>
              </a:xfrm>
              <a:custGeom>
                <a:avLst/>
                <a:gdLst>
                  <a:gd name="T0" fmla="*/ 0 w 666"/>
                  <a:gd name="T1" fmla="*/ 0 h 123"/>
                  <a:gd name="T2" fmla="*/ 1063231 w 666"/>
                  <a:gd name="T3" fmla="*/ 3175 h 123"/>
                  <a:gd name="T4" fmla="*/ 1074594 w 666"/>
                  <a:gd name="T5" fmla="*/ 36513 h 123"/>
                  <a:gd name="T6" fmla="*/ 1081087 w 666"/>
                  <a:gd name="T7" fmla="*/ 195263 h 123"/>
                  <a:gd name="T8" fmla="*/ 0 w 666"/>
                  <a:gd name="T9" fmla="*/ 195263 h 123"/>
                  <a:gd name="T10" fmla="*/ 0 w 666"/>
                  <a:gd name="T11" fmla="*/ 0 h 12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666" h="123">
                    <a:moveTo>
                      <a:pt x="0" y="0"/>
                    </a:moveTo>
                    <a:lnTo>
                      <a:pt x="655" y="2"/>
                    </a:lnTo>
                    <a:lnTo>
                      <a:pt x="662" y="23"/>
                    </a:lnTo>
                    <a:lnTo>
                      <a:pt x="666" y="123"/>
                    </a:lnTo>
                    <a:lnTo>
                      <a:pt x="0" y="123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C6305"/>
                  </a:gs>
                  <a:gs pos="32001">
                    <a:srgbClr val="0C6305"/>
                  </a:gs>
                  <a:gs pos="100000">
                    <a:srgbClr val="0F8406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5" cap="flat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343" name="Freeform 12"/>
              <p:cNvSpPr>
                <a:spLocks/>
              </p:cNvSpPr>
              <p:nvPr/>
            </p:nvSpPr>
            <p:spPr bwMode="auto">
              <a:xfrm>
                <a:off x="1846263" y="3051175"/>
                <a:ext cx="1943100" cy="1120775"/>
              </a:xfrm>
              <a:custGeom>
                <a:avLst/>
                <a:gdLst>
                  <a:gd name="T0" fmla="*/ 641350 w 1224"/>
                  <a:gd name="T1" fmla="*/ 0 h 706"/>
                  <a:gd name="T2" fmla="*/ 1571625 w 1224"/>
                  <a:gd name="T3" fmla="*/ 0 h 706"/>
                  <a:gd name="T4" fmla="*/ 1943100 w 1224"/>
                  <a:gd name="T5" fmla="*/ 525463 h 706"/>
                  <a:gd name="T6" fmla="*/ 1381125 w 1224"/>
                  <a:gd name="T7" fmla="*/ 1120775 h 706"/>
                  <a:gd name="T8" fmla="*/ 315913 w 1224"/>
                  <a:gd name="T9" fmla="*/ 1120775 h 706"/>
                  <a:gd name="T10" fmla="*/ 0 w 1224"/>
                  <a:gd name="T11" fmla="*/ 525463 h 706"/>
                  <a:gd name="T12" fmla="*/ 641350 w 1224"/>
                  <a:gd name="T13" fmla="*/ 0 h 70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224" h="706">
                    <a:moveTo>
                      <a:pt x="404" y="0"/>
                    </a:moveTo>
                    <a:lnTo>
                      <a:pt x="990" y="0"/>
                    </a:lnTo>
                    <a:lnTo>
                      <a:pt x="1224" y="331"/>
                    </a:lnTo>
                    <a:lnTo>
                      <a:pt x="870" y="706"/>
                    </a:lnTo>
                    <a:lnTo>
                      <a:pt x="199" y="706"/>
                    </a:lnTo>
                    <a:lnTo>
                      <a:pt x="0" y="331"/>
                    </a:lnTo>
                    <a:lnTo>
                      <a:pt x="404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C6305"/>
                  </a:gs>
                  <a:gs pos="12000">
                    <a:srgbClr val="0C6305"/>
                  </a:gs>
                  <a:gs pos="28000">
                    <a:srgbClr val="0F8406"/>
                  </a:gs>
                  <a:gs pos="58000">
                    <a:srgbClr val="73BD29"/>
                  </a:gs>
                  <a:gs pos="100000">
                    <a:srgbClr val="BCEB6F"/>
                  </a:gs>
                </a:gsLst>
                <a:lin ang="81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5" cap="flat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" name="任意多边形 53"/>
              <p:cNvSpPr/>
              <p:nvPr/>
            </p:nvSpPr>
            <p:spPr>
              <a:xfrm>
                <a:off x="2001074" y="3867648"/>
                <a:ext cx="704308" cy="457666"/>
              </a:xfrm>
              <a:custGeom>
                <a:avLst/>
                <a:gdLst>
                  <a:gd name="connsiteX0" fmla="*/ 0 w 704850"/>
                  <a:gd name="connsiteY0" fmla="*/ 0 h 457200"/>
                  <a:gd name="connsiteX1" fmla="*/ 165100 w 704850"/>
                  <a:gd name="connsiteY1" fmla="*/ 304800 h 457200"/>
                  <a:gd name="connsiteX2" fmla="*/ 704850 w 704850"/>
                  <a:gd name="connsiteY2" fmla="*/ 304800 h 457200"/>
                  <a:gd name="connsiteX3" fmla="*/ 704850 w 704850"/>
                  <a:gd name="connsiteY3" fmla="*/ 457200 h 457200"/>
                  <a:gd name="connsiteX4" fmla="*/ 158750 w 704850"/>
                  <a:gd name="connsiteY4" fmla="*/ 457200 h 457200"/>
                  <a:gd name="connsiteX5" fmla="*/ 0 w 704850"/>
                  <a:gd name="connsiteY5" fmla="*/ 152400 h 457200"/>
                  <a:gd name="connsiteX6" fmla="*/ 0 w 704850"/>
                  <a:gd name="connsiteY6" fmla="*/ 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04850" h="457200">
                    <a:moveTo>
                      <a:pt x="0" y="0"/>
                    </a:moveTo>
                    <a:lnTo>
                      <a:pt x="165100" y="304800"/>
                    </a:lnTo>
                    <a:lnTo>
                      <a:pt x="704850" y="304800"/>
                    </a:lnTo>
                    <a:lnTo>
                      <a:pt x="704850" y="457200"/>
                    </a:lnTo>
                    <a:lnTo>
                      <a:pt x="158750" y="457200"/>
                    </a:lnTo>
                    <a:lnTo>
                      <a:pt x="0" y="152400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20000">
                    <a:schemeClr val="bg1">
                      <a:alpha val="4000"/>
                    </a:schemeClr>
                  </a:gs>
                  <a:gs pos="66000">
                    <a:schemeClr val="bg1">
                      <a:alpha val="20000"/>
                    </a:schemeClr>
                  </a:gs>
                  <a:gs pos="97000">
                    <a:schemeClr val="bg1">
                      <a:alpha val="400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63" name="Freeform 12"/>
              <p:cNvSpPr>
                <a:spLocks/>
              </p:cNvSpPr>
              <p:nvPr/>
            </p:nvSpPr>
            <p:spPr bwMode="auto">
              <a:xfrm>
                <a:off x="1846263" y="3057525"/>
                <a:ext cx="1943100" cy="1120775"/>
              </a:xfrm>
              <a:custGeom>
                <a:avLst/>
                <a:gdLst/>
                <a:ahLst/>
                <a:cxnLst>
                  <a:cxn ang="0">
                    <a:pos x="404" y="0"/>
                  </a:cxn>
                  <a:cxn ang="0">
                    <a:pos x="990" y="0"/>
                  </a:cxn>
                  <a:cxn ang="0">
                    <a:pos x="1224" y="331"/>
                  </a:cxn>
                  <a:cxn ang="0">
                    <a:pos x="870" y="706"/>
                  </a:cxn>
                  <a:cxn ang="0">
                    <a:pos x="199" y="706"/>
                  </a:cxn>
                  <a:cxn ang="0">
                    <a:pos x="0" y="331"/>
                  </a:cxn>
                  <a:cxn ang="0">
                    <a:pos x="404" y="0"/>
                  </a:cxn>
                </a:cxnLst>
                <a:rect l="0" t="0" r="r" b="b"/>
                <a:pathLst>
                  <a:path w="1224" h="706">
                    <a:moveTo>
                      <a:pt x="404" y="0"/>
                    </a:moveTo>
                    <a:lnTo>
                      <a:pt x="990" y="0"/>
                    </a:lnTo>
                    <a:lnTo>
                      <a:pt x="1224" y="331"/>
                    </a:lnTo>
                    <a:lnTo>
                      <a:pt x="870" y="706"/>
                    </a:lnTo>
                    <a:lnTo>
                      <a:pt x="199" y="706"/>
                    </a:lnTo>
                    <a:lnTo>
                      <a:pt x="0" y="331"/>
                    </a:lnTo>
                    <a:lnTo>
                      <a:pt x="404" y="0"/>
                    </a:lnTo>
                    <a:close/>
                  </a:path>
                </a:pathLst>
              </a:custGeom>
              <a:gradFill flip="none" rotWithShape="1">
                <a:gsLst>
                  <a:gs pos="12000">
                    <a:schemeClr val="bg1">
                      <a:alpha val="0"/>
                    </a:schemeClr>
                  </a:gs>
                  <a:gs pos="28000">
                    <a:schemeClr val="bg1">
                      <a:alpha val="0"/>
                    </a:schemeClr>
                  </a:gs>
                  <a:gs pos="68000">
                    <a:schemeClr val="bg1">
                      <a:alpha val="12000"/>
                    </a:schemeClr>
                  </a:gs>
                  <a:gs pos="82000">
                    <a:schemeClr val="bg1">
                      <a:alpha val="12000"/>
                    </a:schemeClr>
                  </a:gs>
                </a:gsLst>
                <a:lin ang="8100000" scaled="1"/>
                <a:tileRect/>
              </a:gradFill>
              <a:ln w="19050" cap="flat">
                <a:noFill/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2" name="任意多边形 51"/>
              <p:cNvSpPr/>
              <p:nvPr/>
            </p:nvSpPr>
            <p:spPr>
              <a:xfrm>
                <a:off x="1955800" y="3771900"/>
                <a:ext cx="933450" cy="393700"/>
              </a:xfrm>
              <a:custGeom>
                <a:avLst/>
                <a:gdLst>
                  <a:gd name="connsiteX0" fmla="*/ 0 w 933450"/>
                  <a:gd name="connsiteY0" fmla="*/ 0 h 393700"/>
                  <a:gd name="connsiteX1" fmla="*/ 209550 w 933450"/>
                  <a:gd name="connsiteY1" fmla="*/ 393700 h 393700"/>
                  <a:gd name="connsiteX2" fmla="*/ 933450 w 933450"/>
                  <a:gd name="connsiteY2" fmla="*/ 393700 h 393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33450" h="393700">
                    <a:moveTo>
                      <a:pt x="0" y="0"/>
                    </a:moveTo>
                    <a:lnTo>
                      <a:pt x="209550" y="393700"/>
                    </a:lnTo>
                    <a:lnTo>
                      <a:pt x="933450" y="393700"/>
                    </a:lnTo>
                  </a:path>
                </a:pathLst>
              </a:custGeom>
              <a:ln w="12700">
                <a:gradFill flip="none" rotWithShape="1">
                  <a:gsLst>
                    <a:gs pos="0">
                      <a:schemeClr val="bg1">
                        <a:alpha val="0"/>
                      </a:schemeClr>
                    </a:gs>
                    <a:gs pos="14000">
                      <a:schemeClr val="bg1"/>
                    </a:gs>
                    <a:gs pos="5200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grpSp>
          <p:nvGrpSpPr>
            <p:cNvPr id="6" name="组合 79"/>
            <p:cNvGrpSpPr>
              <a:grpSpLocks/>
            </p:cNvGrpSpPr>
            <p:nvPr/>
          </p:nvGrpSpPr>
          <p:grpSpPr bwMode="auto">
            <a:xfrm>
              <a:off x="3232152" y="3695700"/>
              <a:ext cx="2635248" cy="1889760"/>
              <a:chOff x="3232152" y="3695700"/>
              <a:chExt cx="2635248" cy="1889760"/>
            </a:xfrm>
          </p:grpSpPr>
          <p:sp>
            <p:nvSpPr>
              <p:cNvPr id="68" name="椭圆 10"/>
              <p:cNvSpPr>
                <a:spLocks noChangeArrowheads="1"/>
              </p:cNvSpPr>
              <p:nvPr/>
            </p:nvSpPr>
            <p:spPr bwMode="auto">
              <a:xfrm>
                <a:off x="3232152" y="3803650"/>
                <a:ext cx="2635248" cy="1781810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>
                <a:glow rad="127000">
                  <a:srgbClr val="F79524">
                    <a:alpha val="0"/>
                  </a:srgbClr>
                </a:glow>
                <a:outerShdw dist="107763" dir="2700000" algn="ctr" rotWithShape="0">
                  <a:srgbClr val="535455"/>
                </a:outerShdw>
                <a:softEdge rad="368300"/>
              </a:effectLst>
              <a:extLst/>
            </p:spPr>
            <p:txBody>
              <a:bodyPr wrap="none" lIns="92075" tIns="46038" rIns="92075" bIns="46038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kern="0">
                  <a:solidFill>
                    <a:sysClr val="windowText" lastClr="000000"/>
                  </a:solidFill>
                  <a:ea typeface="宋体" pitchFamily="2" charset="-122"/>
                </a:endParaRPr>
              </a:p>
            </p:txBody>
          </p:sp>
          <p:sp>
            <p:nvSpPr>
              <p:cNvPr id="9326" name="Freeform 25"/>
              <p:cNvSpPr>
                <a:spLocks/>
              </p:cNvSpPr>
              <p:nvPr/>
            </p:nvSpPr>
            <p:spPr bwMode="auto">
              <a:xfrm>
                <a:off x="3540125" y="4324350"/>
                <a:ext cx="481012" cy="881063"/>
              </a:xfrm>
              <a:custGeom>
                <a:avLst/>
                <a:gdLst>
                  <a:gd name="T0" fmla="*/ 0 w 303"/>
                  <a:gd name="T1" fmla="*/ 0 h 555"/>
                  <a:gd name="T2" fmla="*/ 7937 w 303"/>
                  <a:gd name="T3" fmla="*/ 182563 h 555"/>
                  <a:gd name="T4" fmla="*/ 469900 w 303"/>
                  <a:gd name="T5" fmla="*/ 881063 h 555"/>
                  <a:gd name="T6" fmla="*/ 481012 w 303"/>
                  <a:gd name="T7" fmla="*/ 652463 h 555"/>
                  <a:gd name="T8" fmla="*/ 52387 w 303"/>
                  <a:gd name="T9" fmla="*/ 0 h 555"/>
                  <a:gd name="T10" fmla="*/ 0 w 303"/>
                  <a:gd name="T11" fmla="*/ 0 h 55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03" h="555">
                    <a:moveTo>
                      <a:pt x="0" y="0"/>
                    </a:moveTo>
                    <a:lnTo>
                      <a:pt x="5" y="115"/>
                    </a:lnTo>
                    <a:lnTo>
                      <a:pt x="296" y="555"/>
                    </a:lnTo>
                    <a:lnTo>
                      <a:pt x="303" y="411"/>
                    </a:lnTo>
                    <a:lnTo>
                      <a:pt x="33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C6305"/>
                  </a:gs>
                  <a:gs pos="32001">
                    <a:srgbClr val="0C6305"/>
                  </a:gs>
                  <a:gs pos="100000">
                    <a:srgbClr val="0F8406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5" cap="flat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327" name="Freeform 26"/>
              <p:cNvSpPr>
                <a:spLocks/>
              </p:cNvSpPr>
              <p:nvPr/>
            </p:nvSpPr>
            <p:spPr bwMode="auto">
              <a:xfrm>
                <a:off x="5154613" y="4337050"/>
                <a:ext cx="501650" cy="863600"/>
              </a:xfrm>
              <a:custGeom>
                <a:avLst/>
                <a:gdLst>
                  <a:gd name="T0" fmla="*/ 501650 w 316"/>
                  <a:gd name="T1" fmla="*/ 150813 h 544"/>
                  <a:gd name="T2" fmla="*/ 501650 w 316"/>
                  <a:gd name="T3" fmla="*/ 0 h 544"/>
                  <a:gd name="T4" fmla="*/ 454025 w 316"/>
                  <a:gd name="T5" fmla="*/ 0 h 544"/>
                  <a:gd name="T6" fmla="*/ 0 w 316"/>
                  <a:gd name="T7" fmla="*/ 649288 h 544"/>
                  <a:gd name="T8" fmla="*/ 7938 w 316"/>
                  <a:gd name="T9" fmla="*/ 690563 h 544"/>
                  <a:gd name="T10" fmla="*/ 14288 w 316"/>
                  <a:gd name="T11" fmla="*/ 863600 h 544"/>
                  <a:gd name="T12" fmla="*/ 501650 w 316"/>
                  <a:gd name="T13" fmla="*/ 150813 h 54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16" h="544">
                    <a:moveTo>
                      <a:pt x="316" y="95"/>
                    </a:moveTo>
                    <a:lnTo>
                      <a:pt x="316" y="0"/>
                    </a:lnTo>
                    <a:lnTo>
                      <a:pt x="286" y="0"/>
                    </a:lnTo>
                    <a:lnTo>
                      <a:pt x="0" y="409"/>
                    </a:lnTo>
                    <a:lnTo>
                      <a:pt x="5" y="435"/>
                    </a:lnTo>
                    <a:lnTo>
                      <a:pt x="9" y="544"/>
                    </a:lnTo>
                    <a:lnTo>
                      <a:pt x="316" y="95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94404"/>
                  </a:gs>
                  <a:gs pos="32001">
                    <a:srgbClr val="094404"/>
                  </a:gs>
                  <a:gs pos="100000">
                    <a:srgbClr val="0B6004"/>
                  </a:gs>
                </a:gsLst>
                <a:lin ang="81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5" cap="flat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328" name="Freeform 27"/>
              <p:cNvSpPr>
                <a:spLocks/>
              </p:cNvSpPr>
              <p:nvPr/>
            </p:nvSpPr>
            <p:spPr bwMode="auto">
              <a:xfrm>
                <a:off x="4003675" y="4983163"/>
                <a:ext cx="1165225" cy="217488"/>
              </a:xfrm>
              <a:custGeom>
                <a:avLst/>
                <a:gdLst>
                  <a:gd name="T0" fmla="*/ 11113 w 734"/>
                  <a:gd name="T1" fmla="*/ 0 h 137"/>
                  <a:gd name="T2" fmla="*/ 1150938 w 734"/>
                  <a:gd name="T3" fmla="*/ 3175 h 137"/>
                  <a:gd name="T4" fmla="*/ 1165225 w 734"/>
                  <a:gd name="T5" fmla="*/ 36513 h 137"/>
                  <a:gd name="T6" fmla="*/ 1165225 w 734"/>
                  <a:gd name="T7" fmla="*/ 217488 h 137"/>
                  <a:gd name="T8" fmla="*/ 0 w 734"/>
                  <a:gd name="T9" fmla="*/ 217488 h 137"/>
                  <a:gd name="T10" fmla="*/ 11113 w 734"/>
                  <a:gd name="T11" fmla="*/ 0 h 13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734" h="137">
                    <a:moveTo>
                      <a:pt x="7" y="0"/>
                    </a:moveTo>
                    <a:lnTo>
                      <a:pt x="725" y="2"/>
                    </a:lnTo>
                    <a:lnTo>
                      <a:pt x="734" y="23"/>
                    </a:lnTo>
                    <a:lnTo>
                      <a:pt x="734" y="137"/>
                    </a:lnTo>
                    <a:lnTo>
                      <a:pt x="0" y="137"/>
                    </a:lnTo>
                    <a:lnTo>
                      <a:pt x="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C6305"/>
                  </a:gs>
                  <a:gs pos="32001">
                    <a:srgbClr val="0C6305"/>
                  </a:gs>
                  <a:gs pos="100000">
                    <a:srgbClr val="129B07"/>
                  </a:gs>
                </a:gsLst>
                <a:lin ang="108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5" cap="flat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329" name="Freeform 15"/>
              <p:cNvSpPr>
                <a:spLocks/>
              </p:cNvSpPr>
              <p:nvPr/>
            </p:nvSpPr>
            <p:spPr bwMode="auto">
              <a:xfrm>
                <a:off x="3541713" y="3695700"/>
                <a:ext cx="2114550" cy="1331913"/>
              </a:xfrm>
              <a:custGeom>
                <a:avLst/>
                <a:gdLst>
                  <a:gd name="T0" fmla="*/ 555625 w 1332"/>
                  <a:gd name="T1" fmla="*/ 4763 h 839"/>
                  <a:gd name="T2" fmla="*/ 1541463 w 1332"/>
                  <a:gd name="T3" fmla="*/ 0 h 839"/>
                  <a:gd name="T4" fmla="*/ 2114550 w 1332"/>
                  <a:gd name="T5" fmla="*/ 641350 h 839"/>
                  <a:gd name="T6" fmla="*/ 1620838 w 1332"/>
                  <a:gd name="T7" fmla="*/ 1331913 h 839"/>
                  <a:gd name="T8" fmla="*/ 465138 w 1332"/>
                  <a:gd name="T9" fmla="*/ 1331913 h 839"/>
                  <a:gd name="T10" fmla="*/ 0 w 1332"/>
                  <a:gd name="T11" fmla="*/ 635000 h 839"/>
                  <a:gd name="T12" fmla="*/ 555625 w 1332"/>
                  <a:gd name="T13" fmla="*/ 4763 h 83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332" h="839">
                    <a:moveTo>
                      <a:pt x="350" y="3"/>
                    </a:moveTo>
                    <a:lnTo>
                      <a:pt x="971" y="0"/>
                    </a:lnTo>
                    <a:lnTo>
                      <a:pt x="1332" y="404"/>
                    </a:lnTo>
                    <a:lnTo>
                      <a:pt x="1021" y="839"/>
                    </a:lnTo>
                    <a:lnTo>
                      <a:pt x="293" y="839"/>
                    </a:lnTo>
                    <a:lnTo>
                      <a:pt x="0" y="400"/>
                    </a:lnTo>
                    <a:lnTo>
                      <a:pt x="350" y="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C6305"/>
                  </a:gs>
                  <a:gs pos="12000">
                    <a:srgbClr val="0C6305"/>
                  </a:gs>
                  <a:gs pos="28000">
                    <a:srgbClr val="0F8406"/>
                  </a:gs>
                  <a:gs pos="58000">
                    <a:srgbClr val="73BD29"/>
                  </a:gs>
                  <a:gs pos="100000">
                    <a:srgbClr val="BCEB6F"/>
                  </a:gs>
                </a:gsLst>
                <a:lin ang="81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5" cap="flat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" name="任意多边形 41"/>
              <p:cNvSpPr/>
              <p:nvPr/>
            </p:nvSpPr>
            <p:spPr>
              <a:xfrm>
                <a:off x="3725386" y="4581366"/>
                <a:ext cx="1183482" cy="447675"/>
              </a:xfrm>
              <a:custGeom>
                <a:avLst/>
                <a:gdLst>
                  <a:gd name="connsiteX0" fmla="*/ 0 w 1183482"/>
                  <a:gd name="connsiteY0" fmla="*/ 0 h 447675"/>
                  <a:gd name="connsiteX1" fmla="*/ 297657 w 1183482"/>
                  <a:gd name="connsiteY1" fmla="*/ 447675 h 447675"/>
                  <a:gd name="connsiteX2" fmla="*/ 1183482 w 1183482"/>
                  <a:gd name="connsiteY2" fmla="*/ 445294 h 447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83482" h="447675">
                    <a:moveTo>
                      <a:pt x="0" y="0"/>
                    </a:moveTo>
                    <a:lnTo>
                      <a:pt x="297657" y="447675"/>
                    </a:lnTo>
                    <a:lnTo>
                      <a:pt x="1183482" y="445294"/>
                    </a:lnTo>
                  </a:path>
                </a:pathLst>
              </a:custGeom>
              <a:ln w="12700">
                <a:gradFill flip="none" rotWithShape="1">
                  <a:gsLst>
                    <a:gs pos="0">
                      <a:schemeClr val="bg1">
                        <a:alpha val="0"/>
                      </a:schemeClr>
                    </a:gs>
                    <a:gs pos="14000">
                      <a:schemeClr val="bg1"/>
                    </a:gs>
                    <a:gs pos="5200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44" name="任意多边形 43"/>
              <p:cNvSpPr/>
              <p:nvPr/>
            </p:nvSpPr>
            <p:spPr>
              <a:xfrm>
                <a:off x="3808868" y="4762081"/>
                <a:ext cx="691769" cy="428409"/>
              </a:xfrm>
              <a:custGeom>
                <a:avLst/>
                <a:gdLst>
                  <a:gd name="connsiteX0" fmla="*/ 22225 w 476250"/>
                  <a:gd name="connsiteY0" fmla="*/ 0 h 282575"/>
                  <a:gd name="connsiteX1" fmla="*/ 142875 w 476250"/>
                  <a:gd name="connsiteY1" fmla="*/ 180975 h 282575"/>
                  <a:gd name="connsiteX2" fmla="*/ 473075 w 476250"/>
                  <a:gd name="connsiteY2" fmla="*/ 177800 h 282575"/>
                  <a:gd name="connsiteX3" fmla="*/ 476250 w 476250"/>
                  <a:gd name="connsiteY3" fmla="*/ 282575 h 282575"/>
                  <a:gd name="connsiteX4" fmla="*/ 130175 w 476250"/>
                  <a:gd name="connsiteY4" fmla="*/ 282575 h 282575"/>
                  <a:gd name="connsiteX5" fmla="*/ 0 w 476250"/>
                  <a:gd name="connsiteY5" fmla="*/ 82550 h 282575"/>
                  <a:gd name="connsiteX6" fmla="*/ 22225 w 476250"/>
                  <a:gd name="connsiteY6" fmla="*/ 0 h 282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76250" h="282575">
                    <a:moveTo>
                      <a:pt x="22225" y="0"/>
                    </a:moveTo>
                    <a:lnTo>
                      <a:pt x="142875" y="180975"/>
                    </a:lnTo>
                    <a:lnTo>
                      <a:pt x="473075" y="177800"/>
                    </a:lnTo>
                    <a:cubicBezTo>
                      <a:pt x="474133" y="212725"/>
                      <a:pt x="475192" y="247650"/>
                      <a:pt x="476250" y="282575"/>
                    </a:cubicBezTo>
                    <a:lnTo>
                      <a:pt x="130175" y="282575"/>
                    </a:lnTo>
                    <a:lnTo>
                      <a:pt x="0" y="82550"/>
                    </a:lnTo>
                    <a:lnTo>
                      <a:pt x="22225" y="0"/>
                    </a:lnTo>
                    <a:close/>
                  </a:path>
                </a:pathLst>
              </a:custGeom>
              <a:gradFill flip="none" rotWithShape="1">
                <a:gsLst>
                  <a:gs pos="20000">
                    <a:schemeClr val="bg1">
                      <a:alpha val="4000"/>
                    </a:schemeClr>
                  </a:gs>
                  <a:gs pos="66000">
                    <a:schemeClr val="bg1">
                      <a:alpha val="20000"/>
                    </a:schemeClr>
                  </a:gs>
                  <a:gs pos="97000">
                    <a:schemeClr val="bg1">
                      <a:alpha val="400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51" name="任意多边形 50"/>
              <p:cNvSpPr/>
              <p:nvPr/>
            </p:nvSpPr>
            <p:spPr>
              <a:xfrm>
                <a:off x="3994621" y="5029200"/>
                <a:ext cx="0" cy="152400"/>
              </a:xfrm>
              <a:custGeom>
                <a:avLst/>
                <a:gdLst>
                  <a:gd name="connsiteX0" fmla="*/ 0 w 0"/>
                  <a:gd name="connsiteY0" fmla="*/ 0 h 152400"/>
                  <a:gd name="connsiteX1" fmla="*/ 0 w 0"/>
                  <a:gd name="connsiteY1" fmla="*/ 15240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152400">
                    <a:moveTo>
                      <a:pt x="0" y="0"/>
                    </a:moveTo>
                    <a:lnTo>
                      <a:pt x="0" y="152400"/>
                    </a:lnTo>
                  </a:path>
                </a:pathLst>
              </a:custGeom>
              <a:ln>
                <a:gradFill flip="none" rotWithShape="1"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bg1"/>
                    </a:gs>
                  </a:gsLst>
                  <a:lin ang="162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64" name="Freeform 15" hidden="1"/>
              <p:cNvSpPr>
                <a:spLocks/>
              </p:cNvSpPr>
              <p:nvPr/>
            </p:nvSpPr>
            <p:spPr bwMode="auto">
              <a:xfrm>
                <a:off x="3541713" y="3695700"/>
                <a:ext cx="2114550" cy="1331913"/>
              </a:xfrm>
              <a:custGeom>
                <a:avLst/>
                <a:gdLst/>
                <a:ahLst/>
                <a:cxnLst>
                  <a:cxn ang="0">
                    <a:pos x="350" y="3"/>
                  </a:cxn>
                  <a:cxn ang="0">
                    <a:pos x="971" y="0"/>
                  </a:cxn>
                  <a:cxn ang="0">
                    <a:pos x="1332" y="404"/>
                  </a:cxn>
                  <a:cxn ang="0">
                    <a:pos x="1021" y="839"/>
                  </a:cxn>
                  <a:cxn ang="0">
                    <a:pos x="293" y="839"/>
                  </a:cxn>
                  <a:cxn ang="0">
                    <a:pos x="0" y="400"/>
                  </a:cxn>
                  <a:cxn ang="0">
                    <a:pos x="350" y="3"/>
                  </a:cxn>
                </a:cxnLst>
                <a:rect l="0" t="0" r="r" b="b"/>
                <a:pathLst>
                  <a:path w="1332" h="839">
                    <a:moveTo>
                      <a:pt x="350" y="3"/>
                    </a:moveTo>
                    <a:lnTo>
                      <a:pt x="971" y="0"/>
                    </a:lnTo>
                    <a:lnTo>
                      <a:pt x="1332" y="404"/>
                    </a:lnTo>
                    <a:lnTo>
                      <a:pt x="1021" y="839"/>
                    </a:lnTo>
                    <a:lnTo>
                      <a:pt x="293" y="839"/>
                    </a:lnTo>
                    <a:lnTo>
                      <a:pt x="0" y="400"/>
                    </a:lnTo>
                    <a:lnTo>
                      <a:pt x="350" y="3"/>
                    </a:lnTo>
                    <a:close/>
                  </a:path>
                </a:pathLst>
              </a:custGeom>
              <a:gradFill flip="none" rotWithShape="1">
                <a:gsLst>
                  <a:gs pos="12000">
                    <a:schemeClr val="bg1">
                      <a:alpha val="0"/>
                    </a:schemeClr>
                  </a:gs>
                  <a:gs pos="28000">
                    <a:schemeClr val="bg1">
                      <a:alpha val="0"/>
                    </a:schemeClr>
                  </a:gs>
                  <a:gs pos="68000">
                    <a:schemeClr val="bg1">
                      <a:alpha val="12000"/>
                    </a:schemeClr>
                  </a:gs>
                  <a:gs pos="82000">
                    <a:schemeClr val="bg1">
                      <a:alpha val="32000"/>
                    </a:schemeClr>
                  </a:gs>
                </a:gsLst>
                <a:lin ang="8100000" scaled="1"/>
                <a:tileRect/>
              </a:gradFill>
              <a:ln w="19050" cap="flat">
                <a:noFill/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grpSp>
          <p:nvGrpSpPr>
            <p:cNvPr id="7" name="组合 77"/>
            <p:cNvGrpSpPr>
              <a:grpSpLocks/>
            </p:cNvGrpSpPr>
            <p:nvPr/>
          </p:nvGrpSpPr>
          <p:grpSpPr bwMode="auto">
            <a:xfrm>
              <a:off x="3838575" y="1633538"/>
              <a:ext cx="1563687" cy="842962"/>
              <a:chOff x="3838575" y="1633538"/>
              <a:chExt cx="1563687" cy="842962"/>
            </a:xfrm>
          </p:grpSpPr>
          <p:sp>
            <p:nvSpPr>
              <p:cNvPr id="9309" name="任意多边形 35"/>
              <p:cNvSpPr>
                <a:spLocks/>
              </p:cNvSpPr>
              <p:nvPr/>
            </p:nvSpPr>
            <p:spPr bwMode="auto">
              <a:xfrm>
                <a:off x="5035044" y="1965325"/>
                <a:ext cx="365631" cy="508000"/>
              </a:xfrm>
              <a:custGeom>
                <a:avLst/>
                <a:gdLst>
                  <a:gd name="T0" fmla="*/ 372618 w 358775"/>
                  <a:gd name="T1" fmla="*/ 0 h 498475"/>
                  <a:gd name="T2" fmla="*/ 372618 w 358775"/>
                  <a:gd name="T3" fmla="*/ 108817 h 498475"/>
                  <a:gd name="T4" fmla="*/ 13190 w 358775"/>
                  <a:gd name="T5" fmla="*/ 517707 h 498475"/>
                  <a:gd name="T6" fmla="*/ 0 w 358775"/>
                  <a:gd name="T7" fmla="*/ 398997 h 498475"/>
                  <a:gd name="T8" fmla="*/ 56057 w 358775"/>
                  <a:gd name="T9" fmla="*/ 313263 h 498475"/>
                  <a:gd name="T10" fmla="*/ 326453 w 358775"/>
                  <a:gd name="T11" fmla="*/ 29677 h 498475"/>
                  <a:gd name="T12" fmla="*/ 372618 w 358775"/>
                  <a:gd name="T13" fmla="*/ 0 h 49847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58775" h="498475">
                    <a:moveTo>
                      <a:pt x="358775" y="0"/>
                    </a:moveTo>
                    <a:lnTo>
                      <a:pt x="358775" y="104775"/>
                    </a:lnTo>
                    <a:lnTo>
                      <a:pt x="12700" y="498475"/>
                    </a:lnTo>
                    <a:lnTo>
                      <a:pt x="0" y="384175"/>
                    </a:lnTo>
                    <a:lnTo>
                      <a:pt x="53975" y="301625"/>
                    </a:lnTo>
                    <a:lnTo>
                      <a:pt x="314325" y="28575"/>
                    </a:lnTo>
                    <a:lnTo>
                      <a:pt x="358775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94404"/>
                  </a:gs>
                  <a:gs pos="32001">
                    <a:srgbClr val="094404"/>
                  </a:gs>
                  <a:gs pos="100000">
                    <a:srgbClr val="0B6004"/>
                  </a:gs>
                </a:gsLst>
                <a:lin ang="81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5" cap="flat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310" name="任意多边形 32"/>
              <p:cNvSpPr>
                <a:spLocks/>
              </p:cNvSpPr>
              <p:nvPr/>
            </p:nvSpPr>
            <p:spPr bwMode="auto">
              <a:xfrm>
                <a:off x="3838575" y="1965325"/>
                <a:ext cx="346075" cy="508000"/>
              </a:xfrm>
              <a:custGeom>
                <a:avLst/>
                <a:gdLst>
                  <a:gd name="T0" fmla="*/ 3175 w 346075"/>
                  <a:gd name="T1" fmla="*/ 0 h 508000"/>
                  <a:gd name="T2" fmla="*/ 0 w 346075"/>
                  <a:gd name="T3" fmla="*/ 123825 h 508000"/>
                  <a:gd name="T4" fmla="*/ 336550 w 346075"/>
                  <a:gd name="T5" fmla="*/ 508000 h 508000"/>
                  <a:gd name="T6" fmla="*/ 346075 w 346075"/>
                  <a:gd name="T7" fmla="*/ 390525 h 508000"/>
                  <a:gd name="T8" fmla="*/ 3175 w 346075"/>
                  <a:gd name="T9" fmla="*/ 0 h 5080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46075" h="508000">
                    <a:moveTo>
                      <a:pt x="3175" y="0"/>
                    </a:moveTo>
                    <a:cubicBezTo>
                      <a:pt x="2117" y="41275"/>
                      <a:pt x="1058" y="82550"/>
                      <a:pt x="0" y="123825"/>
                    </a:cubicBezTo>
                    <a:lnTo>
                      <a:pt x="336550" y="508000"/>
                    </a:lnTo>
                    <a:lnTo>
                      <a:pt x="346075" y="390525"/>
                    </a:lnTo>
                    <a:lnTo>
                      <a:pt x="3175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C6305"/>
                  </a:gs>
                  <a:gs pos="32001">
                    <a:srgbClr val="0C6305"/>
                  </a:gs>
                  <a:gs pos="100000">
                    <a:srgbClr val="129B07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5" cap="flat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311" name="Freeform 9"/>
              <p:cNvSpPr>
                <a:spLocks/>
              </p:cNvSpPr>
              <p:nvPr/>
            </p:nvSpPr>
            <p:spPr bwMode="auto">
              <a:xfrm>
                <a:off x="4171950" y="2362200"/>
                <a:ext cx="881062" cy="109538"/>
              </a:xfrm>
              <a:custGeom>
                <a:avLst/>
                <a:gdLst>
                  <a:gd name="T0" fmla="*/ 11112 w 555"/>
                  <a:gd name="T1" fmla="*/ 0 h 69"/>
                  <a:gd name="T2" fmla="*/ 869950 w 555"/>
                  <a:gd name="T3" fmla="*/ 0 h 69"/>
                  <a:gd name="T4" fmla="*/ 881062 w 555"/>
                  <a:gd name="T5" fmla="*/ 109538 h 69"/>
                  <a:gd name="T6" fmla="*/ 0 w 555"/>
                  <a:gd name="T7" fmla="*/ 109538 h 69"/>
                  <a:gd name="T8" fmla="*/ 11112 w 555"/>
                  <a:gd name="T9" fmla="*/ 0 h 6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55" h="69">
                    <a:moveTo>
                      <a:pt x="7" y="0"/>
                    </a:moveTo>
                    <a:lnTo>
                      <a:pt x="548" y="0"/>
                    </a:lnTo>
                    <a:lnTo>
                      <a:pt x="555" y="69"/>
                    </a:lnTo>
                    <a:lnTo>
                      <a:pt x="0" y="69"/>
                    </a:lnTo>
                    <a:lnTo>
                      <a:pt x="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A5404"/>
                  </a:gs>
                  <a:gs pos="32001">
                    <a:srgbClr val="0A5404"/>
                  </a:gs>
                  <a:gs pos="100000">
                    <a:srgbClr val="109006"/>
                  </a:gs>
                </a:gsLst>
                <a:lin ang="108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5" cap="flat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312" name="Freeform 6"/>
              <p:cNvSpPr>
                <a:spLocks/>
              </p:cNvSpPr>
              <p:nvPr/>
            </p:nvSpPr>
            <p:spPr bwMode="auto">
              <a:xfrm>
                <a:off x="3838575" y="1633538"/>
                <a:ext cx="1563687" cy="735013"/>
              </a:xfrm>
              <a:custGeom>
                <a:avLst/>
                <a:gdLst>
                  <a:gd name="T0" fmla="*/ 415925 w 985"/>
                  <a:gd name="T1" fmla="*/ 0 h 463"/>
                  <a:gd name="T2" fmla="*/ 1169987 w 985"/>
                  <a:gd name="T3" fmla="*/ 0 h 463"/>
                  <a:gd name="T4" fmla="*/ 1563687 w 985"/>
                  <a:gd name="T5" fmla="*/ 333375 h 463"/>
                  <a:gd name="T6" fmla="*/ 1203325 w 985"/>
                  <a:gd name="T7" fmla="*/ 735013 h 463"/>
                  <a:gd name="T8" fmla="*/ 344487 w 985"/>
                  <a:gd name="T9" fmla="*/ 735013 h 463"/>
                  <a:gd name="T10" fmla="*/ 0 w 985"/>
                  <a:gd name="T11" fmla="*/ 333375 h 463"/>
                  <a:gd name="T12" fmla="*/ 415925 w 985"/>
                  <a:gd name="T13" fmla="*/ 0 h 46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85" h="463">
                    <a:moveTo>
                      <a:pt x="262" y="0"/>
                    </a:moveTo>
                    <a:lnTo>
                      <a:pt x="737" y="0"/>
                    </a:lnTo>
                    <a:lnTo>
                      <a:pt x="985" y="210"/>
                    </a:lnTo>
                    <a:lnTo>
                      <a:pt x="758" y="463"/>
                    </a:lnTo>
                    <a:lnTo>
                      <a:pt x="217" y="463"/>
                    </a:lnTo>
                    <a:lnTo>
                      <a:pt x="0" y="210"/>
                    </a:lnTo>
                    <a:lnTo>
                      <a:pt x="262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C6305"/>
                  </a:gs>
                  <a:gs pos="12000">
                    <a:srgbClr val="0C6305"/>
                  </a:gs>
                  <a:gs pos="28000">
                    <a:srgbClr val="0F8406"/>
                  </a:gs>
                  <a:gs pos="58000">
                    <a:srgbClr val="73BD29"/>
                  </a:gs>
                  <a:gs pos="100000">
                    <a:srgbClr val="BCEB6F"/>
                  </a:gs>
                </a:gsLst>
                <a:lin ang="81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5" cap="flat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8" name="任意多边形 47"/>
              <p:cNvSpPr/>
              <p:nvPr/>
            </p:nvSpPr>
            <p:spPr>
              <a:xfrm>
                <a:off x="3980243" y="2137298"/>
                <a:ext cx="652060" cy="332278"/>
              </a:xfrm>
              <a:custGeom>
                <a:avLst/>
                <a:gdLst>
                  <a:gd name="connsiteX0" fmla="*/ 0 w 650875"/>
                  <a:gd name="connsiteY0" fmla="*/ 0 h 333375"/>
                  <a:gd name="connsiteX1" fmla="*/ 203200 w 650875"/>
                  <a:gd name="connsiteY1" fmla="*/ 231775 h 333375"/>
                  <a:gd name="connsiteX2" fmla="*/ 647700 w 650875"/>
                  <a:gd name="connsiteY2" fmla="*/ 231775 h 333375"/>
                  <a:gd name="connsiteX3" fmla="*/ 650875 w 650875"/>
                  <a:gd name="connsiteY3" fmla="*/ 333375 h 333375"/>
                  <a:gd name="connsiteX4" fmla="*/ 193675 w 650875"/>
                  <a:gd name="connsiteY4" fmla="*/ 333375 h 333375"/>
                  <a:gd name="connsiteX5" fmla="*/ 12700 w 650875"/>
                  <a:gd name="connsiteY5" fmla="*/ 127000 h 333375"/>
                  <a:gd name="connsiteX6" fmla="*/ 0 w 650875"/>
                  <a:gd name="connsiteY6" fmla="*/ 0 h 333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50875" h="333375">
                    <a:moveTo>
                      <a:pt x="0" y="0"/>
                    </a:moveTo>
                    <a:lnTo>
                      <a:pt x="203200" y="231775"/>
                    </a:lnTo>
                    <a:lnTo>
                      <a:pt x="647700" y="231775"/>
                    </a:lnTo>
                    <a:cubicBezTo>
                      <a:pt x="648758" y="265642"/>
                      <a:pt x="649817" y="299508"/>
                      <a:pt x="650875" y="333375"/>
                    </a:cubicBezTo>
                    <a:lnTo>
                      <a:pt x="193675" y="333375"/>
                    </a:lnTo>
                    <a:lnTo>
                      <a:pt x="12700" y="127000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20000">
                    <a:schemeClr val="bg1">
                      <a:alpha val="4000"/>
                    </a:schemeClr>
                  </a:gs>
                  <a:gs pos="66000">
                    <a:schemeClr val="bg1">
                      <a:alpha val="20000"/>
                    </a:schemeClr>
                  </a:gs>
                  <a:gs pos="97000">
                    <a:schemeClr val="bg1">
                      <a:alpha val="400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67" name="Freeform 6"/>
              <p:cNvSpPr>
                <a:spLocks/>
              </p:cNvSpPr>
              <p:nvPr/>
            </p:nvSpPr>
            <p:spPr bwMode="auto">
              <a:xfrm>
                <a:off x="3838575" y="1633538"/>
                <a:ext cx="1563687" cy="735013"/>
              </a:xfrm>
              <a:custGeom>
                <a:avLst/>
                <a:gdLst/>
                <a:ahLst/>
                <a:cxnLst>
                  <a:cxn ang="0">
                    <a:pos x="262" y="0"/>
                  </a:cxn>
                  <a:cxn ang="0">
                    <a:pos x="737" y="0"/>
                  </a:cxn>
                  <a:cxn ang="0">
                    <a:pos x="985" y="210"/>
                  </a:cxn>
                  <a:cxn ang="0">
                    <a:pos x="758" y="463"/>
                  </a:cxn>
                  <a:cxn ang="0">
                    <a:pos x="217" y="463"/>
                  </a:cxn>
                  <a:cxn ang="0">
                    <a:pos x="0" y="210"/>
                  </a:cxn>
                  <a:cxn ang="0">
                    <a:pos x="262" y="0"/>
                  </a:cxn>
                </a:cxnLst>
                <a:rect l="0" t="0" r="r" b="b"/>
                <a:pathLst>
                  <a:path w="985" h="463">
                    <a:moveTo>
                      <a:pt x="262" y="0"/>
                    </a:moveTo>
                    <a:lnTo>
                      <a:pt x="737" y="0"/>
                    </a:lnTo>
                    <a:lnTo>
                      <a:pt x="985" y="210"/>
                    </a:lnTo>
                    <a:lnTo>
                      <a:pt x="758" y="463"/>
                    </a:lnTo>
                    <a:lnTo>
                      <a:pt x="217" y="463"/>
                    </a:lnTo>
                    <a:lnTo>
                      <a:pt x="0" y="210"/>
                    </a:lnTo>
                    <a:lnTo>
                      <a:pt x="262" y="0"/>
                    </a:lnTo>
                    <a:close/>
                  </a:path>
                </a:pathLst>
              </a:custGeom>
              <a:gradFill flip="none" rotWithShape="1">
                <a:gsLst>
                  <a:gs pos="23000">
                    <a:schemeClr val="bg1">
                      <a:alpha val="0"/>
                    </a:schemeClr>
                  </a:gs>
                  <a:gs pos="44000">
                    <a:schemeClr val="bg1">
                      <a:alpha val="0"/>
                    </a:schemeClr>
                  </a:gs>
                  <a:gs pos="68000">
                    <a:schemeClr val="bg1">
                      <a:alpha val="12000"/>
                    </a:schemeClr>
                  </a:gs>
                  <a:gs pos="79000">
                    <a:schemeClr val="bg1">
                      <a:alpha val="12000"/>
                    </a:schemeClr>
                  </a:gs>
                </a:gsLst>
                <a:lin ang="8100000" scaled="1"/>
                <a:tileRect/>
              </a:gradFill>
              <a:ln w="19050" cap="flat">
                <a:noFill/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dirty="0"/>
              </a:p>
            </p:txBody>
          </p:sp>
          <p:sp>
            <p:nvSpPr>
              <p:cNvPr id="47" name="任意多边形 46"/>
              <p:cNvSpPr/>
              <p:nvPr/>
            </p:nvSpPr>
            <p:spPr>
              <a:xfrm>
                <a:off x="3962402" y="2108201"/>
                <a:ext cx="762000" cy="257175"/>
              </a:xfrm>
              <a:custGeom>
                <a:avLst/>
                <a:gdLst>
                  <a:gd name="connsiteX0" fmla="*/ 0 w 762000"/>
                  <a:gd name="connsiteY0" fmla="*/ 0 h 257175"/>
                  <a:gd name="connsiteX1" fmla="*/ 223837 w 762000"/>
                  <a:gd name="connsiteY1" fmla="*/ 257175 h 257175"/>
                  <a:gd name="connsiteX2" fmla="*/ 762000 w 762000"/>
                  <a:gd name="connsiteY2" fmla="*/ 257175 h 257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62000" h="257175">
                    <a:moveTo>
                      <a:pt x="0" y="0"/>
                    </a:moveTo>
                    <a:lnTo>
                      <a:pt x="223837" y="257175"/>
                    </a:lnTo>
                    <a:lnTo>
                      <a:pt x="762000" y="257175"/>
                    </a:lnTo>
                  </a:path>
                </a:pathLst>
              </a:custGeom>
              <a:ln w="9525">
                <a:gradFill flip="none" rotWithShape="1">
                  <a:gsLst>
                    <a:gs pos="12000">
                      <a:schemeClr val="bg1">
                        <a:alpha val="0"/>
                      </a:schemeClr>
                    </a:gs>
                    <a:gs pos="31000">
                      <a:schemeClr val="bg1"/>
                    </a:gs>
                    <a:gs pos="52000">
                      <a:schemeClr val="bg1"/>
                    </a:gs>
                    <a:gs pos="77000">
                      <a:schemeClr val="bg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49" name="任意多边形 48"/>
              <p:cNvSpPr/>
              <p:nvPr/>
            </p:nvSpPr>
            <p:spPr>
              <a:xfrm>
                <a:off x="4174331" y="2366963"/>
                <a:ext cx="11907" cy="109537"/>
              </a:xfrm>
              <a:custGeom>
                <a:avLst/>
                <a:gdLst>
                  <a:gd name="connsiteX0" fmla="*/ 11907 w 11907"/>
                  <a:gd name="connsiteY0" fmla="*/ 0 h 109537"/>
                  <a:gd name="connsiteX1" fmla="*/ 0 w 11907"/>
                  <a:gd name="connsiteY1" fmla="*/ 109537 h 1095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907" h="109537">
                    <a:moveTo>
                      <a:pt x="11907" y="0"/>
                    </a:moveTo>
                    <a:lnTo>
                      <a:pt x="0" y="109537"/>
                    </a:lnTo>
                  </a:path>
                </a:pathLst>
              </a:custGeom>
              <a:ln w="6350">
                <a:gradFill flip="none" rotWithShape="1"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bg1"/>
                    </a:gs>
                  </a:gsLst>
                  <a:lin ang="162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grpSp>
          <p:nvGrpSpPr>
            <p:cNvPr id="8" name="组合 75"/>
            <p:cNvGrpSpPr>
              <a:grpSpLocks/>
            </p:cNvGrpSpPr>
            <p:nvPr/>
          </p:nvGrpSpPr>
          <p:grpSpPr bwMode="auto">
            <a:xfrm>
              <a:off x="5248275" y="2016125"/>
              <a:ext cx="1679575" cy="993775"/>
              <a:chOff x="5248275" y="2016125"/>
              <a:chExt cx="1679575" cy="993775"/>
            </a:xfrm>
          </p:grpSpPr>
          <p:sp>
            <p:nvSpPr>
              <p:cNvPr id="9295" name="Freeform 20"/>
              <p:cNvSpPr>
                <a:spLocks/>
              </p:cNvSpPr>
              <p:nvPr/>
            </p:nvSpPr>
            <p:spPr bwMode="auto">
              <a:xfrm>
                <a:off x="5254625" y="2417763"/>
                <a:ext cx="498475" cy="585788"/>
              </a:xfrm>
              <a:custGeom>
                <a:avLst/>
                <a:gdLst>
                  <a:gd name="T0" fmla="*/ 0 w 314"/>
                  <a:gd name="T1" fmla="*/ 0 h 369"/>
                  <a:gd name="T2" fmla="*/ 0 w 314"/>
                  <a:gd name="T3" fmla="*/ 153988 h 369"/>
                  <a:gd name="T4" fmla="*/ 479425 w 314"/>
                  <a:gd name="T5" fmla="*/ 585788 h 369"/>
                  <a:gd name="T6" fmla="*/ 498475 w 314"/>
                  <a:gd name="T7" fmla="*/ 417513 h 369"/>
                  <a:gd name="T8" fmla="*/ 41275 w 314"/>
                  <a:gd name="T9" fmla="*/ 0 h 369"/>
                  <a:gd name="T10" fmla="*/ 0 w 314"/>
                  <a:gd name="T11" fmla="*/ 0 h 36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14" h="369">
                    <a:moveTo>
                      <a:pt x="0" y="0"/>
                    </a:moveTo>
                    <a:lnTo>
                      <a:pt x="0" y="97"/>
                    </a:lnTo>
                    <a:lnTo>
                      <a:pt x="302" y="369"/>
                    </a:lnTo>
                    <a:lnTo>
                      <a:pt x="314" y="263"/>
                    </a:lnTo>
                    <a:lnTo>
                      <a:pt x="26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C6305"/>
                  </a:gs>
                  <a:gs pos="32001">
                    <a:srgbClr val="0C6305"/>
                  </a:gs>
                  <a:gs pos="100000">
                    <a:srgbClr val="0F8406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5" cap="flat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96" name="Freeform 19"/>
              <p:cNvSpPr>
                <a:spLocks/>
              </p:cNvSpPr>
              <p:nvPr/>
            </p:nvSpPr>
            <p:spPr bwMode="auto">
              <a:xfrm>
                <a:off x="6602413" y="2403475"/>
                <a:ext cx="322262" cy="601663"/>
              </a:xfrm>
              <a:custGeom>
                <a:avLst/>
                <a:gdLst>
                  <a:gd name="T0" fmla="*/ 322262 w 203"/>
                  <a:gd name="T1" fmla="*/ 125481 h 374"/>
                  <a:gd name="T2" fmla="*/ 322262 w 203"/>
                  <a:gd name="T3" fmla="*/ 0 h 374"/>
                  <a:gd name="T4" fmla="*/ 261937 w 203"/>
                  <a:gd name="T5" fmla="*/ 0 h 374"/>
                  <a:gd name="T6" fmla="*/ 0 w 203"/>
                  <a:gd name="T7" fmla="*/ 407007 h 374"/>
                  <a:gd name="T8" fmla="*/ 7937 w 203"/>
                  <a:gd name="T9" fmla="*/ 487444 h 374"/>
                  <a:gd name="T10" fmla="*/ 11112 w 203"/>
                  <a:gd name="T11" fmla="*/ 601663 h 374"/>
                  <a:gd name="T12" fmla="*/ 322262 w 203"/>
                  <a:gd name="T13" fmla="*/ 125481 h 37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03" h="374">
                    <a:moveTo>
                      <a:pt x="203" y="78"/>
                    </a:moveTo>
                    <a:lnTo>
                      <a:pt x="203" y="0"/>
                    </a:lnTo>
                    <a:lnTo>
                      <a:pt x="165" y="0"/>
                    </a:lnTo>
                    <a:lnTo>
                      <a:pt x="0" y="253"/>
                    </a:lnTo>
                    <a:lnTo>
                      <a:pt x="5" y="303"/>
                    </a:lnTo>
                    <a:lnTo>
                      <a:pt x="7" y="374"/>
                    </a:lnTo>
                    <a:lnTo>
                      <a:pt x="203" y="78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94404"/>
                  </a:gs>
                  <a:gs pos="32001">
                    <a:srgbClr val="094404"/>
                  </a:gs>
                  <a:gs pos="100000">
                    <a:srgbClr val="0B6004"/>
                  </a:gs>
                </a:gsLst>
                <a:lin ang="81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5" cap="flat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97" name="Freeform 21"/>
              <p:cNvSpPr>
                <a:spLocks/>
              </p:cNvSpPr>
              <p:nvPr/>
            </p:nvSpPr>
            <p:spPr bwMode="auto">
              <a:xfrm>
                <a:off x="5730875" y="2803525"/>
                <a:ext cx="885825" cy="206375"/>
              </a:xfrm>
              <a:custGeom>
                <a:avLst/>
                <a:gdLst>
                  <a:gd name="T0" fmla="*/ 877888 w 558"/>
                  <a:gd name="T1" fmla="*/ 0 h 130"/>
                  <a:gd name="T2" fmla="*/ 11113 w 558"/>
                  <a:gd name="T3" fmla="*/ 33338 h 130"/>
                  <a:gd name="T4" fmla="*/ 0 w 558"/>
                  <a:gd name="T5" fmla="*/ 192088 h 130"/>
                  <a:gd name="T6" fmla="*/ 885825 w 558"/>
                  <a:gd name="T7" fmla="*/ 206375 h 130"/>
                  <a:gd name="T8" fmla="*/ 877888 w 558"/>
                  <a:gd name="T9" fmla="*/ 0 h 13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58" h="130">
                    <a:moveTo>
                      <a:pt x="553" y="0"/>
                    </a:moveTo>
                    <a:lnTo>
                      <a:pt x="7" y="21"/>
                    </a:lnTo>
                    <a:lnTo>
                      <a:pt x="0" y="121"/>
                    </a:lnTo>
                    <a:lnTo>
                      <a:pt x="558" y="130"/>
                    </a:lnTo>
                    <a:lnTo>
                      <a:pt x="553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C6305"/>
                  </a:gs>
                  <a:gs pos="32001">
                    <a:srgbClr val="0C6305"/>
                  </a:gs>
                  <a:gs pos="100000">
                    <a:srgbClr val="129B07"/>
                  </a:gs>
                </a:gsLst>
                <a:lin ang="108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5" cap="flat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98" name="Freeform 14"/>
              <p:cNvSpPr>
                <a:spLocks/>
              </p:cNvSpPr>
              <p:nvPr/>
            </p:nvSpPr>
            <p:spPr bwMode="auto">
              <a:xfrm>
                <a:off x="5248275" y="2016125"/>
                <a:ext cx="1679575" cy="866775"/>
              </a:xfrm>
              <a:custGeom>
                <a:avLst/>
                <a:gdLst>
                  <a:gd name="T0" fmla="*/ 374650 w 1058"/>
                  <a:gd name="T1" fmla="*/ 7938 h 546"/>
                  <a:gd name="T2" fmla="*/ 1166813 w 1058"/>
                  <a:gd name="T3" fmla="*/ 0 h 546"/>
                  <a:gd name="T4" fmla="*/ 1679575 w 1058"/>
                  <a:gd name="T5" fmla="*/ 385763 h 546"/>
                  <a:gd name="T6" fmla="*/ 1365250 w 1058"/>
                  <a:gd name="T7" fmla="*/ 866775 h 546"/>
                  <a:gd name="T8" fmla="*/ 495300 w 1058"/>
                  <a:gd name="T9" fmla="*/ 866775 h 546"/>
                  <a:gd name="T10" fmla="*/ 0 w 1058"/>
                  <a:gd name="T11" fmla="*/ 407988 h 546"/>
                  <a:gd name="T12" fmla="*/ 374650 w 1058"/>
                  <a:gd name="T13" fmla="*/ 7938 h 54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058" h="546">
                    <a:moveTo>
                      <a:pt x="236" y="5"/>
                    </a:moveTo>
                    <a:lnTo>
                      <a:pt x="735" y="0"/>
                    </a:lnTo>
                    <a:lnTo>
                      <a:pt x="1058" y="243"/>
                    </a:lnTo>
                    <a:lnTo>
                      <a:pt x="860" y="546"/>
                    </a:lnTo>
                    <a:lnTo>
                      <a:pt x="312" y="546"/>
                    </a:lnTo>
                    <a:lnTo>
                      <a:pt x="0" y="257"/>
                    </a:lnTo>
                    <a:lnTo>
                      <a:pt x="236" y="5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C6305"/>
                  </a:gs>
                  <a:gs pos="12000">
                    <a:srgbClr val="0C6305"/>
                  </a:gs>
                  <a:gs pos="28000">
                    <a:srgbClr val="0F8406"/>
                  </a:gs>
                  <a:gs pos="58000">
                    <a:srgbClr val="73BD29"/>
                  </a:gs>
                  <a:gs pos="100000">
                    <a:srgbClr val="BCEB6F"/>
                  </a:gs>
                </a:gsLst>
                <a:lin ang="81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5" cap="flat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" name="任意多边形 56"/>
              <p:cNvSpPr/>
              <p:nvPr/>
            </p:nvSpPr>
            <p:spPr>
              <a:xfrm>
                <a:off x="5462008" y="2622130"/>
                <a:ext cx="748197" cy="382433"/>
              </a:xfrm>
              <a:custGeom>
                <a:avLst/>
                <a:gdLst>
                  <a:gd name="connsiteX0" fmla="*/ 0 w 749300"/>
                  <a:gd name="connsiteY0" fmla="*/ 127000 h 381000"/>
                  <a:gd name="connsiteX1" fmla="*/ 279400 w 749300"/>
                  <a:gd name="connsiteY1" fmla="*/ 381000 h 381000"/>
                  <a:gd name="connsiteX2" fmla="*/ 749300 w 749300"/>
                  <a:gd name="connsiteY2" fmla="*/ 381000 h 381000"/>
                  <a:gd name="connsiteX3" fmla="*/ 749300 w 749300"/>
                  <a:gd name="connsiteY3" fmla="*/ 260350 h 381000"/>
                  <a:gd name="connsiteX4" fmla="*/ 285750 w 749300"/>
                  <a:gd name="connsiteY4" fmla="*/ 260350 h 381000"/>
                  <a:gd name="connsiteX5" fmla="*/ 0 w 749300"/>
                  <a:gd name="connsiteY5" fmla="*/ 0 h 381000"/>
                  <a:gd name="connsiteX6" fmla="*/ 0 w 749300"/>
                  <a:gd name="connsiteY6" fmla="*/ 127000 h 381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49300" h="381000">
                    <a:moveTo>
                      <a:pt x="0" y="127000"/>
                    </a:moveTo>
                    <a:lnTo>
                      <a:pt x="279400" y="381000"/>
                    </a:lnTo>
                    <a:lnTo>
                      <a:pt x="749300" y="381000"/>
                    </a:lnTo>
                    <a:lnTo>
                      <a:pt x="749300" y="260350"/>
                    </a:lnTo>
                    <a:lnTo>
                      <a:pt x="285750" y="260350"/>
                    </a:lnTo>
                    <a:lnTo>
                      <a:pt x="0" y="0"/>
                    </a:lnTo>
                    <a:lnTo>
                      <a:pt x="0" y="127000"/>
                    </a:lnTo>
                    <a:close/>
                  </a:path>
                </a:pathLst>
              </a:custGeom>
              <a:gradFill flip="none" rotWithShape="1">
                <a:gsLst>
                  <a:gs pos="20000">
                    <a:schemeClr val="bg1">
                      <a:alpha val="4000"/>
                    </a:schemeClr>
                  </a:gs>
                  <a:gs pos="66000">
                    <a:schemeClr val="bg1">
                      <a:alpha val="20000"/>
                    </a:schemeClr>
                  </a:gs>
                  <a:gs pos="97000">
                    <a:schemeClr val="bg1">
                      <a:alpha val="400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66" name="Freeform 14"/>
              <p:cNvSpPr>
                <a:spLocks/>
              </p:cNvSpPr>
              <p:nvPr/>
            </p:nvSpPr>
            <p:spPr bwMode="auto">
              <a:xfrm>
                <a:off x="5248275" y="2016125"/>
                <a:ext cx="1679575" cy="866775"/>
              </a:xfrm>
              <a:custGeom>
                <a:avLst/>
                <a:gdLst/>
                <a:ahLst/>
                <a:cxnLst>
                  <a:cxn ang="0">
                    <a:pos x="236" y="5"/>
                  </a:cxn>
                  <a:cxn ang="0">
                    <a:pos x="735" y="0"/>
                  </a:cxn>
                  <a:cxn ang="0">
                    <a:pos x="1058" y="243"/>
                  </a:cxn>
                  <a:cxn ang="0">
                    <a:pos x="860" y="546"/>
                  </a:cxn>
                  <a:cxn ang="0">
                    <a:pos x="312" y="546"/>
                  </a:cxn>
                  <a:cxn ang="0">
                    <a:pos x="0" y="257"/>
                  </a:cxn>
                  <a:cxn ang="0">
                    <a:pos x="236" y="5"/>
                  </a:cxn>
                </a:cxnLst>
                <a:rect l="0" t="0" r="r" b="b"/>
                <a:pathLst>
                  <a:path w="1058" h="546">
                    <a:moveTo>
                      <a:pt x="236" y="5"/>
                    </a:moveTo>
                    <a:lnTo>
                      <a:pt x="735" y="0"/>
                    </a:lnTo>
                    <a:lnTo>
                      <a:pt x="1058" y="243"/>
                    </a:lnTo>
                    <a:lnTo>
                      <a:pt x="860" y="546"/>
                    </a:lnTo>
                    <a:lnTo>
                      <a:pt x="312" y="546"/>
                    </a:lnTo>
                    <a:lnTo>
                      <a:pt x="0" y="257"/>
                    </a:lnTo>
                    <a:lnTo>
                      <a:pt x="236" y="5"/>
                    </a:lnTo>
                    <a:close/>
                  </a:path>
                </a:pathLst>
              </a:custGeom>
              <a:gradFill flip="none" rotWithShape="1">
                <a:gsLst>
                  <a:gs pos="12000">
                    <a:schemeClr val="bg1">
                      <a:alpha val="0"/>
                    </a:schemeClr>
                  </a:gs>
                  <a:gs pos="28000">
                    <a:schemeClr val="bg1">
                      <a:alpha val="0"/>
                    </a:schemeClr>
                  </a:gs>
                  <a:gs pos="68000">
                    <a:schemeClr val="bg1">
                      <a:alpha val="12000"/>
                    </a:schemeClr>
                  </a:gs>
                  <a:gs pos="82000">
                    <a:schemeClr val="bg1">
                      <a:alpha val="12000"/>
                    </a:schemeClr>
                  </a:gs>
                </a:gsLst>
                <a:lin ang="8100000" scaled="1"/>
                <a:tileRect/>
              </a:gradFill>
              <a:ln w="19050" cap="flat">
                <a:noFill/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6" name="任意多边形 55"/>
              <p:cNvSpPr/>
              <p:nvPr/>
            </p:nvSpPr>
            <p:spPr>
              <a:xfrm>
                <a:off x="5454650" y="2609850"/>
                <a:ext cx="806450" cy="273050"/>
              </a:xfrm>
              <a:custGeom>
                <a:avLst/>
                <a:gdLst>
                  <a:gd name="connsiteX0" fmla="*/ 0 w 806450"/>
                  <a:gd name="connsiteY0" fmla="*/ 0 h 273050"/>
                  <a:gd name="connsiteX1" fmla="*/ 292100 w 806450"/>
                  <a:gd name="connsiteY1" fmla="*/ 273050 h 273050"/>
                  <a:gd name="connsiteX2" fmla="*/ 806450 w 806450"/>
                  <a:gd name="connsiteY2" fmla="*/ 273050 h 273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06450" h="273050">
                    <a:moveTo>
                      <a:pt x="0" y="0"/>
                    </a:moveTo>
                    <a:lnTo>
                      <a:pt x="292100" y="273050"/>
                    </a:lnTo>
                    <a:lnTo>
                      <a:pt x="806450" y="273050"/>
                    </a:lnTo>
                  </a:path>
                </a:pathLst>
              </a:custGeom>
              <a:ln w="9525">
                <a:gradFill flip="none" rotWithShape="1">
                  <a:gsLst>
                    <a:gs pos="8000">
                      <a:schemeClr val="bg1">
                        <a:alpha val="0"/>
                      </a:schemeClr>
                    </a:gs>
                    <a:gs pos="21000">
                      <a:schemeClr val="bg1"/>
                    </a:gs>
                    <a:gs pos="52000">
                      <a:schemeClr val="bg1"/>
                    </a:gs>
                    <a:gs pos="77000">
                      <a:schemeClr val="bg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58" name="任意多边形 57"/>
              <p:cNvSpPr/>
              <p:nvPr/>
            </p:nvSpPr>
            <p:spPr>
              <a:xfrm>
                <a:off x="5740400" y="2889250"/>
                <a:ext cx="6350" cy="107950"/>
              </a:xfrm>
              <a:custGeom>
                <a:avLst/>
                <a:gdLst>
                  <a:gd name="connsiteX0" fmla="*/ 6350 w 6350"/>
                  <a:gd name="connsiteY0" fmla="*/ 0 h 107950"/>
                  <a:gd name="connsiteX1" fmla="*/ 0 w 6350"/>
                  <a:gd name="connsiteY1" fmla="*/ 107950 h 107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350" h="107950">
                    <a:moveTo>
                      <a:pt x="6350" y="0"/>
                    </a:moveTo>
                    <a:lnTo>
                      <a:pt x="0" y="107950"/>
                    </a:lnTo>
                  </a:path>
                </a:pathLst>
              </a:custGeom>
              <a:ln w="6350">
                <a:gradFill flip="none" rotWithShape="1"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bg1"/>
                    </a:gs>
                  </a:gsLst>
                  <a:lin ang="162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grpSp>
          <p:nvGrpSpPr>
            <p:cNvPr id="9" name="组合 74"/>
            <p:cNvGrpSpPr>
              <a:grpSpLocks/>
            </p:cNvGrpSpPr>
            <p:nvPr/>
          </p:nvGrpSpPr>
          <p:grpSpPr bwMode="auto">
            <a:xfrm>
              <a:off x="5341938" y="3036888"/>
              <a:ext cx="1955800" cy="1293812"/>
              <a:chOff x="5341938" y="3036888"/>
              <a:chExt cx="1955800" cy="1293812"/>
            </a:xfrm>
          </p:grpSpPr>
          <p:sp>
            <p:nvSpPr>
              <p:cNvPr id="9281" name="Freeform 28"/>
              <p:cNvSpPr>
                <a:spLocks/>
              </p:cNvSpPr>
              <p:nvPr/>
            </p:nvSpPr>
            <p:spPr bwMode="auto">
              <a:xfrm>
                <a:off x="5341938" y="3565525"/>
                <a:ext cx="582612" cy="749300"/>
              </a:xfrm>
              <a:custGeom>
                <a:avLst/>
                <a:gdLst>
                  <a:gd name="T0" fmla="*/ 0 w 350"/>
                  <a:gd name="T1" fmla="*/ 0 h 472"/>
                  <a:gd name="T2" fmla="*/ 0 w 350"/>
                  <a:gd name="T3" fmla="*/ 130175 h 472"/>
                  <a:gd name="T4" fmla="*/ 582612 w 350"/>
                  <a:gd name="T5" fmla="*/ 749300 h 472"/>
                  <a:gd name="T6" fmla="*/ 582612 w 350"/>
                  <a:gd name="T7" fmla="*/ 565150 h 472"/>
                  <a:gd name="T8" fmla="*/ 31628 w 350"/>
                  <a:gd name="T9" fmla="*/ 0 h 472"/>
                  <a:gd name="T10" fmla="*/ 0 w 350"/>
                  <a:gd name="T11" fmla="*/ 0 h 47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50" h="472">
                    <a:moveTo>
                      <a:pt x="0" y="0"/>
                    </a:moveTo>
                    <a:lnTo>
                      <a:pt x="0" y="82"/>
                    </a:lnTo>
                    <a:lnTo>
                      <a:pt x="350" y="472"/>
                    </a:lnTo>
                    <a:lnTo>
                      <a:pt x="350" y="356"/>
                    </a:lnTo>
                    <a:lnTo>
                      <a:pt x="19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C6305"/>
                  </a:gs>
                  <a:gs pos="32001">
                    <a:srgbClr val="0C6305"/>
                  </a:gs>
                  <a:gs pos="100000">
                    <a:srgbClr val="0F8406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5" cap="flat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82" name="Freeform 29"/>
              <p:cNvSpPr>
                <a:spLocks/>
              </p:cNvSpPr>
              <p:nvPr/>
            </p:nvSpPr>
            <p:spPr bwMode="auto">
              <a:xfrm>
                <a:off x="6946901" y="3559175"/>
                <a:ext cx="344488" cy="749301"/>
              </a:xfrm>
              <a:custGeom>
                <a:avLst/>
                <a:gdLst>
                  <a:gd name="T0" fmla="*/ 344488 w 210"/>
                  <a:gd name="T1" fmla="*/ 0 h 463"/>
                  <a:gd name="T2" fmla="*/ 344488 w 210"/>
                  <a:gd name="T3" fmla="*/ 140797 h 463"/>
                  <a:gd name="T4" fmla="*/ 0 w 210"/>
                  <a:gd name="T5" fmla="*/ 749301 h 463"/>
                  <a:gd name="T6" fmla="*/ 0 w 210"/>
                  <a:gd name="T7" fmla="*/ 577755 h 463"/>
                  <a:gd name="T8" fmla="*/ 310039 w 210"/>
                  <a:gd name="T9" fmla="*/ 0 h 463"/>
                  <a:gd name="T10" fmla="*/ 344488 w 210"/>
                  <a:gd name="T11" fmla="*/ 0 h 46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10" h="463">
                    <a:moveTo>
                      <a:pt x="210" y="0"/>
                    </a:moveTo>
                    <a:lnTo>
                      <a:pt x="210" y="87"/>
                    </a:lnTo>
                    <a:lnTo>
                      <a:pt x="0" y="463"/>
                    </a:lnTo>
                    <a:lnTo>
                      <a:pt x="0" y="357"/>
                    </a:lnTo>
                    <a:lnTo>
                      <a:pt x="189" y="0"/>
                    </a:lnTo>
                    <a:lnTo>
                      <a:pt x="21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94404"/>
                  </a:gs>
                  <a:gs pos="32001">
                    <a:srgbClr val="094404"/>
                  </a:gs>
                  <a:gs pos="100000">
                    <a:srgbClr val="0B6004"/>
                  </a:gs>
                </a:gsLst>
                <a:lin ang="81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5" cap="flat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83" name="Freeform 30"/>
              <p:cNvSpPr>
                <a:spLocks/>
              </p:cNvSpPr>
              <p:nvPr/>
            </p:nvSpPr>
            <p:spPr bwMode="auto">
              <a:xfrm>
                <a:off x="5918200" y="4117975"/>
                <a:ext cx="1033462" cy="190500"/>
              </a:xfrm>
              <a:custGeom>
                <a:avLst/>
                <a:gdLst>
                  <a:gd name="T0" fmla="*/ 0 w 664"/>
                  <a:gd name="T1" fmla="*/ 190500 h 120"/>
                  <a:gd name="T2" fmla="*/ 1033462 w 664"/>
                  <a:gd name="T3" fmla="*/ 190500 h 120"/>
                  <a:gd name="T4" fmla="*/ 1033462 w 664"/>
                  <a:gd name="T5" fmla="*/ 0 h 120"/>
                  <a:gd name="T6" fmla="*/ 0 w 664"/>
                  <a:gd name="T7" fmla="*/ 0 h 120"/>
                  <a:gd name="T8" fmla="*/ 0 w 664"/>
                  <a:gd name="T9" fmla="*/ 179388 h 1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64" h="120">
                    <a:moveTo>
                      <a:pt x="0" y="120"/>
                    </a:moveTo>
                    <a:lnTo>
                      <a:pt x="664" y="120"/>
                    </a:lnTo>
                    <a:lnTo>
                      <a:pt x="664" y="0"/>
                    </a:lnTo>
                    <a:lnTo>
                      <a:pt x="0" y="0"/>
                    </a:lnTo>
                    <a:lnTo>
                      <a:pt x="0" y="113"/>
                    </a:lnTo>
                  </a:path>
                </a:pathLst>
              </a:custGeom>
              <a:gradFill rotWithShape="1">
                <a:gsLst>
                  <a:gs pos="0">
                    <a:srgbClr val="0C6305"/>
                  </a:gs>
                  <a:gs pos="32001">
                    <a:srgbClr val="0C6305"/>
                  </a:gs>
                  <a:gs pos="100000">
                    <a:srgbClr val="129B07"/>
                  </a:gs>
                </a:gsLst>
                <a:lin ang="108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5" cap="flat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84" name="Freeform 13"/>
              <p:cNvSpPr>
                <a:spLocks/>
              </p:cNvSpPr>
              <p:nvPr/>
            </p:nvSpPr>
            <p:spPr bwMode="auto">
              <a:xfrm>
                <a:off x="5341938" y="3036888"/>
                <a:ext cx="1949450" cy="1135063"/>
              </a:xfrm>
              <a:custGeom>
                <a:avLst/>
                <a:gdLst>
                  <a:gd name="T0" fmla="*/ 404813 w 1228"/>
                  <a:gd name="T1" fmla="*/ 6350 h 715"/>
                  <a:gd name="T2" fmla="*/ 1343025 w 1228"/>
                  <a:gd name="T3" fmla="*/ 0 h 715"/>
                  <a:gd name="T4" fmla="*/ 1949450 w 1228"/>
                  <a:gd name="T5" fmla="*/ 520700 h 715"/>
                  <a:gd name="T6" fmla="*/ 1604963 w 1228"/>
                  <a:gd name="T7" fmla="*/ 1135063 h 715"/>
                  <a:gd name="T8" fmla="*/ 584200 w 1228"/>
                  <a:gd name="T9" fmla="*/ 1135063 h 715"/>
                  <a:gd name="T10" fmla="*/ 0 w 1228"/>
                  <a:gd name="T11" fmla="*/ 528638 h 715"/>
                  <a:gd name="T12" fmla="*/ 404813 w 1228"/>
                  <a:gd name="T13" fmla="*/ 6350 h 71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228" h="715">
                    <a:moveTo>
                      <a:pt x="255" y="4"/>
                    </a:moveTo>
                    <a:lnTo>
                      <a:pt x="846" y="0"/>
                    </a:lnTo>
                    <a:lnTo>
                      <a:pt x="1228" y="328"/>
                    </a:lnTo>
                    <a:lnTo>
                      <a:pt x="1011" y="715"/>
                    </a:lnTo>
                    <a:lnTo>
                      <a:pt x="368" y="715"/>
                    </a:lnTo>
                    <a:lnTo>
                      <a:pt x="0" y="333"/>
                    </a:lnTo>
                    <a:lnTo>
                      <a:pt x="255" y="4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C6305"/>
                  </a:gs>
                  <a:gs pos="12000">
                    <a:srgbClr val="0C6305"/>
                  </a:gs>
                  <a:gs pos="28000">
                    <a:srgbClr val="0F8406"/>
                  </a:gs>
                  <a:gs pos="58000">
                    <a:srgbClr val="73BD29"/>
                  </a:gs>
                  <a:gs pos="100000">
                    <a:srgbClr val="BCEB6F"/>
                  </a:gs>
                </a:gsLst>
                <a:lin ang="81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5" cap="flat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" name="任意多边形 59"/>
              <p:cNvSpPr/>
              <p:nvPr/>
            </p:nvSpPr>
            <p:spPr>
              <a:xfrm>
                <a:off x="5639653" y="3880187"/>
                <a:ext cx="748197" cy="426318"/>
              </a:xfrm>
              <a:custGeom>
                <a:avLst/>
                <a:gdLst>
                  <a:gd name="connsiteX0" fmla="*/ 0 w 749300"/>
                  <a:gd name="connsiteY0" fmla="*/ 0 h 425450"/>
                  <a:gd name="connsiteX1" fmla="*/ 279400 w 749300"/>
                  <a:gd name="connsiteY1" fmla="*/ 304800 h 425450"/>
                  <a:gd name="connsiteX2" fmla="*/ 742950 w 749300"/>
                  <a:gd name="connsiteY2" fmla="*/ 298450 h 425450"/>
                  <a:gd name="connsiteX3" fmla="*/ 749300 w 749300"/>
                  <a:gd name="connsiteY3" fmla="*/ 425450 h 425450"/>
                  <a:gd name="connsiteX4" fmla="*/ 279400 w 749300"/>
                  <a:gd name="connsiteY4" fmla="*/ 425450 h 425450"/>
                  <a:gd name="connsiteX5" fmla="*/ 6350 w 749300"/>
                  <a:gd name="connsiteY5" fmla="*/ 139700 h 425450"/>
                  <a:gd name="connsiteX6" fmla="*/ 0 w 749300"/>
                  <a:gd name="connsiteY6" fmla="*/ 0 h 425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49300" h="425450">
                    <a:moveTo>
                      <a:pt x="0" y="0"/>
                    </a:moveTo>
                    <a:lnTo>
                      <a:pt x="279400" y="304800"/>
                    </a:lnTo>
                    <a:lnTo>
                      <a:pt x="742950" y="298450"/>
                    </a:lnTo>
                    <a:lnTo>
                      <a:pt x="749300" y="425450"/>
                    </a:lnTo>
                    <a:lnTo>
                      <a:pt x="279400" y="425450"/>
                    </a:lnTo>
                    <a:lnTo>
                      <a:pt x="6350" y="139700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20000">
                    <a:schemeClr val="bg1">
                      <a:alpha val="4000"/>
                    </a:schemeClr>
                  </a:gs>
                  <a:gs pos="66000">
                    <a:schemeClr val="bg1">
                      <a:alpha val="20000"/>
                    </a:schemeClr>
                  </a:gs>
                  <a:gs pos="97000">
                    <a:schemeClr val="bg1">
                      <a:alpha val="400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65" name="Freeform 13"/>
              <p:cNvSpPr>
                <a:spLocks/>
              </p:cNvSpPr>
              <p:nvPr/>
            </p:nvSpPr>
            <p:spPr bwMode="auto">
              <a:xfrm>
                <a:off x="5348288" y="3043238"/>
                <a:ext cx="1949450" cy="1135063"/>
              </a:xfrm>
              <a:custGeom>
                <a:avLst/>
                <a:gdLst/>
                <a:ahLst/>
                <a:cxnLst>
                  <a:cxn ang="0">
                    <a:pos x="255" y="4"/>
                  </a:cxn>
                  <a:cxn ang="0">
                    <a:pos x="846" y="0"/>
                  </a:cxn>
                  <a:cxn ang="0">
                    <a:pos x="1228" y="328"/>
                  </a:cxn>
                  <a:cxn ang="0">
                    <a:pos x="1011" y="715"/>
                  </a:cxn>
                  <a:cxn ang="0">
                    <a:pos x="368" y="715"/>
                  </a:cxn>
                  <a:cxn ang="0">
                    <a:pos x="0" y="333"/>
                  </a:cxn>
                  <a:cxn ang="0">
                    <a:pos x="255" y="4"/>
                  </a:cxn>
                </a:cxnLst>
                <a:rect l="0" t="0" r="r" b="b"/>
                <a:pathLst>
                  <a:path w="1228" h="715">
                    <a:moveTo>
                      <a:pt x="255" y="4"/>
                    </a:moveTo>
                    <a:lnTo>
                      <a:pt x="846" y="0"/>
                    </a:lnTo>
                    <a:lnTo>
                      <a:pt x="1228" y="328"/>
                    </a:lnTo>
                    <a:lnTo>
                      <a:pt x="1011" y="715"/>
                    </a:lnTo>
                    <a:lnTo>
                      <a:pt x="368" y="715"/>
                    </a:lnTo>
                    <a:lnTo>
                      <a:pt x="0" y="333"/>
                    </a:lnTo>
                    <a:lnTo>
                      <a:pt x="255" y="4"/>
                    </a:lnTo>
                    <a:close/>
                  </a:path>
                </a:pathLst>
              </a:custGeom>
              <a:gradFill flip="none" rotWithShape="1">
                <a:gsLst>
                  <a:gs pos="12000">
                    <a:schemeClr val="bg1">
                      <a:alpha val="0"/>
                    </a:schemeClr>
                  </a:gs>
                  <a:gs pos="28000">
                    <a:schemeClr val="bg1">
                      <a:alpha val="0"/>
                    </a:schemeClr>
                  </a:gs>
                  <a:gs pos="68000">
                    <a:schemeClr val="bg1">
                      <a:alpha val="12000"/>
                    </a:schemeClr>
                  </a:gs>
                  <a:gs pos="82000">
                    <a:schemeClr val="bg1">
                      <a:alpha val="32000"/>
                    </a:schemeClr>
                  </a:gs>
                </a:gsLst>
                <a:lin ang="8100000" scaled="1"/>
                <a:tileRect/>
              </a:gradFill>
              <a:ln w="19050" cap="flat">
                <a:noFill/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53" name="任意多边形 52"/>
              <p:cNvSpPr/>
              <p:nvPr/>
            </p:nvSpPr>
            <p:spPr>
              <a:xfrm>
                <a:off x="5543550" y="3771900"/>
                <a:ext cx="1041400" cy="406400"/>
              </a:xfrm>
              <a:custGeom>
                <a:avLst/>
                <a:gdLst>
                  <a:gd name="connsiteX0" fmla="*/ 0 w 1041400"/>
                  <a:gd name="connsiteY0" fmla="*/ 0 h 406400"/>
                  <a:gd name="connsiteX1" fmla="*/ 381000 w 1041400"/>
                  <a:gd name="connsiteY1" fmla="*/ 406400 h 406400"/>
                  <a:gd name="connsiteX2" fmla="*/ 1041400 w 1041400"/>
                  <a:gd name="connsiteY2" fmla="*/ 400050 h 406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41400" h="406400">
                    <a:moveTo>
                      <a:pt x="0" y="0"/>
                    </a:moveTo>
                    <a:lnTo>
                      <a:pt x="381000" y="406400"/>
                    </a:lnTo>
                    <a:lnTo>
                      <a:pt x="1041400" y="400050"/>
                    </a:lnTo>
                  </a:path>
                </a:pathLst>
              </a:custGeom>
              <a:ln w="12700">
                <a:gradFill flip="none" rotWithShape="1">
                  <a:gsLst>
                    <a:gs pos="0">
                      <a:schemeClr val="bg1">
                        <a:alpha val="0"/>
                      </a:schemeClr>
                    </a:gs>
                    <a:gs pos="14000">
                      <a:schemeClr val="bg1"/>
                    </a:gs>
                    <a:gs pos="5200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59" name="任意多边形 58"/>
              <p:cNvSpPr/>
              <p:nvPr/>
            </p:nvSpPr>
            <p:spPr>
              <a:xfrm flipH="1">
                <a:off x="5878831" y="4178300"/>
                <a:ext cx="45719" cy="152400"/>
              </a:xfrm>
              <a:custGeom>
                <a:avLst/>
                <a:gdLst>
                  <a:gd name="connsiteX0" fmla="*/ 0 w 0"/>
                  <a:gd name="connsiteY0" fmla="*/ 0 h 120650"/>
                  <a:gd name="connsiteX1" fmla="*/ 0 w 0"/>
                  <a:gd name="connsiteY1" fmla="*/ 120650 h 120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120650">
                    <a:moveTo>
                      <a:pt x="0" y="0"/>
                    </a:moveTo>
                    <a:lnTo>
                      <a:pt x="0" y="120650"/>
                    </a:lnTo>
                  </a:path>
                </a:pathLst>
              </a:custGeom>
              <a:ln>
                <a:gradFill flip="none" rotWithShape="1"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bg1"/>
                    </a:gs>
                  </a:gsLst>
                  <a:lin ang="162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</p:grpSp>
      <p:sp>
        <p:nvSpPr>
          <p:cNvPr id="84" name="TextBox 147"/>
          <p:cNvSpPr txBox="1">
            <a:spLocks noChangeArrowheads="1"/>
          </p:cNvSpPr>
          <p:nvPr/>
        </p:nvSpPr>
        <p:spPr bwMode="auto">
          <a:xfrm>
            <a:off x="3752104" y="3508782"/>
            <a:ext cx="1476388" cy="36933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85" name="TextBox 147"/>
          <p:cNvSpPr txBox="1">
            <a:spLocks noChangeArrowheads="1"/>
          </p:cNvSpPr>
          <p:nvPr/>
        </p:nvSpPr>
        <p:spPr bwMode="auto">
          <a:xfrm>
            <a:off x="3904504" y="2770228"/>
            <a:ext cx="1183311" cy="30777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86" name="TextBox 147"/>
          <p:cNvSpPr txBox="1">
            <a:spLocks noChangeArrowheads="1"/>
          </p:cNvSpPr>
          <p:nvPr/>
        </p:nvSpPr>
        <p:spPr bwMode="auto">
          <a:xfrm>
            <a:off x="5006473" y="3110197"/>
            <a:ext cx="1183311" cy="30777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87" name="TextBox 147"/>
          <p:cNvSpPr txBox="1">
            <a:spLocks noChangeArrowheads="1"/>
          </p:cNvSpPr>
          <p:nvPr/>
        </p:nvSpPr>
        <p:spPr bwMode="auto">
          <a:xfrm>
            <a:off x="2720473" y="3110198"/>
            <a:ext cx="1183311" cy="30777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88" name="TextBox 147"/>
          <p:cNvSpPr txBox="1">
            <a:spLocks noChangeArrowheads="1"/>
          </p:cNvSpPr>
          <p:nvPr/>
        </p:nvSpPr>
        <p:spPr bwMode="auto">
          <a:xfrm>
            <a:off x="5217488" y="3942536"/>
            <a:ext cx="1183311" cy="30777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89" name="TextBox 147"/>
          <p:cNvSpPr txBox="1">
            <a:spLocks noChangeArrowheads="1"/>
          </p:cNvSpPr>
          <p:nvPr/>
        </p:nvSpPr>
        <p:spPr bwMode="auto">
          <a:xfrm>
            <a:off x="3916227" y="4622474"/>
            <a:ext cx="1183311" cy="30777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90" name="TextBox 147"/>
          <p:cNvSpPr txBox="1">
            <a:spLocks noChangeArrowheads="1"/>
          </p:cNvSpPr>
          <p:nvPr/>
        </p:nvSpPr>
        <p:spPr bwMode="auto">
          <a:xfrm>
            <a:off x="2509457" y="4001151"/>
            <a:ext cx="1183311" cy="30777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91" name="TextBox 11"/>
          <p:cNvSpPr txBox="1">
            <a:spLocks noChangeArrowheads="1"/>
          </p:cNvSpPr>
          <p:nvPr/>
        </p:nvSpPr>
        <p:spPr bwMode="auto">
          <a:xfrm>
            <a:off x="6859588" y="2627313"/>
            <a:ext cx="1266825" cy="49212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3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3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2" name="TextBox 11"/>
          <p:cNvSpPr txBox="1">
            <a:spLocks noChangeArrowheads="1"/>
          </p:cNvSpPr>
          <p:nvPr/>
        </p:nvSpPr>
        <p:spPr bwMode="auto">
          <a:xfrm>
            <a:off x="6824663" y="4116388"/>
            <a:ext cx="1266825" cy="49212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3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3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3" name="TextBox 11"/>
          <p:cNvSpPr txBox="1">
            <a:spLocks noChangeArrowheads="1"/>
          </p:cNvSpPr>
          <p:nvPr/>
        </p:nvSpPr>
        <p:spPr bwMode="auto">
          <a:xfrm>
            <a:off x="3865563" y="5627688"/>
            <a:ext cx="1266825" cy="493712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3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3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4" name="TextBox 11"/>
          <p:cNvSpPr txBox="1">
            <a:spLocks noChangeArrowheads="1"/>
          </p:cNvSpPr>
          <p:nvPr/>
        </p:nvSpPr>
        <p:spPr bwMode="auto">
          <a:xfrm>
            <a:off x="3865563" y="1689100"/>
            <a:ext cx="1266825" cy="49212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3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3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5" name="TextBox 11"/>
          <p:cNvSpPr txBox="1">
            <a:spLocks noChangeArrowheads="1"/>
          </p:cNvSpPr>
          <p:nvPr/>
        </p:nvSpPr>
        <p:spPr bwMode="auto">
          <a:xfrm>
            <a:off x="974725" y="2627313"/>
            <a:ext cx="1266825" cy="49212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3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3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6" name="TextBox 11"/>
          <p:cNvSpPr txBox="1">
            <a:spLocks noChangeArrowheads="1"/>
          </p:cNvSpPr>
          <p:nvPr/>
        </p:nvSpPr>
        <p:spPr bwMode="auto">
          <a:xfrm>
            <a:off x="800100" y="4116388"/>
            <a:ext cx="1266825" cy="49212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3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3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7" name="任意多边形 96"/>
          <p:cNvSpPr/>
          <p:nvPr/>
        </p:nvSpPr>
        <p:spPr>
          <a:xfrm>
            <a:off x="2181225" y="2871788"/>
            <a:ext cx="984250" cy="223837"/>
          </a:xfrm>
          <a:custGeom>
            <a:avLst/>
            <a:gdLst>
              <a:gd name="connsiteX0" fmla="*/ 984739 w 984739"/>
              <a:gd name="connsiteY0" fmla="*/ 222738 h 222738"/>
              <a:gd name="connsiteX1" fmla="*/ 785446 w 984739"/>
              <a:gd name="connsiteY1" fmla="*/ 0 h 222738"/>
              <a:gd name="connsiteX2" fmla="*/ 0 w 984739"/>
              <a:gd name="connsiteY2" fmla="*/ 0 h 222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84739" h="222738">
                <a:moveTo>
                  <a:pt x="984739" y="222738"/>
                </a:moveTo>
                <a:lnTo>
                  <a:pt x="785446" y="0"/>
                </a:lnTo>
                <a:lnTo>
                  <a:pt x="0" y="0"/>
                </a:lnTo>
              </a:path>
            </a:pathLst>
          </a:custGeom>
          <a:ln w="25400">
            <a:solidFill>
              <a:schemeClr val="tx1">
                <a:lumMod val="75000"/>
                <a:lumOff val="25000"/>
              </a:schemeClr>
            </a:solidFill>
            <a:prstDash val="sysDot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8" name="任意多边形 97"/>
          <p:cNvSpPr/>
          <p:nvPr/>
        </p:nvSpPr>
        <p:spPr>
          <a:xfrm>
            <a:off x="1582738" y="4502150"/>
            <a:ext cx="1090612" cy="93663"/>
          </a:xfrm>
          <a:custGeom>
            <a:avLst/>
            <a:gdLst>
              <a:gd name="connsiteX0" fmla="*/ 1090247 w 1090247"/>
              <a:gd name="connsiteY0" fmla="*/ 0 h 93784"/>
              <a:gd name="connsiteX1" fmla="*/ 668216 w 1090247"/>
              <a:gd name="connsiteY1" fmla="*/ 93784 h 93784"/>
              <a:gd name="connsiteX2" fmla="*/ 0 w 1090247"/>
              <a:gd name="connsiteY2" fmla="*/ 93784 h 93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90247" h="93784">
                <a:moveTo>
                  <a:pt x="1090247" y="0"/>
                </a:moveTo>
                <a:lnTo>
                  <a:pt x="668216" y="93784"/>
                </a:lnTo>
                <a:lnTo>
                  <a:pt x="0" y="93784"/>
                </a:lnTo>
              </a:path>
            </a:pathLst>
          </a:custGeom>
          <a:ln w="25400">
            <a:solidFill>
              <a:schemeClr val="tx1">
                <a:lumMod val="75000"/>
                <a:lumOff val="25000"/>
              </a:schemeClr>
            </a:solidFill>
            <a:prstDash val="sysDot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9" name="任意多边形 98"/>
          <p:cNvSpPr/>
          <p:nvPr/>
        </p:nvSpPr>
        <p:spPr>
          <a:xfrm flipH="1">
            <a:off x="5767388" y="2754313"/>
            <a:ext cx="1079500" cy="282575"/>
          </a:xfrm>
          <a:custGeom>
            <a:avLst/>
            <a:gdLst>
              <a:gd name="connsiteX0" fmla="*/ 984739 w 984739"/>
              <a:gd name="connsiteY0" fmla="*/ 222738 h 222738"/>
              <a:gd name="connsiteX1" fmla="*/ 785446 w 984739"/>
              <a:gd name="connsiteY1" fmla="*/ 0 h 222738"/>
              <a:gd name="connsiteX2" fmla="*/ 0 w 984739"/>
              <a:gd name="connsiteY2" fmla="*/ 0 h 222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84739" h="222738">
                <a:moveTo>
                  <a:pt x="984739" y="222738"/>
                </a:moveTo>
                <a:lnTo>
                  <a:pt x="785446" y="0"/>
                </a:lnTo>
                <a:lnTo>
                  <a:pt x="0" y="0"/>
                </a:lnTo>
              </a:path>
            </a:pathLst>
          </a:custGeom>
          <a:ln w="25400">
            <a:solidFill>
              <a:schemeClr val="tx1">
                <a:lumMod val="75000"/>
                <a:lumOff val="25000"/>
              </a:schemeClr>
            </a:solidFill>
            <a:prstDash val="sysDot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0" name="任意多边形 99"/>
          <p:cNvSpPr/>
          <p:nvPr/>
        </p:nvSpPr>
        <p:spPr>
          <a:xfrm flipH="1">
            <a:off x="6143625" y="4500563"/>
            <a:ext cx="1193800" cy="119062"/>
          </a:xfrm>
          <a:custGeom>
            <a:avLst/>
            <a:gdLst>
              <a:gd name="connsiteX0" fmla="*/ 1090247 w 1090247"/>
              <a:gd name="connsiteY0" fmla="*/ 0 h 93784"/>
              <a:gd name="connsiteX1" fmla="*/ 668216 w 1090247"/>
              <a:gd name="connsiteY1" fmla="*/ 93784 h 93784"/>
              <a:gd name="connsiteX2" fmla="*/ 0 w 1090247"/>
              <a:gd name="connsiteY2" fmla="*/ 93784 h 93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90247" h="93784">
                <a:moveTo>
                  <a:pt x="1090247" y="0"/>
                </a:moveTo>
                <a:lnTo>
                  <a:pt x="668216" y="93784"/>
                </a:lnTo>
                <a:lnTo>
                  <a:pt x="0" y="93784"/>
                </a:lnTo>
              </a:path>
            </a:pathLst>
          </a:custGeom>
          <a:ln w="25400">
            <a:solidFill>
              <a:schemeClr val="tx1">
                <a:lumMod val="75000"/>
                <a:lumOff val="25000"/>
              </a:schemeClr>
            </a:solidFill>
            <a:prstDash val="sysDot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1" name="任意多边形 100"/>
          <p:cNvSpPr/>
          <p:nvPr/>
        </p:nvSpPr>
        <p:spPr>
          <a:xfrm>
            <a:off x="4467225" y="2192338"/>
            <a:ext cx="0" cy="574675"/>
          </a:xfrm>
          <a:custGeom>
            <a:avLst/>
            <a:gdLst>
              <a:gd name="connsiteX0" fmla="*/ 0 w 0"/>
              <a:gd name="connsiteY0" fmla="*/ 574431 h 574431"/>
              <a:gd name="connsiteX1" fmla="*/ 0 w 0"/>
              <a:gd name="connsiteY1" fmla="*/ 0 h 574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574431">
                <a:moveTo>
                  <a:pt x="0" y="574431"/>
                </a:moveTo>
                <a:lnTo>
                  <a:pt x="0" y="0"/>
                </a:lnTo>
              </a:path>
            </a:pathLst>
          </a:custGeom>
          <a:ln w="25400">
            <a:solidFill>
              <a:schemeClr val="tx1">
                <a:lumMod val="75000"/>
                <a:lumOff val="25000"/>
              </a:schemeClr>
            </a:solidFill>
            <a:prstDash val="sysDot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2" name="任意多边形 101"/>
          <p:cNvSpPr/>
          <p:nvPr/>
        </p:nvSpPr>
        <p:spPr>
          <a:xfrm>
            <a:off x="4443413" y="5181600"/>
            <a:ext cx="46037" cy="468313"/>
          </a:xfrm>
          <a:custGeom>
            <a:avLst/>
            <a:gdLst>
              <a:gd name="connsiteX0" fmla="*/ 0 w 0"/>
              <a:gd name="connsiteY0" fmla="*/ 574431 h 574431"/>
              <a:gd name="connsiteX1" fmla="*/ 0 w 0"/>
              <a:gd name="connsiteY1" fmla="*/ 0 h 574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574431">
                <a:moveTo>
                  <a:pt x="0" y="574431"/>
                </a:moveTo>
                <a:lnTo>
                  <a:pt x="0" y="0"/>
                </a:lnTo>
              </a:path>
            </a:pathLst>
          </a:custGeom>
          <a:ln w="25400">
            <a:solidFill>
              <a:schemeClr val="tx1">
                <a:lumMod val="75000"/>
                <a:lumOff val="25000"/>
              </a:schemeClr>
            </a:solidFill>
            <a:prstDash val="sysDot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3" name="椭圆 10"/>
          <p:cNvSpPr>
            <a:spLocks noChangeArrowheads="1"/>
          </p:cNvSpPr>
          <p:nvPr/>
        </p:nvSpPr>
        <p:spPr bwMode="auto">
          <a:xfrm>
            <a:off x="1226839" y="5952338"/>
            <a:ext cx="6399848" cy="910031"/>
          </a:xfrm>
          <a:prstGeom prst="ellipse">
            <a:avLst/>
          </a:prstGeom>
          <a:gradFill rotWithShape="1">
            <a:gsLst>
              <a:gs pos="0">
                <a:srgbClr val="000000"/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79524">
                <a:alpha val="0"/>
              </a:srgbClr>
            </a:glow>
            <a:outerShdw dist="107763" dir="2700000" algn="ctr" rotWithShape="0">
              <a:srgbClr val="535455"/>
            </a:outerShdw>
            <a:softEdge rad="368300"/>
          </a:effectLst>
          <a:extLst/>
        </p:spPr>
        <p:txBody>
          <a:bodyPr wrap="none" lIns="92075" tIns="46038" rIns="92075" bIns="4603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kern="0">
              <a:solidFill>
                <a:sysClr val="windowText" lastClr="000000"/>
              </a:solidFill>
              <a:ea typeface="宋体" pitchFamily="2" charset="-122"/>
            </a:endParaRPr>
          </a:p>
        </p:txBody>
      </p:sp>
      <p:sp>
        <p:nvSpPr>
          <p:cNvPr id="104" name="矩形 47"/>
          <p:cNvSpPr>
            <a:spLocks noChangeArrowheads="1"/>
          </p:cNvSpPr>
          <p:nvPr/>
        </p:nvSpPr>
        <p:spPr bwMode="auto">
          <a:xfrm>
            <a:off x="7355824" y="142852"/>
            <a:ext cx="1641475" cy="492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kern="0" dirty="0" smtClea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方正大黑简体" pitchFamily="65" charset="-122"/>
                <a:ea typeface="方正大黑简体" pitchFamily="65" charset="-122"/>
              </a:rPr>
              <a:t>强调关系</a:t>
            </a:r>
            <a:endParaRPr lang="zh-CN" altLang="en-US" sz="3200" kern="0" dirty="0">
              <a:solidFill>
                <a:sysClr val="windowText" lastClr="000000">
                  <a:lumMod val="75000"/>
                  <a:lumOff val="25000"/>
                </a:sysClr>
              </a:solidFill>
              <a:latin typeface="方正大黑简体" pitchFamily="65" charset="-122"/>
              <a:ea typeface="方正大黑简体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 主题​​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主题​​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主题​​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423</TotalTime>
  <Words>52</Words>
  <Application>Microsoft Office PowerPoint</Application>
  <PresentationFormat>全屏显示(4:3)</PresentationFormat>
  <Paragraphs>20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主题​​</vt:lpstr>
      <vt:lpstr>幻灯片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锐普PPT模板</dc:title>
  <dc:creator>锐普PPT</dc:creator>
  <dc:description/>
  <cp:lastModifiedBy>锐普PPT</cp:lastModifiedBy>
  <cp:revision>12</cp:revision>
  <cp:lastPrinted>1601-01-01T00:00:00Z</cp:lastPrinted>
  <dcterms:created xsi:type="dcterms:W3CDTF">1601-01-01T00:00:00Z</dcterms:created>
  <dcterms:modified xsi:type="dcterms:W3CDTF">2010-12-13T05:56:27Z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Presentation">
    <vt:lpwstr>图表1</vt:lpwstr>
  </property>
  <property fmtid="{D5CDD505-2E9C-101B-9397-08002B2CF9AE}" pid="4" name="SlideDescription">
    <vt:lpwstr/>
  </property>
</Properties>
</file>