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A0779-4382-49BF-826D-7C8A095E50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87CBF16B-E16E-48FF-9C07-849EEA118C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7"/>
          <p:cNvGrpSpPr>
            <a:grpSpLocks/>
          </p:cNvGrpSpPr>
          <p:nvPr/>
        </p:nvGrpSpPr>
        <p:grpSpPr bwMode="auto">
          <a:xfrm>
            <a:off x="1219200" y="2209800"/>
            <a:ext cx="2024063" cy="698500"/>
            <a:chOff x="1792288" y="3048000"/>
            <a:chExt cx="1660525" cy="573087"/>
          </a:xfrm>
        </p:grpSpPr>
        <p:grpSp>
          <p:nvGrpSpPr>
            <p:cNvPr id="3" name="组合 52"/>
            <p:cNvGrpSpPr>
              <a:grpSpLocks/>
            </p:cNvGrpSpPr>
            <p:nvPr/>
          </p:nvGrpSpPr>
          <p:grpSpPr bwMode="auto">
            <a:xfrm>
              <a:off x="1792288" y="3048000"/>
              <a:ext cx="1660525" cy="573087"/>
              <a:chOff x="2226669" y="2283950"/>
              <a:chExt cx="1660556" cy="574063"/>
            </a:xfrm>
          </p:grpSpPr>
          <p:sp>
            <p:nvSpPr>
              <p:cNvPr id="91" name="任意多边形 90"/>
              <p:cNvSpPr/>
              <p:nvPr/>
            </p:nvSpPr>
            <p:spPr bwMode="auto">
              <a:xfrm>
                <a:off x="3452225" y="2608818"/>
                <a:ext cx="45583" cy="225711"/>
              </a:xfrm>
              <a:custGeom>
                <a:avLst/>
                <a:gdLst>
                  <a:gd name="connsiteX0" fmla="*/ 36904 w 45105"/>
                  <a:gd name="connsiteY0" fmla="*/ 225525 h 225525"/>
                  <a:gd name="connsiteX1" fmla="*/ 45105 w 45105"/>
                  <a:gd name="connsiteY1" fmla="*/ 110712 h 225525"/>
                  <a:gd name="connsiteX2" fmla="*/ 24602 w 45105"/>
                  <a:gd name="connsiteY2" fmla="*/ 0 h 225525"/>
                  <a:gd name="connsiteX3" fmla="*/ 0 w 45105"/>
                  <a:gd name="connsiteY3" fmla="*/ 139415 h 225525"/>
                  <a:gd name="connsiteX4" fmla="*/ 36904 w 45105"/>
                  <a:gd name="connsiteY4" fmla="*/ 225525 h 225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05" h="225525">
                    <a:moveTo>
                      <a:pt x="36904" y="225525"/>
                    </a:moveTo>
                    <a:lnTo>
                      <a:pt x="45105" y="110712"/>
                    </a:lnTo>
                    <a:lnTo>
                      <a:pt x="24602" y="0"/>
                    </a:lnTo>
                    <a:lnTo>
                      <a:pt x="0" y="139415"/>
                    </a:lnTo>
                    <a:lnTo>
                      <a:pt x="36904" y="22552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9800000" scaled="0"/>
              </a:gradFill>
              <a:ln>
                <a:noFill/>
              </a:ln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92" name="任意多边形 91"/>
              <p:cNvSpPr/>
              <p:nvPr/>
            </p:nvSpPr>
            <p:spPr bwMode="auto">
              <a:xfrm>
                <a:off x="3473063" y="2619255"/>
                <a:ext cx="147170" cy="106984"/>
              </a:xfrm>
              <a:custGeom>
                <a:avLst/>
                <a:gdLst>
                  <a:gd name="connsiteX0" fmla="*/ 0 w 147616"/>
                  <a:gd name="connsiteY0" fmla="*/ 4100 h 106611"/>
                  <a:gd name="connsiteX1" fmla="*/ 28703 w 147616"/>
                  <a:gd name="connsiteY1" fmla="*/ 106611 h 106611"/>
                  <a:gd name="connsiteX2" fmla="*/ 147616 w 147616"/>
                  <a:gd name="connsiteY2" fmla="*/ 102511 h 106611"/>
                  <a:gd name="connsiteX3" fmla="*/ 147616 w 147616"/>
                  <a:gd name="connsiteY3" fmla="*/ 0 h 106611"/>
                  <a:gd name="connsiteX4" fmla="*/ 0 w 147616"/>
                  <a:gd name="connsiteY4" fmla="*/ 4100 h 106611"/>
                  <a:gd name="connsiteX0" fmla="*/ 0 w 147616"/>
                  <a:gd name="connsiteY0" fmla="*/ 4100 h 106611"/>
                  <a:gd name="connsiteX1" fmla="*/ 15704 w 147616"/>
                  <a:gd name="connsiteY1" fmla="*/ 106611 h 106611"/>
                  <a:gd name="connsiteX2" fmla="*/ 147616 w 147616"/>
                  <a:gd name="connsiteY2" fmla="*/ 102511 h 106611"/>
                  <a:gd name="connsiteX3" fmla="*/ 147616 w 147616"/>
                  <a:gd name="connsiteY3" fmla="*/ 0 h 106611"/>
                  <a:gd name="connsiteX4" fmla="*/ 0 w 147616"/>
                  <a:gd name="connsiteY4" fmla="*/ 4100 h 106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616" h="106611">
                    <a:moveTo>
                      <a:pt x="0" y="4100"/>
                    </a:moveTo>
                    <a:lnTo>
                      <a:pt x="15704" y="106611"/>
                    </a:lnTo>
                    <a:lnTo>
                      <a:pt x="147616" y="102511"/>
                    </a:lnTo>
                    <a:lnTo>
                      <a:pt x="147616" y="0"/>
                    </a:lnTo>
                    <a:lnTo>
                      <a:pt x="0" y="4100"/>
                    </a:lnTo>
                    <a:close/>
                  </a:path>
                </a:pathLst>
              </a:custGeom>
              <a:solidFill>
                <a:srgbClr val="1E9C7C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93" name="任意多边形 92"/>
              <p:cNvSpPr/>
              <p:nvPr/>
            </p:nvSpPr>
            <p:spPr bwMode="auto">
              <a:xfrm>
                <a:off x="3460039" y="2283950"/>
                <a:ext cx="54701" cy="151344"/>
              </a:xfrm>
              <a:custGeom>
                <a:avLst/>
                <a:gdLst>
                  <a:gd name="connsiteX0" fmla="*/ 24603 w 53306"/>
                  <a:gd name="connsiteY0" fmla="*/ 0 h 151716"/>
                  <a:gd name="connsiteX1" fmla="*/ 53306 w 53306"/>
                  <a:gd name="connsiteY1" fmla="*/ 151716 h 151716"/>
                  <a:gd name="connsiteX2" fmla="*/ 0 w 53306"/>
                  <a:gd name="connsiteY2" fmla="*/ 106611 h 151716"/>
                  <a:gd name="connsiteX3" fmla="*/ 24603 w 53306"/>
                  <a:gd name="connsiteY3" fmla="*/ 0 h 15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06" h="151716">
                    <a:moveTo>
                      <a:pt x="24603" y="0"/>
                    </a:moveTo>
                    <a:lnTo>
                      <a:pt x="53306" y="151716"/>
                    </a:lnTo>
                    <a:lnTo>
                      <a:pt x="0" y="106611"/>
                    </a:lnTo>
                    <a:lnTo>
                      <a:pt x="24603" y="0"/>
                    </a:lnTo>
                    <a:close/>
                  </a:path>
                </a:pathLst>
              </a:custGeom>
              <a:solidFill>
                <a:srgbClr val="1E9C7C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94" name="任意多边形 93"/>
              <p:cNvSpPr/>
              <p:nvPr/>
            </p:nvSpPr>
            <p:spPr bwMode="auto">
              <a:xfrm>
                <a:off x="3612419" y="2522708"/>
                <a:ext cx="274806" cy="335305"/>
              </a:xfrm>
              <a:custGeom>
                <a:avLst/>
                <a:gdLst>
                  <a:gd name="connsiteX0" fmla="*/ 262429 w 274730"/>
                  <a:gd name="connsiteY0" fmla="*/ 0 h 336237"/>
                  <a:gd name="connsiteX1" fmla="*/ 274730 w 274730"/>
                  <a:gd name="connsiteY1" fmla="*/ 94310 h 336237"/>
                  <a:gd name="connsiteX2" fmla="*/ 16402 w 274730"/>
                  <a:gd name="connsiteY2" fmla="*/ 336237 h 336237"/>
                  <a:gd name="connsiteX3" fmla="*/ 0 w 274730"/>
                  <a:gd name="connsiteY3" fmla="*/ 229625 h 336237"/>
                  <a:gd name="connsiteX4" fmla="*/ 184520 w 274730"/>
                  <a:gd name="connsiteY4" fmla="*/ 45105 h 336237"/>
                  <a:gd name="connsiteX5" fmla="*/ 262429 w 274730"/>
                  <a:gd name="connsiteY5" fmla="*/ 0 h 336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4730" h="336237">
                    <a:moveTo>
                      <a:pt x="262429" y="0"/>
                    </a:moveTo>
                    <a:lnTo>
                      <a:pt x="274730" y="94310"/>
                    </a:lnTo>
                    <a:lnTo>
                      <a:pt x="16402" y="336237"/>
                    </a:lnTo>
                    <a:lnTo>
                      <a:pt x="0" y="229625"/>
                    </a:lnTo>
                    <a:lnTo>
                      <a:pt x="184520" y="45105"/>
                    </a:lnTo>
                    <a:lnTo>
                      <a:pt x="262429" y="0"/>
                    </a:lnTo>
                    <a:close/>
                  </a:path>
                </a:pathLst>
              </a:custGeom>
              <a:gradFill rotWithShape="1">
                <a:gsLst>
                  <a:gs pos="2100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80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95" name="任意多边形 94"/>
              <p:cNvSpPr/>
              <p:nvPr/>
            </p:nvSpPr>
            <p:spPr bwMode="auto">
              <a:xfrm>
                <a:off x="2226669" y="2700146"/>
                <a:ext cx="1263325" cy="134383"/>
              </a:xfrm>
              <a:custGeom>
                <a:avLst/>
                <a:gdLst>
                  <a:gd name="connsiteX0" fmla="*/ 0 w 1263407"/>
                  <a:gd name="connsiteY0" fmla="*/ 27921 h 132623"/>
                  <a:gd name="connsiteX1" fmla="*/ 62821 w 1263407"/>
                  <a:gd name="connsiteY1" fmla="*/ 132623 h 132623"/>
                  <a:gd name="connsiteX2" fmla="*/ 1263407 w 1263407"/>
                  <a:gd name="connsiteY2" fmla="*/ 132623 h 132623"/>
                  <a:gd name="connsiteX3" fmla="*/ 1228507 w 1263407"/>
                  <a:gd name="connsiteY3" fmla="*/ 0 h 132623"/>
                  <a:gd name="connsiteX4" fmla="*/ 0 w 1263407"/>
                  <a:gd name="connsiteY4" fmla="*/ 27921 h 13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3407" h="132623">
                    <a:moveTo>
                      <a:pt x="0" y="27921"/>
                    </a:moveTo>
                    <a:lnTo>
                      <a:pt x="62821" y="132623"/>
                    </a:lnTo>
                    <a:lnTo>
                      <a:pt x="1263407" y="132623"/>
                    </a:lnTo>
                    <a:lnTo>
                      <a:pt x="1228507" y="0"/>
                    </a:lnTo>
                    <a:lnTo>
                      <a:pt x="0" y="27921"/>
                    </a:lnTo>
                    <a:close/>
                  </a:path>
                </a:pathLst>
              </a:custGeom>
              <a:gradFill rotWithShape="1">
                <a:gsLst>
                  <a:gs pos="2100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80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96" name="任意多边形 95"/>
              <p:cNvSpPr/>
              <p:nvPr/>
            </p:nvSpPr>
            <p:spPr bwMode="auto">
              <a:xfrm>
                <a:off x="2233181" y="2289169"/>
                <a:ext cx="1647531" cy="468384"/>
              </a:xfrm>
              <a:custGeom>
                <a:avLst/>
                <a:gdLst>
                  <a:gd name="connsiteX0" fmla="*/ 0 w 1647316"/>
                  <a:gd name="connsiteY0" fmla="*/ 453710 h 467670"/>
                  <a:gd name="connsiteX1" fmla="*/ 1235487 w 1647316"/>
                  <a:gd name="connsiteY1" fmla="*/ 453710 h 467670"/>
                  <a:gd name="connsiteX2" fmla="*/ 1242467 w 1647316"/>
                  <a:gd name="connsiteY2" fmla="*/ 342028 h 467670"/>
                  <a:gd name="connsiteX3" fmla="*/ 1382070 w 1647316"/>
                  <a:gd name="connsiteY3" fmla="*/ 342028 h 467670"/>
                  <a:gd name="connsiteX4" fmla="*/ 1382070 w 1647316"/>
                  <a:gd name="connsiteY4" fmla="*/ 467670 h 467670"/>
                  <a:gd name="connsiteX5" fmla="*/ 1647316 w 1647316"/>
                  <a:gd name="connsiteY5" fmla="*/ 230345 h 467670"/>
                  <a:gd name="connsiteX6" fmla="*/ 1396030 w 1647316"/>
                  <a:gd name="connsiteY6" fmla="*/ 0 h 467670"/>
                  <a:gd name="connsiteX7" fmla="*/ 1396030 w 1647316"/>
                  <a:gd name="connsiteY7" fmla="*/ 104702 h 467670"/>
                  <a:gd name="connsiteX8" fmla="*/ 1242467 w 1647316"/>
                  <a:gd name="connsiteY8" fmla="*/ 104702 h 467670"/>
                  <a:gd name="connsiteX9" fmla="*/ 1249447 w 1647316"/>
                  <a:gd name="connsiteY9" fmla="*/ 0 h 467670"/>
                  <a:gd name="connsiteX10" fmla="*/ 69801 w 1647316"/>
                  <a:gd name="connsiteY10" fmla="*/ 0 h 467670"/>
                  <a:gd name="connsiteX11" fmla="*/ 0 w 1647316"/>
                  <a:gd name="connsiteY11" fmla="*/ 45371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7316" h="467670">
                    <a:moveTo>
                      <a:pt x="0" y="453710"/>
                    </a:moveTo>
                    <a:lnTo>
                      <a:pt x="1235487" y="453710"/>
                    </a:lnTo>
                    <a:lnTo>
                      <a:pt x="1242467" y="342028"/>
                    </a:lnTo>
                    <a:lnTo>
                      <a:pt x="1382070" y="342028"/>
                    </a:lnTo>
                    <a:lnTo>
                      <a:pt x="1382070" y="467670"/>
                    </a:lnTo>
                    <a:lnTo>
                      <a:pt x="1647316" y="230345"/>
                    </a:lnTo>
                    <a:lnTo>
                      <a:pt x="1396030" y="0"/>
                    </a:lnTo>
                    <a:lnTo>
                      <a:pt x="1396030" y="104702"/>
                    </a:lnTo>
                    <a:lnTo>
                      <a:pt x="1242467" y="104702"/>
                    </a:lnTo>
                    <a:lnTo>
                      <a:pt x="1249447" y="0"/>
                    </a:lnTo>
                    <a:lnTo>
                      <a:pt x="69801" y="0"/>
                    </a:lnTo>
                    <a:lnTo>
                      <a:pt x="0" y="4537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2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97" name="任意多边形 96"/>
              <p:cNvSpPr/>
              <p:nvPr/>
            </p:nvSpPr>
            <p:spPr bwMode="auto">
              <a:xfrm>
                <a:off x="2942987" y="2289169"/>
                <a:ext cx="936424" cy="459250"/>
              </a:xfrm>
              <a:custGeom>
                <a:avLst/>
                <a:gdLst>
                  <a:gd name="connsiteX0" fmla="*/ 537557 w 936568"/>
                  <a:gd name="connsiteY0" fmla="*/ 0 h 459971"/>
                  <a:gd name="connsiteX1" fmla="*/ 0 w 936568"/>
                  <a:gd name="connsiteY1" fmla="*/ 454429 h 459971"/>
                  <a:gd name="connsiteX2" fmla="*/ 526473 w 936568"/>
                  <a:gd name="connsiteY2" fmla="*/ 454429 h 459971"/>
                  <a:gd name="connsiteX3" fmla="*/ 532015 w 936568"/>
                  <a:gd name="connsiteY3" fmla="*/ 338051 h 459971"/>
                  <a:gd name="connsiteX4" fmla="*/ 670560 w 936568"/>
                  <a:gd name="connsiteY4" fmla="*/ 338051 h 459971"/>
                  <a:gd name="connsiteX5" fmla="*/ 676102 w 936568"/>
                  <a:gd name="connsiteY5" fmla="*/ 459971 h 459971"/>
                  <a:gd name="connsiteX6" fmla="*/ 936568 w 936568"/>
                  <a:gd name="connsiteY6" fmla="*/ 232756 h 459971"/>
                  <a:gd name="connsiteX7" fmla="*/ 687186 w 936568"/>
                  <a:gd name="connsiteY7" fmla="*/ 5542 h 459971"/>
                  <a:gd name="connsiteX8" fmla="*/ 687186 w 936568"/>
                  <a:gd name="connsiteY8" fmla="*/ 105294 h 459971"/>
                  <a:gd name="connsiteX9" fmla="*/ 532015 w 936568"/>
                  <a:gd name="connsiteY9" fmla="*/ 105294 h 459971"/>
                  <a:gd name="connsiteX10" fmla="*/ 537557 w 936568"/>
                  <a:gd name="connsiteY10" fmla="*/ 0 h 459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6568" h="459971">
                    <a:moveTo>
                      <a:pt x="537557" y="0"/>
                    </a:moveTo>
                    <a:lnTo>
                      <a:pt x="0" y="454429"/>
                    </a:lnTo>
                    <a:lnTo>
                      <a:pt x="526473" y="454429"/>
                    </a:lnTo>
                    <a:lnTo>
                      <a:pt x="532015" y="338051"/>
                    </a:lnTo>
                    <a:lnTo>
                      <a:pt x="670560" y="338051"/>
                    </a:lnTo>
                    <a:lnTo>
                      <a:pt x="676102" y="459971"/>
                    </a:lnTo>
                    <a:lnTo>
                      <a:pt x="936568" y="232756"/>
                    </a:lnTo>
                    <a:lnTo>
                      <a:pt x="687186" y="5542"/>
                    </a:lnTo>
                    <a:lnTo>
                      <a:pt x="687186" y="105294"/>
                    </a:lnTo>
                    <a:lnTo>
                      <a:pt x="532015" y="105294"/>
                    </a:lnTo>
                    <a:lnTo>
                      <a:pt x="53755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2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</p:grpSp>
        <p:sp>
          <p:nvSpPr>
            <p:cNvPr id="90" name="TextBox 89"/>
            <p:cNvSpPr txBox="1">
              <a:spLocks noChangeArrowheads="1"/>
            </p:cNvSpPr>
            <p:nvPr/>
          </p:nvSpPr>
          <p:spPr bwMode="auto">
            <a:xfrm>
              <a:off x="1878245" y="3098797"/>
              <a:ext cx="1142181" cy="36990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4" name="组合 97"/>
          <p:cNvGrpSpPr>
            <a:grpSpLocks/>
          </p:cNvGrpSpPr>
          <p:nvPr/>
        </p:nvGrpSpPr>
        <p:grpSpPr bwMode="auto">
          <a:xfrm flipH="1">
            <a:off x="5943600" y="2200275"/>
            <a:ext cx="2209800" cy="698500"/>
            <a:chOff x="1792288" y="3048000"/>
            <a:chExt cx="1660525" cy="573087"/>
          </a:xfrm>
        </p:grpSpPr>
        <p:grpSp>
          <p:nvGrpSpPr>
            <p:cNvPr id="5" name="组合 52"/>
            <p:cNvGrpSpPr>
              <a:grpSpLocks/>
            </p:cNvGrpSpPr>
            <p:nvPr/>
          </p:nvGrpSpPr>
          <p:grpSpPr bwMode="auto">
            <a:xfrm>
              <a:off x="1792288" y="3048000"/>
              <a:ext cx="1660525" cy="573087"/>
              <a:chOff x="2226669" y="2283950"/>
              <a:chExt cx="1660556" cy="574063"/>
            </a:xfrm>
          </p:grpSpPr>
          <p:sp>
            <p:nvSpPr>
              <p:cNvPr id="101" name="任意多边形 100"/>
              <p:cNvSpPr/>
              <p:nvPr/>
            </p:nvSpPr>
            <p:spPr bwMode="auto">
              <a:xfrm>
                <a:off x="3451806" y="2608818"/>
                <a:ext cx="46525" cy="225711"/>
              </a:xfrm>
              <a:custGeom>
                <a:avLst/>
                <a:gdLst>
                  <a:gd name="connsiteX0" fmla="*/ 36904 w 45105"/>
                  <a:gd name="connsiteY0" fmla="*/ 225525 h 225525"/>
                  <a:gd name="connsiteX1" fmla="*/ 45105 w 45105"/>
                  <a:gd name="connsiteY1" fmla="*/ 110712 h 225525"/>
                  <a:gd name="connsiteX2" fmla="*/ 24602 w 45105"/>
                  <a:gd name="connsiteY2" fmla="*/ 0 h 225525"/>
                  <a:gd name="connsiteX3" fmla="*/ 0 w 45105"/>
                  <a:gd name="connsiteY3" fmla="*/ 139415 h 225525"/>
                  <a:gd name="connsiteX4" fmla="*/ 36904 w 45105"/>
                  <a:gd name="connsiteY4" fmla="*/ 225525 h 225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05" h="225525">
                    <a:moveTo>
                      <a:pt x="36904" y="225525"/>
                    </a:moveTo>
                    <a:lnTo>
                      <a:pt x="45105" y="110712"/>
                    </a:lnTo>
                    <a:lnTo>
                      <a:pt x="24602" y="0"/>
                    </a:lnTo>
                    <a:lnTo>
                      <a:pt x="0" y="139415"/>
                    </a:lnTo>
                    <a:lnTo>
                      <a:pt x="36904" y="22552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9800000" scaled="0"/>
              </a:gradFill>
              <a:ln>
                <a:noFill/>
              </a:ln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02" name="任意多边形 101"/>
              <p:cNvSpPr/>
              <p:nvPr/>
            </p:nvSpPr>
            <p:spPr bwMode="auto">
              <a:xfrm>
                <a:off x="3473279" y="2619255"/>
                <a:ext cx="146731" cy="106984"/>
              </a:xfrm>
              <a:custGeom>
                <a:avLst/>
                <a:gdLst>
                  <a:gd name="connsiteX0" fmla="*/ 0 w 147616"/>
                  <a:gd name="connsiteY0" fmla="*/ 4100 h 106611"/>
                  <a:gd name="connsiteX1" fmla="*/ 28703 w 147616"/>
                  <a:gd name="connsiteY1" fmla="*/ 106611 h 106611"/>
                  <a:gd name="connsiteX2" fmla="*/ 147616 w 147616"/>
                  <a:gd name="connsiteY2" fmla="*/ 102511 h 106611"/>
                  <a:gd name="connsiteX3" fmla="*/ 147616 w 147616"/>
                  <a:gd name="connsiteY3" fmla="*/ 0 h 106611"/>
                  <a:gd name="connsiteX4" fmla="*/ 0 w 147616"/>
                  <a:gd name="connsiteY4" fmla="*/ 4100 h 106611"/>
                  <a:gd name="connsiteX0" fmla="*/ 0 w 147616"/>
                  <a:gd name="connsiteY0" fmla="*/ 4100 h 106611"/>
                  <a:gd name="connsiteX1" fmla="*/ 15704 w 147616"/>
                  <a:gd name="connsiteY1" fmla="*/ 106611 h 106611"/>
                  <a:gd name="connsiteX2" fmla="*/ 147616 w 147616"/>
                  <a:gd name="connsiteY2" fmla="*/ 102511 h 106611"/>
                  <a:gd name="connsiteX3" fmla="*/ 147616 w 147616"/>
                  <a:gd name="connsiteY3" fmla="*/ 0 h 106611"/>
                  <a:gd name="connsiteX4" fmla="*/ 0 w 147616"/>
                  <a:gd name="connsiteY4" fmla="*/ 4100 h 106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616" h="106611">
                    <a:moveTo>
                      <a:pt x="0" y="4100"/>
                    </a:moveTo>
                    <a:lnTo>
                      <a:pt x="15704" y="106611"/>
                    </a:lnTo>
                    <a:lnTo>
                      <a:pt x="147616" y="102511"/>
                    </a:lnTo>
                    <a:lnTo>
                      <a:pt x="147616" y="0"/>
                    </a:lnTo>
                    <a:lnTo>
                      <a:pt x="0" y="4100"/>
                    </a:lnTo>
                    <a:close/>
                  </a:path>
                </a:pathLst>
              </a:custGeom>
              <a:solidFill>
                <a:srgbClr val="1E9C7C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03" name="任意多边形 102"/>
              <p:cNvSpPr/>
              <p:nvPr/>
            </p:nvSpPr>
            <p:spPr bwMode="auto">
              <a:xfrm>
                <a:off x="3460157" y="2283950"/>
                <a:ext cx="53681" cy="151344"/>
              </a:xfrm>
              <a:custGeom>
                <a:avLst/>
                <a:gdLst>
                  <a:gd name="connsiteX0" fmla="*/ 24603 w 53306"/>
                  <a:gd name="connsiteY0" fmla="*/ 0 h 151716"/>
                  <a:gd name="connsiteX1" fmla="*/ 53306 w 53306"/>
                  <a:gd name="connsiteY1" fmla="*/ 151716 h 151716"/>
                  <a:gd name="connsiteX2" fmla="*/ 0 w 53306"/>
                  <a:gd name="connsiteY2" fmla="*/ 106611 h 151716"/>
                  <a:gd name="connsiteX3" fmla="*/ 24603 w 53306"/>
                  <a:gd name="connsiteY3" fmla="*/ 0 h 15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06" h="151716">
                    <a:moveTo>
                      <a:pt x="24603" y="0"/>
                    </a:moveTo>
                    <a:lnTo>
                      <a:pt x="53306" y="151716"/>
                    </a:lnTo>
                    <a:lnTo>
                      <a:pt x="0" y="106611"/>
                    </a:lnTo>
                    <a:lnTo>
                      <a:pt x="24603" y="0"/>
                    </a:lnTo>
                    <a:close/>
                  </a:path>
                </a:pathLst>
              </a:custGeom>
              <a:solidFill>
                <a:srgbClr val="1E9C7C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04" name="任意多边形 103"/>
              <p:cNvSpPr/>
              <p:nvPr/>
            </p:nvSpPr>
            <p:spPr bwMode="auto">
              <a:xfrm>
                <a:off x="3612852" y="2522708"/>
                <a:ext cx="274373" cy="335305"/>
              </a:xfrm>
              <a:custGeom>
                <a:avLst/>
                <a:gdLst>
                  <a:gd name="connsiteX0" fmla="*/ 262429 w 274730"/>
                  <a:gd name="connsiteY0" fmla="*/ 0 h 336237"/>
                  <a:gd name="connsiteX1" fmla="*/ 274730 w 274730"/>
                  <a:gd name="connsiteY1" fmla="*/ 94310 h 336237"/>
                  <a:gd name="connsiteX2" fmla="*/ 16402 w 274730"/>
                  <a:gd name="connsiteY2" fmla="*/ 336237 h 336237"/>
                  <a:gd name="connsiteX3" fmla="*/ 0 w 274730"/>
                  <a:gd name="connsiteY3" fmla="*/ 229625 h 336237"/>
                  <a:gd name="connsiteX4" fmla="*/ 184520 w 274730"/>
                  <a:gd name="connsiteY4" fmla="*/ 45105 h 336237"/>
                  <a:gd name="connsiteX5" fmla="*/ 262429 w 274730"/>
                  <a:gd name="connsiteY5" fmla="*/ 0 h 336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4730" h="336237">
                    <a:moveTo>
                      <a:pt x="262429" y="0"/>
                    </a:moveTo>
                    <a:lnTo>
                      <a:pt x="274730" y="94310"/>
                    </a:lnTo>
                    <a:lnTo>
                      <a:pt x="16402" y="336237"/>
                    </a:lnTo>
                    <a:lnTo>
                      <a:pt x="0" y="229625"/>
                    </a:lnTo>
                    <a:lnTo>
                      <a:pt x="184520" y="45105"/>
                    </a:lnTo>
                    <a:lnTo>
                      <a:pt x="262429" y="0"/>
                    </a:lnTo>
                    <a:close/>
                  </a:path>
                </a:pathLst>
              </a:custGeom>
              <a:gradFill rotWithShape="1">
                <a:gsLst>
                  <a:gs pos="2100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80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 bwMode="auto">
              <a:xfrm>
                <a:off x="2226669" y="2700146"/>
                <a:ext cx="1263311" cy="134383"/>
              </a:xfrm>
              <a:custGeom>
                <a:avLst/>
                <a:gdLst>
                  <a:gd name="connsiteX0" fmla="*/ 0 w 1263407"/>
                  <a:gd name="connsiteY0" fmla="*/ 27921 h 132623"/>
                  <a:gd name="connsiteX1" fmla="*/ 62821 w 1263407"/>
                  <a:gd name="connsiteY1" fmla="*/ 132623 h 132623"/>
                  <a:gd name="connsiteX2" fmla="*/ 1263407 w 1263407"/>
                  <a:gd name="connsiteY2" fmla="*/ 132623 h 132623"/>
                  <a:gd name="connsiteX3" fmla="*/ 1228507 w 1263407"/>
                  <a:gd name="connsiteY3" fmla="*/ 0 h 132623"/>
                  <a:gd name="connsiteX4" fmla="*/ 0 w 1263407"/>
                  <a:gd name="connsiteY4" fmla="*/ 27921 h 13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3407" h="132623">
                    <a:moveTo>
                      <a:pt x="0" y="27921"/>
                    </a:moveTo>
                    <a:lnTo>
                      <a:pt x="62821" y="132623"/>
                    </a:lnTo>
                    <a:lnTo>
                      <a:pt x="1263407" y="132623"/>
                    </a:lnTo>
                    <a:lnTo>
                      <a:pt x="1228507" y="0"/>
                    </a:lnTo>
                    <a:lnTo>
                      <a:pt x="0" y="27921"/>
                    </a:lnTo>
                    <a:close/>
                  </a:path>
                </a:pathLst>
              </a:custGeom>
              <a:gradFill rotWithShape="1">
                <a:gsLst>
                  <a:gs pos="2100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80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06" name="任意多边形 105"/>
              <p:cNvSpPr/>
              <p:nvPr/>
            </p:nvSpPr>
            <p:spPr bwMode="auto">
              <a:xfrm>
                <a:off x="2232633" y="2289169"/>
                <a:ext cx="1648627" cy="468384"/>
              </a:xfrm>
              <a:custGeom>
                <a:avLst/>
                <a:gdLst>
                  <a:gd name="connsiteX0" fmla="*/ 0 w 1647316"/>
                  <a:gd name="connsiteY0" fmla="*/ 453710 h 467670"/>
                  <a:gd name="connsiteX1" fmla="*/ 1235487 w 1647316"/>
                  <a:gd name="connsiteY1" fmla="*/ 453710 h 467670"/>
                  <a:gd name="connsiteX2" fmla="*/ 1242467 w 1647316"/>
                  <a:gd name="connsiteY2" fmla="*/ 342028 h 467670"/>
                  <a:gd name="connsiteX3" fmla="*/ 1382070 w 1647316"/>
                  <a:gd name="connsiteY3" fmla="*/ 342028 h 467670"/>
                  <a:gd name="connsiteX4" fmla="*/ 1382070 w 1647316"/>
                  <a:gd name="connsiteY4" fmla="*/ 467670 h 467670"/>
                  <a:gd name="connsiteX5" fmla="*/ 1647316 w 1647316"/>
                  <a:gd name="connsiteY5" fmla="*/ 230345 h 467670"/>
                  <a:gd name="connsiteX6" fmla="*/ 1396030 w 1647316"/>
                  <a:gd name="connsiteY6" fmla="*/ 0 h 467670"/>
                  <a:gd name="connsiteX7" fmla="*/ 1396030 w 1647316"/>
                  <a:gd name="connsiteY7" fmla="*/ 104702 h 467670"/>
                  <a:gd name="connsiteX8" fmla="*/ 1242467 w 1647316"/>
                  <a:gd name="connsiteY8" fmla="*/ 104702 h 467670"/>
                  <a:gd name="connsiteX9" fmla="*/ 1249447 w 1647316"/>
                  <a:gd name="connsiteY9" fmla="*/ 0 h 467670"/>
                  <a:gd name="connsiteX10" fmla="*/ 69801 w 1647316"/>
                  <a:gd name="connsiteY10" fmla="*/ 0 h 467670"/>
                  <a:gd name="connsiteX11" fmla="*/ 0 w 1647316"/>
                  <a:gd name="connsiteY11" fmla="*/ 45371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7316" h="467670">
                    <a:moveTo>
                      <a:pt x="0" y="453710"/>
                    </a:moveTo>
                    <a:lnTo>
                      <a:pt x="1235487" y="453710"/>
                    </a:lnTo>
                    <a:lnTo>
                      <a:pt x="1242467" y="342028"/>
                    </a:lnTo>
                    <a:lnTo>
                      <a:pt x="1382070" y="342028"/>
                    </a:lnTo>
                    <a:lnTo>
                      <a:pt x="1382070" y="467670"/>
                    </a:lnTo>
                    <a:lnTo>
                      <a:pt x="1647316" y="230345"/>
                    </a:lnTo>
                    <a:lnTo>
                      <a:pt x="1396030" y="0"/>
                    </a:lnTo>
                    <a:lnTo>
                      <a:pt x="1396030" y="104702"/>
                    </a:lnTo>
                    <a:lnTo>
                      <a:pt x="1242467" y="104702"/>
                    </a:lnTo>
                    <a:lnTo>
                      <a:pt x="1249447" y="0"/>
                    </a:lnTo>
                    <a:lnTo>
                      <a:pt x="69801" y="0"/>
                    </a:lnTo>
                    <a:lnTo>
                      <a:pt x="0" y="4537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2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07" name="任意多边形 106"/>
              <p:cNvSpPr/>
              <p:nvPr/>
            </p:nvSpPr>
            <p:spPr bwMode="auto">
              <a:xfrm>
                <a:off x="2942426" y="2289169"/>
                <a:ext cx="936448" cy="459250"/>
              </a:xfrm>
              <a:custGeom>
                <a:avLst/>
                <a:gdLst>
                  <a:gd name="connsiteX0" fmla="*/ 537557 w 936568"/>
                  <a:gd name="connsiteY0" fmla="*/ 0 h 459971"/>
                  <a:gd name="connsiteX1" fmla="*/ 0 w 936568"/>
                  <a:gd name="connsiteY1" fmla="*/ 454429 h 459971"/>
                  <a:gd name="connsiteX2" fmla="*/ 526473 w 936568"/>
                  <a:gd name="connsiteY2" fmla="*/ 454429 h 459971"/>
                  <a:gd name="connsiteX3" fmla="*/ 532015 w 936568"/>
                  <a:gd name="connsiteY3" fmla="*/ 338051 h 459971"/>
                  <a:gd name="connsiteX4" fmla="*/ 670560 w 936568"/>
                  <a:gd name="connsiteY4" fmla="*/ 338051 h 459971"/>
                  <a:gd name="connsiteX5" fmla="*/ 676102 w 936568"/>
                  <a:gd name="connsiteY5" fmla="*/ 459971 h 459971"/>
                  <a:gd name="connsiteX6" fmla="*/ 936568 w 936568"/>
                  <a:gd name="connsiteY6" fmla="*/ 232756 h 459971"/>
                  <a:gd name="connsiteX7" fmla="*/ 687186 w 936568"/>
                  <a:gd name="connsiteY7" fmla="*/ 5542 h 459971"/>
                  <a:gd name="connsiteX8" fmla="*/ 687186 w 936568"/>
                  <a:gd name="connsiteY8" fmla="*/ 105294 h 459971"/>
                  <a:gd name="connsiteX9" fmla="*/ 532015 w 936568"/>
                  <a:gd name="connsiteY9" fmla="*/ 105294 h 459971"/>
                  <a:gd name="connsiteX10" fmla="*/ 537557 w 936568"/>
                  <a:gd name="connsiteY10" fmla="*/ 0 h 459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6568" h="459971">
                    <a:moveTo>
                      <a:pt x="537557" y="0"/>
                    </a:moveTo>
                    <a:lnTo>
                      <a:pt x="0" y="454429"/>
                    </a:lnTo>
                    <a:lnTo>
                      <a:pt x="526473" y="454429"/>
                    </a:lnTo>
                    <a:lnTo>
                      <a:pt x="532015" y="338051"/>
                    </a:lnTo>
                    <a:lnTo>
                      <a:pt x="670560" y="338051"/>
                    </a:lnTo>
                    <a:lnTo>
                      <a:pt x="676102" y="459971"/>
                    </a:lnTo>
                    <a:lnTo>
                      <a:pt x="936568" y="232756"/>
                    </a:lnTo>
                    <a:lnTo>
                      <a:pt x="687186" y="5542"/>
                    </a:lnTo>
                    <a:lnTo>
                      <a:pt x="687186" y="105294"/>
                    </a:lnTo>
                    <a:lnTo>
                      <a:pt x="532015" y="105294"/>
                    </a:lnTo>
                    <a:lnTo>
                      <a:pt x="53755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2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</p:grpSp>
        <p:sp>
          <p:nvSpPr>
            <p:cNvPr id="100" name="TextBox 99"/>
            <p:cNvSpPr txBox="1">
              <a:spLocks noChangeArrowheads="1"/>
            </p:cNvSpPr>
            <p:nvPr/>
          </p:nvSpPr>
          <p:spPr bwMode="auto">
            <a:xfrm>
              <a:off x="1878177" y="3098797"/>
              <a:ext cx="1142804" cy="36990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6" name="组合 107"/>
          <p:cNvGrpSpPr>
            <a:grpSpLocks/>
          </p:cNvGrpSpPr>
          <p:nvPr/>
        </p:nvGrpSpPr>
        <p:grpSpPr bwMode="auto">
          <a:xfrm>
            <a:off x="1219200" y="3138488"/>
            <a:ext cx="2024063" cy="698500"/>
            <a:chOff x="1792288" y="3048000"/>
            <a:chExt cx="1660525" cy="573087"/>
          </a:xfrm>
        </p:grpSpPr>
        <p:grpSp>
          <p:nvGrpSpPr>
            <p:cNvPr id="7" name="组合 52"/>
            <p:cNvGrpSpPr>
              <a:grpSpLocks/>
            </p:cNvGrpSpPr>
            <p:nvPr/>
          </p:nvGrpSpPr>
          <p:grpSpPr bwMode="auto">
            <a:xfrm>
              <a:off x="1792288" y="3048000"/>
              <a:ext cx="1660525" cy="573087"/>
              <a:chOff x="2226669" y="2283950"/>
              <a:chExt cx="1660556" cy="574063"/>
            </a:xfrm>
          </p:grpSpPr>
          <p:sp>
            <p:nvSpPr>
              <p:cNvPr id="111" name="任意多边形 110"/>
              <p:cNvSpPr/>
              <p:nvPr/>
            </p:nvSpPr>
            <p:spPr bwMode="auto">
              <a:xfrm>
                <a:off x="3452225" y="2608817"/>
                <a:ext cx="45583" cy="225712"/>
              </a:xfrm>
              <a:custGeom>
                <a:avLst/>
                <a:gdLst>
                  <a:gd name="connsiteX0" fmla="*/ 36904 w 45105"/>
                  <a:gd name="connsiteY0" fmla="*/ 225525 h 225525"/>
                  <a:gd name="connsiteX1" fmla="*/ 45105 w 45105"/>
                  <a:gd name="connsiteY1" fmla="*/ 110712 h 225525"/>
                  <a:gd name="connsiteX2" fmla="*/ 24602 w 45105"/>
                  <a:gd name="connsiteY2" fmla="*/ 0 h 225525"/>
                  <a:gd name="connsiteX3" fmla="*/ 0 w 45105"/>
                  <a:gd name="connsiteY3" fmla="*/ 139415 h 225525"/>
                  <a:gd name="connsiteX4" fmla="*/ 36904 w 45105"/>
                  <a:gd name="connsiteY4" fmla="*/ 225525 h 225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05" h="225525">
                    <a:moveTo>
                      <a:pt x="36904" y="225525"/>
                    </a:moveTo>
                    <a:lnTo>
                      <a:pt x="45105" y="110712"/>
                    </a:lnTo>
                    <a:lnTo>
                      <a:pt x="24602" y="0"/>
                    </a:lnTo>
                    <a:lnTo>
                      <a:pt x="0" y="139415"/>
                    </a:lnTo>
                    <a:lnTo>
                      <a:pt x="36904" y="22552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9800000" scaled="0"/>
              </a:gradFill>
              <a:ln>
                <a:noFill/>
              </a:ln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12" name="任意多边形 111"/>
              <p:cNvSpPr/>
              <p:nvPr/>
            </p:nvSpPr>
            <p:spPr bwMode="auto">
              <a:xfrm>
                <a:off x="3473063" y="2619255"/>
                <a:ext cx="147170" cy="106984"/>
              </a:xfrm>
              <a:custGeom>
                <a:avLst/>
                <a:gdLst>
                  <a:gd name="connsiteX0" fmla="*/ 0 w 147616"/>
                  <a:gd name="connsiteY0" fmla="*/ 4100 h 106611"/>
                  <a:gd name="connsiteX1" fmla="*/ 28703 w 147616"/>
                  <a:gd name="connsiteY1" fmla="*/ 106611 h 106611"/>
                  <a:gd name="connsiteX2" fmla="*/ 147616 w 147616"/>
                  <a:gd name="connsiteY2" fmla="*/ 102511 h 106611"/>
                  <a:gd name="connsiteX3" fmla="*/ 147616 w 147616"/>
                  <a:gd name="connsiteY3" fmla="*/ 0 h 106611"/>
                  <a:gd name="connsiteX4" fmla="*/ 0 w 147616"/>
                  <a:gd name="connsiteY4" fmla="*/ 4100 h 106611"/>
                  <a:gd name="connsiteX0" fmla="*/ 0 w 147616"/>
                  <a:gd name="connsiteY0" fmla="*/ 4100 h 106611"/>
                  <a:gd name="connsiteX1" fmla="*/ 15704 w 147616"/>
                  <a:gd name="connsiteY1" fmla="*/ 106611 h 106611"/>
                  <a:gd name="connsiteX2" fmla="*/ 147616 w 147616"/>
                  <a:gd name="connsiteY2" fmla="*/ 102511 h 106611"/>
                  <a:gd name="connsiteX3" fmla="*/ 147616 w 147616"/>
                  <a:gd name="connsiteY3" fmla="*/ 0 h 106611"/>
                  <a:gd name="connsiteX4" fmla="*/ 0 w 147616"/>
                  <a:gd name="connsiteY4" fmla="*/ 4100 h 106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616" h="106611">
                    <a:moveTo>
                      <a:pt x="0" y="4100"/>
                    </a:moveTo>
                    <a:lnTo>
                      <a:pt x="15704" y="106611"/>
                    </a:lnTo>
                    <a:lnTo>
                      <a:pt x="147616" y="102511"/>
                    </a:lnTo>
                    <a:lnTo>
                      <a:pt x="147616" y="0"/>
                    </a:lnTo>
                    <a:lnTo>
                      <a:pt x="0" y="4100"/>
                    </a:lnTo>
                    <a:close/>
                  </a:path>
                </a:pathLst>
              </a:custGeom>
              <a:solidFill>
                <a:srgbClr val="1E9C7C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13" name="任意多边形 112"/>
              <p:cNvSpPr/>
              <p:nvPr/>
            </p:nvSpPr>
            <p:spPr bwMode="auto">
              <a:xfrm>
                <a:off x="3460039" y="2283950"/>
                <a:ext cx="54701" cy="151344"/>
              </a:xfrm>
              <a:custGeom>
                <a:avLst/>
                <a:gdLst>
                  <a:gd name="connsiteX0" fmla="*/ 24603 w 53306"/>
                  <a:gd name="connsiteY0" fmla="*/ 0 h 151716"/>
                  <a:gd name="connsiteX1" fmla="*/ 53306 w 53306"/>
                  <a:gd name="connsiteY1" fmla="*/ 151716 h 151716"/>
                  <a:gd name="connsiteX2" fmla="*/ 0 w 53306"/>
                  <a:gd name="connsiteY2" fmla="*/ 106611 h 151716"/>
                  <a:gd name="connsiteX3" fmla="*/ 24603 w 53306"/>
                  <a:gd name="connsiteY3" fmla="*/ 0 h 15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06" h="151716">
                    <a:moveTo>
                      <a:pt x="24603" y="0"/>
                    </a:moveTo>
                    <a:lnTo>
                      <a:pt x="53306" y="151716"/>
                    </a:lnTo>
                    <a:lnTo>
                      <a:pt x="0" y="106611"/>
                    </a:lnTo>
                    <a:lnTo>
                      <a:pt x="24603" y="0"/>
                    </a:lnTo>
                    <a:close/>
                  </a:path>
                </a:pathLst>
              </a:custGeom>
              <a:solidFill>
                <a:srgbClr val="1E9C7C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14" name="任意多边形 113"/>
              <p:cNvSpPr/>
              <p:nvPr/>
            </p:nvSpPr>
            <p:spPr bwMode="auto">
              <a:xfrm>
                <a:off x="3612419" y="2522708"/>
                <a:ext cx="274806" cy="335305"/>
              </a:xfrm>
              <a:custGeom>
                <a:avLst/>
                <a:gdLst>
                  <a:gd name="connsiteX0" fmla="*/ 262429 w 274730"/>
                  <a:gd name="connsiteY0" fmla="*/ 0 h 336237"/>
                  <a:gd name="connsiteX1" fmla="*/ 274730 w 274730"/>
                  <a:gd name="connsiteY1" fmla="*/ 94310 h 336237"/>
                  <a:gd name="connsiteX2" fmla="*/ 16402 w 274730"/>
                  <a:gd name="connsiteY2" fmla="*/ 336237 h 336237"/>
                  <a:gd name="connsiteX3" fmla="*/ 0 w 274730"/>
                  <a:gd name="connsiteY3" fmla="*/ 229625 h 336237"/>
                  <a:gd name="connsiteX4" fmla="*/ 184520 w 274730"/>
                  <a:gd name="connsiteY4" fmla="*/ 45105 h 336237"/>
                  <a:gd name="connsiteX5" fmla="*/ 262429 w 274730"/>
                  <a:gd name="connsiteY5" fmla="*/ 0 h 336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4730" h="336237">
                    <a:moveTo>
                      <a:pt x="262429" y="0"/>
                    </a:moveTo>
                    <a:lnTo>
                      <a:pt x="274730" y="94310"/>
                    </a:lnTo>
                    <a:lnTo>
                      <a:pt x="16402" y="336237"/>
                    </a:lnTo>
                    <a:lnTo>
                      <a:pt x="0" y="229625"/>
                    </a:lnTo>
                    <a:lnTo>
                      <a:pt x="184520" y="45105"/>
                    </a:lnTo>
                    <a:lnTo>
                      <a:pt x="262429" y="0"/>
                    </a:lnTo>
                    <a:close/>
                  </a:path>
                </a:pathLst>
              </a:custGeom>
              <a:gradFill rotWithShape="1">
                <a:gsLst>
                  <a:gs pos="2100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80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15" name="任意多边形 114"/>
              <p:cNvSpPr/>
              <p:nvPr/>
            </p:nvSpPr>
            <p:spPr bwMode="auto">
              <a:xfrm>
                <a:off x="2226669" y="2700145"/>
                <a:ext cx="1263325" cy="134383"/>
              </a:xfrm>
              <a:custGeom>
                <a:avLst/>
                <a:gdLst>
                  <a:gd name="connsiteX0" fmla="*/ 0 w 1263407"/>
                  <a:gd name="connsiteY0" fmla="*/ 27921 h 132623"/>
                  <a:gd name="connsiteX1" fmla="*/ 62821 w 1263407"/>
                  <a:gd name="connsiteY1" fmla="*/ 132623 h 132623"/>
                  <a:gd name="connsiteX2" fmla="*/ 1263407 w 1263407"/>
                  <a:gd name="connsiteY2" fmla="*/ 132623 h 132623"/>
                  <a:gd name="connsiteX3" fmla="*/ 1228507 w 1263407"/>
                  <a:gd name="connsiteY3" fmla="*/ 0 h 132623"/>
                  <a:gd name="connsiteX4" fmla="*/ 0 w 1263407"/>
                  <a:gd name="connsiteY4" fmla="*/ 27921 h 13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3407" h="132623">
                    <a:moveTo>
                      <a:pt x="0" y="27921"/>
                    </a:moveTo>
                    <a:lnTo>
                      <a:pt x="62821" y="132623"/>
                    </a:lnTo>
                    <a:lnTo>
                      <a:pt x="1263407" y="132623"/>
                    </a:lnTo>
                    <a:lnTo>
                      <a:pt x="1228507" y="0"/>
                    </a:lnTo>
                    <a:lnTo>
                      <a:pt x="0" y="27921"/>
                    </a:lnTo>
                    <a:close/>
                  </a:path>
                </a:pathLst>
              </a:custGeom>
              <a:gradFill rotWithShape="1">
                <a:gsLst>
                  <a:gs pos="2100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80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16" name="任意多边形 115"/>
              <p:cNvSpPr/>
              <p:nvPr/>
            </p:nvSpPr>
            <p:spPr bwMode="auto">
              <a:xfrm>
                <a:off x="2233181" y="2289169"/>
                <a:ext cx="1647531" cy="468383"/>
              </a:xfrm>
              <a:custGeom>
                <a:avLst/>
                <a:gdLst>
                  <a:gd name="connsiteX0" fmla="*/ 0 w 1647316"/>
                  <a:gd name="connsiteY0" fmla="*/ 453710 h 467670"/>
                  <a:gd name="connsiteX1" fmla="*/ 1235487 w 1647316"/>
                  <a:gd name="connsiteY1" fmla="*/ 453710 h 467670"/>
                  <a:gd name="connsiteX2" fmla="*/ 1242467 w 1647316"/>
                  <a:gd name="connsiteY2" fmla="*/ 342028 h 467670"/>
                  <a:gd name="connsiteX3" fmla="*/ 1382070 w 1647316"/>
                  <a:gd name="connsiteY3" fmla="*/ 342028 h 467670"/>
                  <a:gd name="connsiteX4" fmla="*/ 1382070 w 1647316"/>
                  <a:gd name="connsiteY4" fmla="*/ 467670 h 467670"/>
                  <a:gd name="connsiteX5" fmla="*/ 1647316 w 1647316"/>
                  <a:gd name="connsiteY5" fmla="*/ 230345 h 467670"/>
                  <a:gd name="connsiteX6" fmla="*/ 1396030 w 1647316"/>
                  <a:gd name="connsiteY6" fmla="*/ 0 h 467670"/>
                  <a:gd name="connsiteX7" fmla="*/ 1396030 w 1647316"/>
                  <a:gd name="connsiteY7" fmla="*/ 104702 h 467670"/>
                  <a:gd name="connsiteX8" fmla="*/ 1242467 w 1647316"/>
                  <a:gd name="connsiteY8" fmla="*/ 104702 h 467670"/>
                  <a:gd name="connsiteX9" fmla="*/ 1249447 w 1647316"/>
                  <a:gd name="connsiteY9" fmla="*/ 0 h 467670"/>
                  <a:gd name="connsiteX10" fmla="*/ 69801 w 1647316"/>
                  <a:gd name="connsiteY10" fmla="*/ 0 h 467670"/>
                  <a:gd name="connsiteX11" fmla="*/ 0 w 1647316"/>
                  <a:gd name="connsiteY11" fmla="*/ 45371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7316" h="467670">
                    <a:moveTo>
                      <a:pt x="0" y="453710"/>
                    </a:moveTo>
                    <a:lnTo>
                      <a:pt x="1235487" y="453710"/>
                    </a:lnTo>
                    <a:lnTo>
                      <a:pt x="1242467" y="342028"/>
                    </a:lnTo>
                    <a:lnTo>
                      <a:pt x="1382070" y="342028"/>
                    </a:lnTo>
                    <a:lnTo>
                      <a:pt x="1382070" y="467670"/>
                    </a:lnTo>
                    <a:lnTo>
                      <a:pt x="1647316" y="230345"/>
                    </a:lnTo>
                    <a:lnTo>
                      <a:pt x="1396030" y="0"/>
                    </a:lnTo>
                    <a:lnTo>
                      <a:pt x="1396030" y="104702"/>
                    </a:lnTo>
                    <a:lnTo>
                      <a:pt x="1242467" y="104702"/>
                    </a:lnTo>
                    <a:lnTo>
                      <a:pt x="1249447" y="0"/>
                    </a:lnTo>
                    <a:lnTo>
                      <a:pt x="69801" y="0"/>
                    </a:lnTo>
                    <a:lnTo>
                      <a:pt x="0" y="4537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2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17" name="任意多边形 116"/>
              <p:cNvSpPr/>
              <p:nvPr/>
            </p:nvSpPr>
            <p:spPr bwMode="auto">
              <a:xfrm>
                <a:off x="2942987" y="2289169"/>
                <a:ext cx="936424" cy="459250"/>
              </a:xfrm>
              <a:custGeom>
                <a:avLst/>
                <a:gdLst>
                  <a:gd name="connsiteX0" fmla="*/ 537557 w 936568"/>
                  <a:gd name="connsiteY0" fmla="*/ 0 h 459971"/>
                  <a:gd name="connsiteX1" fmla="*/ 0 w 936568"/>
                  <a:gd name="connsiteY1" fmla="*/ 454429 h 459971"/>
                  <a:gd name="connsiteX2" fmla="*/ 526473 w 936568"/>
                  <a:gd name="connsiteY2" fmla="*/ 454429 h 459971"/>
                  <a:gd name="connsiteX3" fmla="*/ 532015 w 936568"/>
                  <a:gd name="connsiteY3" fmla="*/ 338051 h 459971"/>
                  <a:gd name="connsiteX4" fmla="*/ 670560 w 936568"/>
                  <a:gd name="connsiteY4" fmla="*/ 338051 h 459971"/>
                  <a:gd name="connsiteX5" fmla="*/ 676102 w 936568"/>
                  <a:gd name="connsiteY5" fmla="*/ 459971 h 459971"/>
                  <a:gd name="connsiteX6" fmla="*/ 936568 w 936568"/>
                  <a:gd name="connsiteY6" fmla="*/ 232756 h 459971"/>
                  <a:gd name="connsiteX7" fmla="*/ 687186 w 936568"/>
                  <a:gd name="connsiteY7" fmla="*/ 5542 h 459971"/>
                  <a:gd name="connsiteX8" fmla="*/ 687186 w 936568"/>
                  <a:gd name="connsiteY8" fmla="*/ 105294 h 459971"/>
                  <a:gd name="connsiteX9" fmla="*/ 532015 w 936568"/>
                  <a:gd name="connsiteY9" fmla="*/ 105294 h 459971"/>
                  <a:gd name="connsiteX10" fmla="*/ 537557 w 936568"/>
                  <a:gd name="connsiteY10" fmla="*/ 0 h 459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6568" h="459971">
                    <a:moveTo>
                      <a:pt x="537557" y="0"/>
                    </a:moveTo>
                    <a:lnTo>
                      <a:pt x="0" y="454429"/>
                    </a:lnTo>
                    <a:lnTo>
                      <a:pt x="526473" y="454429"/>
                    </a:lnTo>
                    <a:lnTo>
                      <a:pt x="532015" y="338051"/>
                    </a:lnTo>
                    <a:lnTo>
                      <a:pt x="670560" y="338051"/>
                    </a:lnTo>
                    <a:lnTo>
                      <a:pt x="676102" y="459971"/>
                    </a:lnTo>
                    <a:lnTo>
                      <a:pt x="936568" y="232756"/>
                    </a:lnTo>
                    <a:lnTo>
                      <a:pt x="687186" y="5542"/>
                    </a:lnTo>
                    <a:lnTo>
                      <a:pt x="687186" y="105294"/>
                    </a:lnTo>
                    <a:lnTo>
                      <a:pt x="532015" y="105294"/>
                    </a:lnTo>
                    <a:lnTo>
                      <a:pt x="53755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2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</p:grpSp>
        <p:sp>
          <p:nvSpPr>
            <p:cNvPr id="110" name="TextBox 109"/>
            <p:cNvSpPr txBox="1">
              <a:spLocks noChangeArrowheads="1"/>
            </p:cNvSpPr>
            <p:nvPr/>
          </p:nvSpPr>
          <p:spPr bwMode="auto">
            <a:xfrm>
              <a:off x="1878245" y="3098796"/>
              <a:ext cx="1142181" cy="36990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8" name="组合 117"/>
          <p:cNvGrpSpPr>
            <a:grpSpLocks/>
          </p:cNvGrpSpPr>
          <p:nvPr/>
        </p:nvGrpSpPr>
        <p:grpSpPr bwMode="auto">
          <a:xfrm flipH="1">
            <a:off x="5943600" y="3128963"/>
            <a:ext cx="2209800" cy="698500"/>
            <a:chOff x="1792288" y="3048000"/>
            <a:chExt cx="1660525" cy="573087"/>
          </a:xfrm>
        </p:grpSpPr>
        <p:grpSp>
          <p:nvGrpSpPr>
            <p:cNvPr id="9" name="组合 52"/>
            <p:cNvGrpSpPr>
              <a:grpSpLocks/>
            </p:cNvGrpSpPr>
            <p:nvPr/>
          </p:nvGrpSpPr>
          <p:grpSpPr bwMode="auto">
            <a:xfrm>
              <a:off x="1792288" y="3048000"/>
              <a:ext cx="1660525" cy="573087"/>
              <a:chOff x="2226669" y="2283950"/>
              <a:chExt cx="1660556" cy="574063"/>
            </a:xfrm>
          </p:grpSpPr>
          <p:sp>
            <p:nvSpPr>
              <p:cNvPr id="121" name="任意多边形 120"/>
              <p:cNvSpPr/>
              <p:nvPr/>
            </p:nvSpPr>
            <p:spPr bwMode="auto">
              <a:xfrm>
                <a:off x="3451806" y="2608817"/>
                <a:ext cx="46525" cy="225712"/>
              </a:xfrm>
              <a:custGeom>
                <a:avLst/>
                <a:gdLst>
                  <a:gd name="connsiteX0" fmla="*/ 36904 w 45105"/>
                  <a:gd name="connsiteY0" fmla="*/ 225525 h 225525"/>
                  <a:gd name="connsiteX1" fmla="*/ 45105 w 45105"/>
                  <a:gd name="connsiteY1" fmla="*/ 110712 h 225525"/>
                  <a:gd name="connsiteX2" fmla="*/ 24602 w 45105"/>
                  <a:gd name="connsiteY2" fmla="*/ 0 h 225525"/>
                  <a:gd name="connsiteX3" fmla="*/ 0 w 45105"/>
                  <a:gd name="connsiteY3" fmla="*/ 139415 h 225525"/>
                  <a:gd name="connsiteX4" fmla="*/ 36904 w 45105"/>
                  <a:gd name="connsiteY4" fmla="*/ 225525 h 225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05" h="225525">
                    <a:moveTo>
                      <a:pt x="36904" y="225525"/>
                    </a:moveTo>
                    <a:lnTo>
                      <a:pt x="45105" y="110712"/>
                    </a:lnTo>
                    <a:lnTo>
                      <a:pt x="24602" y="0"/>
                    </a:lnTo>
                    <a:lnTo>
                      <a:pt x="0" y="139415"/>
                    </a:lnTo>
                    <a:lnTo>
                      <a:pt x="36904" y="22552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9800000" scaled="0"/>
              </a:gradFill>
              <a:ln>
                <a:noFill/>
              </a:ln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22" name="任意多边形 121"/>
              <p:cNvSpPr/>
              <p:nvPr/>
            </p:nvSpPr>
            <p:spPr bwMode="auto">
              <a:xfrm>
                <a:off x="3473279" y="2619255"/>
                <a:ext cx="146731" cy="106984"/>
              </a:xfrm>
              <a:custGeom>
                <a:avLst/>
                <a:gdLst>
                  <a:gd name="connsiteX0" fmla="*/ 0 w 147616"/>
                  <a:gd name="connsiteY0" fmla="*/ 4100 h 106611"/>
                  <a:gd name="connsiteX1" fmla="*/ 28703 w 147616"/>
                  <a:gd name="connsiteY1" fmla="*/ 106611 h 106611"/>
                  <a:gd name="connsiteX2" fmla="*/ 147616 w 147616"/>
                  <a:gd name="connsiteY2" fmla="*/ 102511 h 106611"/>
                  <a:gd name="connsiteX3" fmla="*/ 147616 w 147616"/>
                  <a:gd name="connsiteY3" fmla="*/ 0 h 106611"/>
                  <a:gd name="connsiteX4" fmla="*/ 0 w 147616"/>
                  <a:gd name="connsiteY4" fmla="*/ 4100 h 106611"/>
                  <a:gd name="connsiteX0" fmla="*/ 0 w 147616"/>
                  <a:gd name="connsiteY0" fmla="*/ 4100 h 106611"/>
                  <a:gd name="connsiteX1" fmla="*/ 15704 w 147616"/>
                  <a:gd name="connsiteY1" fmla="*/ 106611 h 106611"/>
                  <a:gd name="connsiteX2" fmla="*/ 147616 w 147616"/>
                  <a:gd name="connsiteY2" fmla="*/ 102511 h 106611"/>
                  <a:gd name="connsiteX3" fmla="*/ 147616 w 147616"/>
                  <a:gd name="connsiteY3" fmla="*/ 0 h 106611"/>
                  <a:gd name="connsiteX4" fmla="*/ 0 w 147616"/>
                  <a:gd name="connsiteY4" fmla="*/ 4100 h 106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616" h="106611">
                    <a:moveTo>
                      <a:pt x="0" y="4100"/>
                    </a:moveTo>
                    <a:lnTo>
                      <a:pt x="15704" y="106611"/>
                    </a:lnTo>
                    <a:lnTo>
                      <a:pt x="147616" y="102511"/>
                    </a:lnTo>
                    <a:lnTo>
                      <a:pt x="147616" y="0"/>
                    </a:lnTo>
                    <a:lnTo>
                      <a:pt x="0" y="4100"/>
                    </a:lnTo>
                    <a:close/>
                  </a:path>
                </a:pathLst>
              </a:custGeom>
              <a:solidFill>
                <a:srgbClr val="1E9C7C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23" name="任意多边形 122"/>
              <p:cNvSpPr/>
              <p:nvPr/>
            </p:nvSpPr>
            <p:spPr bwMode="auto">
              <a:xfrm>
                <a:off x="3460157" y="2283950"/>
                <a:ext cx="53681" cy="151344"/>
              </a:xfrm>
              <a:custGeom>
                <a:avLst/>
                <a:gdLst>
                  <a:gd name="connsiteX0" fmla="*/ 24603 w 53306"/>
                  <a:gd name="connsiteY0" fmla="*/ 0 h 151716"/>
                  <a:gd name="connsiteX1" fmla="*/ 53306 w 53306"/>
                  <a:gd name="connsiteY1" fmla="*/ 151716 h 151716"/>
                  <a:gd name="connsiteX2" fmla="*/ 0 w 53306"/>
                  <a:gd name="connsiteY2" fmla="*/ 106611 h 151716"/>
                  <a:gd name="connsiteX3" fmla="*/ 24603 w 53306"/>
                  <a:gd name="connsiteY3" fmla="*/ 0 h 15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06" h="151716">
                    <a:moveTo>
                      <a:pt x="24603" y="0"/>
                    </a:moveTo>
                    <a:lnTo>
                      <a:pt x="53306" y="151716"/>
                    </a:lnTo>
                    <a:lnTo>
                      <a:pt x="0" y="106611"/>
                    </a:lnTo>
                    <a:lnTo>
                      <a:pt x="24603" y="0"/>
                    </a:lnTo>
                    <a:close/>
                  </a:path>
                </a:pathLst>
              </a:custGeom>
              <a:solidFill>
                <a:srgbClr val="1E9C7C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24" name="任意多边形 123"/>
              <p:cNvSpPr/>
              <p:nvPr/>
            </p:nvSpPr>
            <p:spPr bwMode="auto">
              <a:xfrm>
                <a:off x="3612852" y="2522708"/>
                <a:ext cx="274373" cy="335305"/>
              </a:xfrm>
              <a:custGeom>
                <a:avLst/>
                <a:gdLst>
                  <a:gd name="connsiteX0" fmla="*/ 262429 w 274730"/>
                  <a:gd name="connsiteY0" fmla="*/ 0 h 336237"/>
                  <a:gd name="connsiteX1" fmla="*/ 274730 w 274730"/>
                  <a:gd name="connsiteY1" fmla="*/ 94310 h 336237"/>
                  <a:gd name="connsiteX2" fmla="*/ 16402 w 274730"/>
                  <a:gd name="connsiteY2" fmla="*/ 336237 h 336237"/>
                  <a:gd name="connsiteX3" fmla="*/ 0 w 274730"/>
                  <a:gd name="connsiteY3" fmla="*/ 229625 h 336237"/>
                  <a:gd name="connsiteX4" fmla="*/ 184520 w 274730"/>
                  <a:gd name="connsiteY4" fmla="*/ 45105 h 336237"/>
                  <a:gd name="connsiteX5" fmla="*/ 262429 w 274730"/>
                  <a:gd name="connsiteY5" fmla="*/ 0 h 336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4730" h="336237">
                    <a:moveTo>
                      <a:pt x="262429" y="0"/>
                    </a:moveTo>
                    <a:lnTo>
                      <a:pt x="274730" y="94310"/>
                    </a:lnTo>
                    <a:lnTo>
                      <a:pt x="16402" y="336237"/>
                    </a:lnTo>
                    <a:lnTo>
                      <a:pt x="0" y="229625"/>
                    </a:lnTo>
                    <a:lnTo>
                      <a:pt x="184520" y="45105"/>
                    </a:lnTo>
                    <a:lnTo>
                      <a:pt x="262429" y="0"/>
                    </a:lnTo>
                    <a:close/>
                  </a:path>
                </a:pathLst>
              </a:custGeom>
              <a:gradFill rotWithShape="1">
                <a:gsLst>
                  <a:gs pos="2100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80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25" name="任意多边形 124"/>
              <p:cNvSpPr/>
              <p:nvPr/>
            </p:nvSpPr>
            <p:spPr bwMode="auto">
              <a:xfrm>
                <a:off x="2226669" y="2700145"/>
                <a:ext cx="1263311" cy="134383"/>
              </a:xfrm>
              <a:custGeom>
                <a:avLst/>
                <a:gdLst>
                  <a:gd name="connsiteX0" fmla="*/ 0 w 1263407"/>
                  <a:gd name="connsiteY0" fmla="*/ 27921 h 132623"/>
                  <a:gd name="connsiteX1" fmla="*/ 62821 w 1263407"/>
                  <a:gd name="connsiteY1" fmla="*/ 132623 h 132623"/>
                  <a:gd name="connsiteX2" fmla="*/ 1263407 w 1263407"/>
                  <a:gd name="connsiteY2" fmla="*/ 132623 h 132623"/>
                  <a:gd name="connsiteX3" fmla="*/ 1228507 w 1263407"/>
                  <a:gd name="connsiteY3" fmla="*/ 0 h 132623"/>
                  <a:gd name="connsiteX4" fmla="*/ 0 w 1263407"/>
                  <a:gd name="connsiteY4" fmla="*/ 27921 h 13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3407" h="132623">
                    <a:moveTo>
                      <a:pt x="0" y="27921"/>
                    </a:moveTo>
                    <a:lnTo>
                      <a:pt x="62821" y="132623"/>
                    </a:lnTo>
                    <a:lnTo>
                      <a:pt x="1263407" y="132623"/>
                    </a:lnTo>
                    <a:lnTo>
                      <a:pt x="1228507" y="0"/>
                    </a:lnTo>
                    <a:lnTo>
                      <a:pt x="0" y="27921"/>
                    </a:lnTo>
                    <a:close/>
                  </a:path>
                </a:pathLst>
              </a:custGeom>
              <a:gradFill rotWithShape="1">
                <a:gsLst>
                  <a:gs pos="2100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80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26" name="任意多边形 125"/>
              <p:cNvSpPr/>
              <p:nvPr/>
            </p:nvSpPr>
            <p:spPr bwMode="auto">
              <a:xfrm>
                <a:off x="2232633" y="2289169"/>
                <a:ext cx="1648627" cy="468383"/>
              </a:xfrm>
              <a:custGeom>
                <a:avLst/>
                <a:gdLst>
                  <a:gd name="connsiteX0" fmla="*/ 0 w 1647316"/>
                  <a:gd name="connsiteY0" fmla="*/ 453710 h 467670"/>
                  <a:gd name="connsiteX1" fmla="*/ 1235487 w 1647316"/>
                  <a:gd name="connsiteY1" fmla="*/ 453710 h 467670"/>
                  <a:gd name="connsiteX2" fmla="*/ 1242467 w 1647316"/>
                  <a:gd name="connsiteY2" fmla="*/ 342028 h 467670"/>
                  <a:gd name="connsiteX3" fmla="*/ 1382070 w 1647316"/>
                  <a:gd name="connsiteY3" fmla="*/ 342028 h 467670"/>
                  <a:gd name="connsiteX4" fmla="*/ 1382070 w 1647316"/>
                  <a:gd name="connsiteY4" fmla="*/ 467670 h 467670"/>
                  <a:gd name="connsiteX5" fmla="*/ 1647316 w 1647316"/>
                  <a:gd name="connsiteY5" fmla="*/ 230345 h 467670"/>
                  <a:gd name="connsiteX6" fmla="*/ 1396030 w 1647316"/>
                  <a:gd name="connsiteY6" fmla="*/ 0 h 467670"/>
                  <a:gd name="connsiteX7" fmla="*/ 1396030 w 1647316"/>
                  <a:gd name="connsiteY7" fmla="*/ 104702 h 467670"/>
                  <a:gd name="connsiteX8" fmla="*/ 1242467 w 1647316"/>
                  <a:gd name="connsiteY8" fmla="*/ 104702 h 467670"/>
                  <a:gd name="connsiteX9" fmla="*/ 1249447 w 1647316"/>
                  <a:gd name="connsiteY9" fmla="*/ 0 h 467670"/>
                  <a:gd name="connsiteX10" fmla="*/ 69801 w 1647316"/>
                  <a:gd name="connsiteY10" fmla="*/ 0 h 467670"/>
                  <a:gd name="connsiteX11" fmla="*/ 0 w 1647316"/>
                  <a:gd name="connsiteY11" fmla="*/ 45371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7316" h="467670">
                    <a:moveTo>
                      <a:pt x="0" y="453710"/>
                    </a:moveTo>
                    <a:lnTo>
                      <a:pt x="1235487" y="453710"/>
                    </a:lnTo>
                    <a:lnTo>
                      <a:pt x="1242467" y="342028"/>
                    </a:lnTo>
                    <a:lnTo>
                      <a:pt x="1382070" y="342028"/>
                    </a:lnTo>
                    <a:lnTo>
                      <a:pt x="1382070" y="467670"/>
                    </a:lnTo>
                    <a:lnTo>
                      <a:pt x="1647316" y="230345"/>
                    </a:lnTo>
                    <a:lnTo>
                      <a:pt x="1396030" y="0"/>
                    </a:lnTo>
                    <a:lnTo>
                      <a:pt x="1396030" y="104702"/>
                    </a:lnTo>
                    <a:lnTo>
                      <a:pt x="1242467" y="104702"/>
                    </a:lnTo>
                    <a:lnTo>
                      <a:pt x="1249447" y="0"/>
                    </a:lnTo>
                    <a:lnTo>
                      <a:pt x="69801" y="0"/>
                    </a:lnTo>
                    <a:lnTo>
                      <a:pt x="0" y="4537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2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27" name="任意多边形 126"/>
              <p:cNvSpPr/>
              <p:nvPr/>
            </p:nvSpPr>
            <p:spPr bwMode="auto">
              <a:xfrm>
                <a:off x="2942426" y="2289169"/>
                <a:ext cx="936448" cy="459250"/>
              </a:xfrm>
              <a:custGeom>
                <a:avLst/>
                <a:gdLst>
                  <a:gd name="connsiteX0" fmla="*/ 537557 w 936568"/>
                  <a:gd name="connsiteY0" fmla="*/ 0 h 459971"/>
                  <a:gd name="connsiteX1" fmla="*/ 0 w 936568"/>
                  <a:gd name="connsiteY1" fmla="*/ 454429 h 459971"/>
                  <a:gd name="connsiteX2" fmla="*/ 526473 w 936568"/>
                  <a:gd name="connsiteY2" fmla="*/ 454429 h 459971"/>
                  <a:gd name="connsiteX3" fmla="*/ 532015 w 936568"/>
                  <a:gd name="connsiteY3" fmla="*/ 338051 h 459971"/>
                  <a:gd name="connsiteX4" fmla="*/ 670560 w 936568"/>
                  <a:gd name="connsiteY4" fmla="*/ 338051 h 459971"/>
                  <a:gd name="connsiteX5" fmla="*/ 676102 w 936568"/>
                  <a:gd name="connsiteY5" fmla="*/ 459971 h 459971"/>
                  <a:gd name="connsiteX6" fmla="*/ 936568 w 936568"/>
                  <a:gd name="connsiteY6" fmla="*/ 232756 h 459971"/>
                  <a:gd name="connsiteX7" fmla="*/ 687186 w 936568"/>
                  <a:gd name="connsiteY7" fmla="*/ 5542 h 459971"/>
                  <a:gd name="connsiteX8" fmla="*/ 687186 w 936568"/>
                  <a:gd name="connsiteY8" fmla="*/ 105294 h 459971"/>
                  <a:gd name="connsiteX9" fmla="*/ 532015 w 936568"/>
                  <a:gd name="connsiteY9" fmla="*/ 105294 h 459971"/>
                  <a:gd name="connsiteX10" fmla="*/ 537557 w 936568"/>
                  <a:gd name="connsiteY10" fmla="*/ 0 h 459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6568" h="459971">
                    <a:moveTo>
                      <a:pt x="537557" y="0"/>
                    </a:moveTo>
                    <a:lnTo>
                      <a:pt x="0" y="454429"/>
                    </a:lnTo>
                    <a:lnTo>
                      <a:pt x="526473" y="454429"/>
                    </a:lnTo>
                    <a:lnTo>
                      <a:pt x="532015" y="338051"/>
                    </a:lnTo>
                    <a:lnTo>
                      <a:pt x="670560" y="338051"/>
                    </a:lnTo>
                    <a:lnTo>
                      <a:pt x="676102" y="459971"/>
                    </a:lnTo>
                    <a:lnTo>
                      <a:pt x="936568" y="232756"/>
                    </a:lnTo>
                    <a:lnTo>
                      <a:pt x="687186" y="5542"/>
                    </a:lnTo>
                    <a:lnTo>
                      <a:pt x="687186" y="105294"/>
                    </a:lnTo>
                    <a:lnTo>
                      <a:pt x="532015" y="105294"/>
                    </a:lnTo>
                    <a:lnTo>
                      <a:pt x="53755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2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</p:grpSp>
        <p:sp>
          <p:nvSpPr>
            <p:cNvPr id="120" name="TextBox 119"/>
            <p:cNvSpPr txBox="1">
              <a:spLocks noChangeArrowheads="1"/>
            </p:cNvSpPr>
            <p:nvPr/>
          </p:nvSpPr>
          <p:spPr bwMode="auto">
            <a:xfrm>
              <a:off x="1878177" y="3098796"/>
              <a:ext cx="1142804" cy="36990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0" name="组合 127"/>
          <p:cNvGrpSpPr>
            <a:grpSpLocks/>
          </p:cNvGrpSpPr>
          <p:nvPr/>
        </p:nvGrpSpPr>
        <p:grpSpPr bwMode="auto">
          <a:xfrm>
            <a:off x="1219200" y="4111625"/>
            <a:ext cx="2024063" cy="698500"/>
            <a:chOff x="1792288" y="3048000"/>
            <a:chExt cx="1660525" cy="573087"/>
          </a:xfrm>
        </p:grpSpPr>
        <p:grpSp>
          <p:nvGrpSpPr>
            <p:cNvPr id="11" name="组合 52"/>
            <p:cNvGrpSpPr>
              <a:grpSpLocks/>
            </p:cNvGrpSpPr>
            <p:nvPr/>
          </p:nvGrpSpPr>
          <p:grpSpPr bwMode="auto">
            <a:xfrm>
              <a:off x="1792288" y="3048000"/>
              <a:ext cx="1660525" cy="573087"/>
              <a:chOff x="2226669" y="2283950"/>
              <a:chExt cx="1660556" cy="574063"/>
            </a:xfrm>
          </p:grpSpPr>
          <p:sp>
            <p:nvSpPr>
              <p:cNvPr id="131" name="任意多边形 130"/>
              <p:cNvSpPr/>
              <p:nvPr/>
            </p:nvSpPr>
            <p:spPr bwMode="auto">
              <a:xfrm>
                <a:off x="3452225" y="2608818"/>
                <a:ext cx="45583" cy="225711"/>
              </a:xfrm>
              <a:custGeom>
                <a:avLst/>
                <a:gdLst>
                  <a:gd name="connsiteX0" fmla="*/ 36904 w 45105"/>
                  <a:gd name="connsiteY0" fmla="*/ 225525 h 225525"/>
                  <a:gd name="connsiteX1" fmla="*/ 45105 w 45105"/>
                  <a:gd name="connsiteY1" fmla="*/ 110712 h 225525"/>
                  <a:gd name="connsiteX2" fmla="*/ 24602 w 45105"/>
                  <a:gd name="connsiteY2" fmla="*/ 0 h 225525"/>
                  <a:gd name="connsiteX3" fmla="*/ 0 w 45105"/>
                  <a:gd name="connsiteY3" fmla="*/ 139415 h 225525"/>
                  <a:gd name="connsiteX4" fmla="*/ 36904 w 45105"/>
                  <a:gd name="connsiteY4" fmla="*/ 225525 h 225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05" h="225525">
                    <a:moveTo>
                      <a:pt x="36904" y="225525"/>
                    </a:moveTo>
                    <a:lnTo>
                      <a:pt x="45105" y="110712"/>
                    </a:lnTo>
                    <a:lnTo>
                      <a:pt x="24602" y="0"/>
                    </a:lnTo>
                    <a:lnTo>
                      <a:pt x="0" y="139415"/>
                    </a:lnTo>
                    <a:lnTo>
                      <a:pt x="36904" y="22552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9800000" scaled="0"/>
              </a:gradFill>
              <a:ln>
                <a:noFill/>
              </a:ln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32" name="任意多边形 131"/>
              <p:cNvSpPr/>
              <p:nvPr/>
            </p:nvSpPr>
            <p:spPr bwMode="auto">
              <a:xfrm>
                <a:off x="3473063" y="2619255"/>
                <a:ext cx="147170" cy="106984"/>
              </a:xfrm>
              <a:custGeom>
                <a:avLst/>
                <a:gdLst>
                  <a:gd name="connsiteX0" fmla="*/ 0 w 147616"/>
                  <a:gd name="connsiteY0" fmla="*/ 4100 h 106611"/>
                  <a:gd name="connsiteX1" fmla="*/ 28703 w 147616"/>
                  <a:gd name="connsiteY1" fmla="*/ 106611 h 106611"/>
                  <a:gd name="connsiteX2" fmla="*/ 147616 w 147616"/>
                  <a:gd name="connsiteY2" fmla="*/ 102511 h 106611"/>
                  <a:gd name="connsiteX3" fmla="*/ 147616 w 147616"/>
                  <a:gd name="connsiteY3" fmla="*/ 0 h 106611"/>
                  <a:gd name="connsiteX4" fmla="*/ 0 w 147616"/>
                  <a:gd name="connsiteY4" fmla="*/ 4100 h 106611"/>
                  <a:gd name="connsiteX0" fmla="*/ 0 w 147616"/>
                  <a:gd name="connsiteY0" fmla="*/ 4100 h 106611"/>
                  <a:gd name="connsiteX1" fmla="*/ 15704 w 147616"/>
                  <a:gd name="connsiteY1" fmla="*/ 106611 h 106611"/>
                  <a:gd name="connsiteX2" fmla="*/ 147616 w 147616"/>
                  <a:gd name="connsiteY2" fmla="*/ 102511 h 106611"/>
                  <a:gd name="connsiteX3" fmla="*/ 147616 w 147616"/>
                  <a:gd name="connsiteY3" fmla="*/ 0 h 106611"/>
                  <a:gd name="connsiteX4" fmla="*/ 0 w 147616"/>
                  <a:gd name="connsiteY4" fmla="*/ 4100 h 106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616" h="106611">
                    <a:moveTo>
                      <a:pt x="0" y="4100"/>
                    </a:moveTo>
                    <a:lnTo>
                      <a:pt x="15704" y="106611"/>
                    </a:lnTo>
                    <a:lnTo>
                      <a:pt x="147616" y="102511"/>
                    </a:lnTo>
                    <a:lnTo>
                      <a:pt x="147616" y="0"/>
                    </a:lnTo>
                    <a:lnTo>
                      <a:pt x="0" y="4100"/>
                    </a:lnTo>
                    <a:close/>
                  </a:path>
                </a:pathLst>
              </a:custGeom>
              <a:solidFill>
                <a:srgbClr val="1E9C7C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33" name="任意多边形 132"/>
              <p:cNvSpPr/>
              <p:nvPr/>
            </p:nvSpPr>
            <p:spPr bwMode="auto">
              <a:xfrm>
                <a:off x="3460039" y="2283950"/>
                <a:ext cx="54701" cy="151344"/>
              </a:xfrm>
              <a:custGeom>
                <a:avLst/>
                <a:gdLst>
                  <a:gd name="connsiteX0" fmla="*/ 24603 w 53306"/>
                  <a:gd name="connsiteY0" fmla="*/ 0 h 151716"/>
                  <a:gd name="connsiteX1" fmla="*/ 53306 w 53306"/>
                  <a:gd name="connsiteY1" fmla="*/ 151716 h 151716"/>
                  <a:gd name="connsiteX2" fmla="*/ 0 w 53306"/>
                  <a:gd name="connsiteY2" fmla="*/ 106611 h 151716"/>
                  <a:gd name="connsiteX3" fmla="*/ 24603 w 53306"/>
                  <a:gd name="connsiteY3" fmla="*/ 0 h 15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06" h="151716">
                    <a:moveTo>
                      <a:pt x="24603" y="0"/>
                    </a:moveTo>
                    <a:lnTo>
                      <a:pt x="53306" y="151716"/>
                    </a:lnTo>
                    <a:lnTo>
                      <a:pt x="0" y="106611"/>
                    </a:lnTo>
                    <a:lnTo>
                      <a:pt x="24603" y="0"/>
                    </a:lnTo>
                    <a:close/>
                  </a:path>
                </a:pathLst>
              </a:custGeom>
              <a:solidFill>
                <a:srgbClr val="1E9C7C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34" name="任意多边形 133"/>
              <p:cNvSpPr/>
              <p:nvPr/>
            </p:nvSpPr>
            <p:spPr bwMode="auto">
              <a:xfrm>
                <a:off x="3612419" y="2522708"/>
                <a:ext cx="274806" cy="335305"/>
              </a:xfrm>
              <a:custGeom>
                <a:avLst/>
                <a:gdLst>
                  <a:gd name="connsiteX0" fmla="*/ 262429 w 274730"/>
                  <a:gd name="connsiteY0" fmla="*/ 0 h 336237"/>
                  <a:gd name="connsiteX1" fmla="*/ 274730 w 274730"/>
                  <a:gd name="connsiteY1" fmla="*/ 94310 h 336237"/>
                  <a:gd name="connsiteX2" fmla="*/ 16402 w 274730"/>
                  <a:gd name="connsiteY2" fmla="*/ 336237 h 336237"/>
                  <a:gd name="connsiteX3" fmla="*/ 0 w 274730"/>
                  <a:gd name="connsiteY3" fmla="*/ 229625 h 336237"/>
                  <a:gd name="connsiteX4" fmla="*/ 184520 w 274730"/>
                  <a:gd name="connsiteY4" fmla="*/ 45105 h 336237"/>
                  <a:gd name="connsiteX5" fmla="*/ 262429 w 274730"/>
                  <a:gd name="connsiteY5" fmla="*/ 0 h 336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4730" h="336237">
                    <a:moveTo>
                      <a:pt x="262429" y="0"/>
                    </a:moveTo>
                    <a:lnTo>
                      <a:pt x="274730" y="94310"/>
                    </a:lnTo>
                    <a:lnTo>
                      <a:pt x="16402" y="336237"/>
                    </a:lnTo>
                    <a:lnTo>
                      <a:pt x="0" y="229625"/>
                    </a:lnTo>
                    <a:lnTo>
                      <a:pt x="184520" y="45105"/>
                    </a:lnTo>
                    <a:lnTo>
                      <a:pt x="262429" y="0"/>
                    </a:lnTo>
                    <a:close/>
                  </a:path>
                </a:pathLst>
              </a:custGeom>
              <a:gradFill rotWithShape="1">
                <a:gsLst>
                  <a:gs pos="2100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80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35" name="任意多边形 134"/>
              <p:cNvSpPr/>
              <p:nvPr/>
            </p:nvSpPr>
            <p:spPr bwMode="auto">
              <a:xfrm>
                <a:off x="2226669" y="2700146"/>
                <a:ext cx="1263325" cy="134383"/>
              </a:xfrm>
              <a:custGeom>
                <a:avLst/>
                <a:gdLst>
                  <a:gd name="connsiteX0" fmla="*/ 0 w 1263407"/>
                  <a:gd name="connsiteY0" fmla="*/ 27921 h 132623"/>
                  <a:gd name="connsiteX1" fmla="*/ 62821 w 1263407"/>
                  <a:gd name="connsiteY1" fmla="*/ 132623 h 132623"/>
                  <a:gd name="connsiteX2" fmla="*/ 1263407 w 1263407"/>
                  <a:gd name="connsiteY2" fmla="*/ 132623 h 132623"/>
                  <a:gd name="connsiteX3" fmla="*/ 1228507 w 1263407"/>
                  <a:gd name="connsiteY3" fmla="*/ 0 h 132623"/>
                  <a:gd name="connsiteX4" fmla="*/ 0 w 1263407"/>
                  <a:gd name="connsiteY4" fmla="*/ 27921 h 13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3407" h="132623">
                    <a:moveTo>
                      <a:pt x="0" y="27921"/>
                    </a:moveTo>
                    <a:lnTo>
                      <a:pt x="62821" y="132623"/>
                    </a:lnTo>
                    <a:lnTo>
                      <a:pt x="1263407" y="132623"/>
                    </a:lnTo>
                    <a:lnTo>
                      <a:pt x="1228507" y="0"/>
                    </a:lnTo>
                    <a:lnTo>
                      <a:pt x="0" y="27921"/>
                    </a:lnTo>
                    <a:close/>
                  </a:path>
                </a:pathLst>
              </a:custGeom>
              <a:gradFill rotWithShape="1">
                <a:gsLst>
                  <a:gs pos="2100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80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36" name="任意多边形 135"/>
              <p:cNvSpPr/>
              <p:nvPr/>
            </p:nvSpPr>
            <p:spPr bwMode="auto">
              <a:xfrm>
                <a:off x="2233181" y="2289169"/>
                <a:ext cx="1647531" cy="468384"/>
              </a:xfrm>
              <a:custGeom>
                <a:avLst/>
                <a:gdLst>
                  <a:gd name="connsiteX0" fmla="*/ 0 w 1647316"/>
                  <a:gd name="connsiteY0" fmla="*/ 453710 h 467670"/>
                  <a:gd name="connsiteX1" fmla="*/ 1235487 w 1647316"/>
                  <a:gd name="connsiteY1" fmla="*/ 453710 h 467670"/>
                  <a:gd name="connsiteX2" fmla="*/ 1242467 w 1647316"/>
                  <a:gd name="connsiteY2" fmla="*/ 342028 h 467670"/>
                  <a:gd name="connsiteX3" fmla="*/ 1382070 w 1647316"/>
                  <a:gd name="connsiteY3" fmla="*/ 342028 h 467670"/>
                  <a:gd name="connsiteX4" fmla="*/ 1382070 w 1647316"/>
                  <a:gd name="connsiteY4" fmla="*/ 467670 h 467670"/>
                  <a:gd name="connsiteX5" fmla="*/ 1647316 w 1647316"/>
                  <a:gd name="connsiteY5" fmla="*/ 230345 h 467670"/>
                  <a:gd name="connsiteX6" fmla="*/ 1396030 w 1647316"/>
                  <a:gd name="connsiteY6" fmla="*/ 0 h 467670"/>
                  <a:gd name="connsiteX7" fmla="*/ 1396030 w 1647316"/>
                  <a:gd name="connsiteY7" fmla="*/ 104702 h 467670"/>
                  <a:gd name="connsiteX8" fmla="*/ 1242467 w 1647316"/>
                  <a:gd name="connsiteY8" fmla="*/ 104702 h 467670"/>
                  <a:gd name="connsiteX9" fmla="*/ 1249447 w 1647316"/>
                  <a:gd name="connsiteY9" fmla="*/ 0 h 467670"/>
                  <a:gd name="connsiteX10" fmla="*/ 69801 w 1647316"/>
                  <a:gd name="connsiteY10" fmla="*/ 0 h 467670"/>
                  <a:gd name="connsiteX11" fmla="*/ 0 w 1647316"/>
                  <a:gd name="connsiteY11" fmla="*/ 45371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7316" h="467670">
                    <a:moveTo>
                      <a:pt x="0" y="453710"/>
                    </a:moveTo>
                    <a:lnTo>
                      <a:pt x="1235487" y="453710"/>
                    </a:lnTo>
                    <a:lnTo>
                      <a:pt x="1242467" y="342028"/>
                    </a:lnTo>
                    <a:lnTo>
                      <a:pt x="1382070" y="342028"/>
                    </a:lnTo>
                    <a:lnTo>
                      <a:pt x="1382070" y="467670"/>
                    </a:lnTo>
                    <a:lnTo>
                      <a:pt x="1647316" y="230345"/>
                    </a:lnTo>
                    <a:lnTo>
                      <a:pt x="1396030" y="0"/>
                    </a:lnTo>
                    <a:lnTo>
                      <a:pt x="1396030" y="104702"/>
                    </a:lnTo>
                    <a:lnTo>
                      <a:pt x="1242467" y="104702"/>
                    </a:lnTo>
                    <a:lnTo>
                      <a:pt x="1249447" y="0"/>
                    </a:lnTo>
                    <a:lnTo>
                      <a:pt x="69801" y="0"/>
                    </a:lnTo>
                    <a:lnTo>
                      <a:pt x="0" y="4537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2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37" name="任意多边形 136"/>
              <p:cNvSpPr/>
              <p:nvPr/>
            </p:nvSpPr>
            <p:spPr bwMode="auto">
              <a:xfrm>
                <a:off x="2942987" y="2289169"/>
                <a:ext cx="936424" cy="459250"/>
              </a:xfrm>
              <a:custGeom>
                <a:avLst/>
                <a:gdLst>
                  <a:gd name="connsiteX0" fmla="*/ 537557 w 936568"/>
                  <a:gd name="connsiteY0" fmla="*/ 0 h 459971"/>
                  <a:gd name="connsiteX1" fmla="*/ 0 w 936568"/>
                  <a:gd name="connsiteY1" fmla="*/ 454429 h 459971"/>
                  <a:gd name="connsiteX2" fmla="*/ 526473 w 936568"/>
                  <a:gd name="connsiteY2" fmla="*/ 454429 h 459971"/>
                  <a:gd name="connsiteX3" fmla="*/ 532015 w 936568"/>
                  <a:gd name="connsiteY3" fmla="*/ 338051 h 459971"/>
                  <a:gd name="connsiteX4" fmla="*/ 670560 w 936568"/>
                  <a:gd name="connsiteY4" fmla="*/ 338051 h 459971"/>
                  <a:gd name="connsiteX5" fmla="*/ 676102 w 936568"/>
                  <a:gd name="connsiteY5" fmla="*/ 459971 h 459971"/>
                  <a:gd name="connsiteX6" fmla="*/ 936568 w 936568"/>
                  <a:gd name="connsiteY6" fmla="*/ 232756 h 459971"/>
                  <a:gd name="connsiteX7" fmla="*/ 687186 w 936568"/>
                  <a:gd name="connsiteY7" fmla="*/ 5542 h 459971"/>
                  <a:gd name="connsiteX8" fmla="*/ 687186 w 936568"/>
                  <a:gd name="connsiteY8" fmla="*/ 105294 h 459971"/>
                  <a:gd name="connsiteX9" fmla="*/ 532015 w 936568"/>
                  <a:gd name="connsiteY9" fmla="*/ 105294 h 459971"/>
                  <a:gd name="connsiteX10" fmla="*/ 537557 w 936568"/>
                  <a:gd name="connsiteY10" fmla="*/ 0 h 459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6568" h="459971">
                    <a:moveTo>
                      <a:pt x="537557" y="0"/>
                    </a:moveTo>
                    <a:lnTo>
                      <a:pt x="0" y="454429"/>
                    </a:lnTo>
                    <a:lnTo>
                      <a:pt x="526473" y="454429"/>
                    </a:lnTo>
                    <a:lnTo>
                      <a:pt x="532015" y="338051"/>
                    </a:lnTo>
                    <a:lnTo>
                      <a:pt x="670560" y="338051"/>
                    </a:lnTo>
                    <a:lnTo>
                      <a:pt x="676102" y="459971"/>
                    </a:lnTo>
                    <a:lnTo>
                      <a:pt x="936568" y="232756"/>
                    </a:lnTo>
                    <a:lnTo>
                      <a:pt x="687186" y="5542"/>
                    </a:lnTo>
                    <a:lnTo>
                      <a:pt x="687186" y="105294"/>
                    </a:lnTo>
                    <a:lnTo>
                      <a:pt x="532015" y="105294"/>
                    </a:lnTo>
                    <a:lnTo>
                      <a:pt x="53755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2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</p:grpSp>
        <p:sp>
          <p:nvSpPr>
            <p:cNvPr id="130" name="TextBox 129"/>
            <p:cNvSpPr txBox="1">
              <a:spLocks noChangeArrowheads="1"/>
            </p:cNvSpPr>
            <p:nvPr/>
          </p:nvSpPr>
          <p:spPr bwMode="auto">
            <a:xfrm>
              <a:off x="1878245" y="3098797"/>
              <a:ext cx="1142181" cy="36990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12" name="组合 137"/>
          <p:cNvGrpSpPr>
            <a:grpSpLocks/>
          </p:cNvGrpSpPr>
          <p:nvPr/>
        </p:nvGrpSpPr>
        <p:grpSpPr bwMode="auto">
          <a:xfrm flipH="1">
            <a:off x="5943600" y="4102100"/>
            <a:ext cx="2209800" cy="698500"/>
            <a:chOff x="1792288" y="3048000"/>
            <a:chExt cx="1660525" cy="573087"/>
          </a:xfrm>
        </p:grpSpPr>
        <p:grpSp>
          <p:nvGrpSpPr>
            <p:cNvPr id="13" name="组合 52"/>
            <p:cNvGrpSpPr>
              <a:grpSpLocks/>
            </p:cNvGrpSpPr>
            <p:nvPr/>
          </p:nvGrpSpPr>
          <p:grpSpPr bwMode="auto">
            <a:xfrm>
              <a:off x="1792288" y="3048000"/>
              <a:ext cx="1660525" cy="573087"/>
              <a:chOff x="2226669" y="2283950"/>
              <a:chExt cx="1660556" cy="574063"/>
            </a:xfrm>
          </p:grpSpPr>
          <p:sp>
            <p:nvSpPr>
              <p:cNvPr id="141" name="任意多边形 140"/>
              <p:cNvSpPr/>
              <p:nvPr/>
            </p:nvSpPr>
            <p:spPr bwMode="auto">
              <a:xfrm>
                <a:off x="3451806" y="2608818"/>
                <a:ext cx="46525" cy="225711"/>
              </a:xfrm>
              <a:custGeom>
                <a:avLst/>
                <a:gdLst>
                  <a:gd name="connsiteX0" fmla="*/ 36904 w 45105"/>
                  <a:gd name="connsiteY0" fmla="*/ 225525 h 225525"/>
                  <a:gd name="connsiteX1" fmla="*/ 45105 w 45105"/>
                  <a:gd name="connsiteY1" fmla="*/ 110712 h 225525"/>
                  <a:gd name="connsiteX2" fmla="*/ 24602 w 45105"/>
                  <a:gd name="connsiteY2" fmla="*/ 0 h 225525"/>
                  <a:gd name="connsiteX3" fmla="*/ 0 w 45105"/>
                  <a:gd name="connsiteY3" fmla="*/ 139415 h 225525"/>
                  <a:gd name="connsiteX4" fmla="*/ 36904 w 45105"/>
                  <a:gd name="connsiteY4" fmla="*/ 225525 h 225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105" h="225525">
                    <a:moveTo>
                      <a:pt x="36904" y="225525"/>
                    </a:moveTo>
                    <a:lnTo>
                      <a:pt x="45105" y="110712"/>
                    </a:lnTo>
                    <a:lnTo>
                      <a:pt x="24602" y="0"/>
                    </a:lnTo>
                    <a:lnTo>
                      <a:pt x="0" y="139415"/>
                    </a:lnTo>
                    <a:lnTo>
                      <a:pt x="36904" y="22552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9800000" scaled="0"/>
              </a:gradFill>
              <a:ln>
                <a:noFill/>
              </a:ln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42" name="任意多边形 141"/>
              <p:cNvSpPr/>
              <p:nvPr/>
            </p:nvSpPr>
            <p:spPr bwMode="auto">
              <a:xfrm>
                <a:off x="3473279" y="2619255"/>
                <a:ext cx="146731" cy="106984"/>
              </a:xfrm>
              <a:custGeom>
                <a:avLst/>
                <a:gdLst>
                  <a:gd name="connsiteX0" fmla="*/ 0 w 147616"/>
                  <a:gd name="connsiteY0" fmla="*/ 4100 h 106611"/>
                  <a:gd name="connsiteX1" fmla="*/ 28703 w 147616"/>
                  <a:gd name="connsiteY1" fmla="*/ 106611 h 106611"/>
                  <a:gd name="connsiteX2" fmla="*/ 147616 w 147616"/>
                  <a:gd name="connsiteY2" fmla="*/ 102511 h 106611"/>
                  <a:gd name="connsiteX3" fmla="*/ 147616 w 147616"/>
                  <a:gd name="connsiteY3" fmla="*/ 0 h 106611"/>
                  <a:gd name="connsiteX4" fmla="*/ 0 w 147616"/>
                  <a:gd name="connsiteY4" fmla="*/ 4100 h 106611"/>
                  <a:gd name="connsiteX0" fmla="*/ 0 w 147616"/>
                  <a:gd name="connsiteY0" fmla="*/ 4100 h 106611"/>
                  <a:gd name="connsiteX1" fmla="*/ 15704 w 147616"/>
                  <a:gd name="connsiteY1" fmla="*/ 106611 h 106611"/>
                  <a:gd name="connsiteX2" fmla="*/ 147616 w 147616"/>
                  <a:gd name="connsiteY2" fmla="*/ 102511 h 106611"/>
                  <a:gd name="connsiteX3" fmla="*/ 147616 w 147616"/>
                  <a:gd name="connsiteY3" fmla="*/ 0 h 106611"/>
                  <a:gd name="connsiteX4" fmla="*/ 0 w 147616"/>
                  <a:gd name="connsiteY4" fmla="*/ 4100 h 106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616" h="106611">
                    <a:moveTo>
                      <a:pt x="0" y="4100"/>
                    </a:moveTo>
                    <a:lnTo>
                      <a:pt x="15704" y="106611"/>
                    </a:lnTo>
                    <a:lnTo>
                      <a:pt x="147616" y="102511"/>
                    </a:lnTo>
                    <a:lnTo>
                      <a:pt x="147616" y="0"/>
                    </a:lnTo>
                    <a:lnTo>
                      <a:pt x="0" y="4100"/>
                    </a:lnTo>
                    <a:close/>
                  </a:path>
                </a:pathLst>
              </a:custGeom>
              <a:solidFill>
                <a:srgbClr val="1E9C7C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43" name="任意多边形 142"/>
              <p:cNvSpPr/>
              <p:nvPr/>
            </p:nvSpPr>
            <p:spPr bwMode="auto">
              <a:xfrm>
                <a:off x="3460157" y="2283950"/>
                <a:ext cx="53681" cy="151344"/>
              </a:xfrm>
              <a:custGeom>
                <a:avLst/>
                <a:gdLst>
                  <a:gd name="connsiteX0" fmla="*/ 24603 w 53306"/>
                  <a:gd name="connsiteY0" fmla="*/ 0 h 151716"/>
                  <a:gd name="connsiteX1" fmla="*/ 53306 w 53306"/>
                  <a:gd name="connsiteY1" fmla="*/ 151716 h 151716"/>
                  <a:gd name="connsiteX2" fmla="*/ 0 w 53306"/>
                  <a:gd name="connsiteY2" fmla="*/ 106611 h 151716"/>
                  <a:gd name="connsiteX3" fmla="*/ 24603 w 53306"/>
                  <a:gd name="connsiteY3" fmla="*/ 0 h 151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06" h="151716">
                    <a:moveTo>
                      <a:pt x="24603" y="0"/>
                    </a:moveTo>
                    <a:lnTo>
                      <a:pt x="53306" y="151716"/>
                    </a:lnTo>
                    <a:lnTo>
                      <a:pt x="0" y="106611"/>
                    </a:lnTo>
                    <a:lnTo>
                      <a:pt x="24603" y="0"/>
                    </a:lnTo>
                    <a:close/>
                  </a:path>
                </a:pathLst>
              </a:custGeom>
              <a:solidFill>
                <a:srgbClr val="1E9C7C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宋体" pitchFamily="2" charset="-122"/>
                </a:endParaRPr>
              </a:p>
            </p:txBody>
          </p:sp>
          <p:sp>
            <p:nvSpPr>
              <p:cNvPr id="144" name="任意多边形 143"/>
              <p:cNvSpPr/>
              <p:nvPr/>
            </p:nvSpPr>
            <p:spPr bwMode="auto">
              <a:xfrm>
                <a:off x="3612852" y="2522708"/>
                <a:ext cx="274373" cy="335305"/>
              </a:xfrm>
              <a:custGeom>
                <a:avLst/>
                <a:gdLst>
                  <a:gd name="connsiteX0" fmla="*/ 262429 w 274730"/>
                  <a:gd name="connsiteY0" fmla="*/ 0 h 336237"/>
                  <a:gd name="connsiteX1" fmla="*/ 274730 w 274730"/>
                  <a:gd name="connsiteY1" fmla="*/ 94310 h 336237"/>
                  <a:gd name="connsiteX2" fmla="*/ 16402 w 274730"/>
                  <a:gd name="connsiteY2" fmla="*/ 336237 h 336237"/>
                  <a:gd name="connsiteX3" fmla="*/ 0 w 274730"/>
                  <a:gd name="connsiteY3" fmla="*/ 229625 h 336237"/>
                  <a:gd name="connsiteX4" fmla="*/ 184520 w 274730"/>
                  <a:gd name="connsiteY4" fmla="*/ 45105 h 336237"/>
                  <a:gd name="connsiteX5" fmla="*/ 262429 w 274730"/>
                  <a:gd name="connsiteY5" fmla="*/ 0 h 336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4730" h="336237">
                    <a:moveTo>
                      <a:pt x="262429" y="0"/>
                    </a:moveTo>
                    <a:lnTo>
                      <a:pt x="274730" y="94310"/>
                    </a:lnTo>
                    <a:lnTo>
                      <a:pt x="16402" y="336237"/>
                    </a:lnTo>
                    <a:lnTo>
                      <a:pt x="0" y="229625"/>
                    </a:lnTo>
                    <a:lnTo>
                      <a:pt x="184520" y="45105"/>
                    </a:lnTo>
                    <a:lnTo>
                      <a:pt x="262429" y="0"/>
                    </a:lnTo>
                    <a:close/>
                  </a:path>
                </a:pathLst>
              </a:custGeom>
              <a:gradFill rotWithShape="1">
                <a:gsLst>
                  <a:gs pos="2100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80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45" name="任意多边形 144"/>
              <p:cNvSpPr/>
              <p:nvPr/>
            </p:nvSpPr>
            <p:spPr bwMode="auto">
              <a:xfrm>
                <a:off x="2226669" y="2700146"/>
                <a:ext cx="1263311" cy="134383"/>
              </a:xfrm>
              <a:custGeom>
                <a:avLst/>
                <a:gdLst>
                  <a:gd name="connsiteX0" fmla="*/ 0 w 1263407"/>
                  <a:gd name="connsiteY0" fmla="*/ 27921 h 132623"/>
                  <a:gd name="connsiteX1" fmla="*/ 62821 w 1263407"/>
                  <a:gd name="connsiteY1" fmla="*/ 132623 h 132623"/>
                  <a:gd name="connsiteX2" fmla="*/ 1263407 w 1263407"/>
                  <a:gd name="connsiteY2" fmla="*/ 132623 h 132623"/>
                  <a:gd name="connsiteX3" fmla="*/ 1228507 w 1263407"/>
                  <a:gd name="connsiteY3" fmla="*/ 0 h 132623"/>
                  <a:gd name="connsiteX4" fmla="*/ 0 w 1263407"/>
                  <a:gd name="connsiteY4" fmla="*/ 27921 h 13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3407" h="132623">
                    <a:moveTo>
                      <a:pt x="0" y="27921"/>
                    </a:moveTo>
                    <a:lnTo>
                      <a:pt x="62821" y="132623"/>
                    </a:lnTo>
                    <a:lnTo>
                      <a:pt x="1263407" y="132623"/>
                    </a:lnTo>
                    <a:lnTo>
                      <a:pt x="1228507" y="0"/>
                    </a:lnTo>
                    <a:lnTo>
                      <a:pt x="0" y="27921"/>
                    </a:lnTo>
                    <a:close/>
                  </a:path>
                </a:pathLst>
              </a:custGeom>
              <a:gradFill rotWithShape="1">
                <a:gsLst>
                  <a:gs pos="2100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80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46" name="任意多边形 145"/>
              <p:cNvSpPr/>
              <p:nvPr/>
            </p:nvSpPr>
            <p:spPr bwMode="auto">
              <a:xfrm>
                <a:off x="2232633" y="2289169"/>
                <a:ext cx="1648627" cy="468384"/>
              </a:xfrm>
              <a:custGeom>
                <a:avLst/>
                <a:gdLst>
                  <a:gd name="connsiteX0" fmla="*/ 0 w 1647316"/>
                  <a:gd name="connsiteY0" fmla="*/ 453710 h 467670"/>
                  <a:gd name="connsiteX1" fmla="*/ 1235487 w 1647316"/>
                  <a:gd name="connsiteY1" fmla="*/ 453710 h 467670"/>
                  <a:gd name="connsiteX2" fmla="*/ 1242467 w 1647316"/>
                  <a:gd name="connsiteY2" fmla="*/ 342028 h 467670"/>
                  <a:gd name="connsiteX3" fmla="*/ 1382070 w 1647316"/>
                  <a:gd name="connsiteY3" fmla="*/ 342028 h 467670"/>
                  <a:gd name="connsiteX4" fmla="*/ 1382070 w 1647316"/>
                  <a:gd name="connsiteY4" fmla="*/ 467670 h 467670"/>
                  <a:gd name="connsiteX5" fmla="*/ 1647316 w 1647316"/>
                  <a:gd name="connsiteY5" fmla="*/ 230345 h 467670"/>
                  <a:gd name="connsiteX6" fmla="*/ 1396030 w 1647316"/>
                  <a:gd name="connsiteY6" fmla="*/ 0 h 467670"/>
                  <a:gd name="connsiteX7" fmla="*/ 1396030 w 1647316"/>
                  <a:gd name="connsiteY7" fmla="*/ 104702 h 467670"/>
                  <a:gd name="connsiteX8" fmla="*/ 1242467 w 1647316"/>
                  <a:gd name="connsiteY8" fmla="*/ 104702 h 467670"/>
                  <a:gd name="connsiteX9" fmla="*/ 1249447 w 1647316"/>
                  <a:gd name="connsiteY9" fmla="*/ 0 h 467670"/>
                  <a:gd name="connsiteX10" fmla="*/ 69801 w 1647316"/>
                  <a:gd name="connsiteY10" fmla="*/ 0 h 467670"/>
                  <a:gd name="connsiteX11" fmla="*/ 0 w 1647316"/>
                  <a:gd name="connsiteY11" fmla="*/ 45371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7316" h="467670">
                    <a:moveTo>
                      <a:pt x="0" y="453710"/>
                    </a:moveTo>
                    <a:lnTo>
                      <a:pt x="1235487" y="453710"/>
                    </a:lnTo>
                    <a:lnTo>
                      <a:pt x="1242467" y="342028"/>
                    </a:lnTo>
                    <a:lnTo>
                      <a:pt x="1382070" y="342028"/>
                    </a:lnTo>
                    <a:lnTo>
                      <a:pt x="1382070" y="467670"/>
                    </a:lnTo>
                    <a:lnTo>
                      <a:pt x="1647316" y="230345"/>
                    </a:lnTo>
                    <a:lnTo>
                      <a:pt x="1396030" y="0"/>
                    </a:lnTo>
                    <a:lnTo>
                      <a:pt x="1396030" y="104702"/>
                    </a:lnTo>
                    <a:lnTo>
                      <a:pt x="1242467" y="104702"/>
                    </a:lnTo>
                    <a:lnTo>
                      <a:pt x="1249447" y="0"/>
                    </a:lnTo>
                    <a:lnTo>
                      <a:pt x="69801" y="0"/>
                    </a:lnTo>
                    <a:lnTo>
                      <a:pt x="0" y="45371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2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47" name="任意多边形 146"/>
              <p:cNvSpPr/>
              <p:nvPr/>
            </p:nvSpPr>
            <p:spPr bwMode="auto">
              <a:xfrm>
                <a:off x="2942426" y="2289169"/>
                <a:ext cx="936448" cy="459250"/>
              </a:xfrm>
              <a:custGeom>
                <a:avLst/>
                <a:gdLst>
                  <a:gd name="connsiteX0" fmla="*/ 537557 w 936568"/>
                  <a:gd name="connsiteY0" fmla="*/ 0 h 459971"/>
                  <a:gd name="connsiteX1" fmla="*/ 0 w 936568"/>
                  <a:gd name="connsiteY1" fmla="*/ 454429 h 459971"/>
                  <a:gd name="connsiteX2" fmla="*/ 526473 w 936568"/>
                  <a:gd name="connsiteY2" fmla="*/ 454429 h 459971"/>
                  <a:gd name="connsiteX3" fmla="*/ 532015 w 936568"/>
                  <a:gd name="connsiteY3" fmla="*/ 338051 h 459971"/>
                  <a:gd name="connsiteX4" fmla="*/ 670560 w 936568"/>
                  <a:gd name="connsiteY4" fmla="*/ 338051 h 459971"/>
                  <a:gd name="connsiteX5" fmla="*/ 676102 w 936568"/>
                  <a:gd name="connsiteY5" fmla="*/ 459971 h 459971"/>
                  <a:gd name="connsiteX6" fmla="*/ 936568 w 936568"/>
                  <a:gd name="connsiteY6" fmla="*/ 232756 h 459971"/>
                  <a:gd name="connsiteX7" fmla="*/ 687186 w 936568"/>
                  <a:gd name="connsiteY7" fmla="*/ 5542 h 459971"/>
                  <a:gd name="connsiteX8" fmla="*/ 687186 w 936568"/>
                  <a:gd name="connsiteY8" fmla="*/ 105294 h 459971"/>
                  <a:gd name="connsiteX9" fmla="*/ 532015 w 936568"/>
                  <a:gd name="connsiteY9" fmla="*/ 105294 h 459971"/>
                  <a:gd name="connsiteX10" fmla="*/ 537557 w 936568"/>
                  <a:gd name="connsiteY10" fmla="*/ 0 h 4599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36568" h="459971">
                    <a:moveTo>
                      <a:pt x="537557" y="0"/>
                    </a:moveTo>
                    <a:lnTo>
                      <a:pt x="0" y="454429"/>
                    </a:lnTo>
                    <a:lnTo>
                      <a:pt x="526473" y="454429"/>
                    </a:lnTo>
                    <a:lnTo>
                      <a:pt x="532015" y="338051"/>
                    </a:lnTo>
                    <a:lnTo>
                      <a:pt x="670560" y="338051"/>
                    </a:lnTo>
                    <a:lnTo>
                      <a:pt x="676102" y="459971"/>
                    </a:lnTo>
                    <a:lnTo>
                      <a:pt x="936568" y="232756"/>
                    </a:lnTo>
                    <a:lnTo>
                      <a:pt x="687186" y="5542"/>
                    </a:lnTo>
                    <a:lnTo>
                      <a:pt x="687186" y="105294"/>
                    </a:lnTo>
                    <a:lnTo>
                      <a:pt x="532015" y="105294"/>
                    </a:lnTo>
                    <a:lnTo>
                      <a:pt x="53755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2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</p:grpSp>
        <p:sp>
          <p:nvSpPr>
            <p:cNvPr id="140" name="TextBox 139"/>
            <p:cNvSpPr txBox="1">
              <a:spLocks noChangeArrowheads="1"/>
            </p:cNvSpPr>
            <p:nvPr/>
          </p:nvSpPr>
          <p:spPr bwMode="auto">
            <a:xfrm>
              <a:off x="1878177" y="3098797"/>
              <a:ext cx="1142804" cy="36990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48" name="任意多边形 147"/>
          <p:cNvSpPr/>
          <p:nvPr/>
        </p:nvSpPr>
        <p:spPr>
          <a:xfrm>
            <a:off x="3287713" y="2557463"/>
            <a:ext cx="201612" cy="1920875"/>
          </a:xfrm>
          <a:custGeom>
            <a:avLst/>
            <a:gdLst>
              <a:gd name="connsiteX0" fmla="*/ 0 w 165371"/>
              <a:gd name="connsiteY0" fmla="*/ 0 h 1575881"/>
              <a:gd name="connsiteX1" fmla="*/ 165371 w 165371"/>
              <a:gd name="connsiteY1" fmla="*/ 0 h 1575881"/>
              <a:gd name="connsiteX2" fmla="*/ 165371 w 165371"/>
              <a:gd name="connsiteY2" fmla="*/ 758757 h 1575881"/>
              <a:gd name="connsiteX3" fmla="*/ 9728 w 165371"/>
              <a:gd name="connsiteY3" fmla="*/ 758757 h 1575881"/>
              <a:gd name="connsiteX4" fmla="*/ 165371 w 165371"/>
              <a:gd name="connsiteY4" fmla="*/ 758757 h 1575881"/>
              <a:gd name="connsiteX5" fmla="*/ 165371 w 165371"/>
              <a:gd name="connsiteY5" fmla="*/ 1575881 h 1575881"/>
              <a:gd name="connsiteX6" fmla="*/ 9728 w 165371"/>
              <a:gd name="connsiteY6" fmla="*/ 1575881 h 157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371" h="1575881">
                <a:moveTo>
                  <a:pt x="0" y="0"/>
                </a:moveTo>
                <a:lnTo>
                  <a:pt x="165371" y="0"/>
                </a:lnTo>
                <a:lnTo>
                  <a:pt x="165371" y="758757"/>
                </a:lnTo>
                <a:lnTo>
                  <a:pt x="9728" y="758757"/>
                </a:lnTo>
                <a:lnTo>
                  <a:pt x="165371" y="758757"/>
                </a:lnTo>
                <a:lnTo>
                  <a:pt x="165371" y="1575881"/>
                </a:lnTo>
                <a:lnTo>
                  <a:pt x="9728" y="1575881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9" name="任意多边形 148"/>
          <p:cNvSpPr/>
          <p:nvPr/>
        </p:nvSpPr>
        <p:spPr>
          <a:xfrm flipH="1">
            <a:off x="5676900" y="2547938"/>
            <a:ext cx="201613" cy="1920875"/>
          </a:xfrm>
          <a:custGeom>
            <a:avLst/>
            <a:gdLst>
              <a:gd name="connsiteX0" fmla="*/ 0 w 165371"/>
              <a:gd name="connsiteY0" fmla="*/ 0 h 1575881"/>
              <a:gd name="connsiteX1" fmla="*/ 165371 w 165371"/>
              <a:gd name="connsiteY1" fmla="*/ 0 h 1575881"/>
              <a:gd name="connsiteX2" fmla="*/ 165371 w 165371"/>
              <a:gd name="connsiteY2" fmla="*/ 758757 h 1575881"/>
              <a:gd name="connsiteX3" fmla="*/ 9728 w 165371"/>
              <a:gd name="connsiteY3" fmla="*/ 758757 h 1575881"/>
              <a:gd name="connsiteX4" fmla="*/ 165371 w 165371"/>
              <a:gd name="connsiteY4" fmla="*/ 758757 h 1575881"/>
              <a:gd name="connsiteX5" fmla="*/ 165371 w 165371"/>
              <a:gd name="connsiteY5" fmla="*/ 1575881 h 1575881"/>
              <a:gd name="connsiteX6" fmla="*/ 9728 w 165371"/>
              <a:gd name="connsiteY6" fmla="*/ 1575881 h 1575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371" h="1575881">
                <a:moveTo>
                  <a:pt x="0" y="0"/>
                </a:moveTo>
                <a:lnTo>
                  <a:pt x="165371" y="0"/>
                </a:lnTo>
                <a:lnTo>
                  <a:pt x="165371" y="758757"/>
                </a:lnTo>
                <a:lnTo>
                  <a:pt x="9728" y="758757"/>
                </a:lnTo>
                <a:lnTo>
                  <a:pt x="165371" y="758757"/>
                </a:lnTo>
                <a:lnTo>
                  <a:pt x="165371" y="1575881"/>
                </a:lnTo>
                <a:lnTo>
                  <a:pt x="9728" y="1575881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4" name="组合 42"/>
          <p:cNvGrpSpPr>
            <a:grpSpLocks/>
          </p:cNvGrpSpPr>
          <p:nvPr/>
        </p:nvGrpSpPr>
        <p:grpSpPr bwMode="auto">
          <a:xfrm>
            <a:off x="3500438" y="3228975"/>
            <a:ext cx="2176462" cy="914400"/>
            <a:chOff x="3712029" y="5040086"/>
            <a:chExt cx="1785257" cy="751114"/>
          </a:xfrm>
        </p:grpSpPr>
        <p:grpSp>
          <p:nvGrpSpPr>
            <p:cNvPr id="15" name="组合 29"/>
            <p:cNvGrpSpPr>
              <a:grpSpLocks/>
            </p:cNvGrpSpPr>
            <p:nvPr/>
          </p:nvGrpSpPr>
          <p:grpSpPr bwMode="auto">
            <a:xfrm>
              <a:off x="3712029" y="5040086"/>
              <a:ext cx="1785257" cy="751114"/>
              <a:chOff x="3712029" y="5040086"/>
              <a:chExt cx="1785257" cy="751114"/>
            </a:xfrm>
          </p:grpSpPr>
          <p:sp>
            <p:nvSpPr>
              <p:cNvPr id="154" name="任意多边形 153"/>
              <p:cNvSpPr/>
              <p:nvPr/>
            </p:nvSpPr>
            <p:spPr bwMode="auto">
              <a:xfrm rot="10800000">
                <a:off x="3712029" y="5246121"/>
                <a:ext cx="1785257" cy="545079"/>
              </a:xfrm>
              <a:custGeom>
                <a:avLst/>
                <a:gdLst>
                  <a:gd name="connsiteX0" fmla="*/ 97972 w 1785257"/>
                  <a:gd name="connsiteY0" fmla="*/ 0 h 544286"/>
                  <a:gd name="connsiteX1" fmla="*/ 0 w 1785257"/>
                  <a:gd name="connsiteY1" fmla="*/ 544286 h 544286"/>
                  <a:gd name="connsiteX2" fmla="*/ 1785257 w 1785257"/>
                  <a:gd name="connsiteY2" fmla="*/ 544286 h 544286"/>
                  <a:gd name="connsiteX3" fmla="*/ 1687286 w 1785257"/>
                  <a:gd name="connsiteY3" fmla="*/ 10886 h 544286"/>
                  <a:gd name="connsiteX4" fmla="*/ 97972 w 1785257"/>
                  <a:gd name="connsiteY4" fmla="*/ 0 h 544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5257" h="544286">
                    <a:moveTo>
                      <a:pt x="97972" y="0"/>
                    </a:moveTo>
                    <a:lnTo>
                      <a:pt x="0" y="544286"/>
                    </a:lnTo>
                    <a:lnTo>
                      <a:pt x="1785257" y="544286"/>
                    </a:lnTo>
                    <a:lnTo>
                      <a:pt x="1687286" y="10886"/>
                    </a:lnTo>
                    <a:lnTo>
                      <a:pt x="97972" y="0"/>
                    </a:lnTo>
                    <a:close/>
                  </a:path>
                </a:pathLst>
              </a:custGeom>
              <a:gradFill>
                <a:gsLst>
                  <a:gs pos="0">
                    <a:srgbClr val="E46506"/>
                  </a:gs>
                  <a:gs pos="99000">
                    <a:srgbClr val="FC7B2C"/>
                  </a:gs>
                </a:gsLst>
                <a:lin ang="9600000" scaled="0"/>
              </a:gradFill>
              <a:ln w="25400" cap="flat" cmpd="sng" algn="ctr">
                <a:noFill/>
                <a:prstDash val="solid"/>
              </a:ln>
              <a:effectLst/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46100" name="任意多边形 23"/>
              <p:cNvSpPr>
                <a:spLocks noChangeArrowheads="1"/>
              </p:cNvSpPr>
              <p:nvPr/>
            </p:nvSpPr>
            <p:spPr bwMode="auto">
              <a:xfrm>
                <a:off x="3712029" y="5040086"/>
                <a:ext cx="1774371" cy="206828"/>
              </a:xfrm>
              <a:custGeom>
                <a:avLst/>
                <a:gdLst>
                  <a:gd name="T0" fmla="*/ 0 w 1774371"/>
                  <a:gd name="T1" fmla="*/ 206828 h 206828"/>
                  <a:gd name="T2" fmla="*/ 152400 w 1774371"/>
                  <a:gd name="T3" fmla="*/ 0 h 206828"/>
                  <a:gd name="T4" fmla="*/ 1611085 w 1774371"/>
                  <a:gd name="T5" fmla="*/ 0 h 206828"/>
                  <a:gd name="T6" fmla="*/ 1774371 w 1774371"/>
                  <a:gd name="T7" fmla="*/ 206828 h 206828"/>
                  <a:gd name="T8" fmla="*/ 0 w 1774371"/>
                  <a:gd name="T9" fmla="*/ 206828 h 2068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371"/>
                  <a:gd name="T16" fmla="*/ 0 h 206828"/>
                  <a:gd name="T17" fmla="*/ 1774371 w 1774371"/>
                  <a:gd name="T18" fmla="*/ 206828 h 2068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371" h="206828">
                    <a:moveTo>
                      <a:pt x="0" y="206828"/>
                    </a:moveTo>
                    <a:lnTo>
                      <a:pt x="152400" y="0"/>
                    </a:lnTo>
                    <a:lnTo>
                      <a:pt x="1611085" y="0"/>
                    </a:lnTo>
                    <a:lnTo>
                      <a:pt x="1774371" y="206828"/>
                    </a:lnTo>
                    <a:lnTo>
                      <a:pt x="0" y="20682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83C04"/>
                  </a:gs>
                  <a:gs pos="50000">
                    <a:srgbClr val="C83C04"/>
                  </a:gs>
                  <a:gs pos="100000">
                    <a:srgbClr val="FC7928"/>
                  </a:gs>
                </a:gsLst>
                <a:lin ang="21540000"/>
              </a:gradFill>
              <a:ln w="9525" algn="ctr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6097" name="任意多边形 35"/>
            <p:cNvSpPr>
              <a:spLocks noChangeArrowheads="1"/>
            </p:cNvSpPr>
            <p:nvPr/>
          </p:nvSpPr>
          <p:spPr bwMode="auto">
            <a:xfrm>
              <a:off x="3712029" y="5246914"/>
              <a:ext cx="1774371" cy="0"/>
            </a:xfrm>
            <a:custGeom>
              <a:avLst/>
              <a:gdLst>
                <a:gd name="T0" fmla="*/ 0 w 1774371"/>
                <a:gd name="T1" fmla="*/ 1774371 w 1774371"/>
                <a:gd name="T2" fmla="*/ 0 60000 65536"/>
                <a:gd name="T3" fmla="*/ 0 60000 65536"/>
                <a:gd name="T4" fmla="*/ 0 w 1774371"/>
                <a:gd name="T5" fmla="*/ 1774371 w 1774371"/>
              </a:gdLst>
              <a:ahLst/>
              <a:cxnLst>
                <a:cxn ang="T2">
                  <a:pos x="T0" y="0"/>
                </a:cxn>
                <a:cxn ang="T3">
                  <a:pos x="T1" y="0"/>
                </a:cxn>
              </a:cxnLst>
              <a:rect l="T4" t="0" r="T5" b="0"/>
              <a:pathLst>
                <a:path w="1774371">
                  <a:moveTo>
                    <a:pt x="0" y="0"/>
                  </a:moveTo>
                  <a:lnTo>
                    <a:pt x="1774371" y="0"/>
                  </a:lnTo>
                </a:path>
              </a:pathLst>
            </a:custGeom>
            <a:solidFill>
              <a:schemeClr val="accent1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" name="任意多边形 152"/>
            <p:cNvSpPr/>
            <p:nvPr/>
          </p:nvSpPr>
          <p:spPr bwMode="auto">
            <a:xfrm>
              <a:off x="3810993" y="5257857"/>
              <a:ext cx="1686293" cy="521607"/>
            </a:xfrm>
            <a:custGeom>
              <a:avLst/>
              <a:gdLst>
                <a:gd name="connsiteX0" fmla="*/ 0 w 1687286"/>
                <a:gd name="connsiteY0" fmla="*/ 522514 h 522514"/>
                <a:gd name="connsiteX1" fmla="*/ 1687286 w 1687286"/>
                <a:gd name="connsiteY1" fmla="*/ 0 h 522514"/>
                <a:gd name="connsiteX2" fmla="*/ 1589314 w 1687286"/>
                <a:gd name="connsiteY2" fmla="*/ 522514 h 522514"/>
                <a:gd name="connsiteX3" fmla="*/ 0 w 1687286"/>
                <a:gd name="connsiteY3" fmla="*/ 522514 h 522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7286" h="522514">
                  <a:moveTo>
                    <a:pt x="0" y="522514"/>
                  </a:moveTo>
                  <a:lnTo>
                    <a:pt x="1687286" y="0"/>
                  </a:lnTo>
                  <a:lnTo>
                    <a:pt x="1589314" y="522514"/>
                  </a:lnTo>
                  <a:lnTo>
                    <a:pt x="0" y="522514"/>
                  </a:lnTo>
                  <a:close/>
                </a:path>
              </a:pathLst>
            </a:custGeom>
            <a:gradFill>
              <a:gsLst>
                <a:gs pos="0">
                  <a:srgbClr val="E46506"/>
                </a:gs>
                <a:gs pos="99000">
                  <a:srgbClr val="FC7B2C"/>
                </a:gs>
              </a:gsLst>
              <a:lin ang="15000000" scaled="0"/>
            </a:gradFill>
            <a:ln w="25400" cap="flat" cmpd="sng" algn="ctr">
              <a:noFill/>
              <a:prstDash val="solid"/>
            </a:ln>
            <a:effectLst/>
            <a:ex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Segoe UI"/>
                <a:ea typeface="+mn-ea"/>
              </a:endParaRPr>
            </a:p>
          </p:txBody>
        </p:sp>
      </p:grpSp>
      <p:sp>
        <p:nvSpPr>
          <p:cNvPr id="156" name="TextBox 155"/>
          <p:cNvSpPr txBox="1">
            <a:spLocks noChangeArrowheads="1"/>
          </p:cNvSpPr>
          <p:nvPr/>
        </p:nvSpPr>
        <p:spPr bwMode="auto">
          <a:xfrm>
            <a:off x="3879850" y="3590925"/>
            <a:ext cx="1417638" cy="4508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58" name="椭圆 10"/>
          <p:cNvSpPr>
            <a:spLocks noChangeArrowheads="1"/>
          </p:cNvSpPr>
          <p:nvPr/>
        </p:nvSpPr>
        <p:spPr bwMode="auto">
          <a:xfrm>
            <a:off x="-1676400" y="5334000"/>
            <a:ext cx="12420600" cy="827541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ea typeface="宋体" pitchFamily="2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467600" y="77788"/>
            <a:ext cx="1641475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大黑简体" pitchFamily="65" charset="-122"/>
                <a:ea typeface="方正大黑简体" pitchFamily="65" charset="-122"/>
              </a:rPr>
              <a:t>收缩关系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5544</TotalTime>
  <Words>16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最新图表B</dc:title>
  <dc:creator/>
  <dc:description/>
  <cp:lastModifiedBy>锐普PPT</cp:lastModifiedBy>
  <cp:revision>133</cp:revision>
  <cp:lastPrinted>1601-01-01T00:00:00Z</cp:lastPrinted>
  <dcterms:created xsi:type="dcterms:W3CDTF">1601-01-01T00:00:00Z</dcterms:created>
  <dcterms:modified xsi:type="dcterms:W3CDTF">2010-11-25T10:01:19Z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Presentation">
    <vt:lpwstr>最新图表B</vt:lpwstr>
  </property>
  <property fmtid="{D5CDD505-2E9C-101B-9397-08002B2CF9AE}" pid="4" name="SlideDescription">
    <vt:lpwstr/>
  </property>
</Properties>
</file>