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A0779-4382-49BF-826D-7C8A095E50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87CBF16B-E16E-48FF-9C07-849EEA118C4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>
            <a:grpSpLocks/>
          </p:cNvGrpSpPr>
          <p:nvPr/>
        </p:nvGrpSpPr>
        <p:grpSpPr bwMode="auto">
          <a:xfrm>
            <a:off x="2265363" y="2038350"/>
            <a:ext cx="4706937" cy="3200400"/>
            <a:chOff x="2194711" y="2121434"/>
            <a:chExt cx="4388219" cy="2983807"/>
          </a:xfrm>
        </p:grpSpPr>
        <p:grpSp>
          <p:nvGrpSpPr>
            <p:cNvPr id="18" name="组合 27"/>
            <p:cNvGrpSpPr>
              <a:grpSpLocks/>
            </p:cNvGrpSpPr>
            <p:nvPr/>
          </p:nvGrpSpPr>
          <p:grpSpPr bwMode="auto">
            <a:xfrm>
              <a:off x="3529532" y="2645869"/>
              <a:ext cx="1645665" cy="1582910"/>
              <a:chOff x="3529532" y="2645869"/>
              <a:chExt cx="1645665" cy="1582910"/>
            </a:xfrm>
          </p:grpSpPr>
          <p:grpSp>
            <p:nvGrpSpPr>
              <p:cNvPr id="20" name="组合 19"/>
              <p:cNvGrpSpPr>
                <a:grpSpLocks/>
              </p:cNvGrpSpPr>
              <p:nvPr/>
            </p:nvGrpSpPr>
            <p:grpSpPr bwMode="auto">
              <a:xfrm>
                <a:off x="3529532" y="2645869"/>
                <a:ext cx="1645665" cy="1582910"/>
                <a:chOff x="3529532" y="2645869"/>
                <a:chExt cx="1645665" cy="1582910"/>
              </a:xfrm>
            </p:grpSpPr>
            <p:sp>
              <p:nvSpPr>
                <p:cNvPr id="3" name="任意多边形 2"/>
                <p:cNvSpPr/>
                <p:nvPr/>
              </p:nvSpPr>
              <p:spPr bwMode="auto">
                <a:xfrm>
                  <a:off x="3529677" y="2645377"/>
                  <a:ext cx="1645768" cy="1583667"/>
                </a:xfrm>
                <a:custGeom>
                  <a:avLst/>
                  <a:gdLst>
                    <a:gd name="connsiteX0" fmla="*/ 227960 w 1645665"/>
                    <a:gd name="connsiteY0" fmla="*/ 258696 h 1582910"/>
                    <a:gd name="connsiteX1" fmla="*/ 66596 w 1645665"/>
                    <a:gd name="connsiteY1" fmla="*/ 366272 h 1582910"/>
                    <a:gd name="connsiteX2" fmla="*/ 12807 w 1645665"/>
                    <a:gd name="connsiteY2" fmla="*/ 589109 h 1582910"/>
                    <a:gd name="connsiteX3" fmla="*/ 143436 w 1645665"/>
                    <a:gd name="connsiteY3" fmla="*/ 888786 h 1582910"/>
                    <a:gd name="connsiteX4" fmla="*/ 227960 w 1645665"/>
                    <a:gd name="connsiteY4" fmla="*/ 1096255 h 1582910"/>
                    <a:gd name="connsiteX5" fmla="*/ 304801 w 1645665"/>
                    <a:gd name="connsiteY5" fmla="*/ 1372881 h 1582910"/>
                    <a:gd name="connsiteX6" fmla="*/ 358589 w 1645665"/>
                    <a:gd name="connsiteY6" fmla="*/ 1503509 h 1582910"/>
                    <a:gd name="connsiteX7" fmla="*/ 519954 w 1645665"/>
                    <a:gd name="connsiteY7" fmla="*/ 1580349 h 1582910"/>
                    <a:gd name="connsiteX8" fmla="*/ 758159 w 1645665"/>
                    <a:gd name="connsiteY8" fmla="*/ 1488141 h 1582910"/>
                    <a:gd name="connsiteX9" fmla="*/ 965628 w 1645665"/>
                    <a:gd name="connsiteY9" fmla="*/ 1388249 h 1582910"/>
                    <a:gd name="connsiteX10" fmla="*/ 1242253 w 1645665"/>
                    <a:gd name="connsiteY10" fmla="*/ 1303724 h 1582910"/>
                    <a:gd name="connsiteX11" fmla="*/ 1480458 w 1645665"/>
                    <a:gd name="connsiteY11" fmla="*/ 1234568 h 1582910"/>
                    <a:gd name="connsiteX12" fmla="*/ 1618771 w 1645665"/>
                    <a:gd name="connsiteY12" fmla="*/ 1103939 h 1582910"/>
                    <a:gd name="connsiteX13" fmla="*/ 1626455 w 1645665"/>
                    <a:gd name="connsiteY13" fmla="*/ 881102 h 1582910"/>
                    <a:gd name="connsiteX14" fmla="*/ 1503510 w 1645665"/>
                    <a:gd name="connsiteY14" fmla="*/ 642897 h 1582910"/>
                    <a:gd name="connsiteX15" fmla="*/ 1365197 w 1645665"/>
                    <a:gd name="connsiteY15" fmla="*/ 397008 h 1582910"/>
                    <a:gd name="connsiteX16" fmla="*/ 1288357 w 1645665"/>
                    <a:gd name="connsiteY16" fmla="*/ 166487 h 1582910"/>
                    <a:gd name="connsiteX17" fmla="*/ 1219201 w 1645665"/>
                    <a:gd name="connsiteY17" fmla="*/ 51227 h 1582910"/>
                    <a:gd name="connsiteX18" fmla="*/ 1073204 w 1645665"/>
                    <a:gd name="connsiteY18" fmla="*/ 5123 h 1582910"/>
                    <a:gd name="connsiteX19" fmla="*/ 865735 w 1645665"/>
                    <a:gd name="connsiteY19" fmla="*/ 81963 h 1582910"/>
                    <a:gd name="connsiteX20" fmla="*/ 665950 w 1645665"/>
                    <a:gd name="connsiteY20" fmla="*/ 151119 h 1582910"/>
                    <a:gd name="connsiteX21" fmla="*/ 427745 w 1645665"/>
                    <a:gd name="connsiteY21" fmla="*/ 204907 h 1582910"/>
                    <a:gd name="connsiteX22" fmla="*/ 227960 w 1645665"/>
                    <a:gd name="connsiteY22" fmla="*/ 258696 h 1582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645665" h="1582910">
                      <a:moveTo>
                        <a:pt x="227960" y="258696"/>
                      </a:moveTo>
                      <a:cubicBezTo>
                        <a:pt x="167768" y="285590"/>
                        <a:pt x="102455" y="311203"/>
                        <a:pt x="66596" y="366272"/>
                      </a:cubicBezTo>
                      <a:cubicBezTo>
                        <a:pt x="30737" y="421341"/>
                        <a:pt x="0" y="502023"/>
                        <a:pt x="12807" y="589109"/>
                      </a:cubicBezTo>
                      <a:cubicBezTo>
                        <a:pt x="25614" y="676195"/>
                        <a:pt x="107577" y="804262"/>
                        <a:pt x="143436" y="888786"/>
                      </a:cubicBezTo>
                      <a:cubicBezTo>
                        <a:pt x="179295" y="973310"/>
                        <a:pt x="201066" y="1015573"/>
                        <a:pt x="227960" y="1096255"/>
                      </a:cubicBezTo>
                      <a:cubicBezTo>
                        <a:pt x="254854" y="1176937"/>
                        <a:pt x="283030" y="1305005"/>
                        <a:pt x="304801" y="1372881"/>
                      </a:cubicBezTo>
                      <a:cubicBezTo>
                        <a:pt x="326572" y="1440757"/>
                        <a:pt x="322730" y="1468931"/>
                        <a:pt x="358589" y="1503509"/>
                      </a:cubicBezTo>
                      <a:cubicBezTo>
                        <a:pt x="394448" y="1538087"/>
                        <a:pt x="453359" y="1582910"/>
                        <a:pt x="519954" y="1580349"/>
                      </a:cubicBezTo>
                      <a:cubicBezTo>
                        <a:pt x="586549" y="1577788"/>
                        <a:pt x="683880" y="1520158"/>
                        <a:pt x="758159" y="1488141"/>
                      </a:cubicBezTo>
                      <a:cubicBezTo>
                        <a:pt x="832438" y="1456124"/>
                        <a:pt x="884946" y="1418985"/>
                        <a:pt x="965628" y="1388249"/>
                      </a:cubicBezTo>
                      <a:cubicBezTo>
                        <a:pt x="1046310" y="1357513"/>
                        <a:pt x="1242253" y="1303724"/>
                        <a:pt x="1242253" y="1303724"/>
                      </a:cubicBezTo>
                      <a:cubicBezTo>
                        <a:pt x="1328058" y="1278111"/>
                        <a:pt x="1417705" y="1267865"/>
                        <a:pt x="1480458" y="1234568"/>
                      </a:cubicBezTo>
                      <a:cubicBezTo>
                        <a:pt x="1543211" y="1201271"/>
                        <a:pt x="1594438" y="1162850"/>
                        <a:pt x="1618771" y="1103939"/>
                      </a:cubicBezTo>
                      <a:cubicBezTo>
                        <a:pt x="1643104" y="1045028"/>
                        <a:pt x="1645665" y="957942"/>
                        <a:pt x="1626455" y="881102"/>
                      </a:cubicBezTo>
                      <a:cubicBezTo>
                        <a:pt x="1607245" y="804262"/>
                        <a:pt x="1547053" y="723579"/>
                        <a:pt x="1503510" y="642897"/>
                      </a:cubicBezTo>
                      <a:cubicBezTo>
                        <a:pt x="1459967" y="562215"/>
                        <a:pt x="1401056" y="476410"/>
                        <a:pt x="1365197" y="397008"/>
                      </a:cubicBezTo>
                      <a:cubicBezTo>
                        <a:pt x="1329338" y="317606"/>
                        <a:pt x="1312690" y="224117"/>
                        <a:pt x="1288357" y="166487"/>
                      </a:cubicBezTo>
                      <a:cubicBezTo>
                        <a:pt x="1264024" y="108857"/>
                        <a:pt x="1255060" y="78121"/>
                        <a:pt x="1219201" y="51227"/>
                      </a:cubicBezTo>
                      <a:cubicBezTo>
                        <a:pt x="1183342" y="24333"/>
                        <a:pt x="1132115" y="0"/>
                        <a:pt x="1073204" y="5123"/>
                      </a:cubicBezTo>
                      <a:cubicBezTo>
                        <a:pt x="1014293" y="10246"/>
                        <a:pt x="933611" y="57630"/>
                        <a:pt x="865735" y="81963"/>
                      </a:cubicBezTo>
                      <a:cubicBezTo>
                        <a:pt x="797859" y="106296"/>
                        <a:pt x="738948" y="130628"/>
                        <a:pt x="665950" y="151119"/>
                      </a:cubicBezTo>
                      <a:cubicBezTo>
                        <a:pt x="592952" y="171610"/>
                        <a:pt x="503305" y="185697"/>
                        <a:pt x="427745" y="204907"/>
                      </a:cubicBezTo>
                      <a:cubicBezTo>
                        <a:pt x="352185" y="224117"/>
                        <a:pt x="288152" y="231802"/>
                        <a:pt x="227960" y="25869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21740C"/>
                    </a:gs>
                    <a:gs pos="83000">
                      <a:srgbClr val="34A916"/>
                    </a:gs>
                    <a:gs pos="100000">
                      <a:srgbClr val="3FC91D"/>
                    </a:gs>
                  </a:gsLst>
                  <a:lin ang="21000000" scaled="0"/>
                </a:gra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12" name="任意多边形 11"/>
                <p:cNvSpPr/>
                <p:nvPr/>
              </p:nvSpPr>
              <p:spPr bwMode="auto">
                <a:xfrm>
                  <a:off x="3538557" y="2953230"/>
                  <a:ext cx="700043" cy="1274334"/>
                </a:xfrm>
                <a:custGeom>
                  <a:avLst/>
                  <a:gdLst>
                    <a:gd name="connsiteX0" fmla="*/ 93174 w 699885"/>
                    <a:gd name="connsiteY0" fmla="*/ 14445 h 1273370"/>
                    <a:gd name="connsiteX1" fmla="*/ 28169 w 699885"/>
                    <a:gd name="connsiteY1" fmla="*/ 101118 h 1273370"/>
                    <a:gd name="connsiteX2" fmla="*/ 2167 w 699885"/>
                    <a:gd name="connsiteY2" fmla="*/ 209459 h 1273370"/>
                    <a:gd name="connsiteX3" fmla="*/ 15168 w 699885"/>
                    <a:gd name="connsiteY3" fmla="*/ 335135 h 1273370"/>
                    <a:gd name="connsiteX4" fmla="*/ 93174 w 699885"/>
                    <a:gd name="connsiteY4" fmla="*/ 504147 h 1273370"/>
                    <a:gd name="connsiteX5" fmla="*/ 175513 w 699885"/>
                    <a:gd name="connsiteY5" fmla="*/ 677493 h 1273370"/>
                    <a:gd name="connsiteX6" fmla="*/ 249185 w 699885"/>
                    <a:gd name="connsiteY6" fmla="*/ 894176 h 1273370"/>
                    <a:gd name="connsiteX7" fmla="*/ 301189 w 699885"/>
                    <a:gd name="connsiteY7" fmla="*/ 1102191 h 1273370"/>
                    <a:gd name="connsiteX8" fmla="*/ 353193 w 699885"/>
                    <a:gd name="connsiteY8" fmla="*/ 1193197 h 1273370"/>
                    <a:gd name="connsiteX9" fmla="*/ 461534 w 699885"/>
                    <a:gd name="connsiteY9" fmla="*/ 1262536 h 1273370"/>
                    <a:gd name="connsiteX10" fmla="*/ 569876 w 699885"/>
                    <a:gd name="connsiteY10" fmla="*/ 1258202 h 1273370"/>
                    <a:gd name="connsiteX11" fmla="*/ 699885 w 699885"/>
                    <a:gd name="connsiteY11" fmla="*/ 1206198 h 1273370"/>
                    <a:gd name="connsiteX12" fmla="*/ 474535 w 699885"/>
                    <a:gd name="connsiteY12" fmla="*/ 1206198 h 1273370"/>
                    <a:gd name="connsiteX13" fmla="*/ 357527 w 699885"/>
                    <a:gd name="connsiteY13" fmla="*/ 1089190 h 1273370"/>
                    <a:gd name="connsiteX14" fmla="*/ 314190 w 699885"/>
                    <a:gd name="connsiteY14" fmla="*/ 894176 h 1273370"/>
                    <a:gd name="connsiteX15" fmla="*/ 305523 w 699885"/>
                    <a:gd name="connsiteY15" fmla="*/ 742498 h 1273370"/>
                    <a:gd name="connsiteX16" fmla="*/ 266520 w 699885"/>
                    <a:gd name="connsiteY16" fmla="*/ 616822 h 1273370"/>
                    <a:gd name="connsiteX17" fmla="*/ 140844 w 699885"/>
                    <a:gd name="connsiteY17" fmla="*/ 491146 h 1273370"/>
                    <a:gd name="connsiteX18" fmla="*/ 62839 w 699885"/>
                    <a:gd name="connsiteY18" fmla="*/ 369804 h 1273370"/>
                    <a:gd name="connsiteX19" fmla="*/ 41170 w 699885"/>
                    <a:gd name="connsiteY19" fmla="*/ 187791 h 1273370"/>
                    <a:gd name="connsiteX20" fmla="*/ 93174 w 699885"/>
                    <a:gd name="connsiteY20" fmla="*/ 14445 h 1273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99885" h="1273370">
                      <a:moveTo>
                        <a:pt x="93174" y="14445"/>
                      </a:moveTo>
                      <a:cubicBezTo>
                        <a:pt x="91007" y="0"/>
                        <a:pt x="43337" y="68616"/>
                        <a:pt x="28169" y="101118"/>
                      </a:cubicBezTo>
                      <a:cubicBezTo>
                        <a:pt x="13001" y="133620"/>
                        <a:pt x="4334" y="170456"/>
                        <a:pt x="2167" y="209459"/>
                      </a:cubicBezTo>
                      <a:cubicBezTo>
                        <a:pt x="0" y="248462"/>
                        <a:pt x="0" y="286020"/>
                        <a:pt x="15168" y="335135"/>
                      </a:cubicBezTo>
                      <a:cubicBezTo>
                        <a:pt x="30336" y="384250"/>
                        <a:pt x="66450" y="447087"/>
                        <a:pt x="93174" y="504147"/>
                      </a:cubicBezTo>
                      <a:cubicBezTo>
                        <a:pt x="119898" y="561207"/>
                        <a:pt x="149511" y="612488"/>
                        <a:pt x="175513" y="677493"/>
                      </a:cubicBezTo>
                      <a:cubicBezTo>
                        <a:pt x="201515" y="742498"/>
                        <a:pt x="228239" y="823393"/>
                        <a:pt x="249185" y="894176"/>
                      </a:cubicBezTo>
                      <a:cubicBezTo>
                        <a:pt x="270131" y="964959"/>
                        <a:pt x="283854" y="1052354"/>
                        <a:pt x="301189" y="1102191"/>
                      </a:cubicBezTo>
                      <a:cubicBezTo>
                        <a:pt x="318524" y="1152028"/>
                        <a:pt x="326469" y="1166473"/>
                        <a:pt x="353193" y="1193197"/>
                      </a:cubicBezTo>
                      <a:cubicBezTo>
                        <a:pt x="379917" y="1219921"/>
                        <a:pt x="425420" y="1251702"/>
                        <a:pt x="461534" y="1262536"/>
                      </a:cubicBezTo>
                      <a:cubicBezTo>
                        <a:pt x="497648" y="1273370"/>
                        <a:pt x="530151" y="1267592"/>
                        <a:pt x="569876" y="1258202"/>
                      </a:cubicBezTo>
                      <a:cubicBezTo>
                        <a:pt x="609601" y="1248812"/>
                        <a:pt x="647881" y="1231478"/>
                        <a:pt x="699885" y="1206198"/>
                      </a:cubicBezTo>
                      <a:cubicBezTo>
                        <a:pt x="624768" y="1206198"/>
                        <a:pt x="531595" y="1225699"/>
                        <a:pt x="474535" y="1206198"/>
                      </a:cubicBezTo>
                      <a:cubicBezTo>
                        <a:pt x="417475" y="1186697"/>
                        <a:pt x="384251" y="1141194"/>
                        <a:pt x="357527" y="1089190"/>
                      </a:cubicBezTo>
                      <a:cubicBezTo>
                        <a:pt x="330803" y="1037186"/>
                        <a:pt x="322857" y="951958"/>
                        <a:pt x="314190" y="894176"/>
                      </a:cubicBezTo>
                      <a:cubicBezTo>
                        <a:pt x="305523" y="836394"/>
                        <a:pt x="313468" y="788724"/>
                        <a:pt x="305523" y="742498"/>
                      </a:cubicBezTo>
                      <a:cubicBezTo>
                        <a:pt x="297578" y="696272"/>
                        <a:pt x="293967" y="658714"/>
                        <a:pt x="266520" y="616822"/>
                      </a:cubicBezTo>
                      <a:cubicBezTo>
                        <a:pt x="239074" y="574930"/>
                        <a:pt x="174791" y="532316"/>
                        <a:pt x="140844" y="491146"/>
                      </a:cubicBezTo>
                      <a:cubicBezTo>
                        <a:pt x="106897" y="449976"/>
                        <a:pt x="79451" y="420363"/>
                        <a:pt x="62839" y="369804"/>
                      </a:cubicBezTo>
                      <a:cubicBezTo>
                        <a:pt x="46227" y="319245"/>
                        <a:pt x="36837" y="246295"/>
                        <a:pt x="41170" y="187791"/>
                      </a:cubicBezTo>
                      <a:cubicBezTo>
                        <a:pt x="45504" y="129287"/>
                        <a:pt x="95341" y="28890"/>
                        <a:pt x="93174" y="14445"/>
                      </a:cubicBezTo>
                      <a:close/>
                    </a:path>
                  </a:pathLst>
                </a:custGeom>
                <a:solidFill>
                  <a:schemeClr val="bg1">
                    <a:alpha val="3000"/>
                  </a:scheme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13" name="任意多边形 12"/>
                <p:cNvSpPr/>
                <p:nvPr/>
              </p:nvSpPr>
              <p:spPr bwMode="auto">
                <a:xfrm>
                  <a:off x="4839482" y="3366168"/>
                  <a:ext cx="325601" cy="569824"/>
                </a:xfrm>
                <a:custGeom>
                  <a:avLst/>
                  <a:gdLst>
                    <a:gd name="connsiteX0" fmla="*/ 5056 w 324301"/>
                    <a:gd name="connsiteY0" fmla="*/ 564819 h 569875"/>
                    <a:gd name="connsiteX1" fmla="*/ 139399 w 324301"/>
                    <a:gd name="connsiteY1" fmla="*/ 530150 h 569875"/>
                    <a:gd name="connsiteX2" fmla="*/ 256408 w 324301"/>
                    <a:gd name="connsiteY2" fmla="*/ 456478 h 569875"/>
                    <a:gd name="connsiteX3" fmla="*/ 312745 w 324301"/>
                    <a:gd name="connsiteY3" fmla="*/ 339469 h 569875"/>
                    <a:gd name="connsiteX4" fmla="*/ 321412 w 324301"/>
                    <a:gd name="connsiteY4" fmla="*/ 222461 h 569875"/>
                    <a:gd name="connsiteX5" fmla="*/ 295410 w 324301"/>
                    <a:gd name="connsiteY5" fmla="*/ 105452 h 569875"/>
                    <a:gd name="connsiteX6" fmla="*/ 243407 w 324301"/>
                    <a:gd name="connsiteY6" fmla="*/ 18779 h 569875"/>
                    <a:gd name="connsiteX7" fmla="*/ 256408 w 324301"/>
                    <a:gd name="connsiteY7" fmla="*/ 226794 h 569875"/>
                    <a:gd name="connsiteX8" fmla="*/ 195736 w 324301"/>
                    <a:gd name="connsiteY8" fmla="*/ 404474 h 569875"/>
                    <a:gd name="connsiteX9" fmla="*/ 109063 w 324301"/>
                    <a:gd name="connsiteY9" fmla="*/ 499814 h 569875"/>
                    <a:gd name="connsiteX10" fmla="*/ 5056 w 324301"/>
                    <a:gd name="connsiteY10" fmla="*/ 564819 h 56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4301" h="569875">
                      <a:moveTo>
                        <a:pt x="5056" y="564819"/>
                      </a:moveTo>
                      <a:cubicBezTo>
                        <a:pt x="10112" y="569875"/>
                        <a:pt x="97507" y="548207"/>
                        <a:pt x="139399" y="530150"/>
                      </a:cubicBezTo>
                      <a:cubicBezTo>
                        <a:pt x="181291" y="512093"/>
                        <a:pt x="227517" y="488258"/>
                        <a:pt x="256408" y="456478"/>
                      </a:cubicBezTo>
                      <a:cubicBezTo>
                        <a:pt x="285299" y="424698"/>
                        <a:pt x="301911" y="378472"/>
                        <a:pt x="312745" y="339469"/>
                      </a:cubicBezTo>
                      <a:cubicBezTo>
                        <a:pt x="323579" y="300466"/>
                        <a:pt x="324301" y="261464"/>
                        <a:pt x="321412" y="222461"/>
                      </a:cubicBezTo>
                      <a:cubicBezTo>
                        <a:pt x="318523" y="183458"/>
                        <a:pt x="308411" y="139399"/>
                        <a:pt x="295410" y="105452"/>
                      </a:cubicBezTo>
                      <a:cubicBezTo>
                        <a:pt x="282409" y="71505"/>
                        <a:pt x="250630" y="0"/>
                        <a:pt x="243407" y="18779"/>
                      </a:cubicBezTo>
                      <a:cubicBezTo>
                        <a:pt x="247741" y="88117"/>
                        <a:pt x="264353" y="162512"/>
                        <a:pt x="256408" y="226794"/>
                      </a:cubicBezTo>
                      <a:cubicBezTo>
                        <a:pt x="248463" y="291076"/>
                        <a:pt x="220294" y="358971"/>
                        <a:pt x="195736" y="404474"/>
                      </a:cubicBezTo>
                      <a:cubicBezTo>
                        <a:pt x="171178" y="449977"/>
                        <a:pt x="140843" y="473090"/>
                        <a:pt x="109063" y="499814"/>
                      </a:cubicBezTo>
                      <a:cubicBezTo>
                        <a:pt x="77283" y="526538"/>
                        <a:pt x="0" y="559763"/>
                        <a:pt x="5056" y="564819"/>
                      </a:cubicBezTo>
                      <a:close/>
                    </a:path>
                  </a:pathLst>
                </a:custGeom>
                <a:solidFill>
                  <a:schemeClr val="bg1">
                    <a:alpha val="7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14" name="任意多边形 13"/>
                <p:cNvSpPr/>
                <p:nvPr/>
              </p:nvSpPr>
              <p:spPr bwMode="auto">
                <a:xfrm>
                  <a:off x="4442840" y="2648337"/>
                  <a:ext cx="407002" cy="270852"/>
                </a:xfrm>
                <a:custGeom>
                  <a:avLst/>
                  <a:gdLst>
                    <a:gd name="connsiteX0" fmla="*/ 403029 w 408085"/>
                    <a:gd name="connsiteY0" fmla="*/ 262908 h 270131"/>
                    <a:gd name="connsiteX1" fmla="*/ 368360 w 408085"/>
                    <a:gd name="connsiteY1" fmla="*/ 145900 h 270131"/>
                    <a:gd name="connsiteX2" fmla="*/ 320690 w 408085"/>
                    <a:gd name="connsiteY2" fmla="*/ 54893 h 270131"/>
                    <a:gd name="connsiteX3" fmla="*/ 221016 w 408085"/>
                    <a:gd name="connsiteY3" fmla="*/ 7223 h 270131"/>
                    <a:gd name="connsiteX4" fmla="*/ 125675 w 408085"/>
                    <a:gd name="connsiteY4" fmla="*/ 11557 h 270131"/>
                    <a:gd name="connsiteX5" fmla="*/ 0 w 408085"/>
                    <a:gd name="connsiteY5" fmla="*/ 63560 h 270131"/>
                    <a:gd name="connsiteX6" fmla="*/ 121342 w 408085"/>
                    <a:gd name="connsiteY6" fmla="*/ 67894 h 270131"/>
                    <a:gd name="connsiteX7" fmla="*/ 229683 w 408085"/>
                    <a:gd name="connsiteY7" fmla="*/ 106897 h 270131"/>
                    <a:gd name="connsiteX8" fmla="*/ 338024 w 408085"/>
                    <a:gd name="connsiteY8" fmla="*/ 189236 h 270131"/>
                    <a:gd name="connsiteX9" fmla="*/ 403029 w 408085"/>
                    <a:gd name="connsiteY9" fmla="*/ 262908 h 27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8085" h="270131">
                      <a:moveTo>
                        <a:pt x="403029" y="262908"/>
                      </a:moveTo>
                      <a:cubicBezTo>
                        <a:pt x="408085" y="255685"/>
                        <a:pt x="382083" y="180569"/>
                        <a:pt x="368360" y="145900"/>
                      </a:cubicBezTo>
                      <a:cubicBezTo>
                        <a:pt x="354637" y="111231"/>
                        <a:pt x="345247" y="78006"/>
                        <a:pt x="320690" y="54893"/>
                      </a:cubicBezTo>
                      <a:cubicBezTo>
                        <a:pt x="296133" y="31780"/>
                        <a:pt x="253518" y="14446"/>
                        <a:pt x="221016" y="7223"/>
                      </a:cubicBezTo>
                      <a:cubicBezTo>
                        <a:pt x="188514" y="0"/>
                        <a:pt x="162511" y="2168"/>
                        <a:pt x="125675" y="11557"/>
                      </a:cubicBezTo>
                      <a:cubicBezTo>
                        <a:pt x="88839" y="20947"/>
                        <a:pt x="12279" y="54893"/>
                        <a:pt x="0" y="63560"/>
                      </a:cubicBezTo>
                      <a:lnTo>
                        <a:pt x="121342" y="67894"/>
                      </a:lnTo>
                      <a:cubicBezTo>
                        <a:pt x="159622" y="75117"/>
                        <a:pt x="193569" y="86673"/>
                        <a:pt x="229683" y="106897"/>
                      </a:cubicBezTo>
                      <a:cubicBezTo>
                        <a:pt x="265797" y="127121"/>
                        <a:pt x="309133" y="162512"/>
                        <a:pt x="338024" y="189236"/>
                      </a:cubicBezTo>
                      <a:cubicBezTo>
                        <a:pt x="366915" y="215960"/>
                        <a:pt x="397973" y="270131"/>
                        <a:pt x="403029" y="262908"/>
                      </a:cubicBezTo>
                      <a:close/>
                    </a:path>
                  </a:pathLst>
                </a:custGeom>
                <a:solidFill>
                  <a:schemeClr val="bg1">
                    <a:alpha val="8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15" name="任意多边形 14"/>
                <p:cNvSpPr/>
                <p:nvPr/>
              </p:nvSpPr>
              <p:spPr bwMode="auto">
                <a:xfrm>
                  <a:off x="5018563" y="3512693"/>
                  <a:ext cx="100640" cy="300453"/>
                </a:xfrm>
                <a:custGeom>
                  <a:avLst/>
                  <a:gdLst>
                    <a:gd name="connsiteX0" fmla="*/ 86673 w 101118"/>
                    <a:gd name="connsiteY0" fmla="*/ 6500 h 301188"/>
                    <a:gd name="connsiteX1" fmla="*/ 99674 w 101118"/>
                    <a:gd name="connsiteY1" fmla="*/ 110508 h 301188"/>
                    <a:gd name="connsiteX2" fmla="*/ 78006 w 101118"/>
                    <a:gd name="connsiteY2" fmla="*/ 223183 h 301188"/>
                    <a:gd name="connsiteX3" fmla="*/ 0 w 101118"/>
                    <a:gd name="connsiteY3" fmla="*/ 301188 h 301188"/>
                    <a:gd name="connsiteX4" fmla="*/ 47670 w 101118"/>
                    <a:gd name="connsiteY4" fmla="*/ 231850 h 301188"/>
                    <a:gd name="connsiteX5" fmla="*/ 73672 w 101118"/>
                    <a:gd name="connsiteY5" fmla="*/ 149511 h 301188"/>
                    <a:gd name="connsiteX6" fmla="*/ 86673 w 101118"/>
                    <a:gd name="connsiteY6" fmla="*/ 6500 h 301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118" h="301188">
                      <a:moveTo>
                        <a:pt x="86673" y="6500"/>
                      </a:moveTo>
                      <a:cubicBezTo>
                        <a:pt x="91007" y="0"/>
                        <a:pt x="101118" y="74394"/>
                        <a:pt x="99674" y="110508"/>
                      </a:cubicBezTo>
                      <a:cubicBezTo>
                        <a:pt x="98230" y="146622"/>
                        <a:pt x="94618" y="191403"/>
                        <a:pt x="78006" y="223183"/>
                      </a:cubicBezTo>
                      <a:cubicBezTo>
                        <a:pt x="61394" y="254963"/>
                        <a:pt x="11557" y="289632"/>
                        <a:pt x="0" y="301188"/>
                      </a:cubicBezTo>
                      <a:cubicBezTo>
                        <a:pt x="15890" y="278075"/>
                        <a:pt x="35391" y="257130"/>
                        <a:pt x="47670" y="231850"/>
                      </a:cubicBezTo>
                      <a:cubicBezTo>
                        <a:pt x="59949" y="206570"/>
                        <a:pt x="67172" y="186347"/>
                        <a:pt x="73672" y="149511"/>
                      </a:cubicBezTo>
                      <a:cubicBezTo>
                        <a:pt x="80172" y="112675"/>
                        <a:pt x="82339" y="13000"/>
                        <a:pt x="86673" y="6500"/>
                      </a:cubicBezTo>
                      <a:close/>
                    </a:path>
                  </a:pathLst>
                </a:custGeom>
                <a:solidFill>
                  <a:schemeClr val="bg1">
                    <a:alpha val="24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  <p:sp>
              <p:nvSpPr>
                <p:cNvPr id="16" name="任意多边形 15"/>
                <p:cNvSpPr/>
                <p:nvPr/>
              </p:nvSpPr>
              <p:spPr bwMode="auto">
                <a:xfrm>
                  <a:off x="4771402" y="2785983"/>
                  <a:ext cx="84361" cy="148006"/>
                </a:xfrm>
                <a:custGeom>
                  <a:avLst/>
                  <a:gdLst>
                    <a:gd name="connsiteX0" fmla="*/ 82339 w 84506"/>
                    <a:gd name="connsiteY0" fmla="*/ 147345 h 148067"/>
                    <a:gd name="connsiteX1" fmla="*/ 56337 w 84506"/>
                    <a:gd name="connsiteY1" fmla="*/ 60672 h 148067"/>
                    <a:gd name="connsiteX2" fmla="*/ 0 w 84506"/>
                    <a:gd name="connsiteY2" fmla="*/ 0 h 148067"/>
                    <a:gd name="connsiteX3" fmla="*/ 43336 w 84506"/>
                    <a:gd name="connsiteY3" fmla="*/ 65005 h 148067"/>
                    <a:gd name="connsiteX4" fmla="*/ 82339 w 84506"/>
                    <a:gd name="connsiteY4" fmla="*/ 147345 h 148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506" h="148067">
                      <a:moveTo>
                        <a:pt x="82339" y="147345"/>
                      </a:moveTo>
                      <a:cubicBezTo>
                        <a:pt x="84506" y="146623"/>
                        <a:pt x="70060" y="85229"/>
                        <a:pt x="56337" y="60672"/>
                      </a:cubicBezTo>
                      <a:cubicBezTo>
                        <a:pt x="42614" y="36115"/>
                        <a:pt x="12279" y="10112"/>
                        <a:pt x="0" y="0"/>
                      </a:cubicBezTo>
                      <a:cubicBezTo>
                        <a:pt x="14445" y="21668"/>
                        <a:pt x="30335" y="40447"/>
                        <a:pt x="43336" y="65005"/>
                      </a:cubicBezTo>
                      <a:cubicBezTo>
                        <a:pt x="56337" y="89563"/>
                        <a:pt x="80172" y="148067"/>
                        <a:pt x="82339" y="147345"/>
                      </a:cubicBezTo>
                      <a:close/>
                    </a:path>
                  </a:pathLst>
                </a:custGeom>
                <a:solidFill>
                  <a:schemeClr val="bg1">
                    <a:alpha val="49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 eaLnBrk="0" fontAlgn="auto" hangingPunct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  <a:ea typeface="+mn-ea"/>
                  </a:endParaRPr>
                </a:p>
              </p:txBody>
            </p:sp>
          </p:grpSp>
          <p:sp>
            <p:nvSpPr>
              <p:cNvPr id="27" name="任意多边形 26"/>
              <p:cNvSpPr/>
              <p:nvPr/>
            </p:nvSpPr>
            <p:spPr bwMode="auto">
              <a:xfrm>
                <a:off x="3701357" y="2777103"/>
                <a:ext cx="1336446" cy="1286174"/>
              </a:xfrm>
              <a:custGeom>
                <a:avLst/>
                <a:gdLst>
                  <a:gd name="connsiteX0" fmla="*/ 227960 w 1645665"/>
                  <a:gd name="connsiteY0" fmla="*/ 258696 h 1582910"/>
                  <a:gd name="connsiteX1" fmla="*/ 66596 w 1645665"/>
                  <a:gd name="connsiteY1" fmla="*/ 366272 h 1582910"/>
                  <a:gd name="connsiteX2" fmla="*/ 12807 w 1645665"/>
                  <a:gd name="connsiteY2" fmla="*/ 589109 h 1582910"/>
                  <a:gd name="connsiteX3" fmla="*/ 143436 w 1645665"/>
                  <a:gd name="connsiteY3" fmla="*/ 888786 h 1582910"/>
                  <a:gd name="connsiteX4" fmla="*/ 227960 w 1645665"/>
                  <a:gd name="connsiteY4" fmla="*/ 1096255 h 1582910"/>
                  <a:gd name="connsiteX5" fmla="*/ 304801 w 1645665"/>
                  <a:gd name="connsiteY5" fmla="*/ 1372881 h 1582910"/>
                  <a:gd name="connsiteX6" fmla="*/ 358589 w 1645665"/>
                  <a:gd name="connsiteY6" fmla="*/ 1503509 h 1582910"/>
                  <a:gd name="connsiteX7" fmla="*/ 519954 w 1645665"/>
                  <a:gd name="connsiteY7" fmla="*/ 1580349 h 1582910"/>
                  <a:gd name="connsiteX8" fmla="*/ 758159 w 1645665"/>
                  <a:gd name="connsiteY8" fmla="*/ 1488141 h 1582910"/>
                  <a:gd name="connsiteX9" fmla="*/ 965628 w 1645665"/>
                  <a:gd name="connsiteY9" fmla="*/ 1388249 h 1582910"/>
                  <a:gd name="connsiteX10" fmla="*/ 1242253 w 1645665"/>
                  <a:gd name="connsiteY10" fmla="*/ 1303724 h 1582910"/>
                  <a:gd name="connsiteX11" fmla="*/ 1480458 w 1645665"/>
                  <a:gd name="connsiteY11" fmla="*/ 1234568 h 1582910"/>
                  <a:gd name="connsiteX12" fmla="*/ 1618771 w 1645665"/>
                  <a:gd name="connsiteY12" fmla="*/ 1103939 h 1582910"/>
                  <a:gd name="connsiteX13" fmla="*/ 1626455 w 1645665"/>
                  <a:gd name="connsiteY13" fmla="*/ 881102 h 1582910"/>
                  <a:gd name="connsiteX14" fmla="*/ 1503510 w 1645665"/>
                  <a:gd name="connsiteY14" fmla="*/ 642897 h 1582910"/>
                  <a:gd name="connsiteX15" fmla="*/ 1365197 w 1645665"/>
                  <a:gd name="connsiteY15" fmla="*/ 397008 h 1582910"/>
                  <a:gd name="connsiteX16" fmla="*/ 1288357 w 1645665"/>
                  <a:gd name="connsiteY16" fmla="*/ 166487 h 1582910"/>
                  <a:gd name="connsiteX17" fmla="*/ 1219201 w 1645665"/>
                  <a:gd name="connsiteY17" fmla="*/ 51227 h 1582910"/>
                  <a:gd name="connsiteX18" fmla="*/ 1073204 w 1645665"/>
                  <a:gd name="connsiteY18" fmla="*/ 5123 h 1582910"/>
                  <a:gd name="connsiteX19" fmla="*/ 865735 w 1645665"/>
                  <a:gd name="connsiteY19" fmla="*/ 81963 h 1582910"/>
                  <a:gd name="connsiteX20" fmla="*/ 665950 w 1645665"/>
                  <a:gd name="connsiteY20" fmla="*/ 151119 h 1582910"/>
                  <a:gd name="connsiteX21" fmla="*/ 427745 w 1645665"/>
                  <a:gd name="connsiteY21" fmla="*/ 204907 h 1582910"/>
                  <a:gd name="connsiteX22" fmla="*/ 227960 w 1645665"/>
                  <a:gd name="connsiteY22" fmla="*/ 258696 h 158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645665" h="1582910">
                    <a:moveTo>
                      <a:pt x="227960" y="258696"/>
                    </a:moveTo>
                    <a:cubicBezTo>
                      <a:pt x="167768" y="285590"/>
                      <a:pt x="102455" y="311203"/>
                      <a:pt x="66596" y="366272"/>
                    </a:cubicBezTo>
                    <a:cubicBezTo>
                      <a:pt x="30737" y="421341"/>
                      <a:pt x="0" y="502023"/>
                      <a:pt x="12807" y="589109"/>
                    </a:cubicBezTo>
                    <a:cubicBezTo>
                      <a:pt x="25614" y="676195"/>
                      <a:pt x="107577" y="804262"/>
                      <a:pt x="143436" y="888786"/>
                    </a:cubicBezTo>
                    <a:cubicBezTo>
                      <a:pt x="179295" y="973310"/>
                      <a:pt x="201066" y="1015573"/>
                      <a:pt x="227960" y="1096255"/>
                    </a:cubicBezTo>
                    <a:cubicBezTo>
                      <a:pt x="254854" y="1176937"/>
                      <a:pt x="283030" y="1305005"/>
                      <a:pt x="304801" y="1372881"/>
                    </a:cubicBezTo>
                    <a:cubicBezTo>
                      <a:pt x="326572" y="1440757"/>
                      <a:pt x="322730" y="1468931"/>
                      <a:pt x="358589" y="1503509"/>
                    </a:cubicBezTo>
                    <a:cubicBezTo>
                      <a:pt x="394448" y="1538087"/>
                      <a:pt x="453359" y="1582910"/>
                      <a:pt x="519954" y="1580349"/>
                    </a:cubicBezTo>
                    <a:cubicBezTo>
                      <a:pt x="586549" y="1577788"/>
                      <a:pt x="683880" y="1520158"/>
                      <a:pt x="758159" y="1488141"/>
                    </a:cubicBezTo>
                    <a:cubicBezTo>
                      <a:pt x="832438" y="1456124"/>
                      <a:pt x="884946" y="1418985"/>
                      <a:pt x="965628" y="1388249"/>
                    </a:cubicBezTo>
                    <a:cubicBezTo>
                      <a:pt x="1046310" y="1357513"/>
                      <a:pt x="1242253" y="1303724"/>
                      <a:pt x="1242253" y="1303724"/>
                    </a:cubicBezTo>
                    <a:cubicBezTo>
                      <a:pt x="1328058" y="1278111"/>
                      <a:pt x="1417705" y="1267865"/>
                      <a:pt x="1480458" y="1234568"/>
                    </a:cubicBezTo>
                    <a:cubicBezTo>
                      <a:pt x="1543211" y="1201271"/>
                      <a:pt x="1594438" y="1162850"/>
                      <a:pt x="1618771" y="1103939"/>
                    </a:cubicBezTo>
                    <a:cubicBezTo>
                      <a:pt x="1643104" y="1045028"/>
                      <a:pt x="1645665" y="957942"/>
                      <a:pt x="1626455" y="881102"/>
                    </a:cubicBezTo>
                    <a:cubicBezTo>
                      <a:pt x="1607245" y="804262"/>
                      <a:pt x="1547053" y="723579"/>
                      <a:pt x="1503510" y="642897"/>
                    </a:cubicBezTo>
                    <a:cubicBezTo>
                      <a:pt x="1459967" y="562215"/>
                      <a:pt x="1401056" y="476410"/>
                      <a:pt x="1365197" y="397008"/>
                    </a:cubicBezTo>
                    <a:cubicBezTo>
                      <a:pt x="1329338" y="317606"/>
                      <a:pt x="1312690" y="224117"/>
                      <a:pt x="1288357" y="166487"/>
                    </a:cubicBezTo>
                    <a:cubicBezTo>
                      <a:pt x="1264024" y="108857"/>
                      <a:pt x="1255060" y="78121"/>
                      <a:pt x="1219201" y="51227"/>
                    </a:cubicBezTo>
                    <a:cubicBezTo>
                      <a:pt x="1183342" y="24333"/>
                      <a:pt x="1132115" y="0"/>
                      <a:pt x="1073204" y="5123"/>
                    </a:cubicBezTo>
                    <a:cubicBezTo>
                      <a:pt x="1014293" y="10246"/>
                      <a:pt x="933611" y="57630"/>
                      <a:pt x="865735" y="81963"/>
                    </a:cubicBezTo>
                    <a:cubicBezTo>
                      <a:pt x="797859" y="106296"/>
                      <a:pt x="738948" y="130628"/>
                      <a:pt x="665950" y="151119"/>
                    </a:cubicBezTo>
                    <a:cubicBezTo>
                      <a:pt x="592952" y="171610"/>
                      <a:pt x="503305" y="185697"/>
                      <a:pt x="427745" y="204907"/>
                    </a:cubicBezTo>
                    <a:cubicBezTo>
                      <a:pt x="352185" y="224117"/>
                      <a:pt x="288152" y="231802"/>
                      <a:pt x="227960" y="25869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79DCFF"/>
                  </a:gs>
                  <a:gs pos="100000">
                    <a:srgbClr val="00B0F0"/>
                  </a:gs>
                </a:gsLst>
                <a:lin ang="108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grpSp>
          <p:nvGrpSpPr>
            <p:cNvPr id="23" name="组合 25"/>
            <p:cNvGrpSpPr>
              <a:grpSpLocks/>
            </p:cNvGrpSpPr>
            <p:nvPr/>
          </p:nvGrpSpPr>
          <p:grpSpPr bwMode="auto">
            <a:xfrm>
              <a:off x="3387760" y="4067575"/>
              <a:ext cx="710415" cy="1037666"/>
              <a:chOff x="3387760" y="4067575"/>
              <a:chExt cx="710415" cy="1037666"/>
            </a:xfrm>
          </p:grpSpPr>
          <p:sp>
            <p:nvSpPr>
              <p:cNvPr id="5" name="任意多边形 4"/>
              <p:cNvSpPr/>
              <p:nvPr/>
            </p:nvSpPr>
            <p:spPr bwMode="auto">
              <a:xfrm>
                <a:off x="3665837" y="4067718"/>
                <a:ext cx="432162" cy="666028"/>
              </a:xfrm>
              <a:custGeom>
                <a:avLst/>
                <a:gdLst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84309 w 427745"/>
                  <a:gd name="connsiteY6" fmla="*/ 285590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84309 w 427745"/>
                  <a:gd name="connsiteY6" fmla="*/ 285590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84309 w 427745"/>
                  <a:gd name="connsiteY6" fmla="*/ 285590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84309 w 427745"/>
                  <a:gd name="connsiteY6" fmla="*/ 285590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64771 w 427745"/>
                  <a:gd name="connsiteY6" fmla="*/ 295359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27745"/>
                  <a:gd name="connsiteY0" fmla="*/ 55069 h 662108"/>
                  <a:gd name="connsiteX1" fmla="*/ 238205 w 427745"/>
                  <a:gd name="connsiteY1" fmla="*/ 1281 h 662108"/>
                  <a:gd name="connsiteX2" fmla="*/ 345782 w 427745"/>
                  <a:gd name="connsiteY2" fmla="*/ 47385 h 662108"/>
                  <a:gd name="connsiteX3" fmla="*/ 414938 w 427745"/>
                  <a:gd name="connsiteY3" fmla="*/ 101173 h 662108"/>
                  <a:gd name="connsiteX4" fmla="*/ 422622 w 427745"/>
                  <a:gd name="connsiteY4" fmla="*/ 154961 h 662108"/>
                  <a:gd name="connsiteX5" fmla="*/ 368834 w 427745"/>
                  <a:gd name="connsiteY5" fmla="*/ 162646 h 662108"/>
                  <a:gd name="connsiteX6" fmla="*/ 264771 w 427745"/>
                  <a:gd name="connsiteY6" fmla="*/ 295359 h 662108"/>
                  <a:gd name="connsiteX7" fmla="*/ 169049 w 427745"/>
                  <a:gd name="connsiteY7" fmla="*/ 485375 h 662108"/>
                  <a:gd name="connsiteX8" fmla="*/ 145997 w 427745"/>
                  <a:gd name="connsiteY8" fmla="*/ 662108 h 662108"/>
                  <a:gd name="connsiteX9" fmla="*/ 115261 w 427745"/>
                  <a:gd name="connsiteY9" fmla="*/ 608319 h 662108"/>
                  <a:gd name="connsiteX10" fmla="*/ 0 w 427745"/>
                  <a:gd name="connsiteY10" fmla="*/ 562215 h 662108"/>
                  <a:gd name="connsiteX11" fmla="*/ 61472 w 427745"/>
                  <a:gd name="connsiteY11" fmla="*/ 508427 h 662108"/>
                  <a:gd name="connsiteX12" fmla="*/ 145997 w 427745"/>
                  <a:gd name="connsiteY12" fmla="*/ 362430 h 662108"/>
                  <a:gd name="connsiteX13" fmla="*/ 215153 w 427745"/>
                  <a:gd name="connsiteY13" fmla="*/ 185698 h 662108"/>
                  <a:gd name="connsiteX14" fmla="*/ 207469 w 427745"/>
                  <a:gd name="connsiteY14" fmla="*/ 55069 h 662108"/>
                  <a:gd name="connsiteX0" fmla="*/ 207469 w 432891"/>
                  <a:gd name="connsiteY0" fmla="*/ 58751 h 665790"/>
                  <a:gd name="connsiteX1" fmla="*/ 238205 w 432891"/>
                  <a:gd name="connsiteY1" fmla="*/ 4963 h 665790"/>
                  <a:gd name="connsiteX2" fmla="*/ 314905 w 432891"/>
                  <a:gd name="connsiteY2" fmla="*/ 28972 h 665790"/>
                  <a:gd name="connsiteX3" fmla="*/ 414938 w 432891"/>
                  <a:gd name="connsiteY3" fmla="*/ 104855 h 665790"/>
                  <a:gd name="connsiteX4" fmla="*/ 422622 w 432891"/>
                  <a:gd name="connsiteY4" fmla="*/ 158643 h 665790"/>
                  <a:gd name="connsiteX5" fmla="*/ 368834 w 432891"/>
                  <a:gd name="connsiteY5" fmla="*/ 166328 h 665790"/>
                  <a:gd name="connsiteX6" fmla="*/ 264771 w 432891"/>
                  <a:gd name="connsiteY6" fmla="*/ 299041 h 665790"/>
                  <a:gd name="connsiteX7" fmla="*/ 169049 w 432891"/>
                  <a:gd name="connsiteY7" fmla="*/ 489057 h 665790"/>
                  <a:gd name="connsiteX8" fmla="*/ 145997 w 432891"/>
                  <a:gd name="connsiteY8" fmla="*/ 665790 h 665790"/>
                  <a:gd name="connsiteX9" fmla="*/ 115261 w 432891"/>
                  <a:gd name="connsiteY9" fmla="*/ 612001 h 665790"/>
                  <a:gd name="connsiteX10" fmla="*/ 0 w 432891"/>
                  <a:gd name="connsiteY10" fmla="*/ 565897 h 665790"/>
                  <a:gd name="connsiteX11" fmla="*/ 61472 w 432891"/>
                  <a:gd name="connsiteY11" fmla="*/ 512109 h 665790"/>
                  <a:gd name="connsiteX12" fmla="*/ 145997 w 432891"/>
                  <a:gd name="connsiteY12" fmla="*/ 366112 h 665790"/>
                  <a:gd name="connsiteX13" fmla="*/ 215153 w 432891"/>
                  <a:gd name="connsiteY13" fmla="*/ 189380 h 665790"/>
                  <a:gd name="connsiteX14" fmla="*/ 207469 w 432891"/>
                  <a:gd name="connsiteY14" fmla="*/ 58751 h 665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32891" h="665790">
                    <a:moveTo>
                      <a:pt x="207469" y="58751"/>
                    </a:moveTo>
                    <a:cubicBezTo>
                      <a:pt x="211311" y="28015"/>
                      <a:pt x="220299" y="9926"/>
                      <a:pt x="238205" y="4963"/>
                    </a:cubicBezTo>
                    <a:cubicBezTo>
                      <a:pt x="256111" y="0"/>
                      <a:pt x="285450" y="12323"/>
                      <a:pt x="314905" y="28972"/>
                    </a:cubicBezTo>
                    <a:cubicBezTo>
                      <a:pt x="344361" y="45621"/>
                      <a:pt x="396985" y="83243"/>
                      <a:pt x="414938" y="104855"/>
                    </a:cubicBezTo>
                    <a:cubicBezTo>
                      <a:pt x="432891" y="126467"/>
                      <a:pt x="425183" y="140713"/>
                      <a:pt x="422622" y="158643"/>
                    </a:cubicBezTo>
                    <a:cubicBezTo>
                      <a:pt x="404693" y="161205"/>
                      <a:pt x="395142" y="142928"/>
                      <a:pt x="368834" y="166328"/>
                    </a:cubicBezTo>
                    <a:cubicBezTo>
                      <a:pt x="342526" y="189728"/>
                      <a:pt x="301976" y="241345"/>
                      <a:pt x="264771" y="299041"/>
                    </a:cubicBezTo>
                    <a:cubicBezTo>
                      <a:pt x="231474" y="352829"/>
                      <a:pt x="188845" y="427932"/>
                      <a:pt x="169049" y="489057"/>
                    </a:cubicBezTo>
                    <a:cubicBezTo>
                      <a:pt x="149253" y="550182"/>
                      <a:pt x="145997" y="608800"/>
                      <a:pt x="145997" y="665790"/>
                    </a:cubicBezTo>
                    <a:cubicBezTo>
                      <a:pt x="135752" y="647860"/>
                      <a:pt x="139594" y="628650"/>
                      <a:pt x="115261" y="612001"/>
                    </a:cubicBezTo>
                    <a:cubicBezTo>
                      <a:pt x="90928" y="595352"/>
                      <a:pt x="19210" y="576142"/>
                      <a:pt x="0" y="565897"/>
                    </a:cubicBezTo>
                    <a:cubicBezTo>
                      <a:pt x="20491" y="547968"/>
                      <a:pt x="37139" y="545406"/>
                      <a:pt x="61472" y="512109"/>
                    </a:cubicBezTo>
                    <a:cubicBezTo>
                      <a:pt x="85805" y="478812"/>
                      <a:pt x="120384" y="419900"/>
                      <a:pt x="145997" y="366112"/>
                    </a:cubicBezTo>
                    <a:cubicBezTo>
                      <a:pt x="171610" y="312324"/>
                      <a:pt x="204908" y="240607"/>
                      <a:pt x="215153" y="189380"/>
                    </a:cubicBezTo>
                    <a:cubicBezTo>
                      <a:pt x="225398" y="138153"/>
                      <a:pt x="227073" y="99256"/>
                      <a:pt x="207469" y="5875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14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 bwMode="auto">
              <a:xfrm>
                <a:off x="3387760" y="4625664"/>
                <a:ext cx="503304" cy="479577"/>
              </a:xfrm>
              <a:prstGeom prst="ellipse">
                <a:avLst/>
              </a:pr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 bwMode="auto">
              <a:xfrm rot="5400000">
                <a:off x="3668792" y="4795911"/>
                <a:ext cx="290092" cy="153921"/>
              </a:xfrm>
              <a:prstGeom prst="ellipse">
                <a:avLst/>
              </a:pr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grpSp>
          <p:nvGrpSpPr>
            <p:cNvPr id="24" name="组合 24"/>
            <p:cNvGrpSpPr>
              <a:grpSpLocks/>
            </p:cNvGrpSpPr>
            <p:nvPr/>
          </p:nvGrpSpPr>
          <p:grpSpPr bwMode="auto">
            <a:xfrm>
              <a:off x="5101830" y="3612777"/>
              <a:ext cx="1481100" cy="814507"/>
              <a:chOff x="5101830" y="3612777"/>
              <a:chExt cx="1481100" cy="814507"/>
            </a:xfrm>
          </p:grpSpPr>
          <p:sp>
            <p:nvSpPr>
              <p:cNvPr id="10" name="椭圆 9"/>
              <p:cNvSpPr/>
              <p:nvPr/>
            </p:nvSpPr>
            <p:spPr bwMode="auto">
              <a:xfrm>
                <a:off x="6134694" y="4000179"/>
                <a:ext cx="448236" cy="427105"/>
              </a:xfrm>
              <a:prstGeom prst="ellipse">
                <a:avLst/>
              </a:pr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ffectLst>
                <a:reflection blurRad="6350" stA="50000" endA="275" endPos="40000" dist="101600" dir="5400000" sy="-100000" algn="bl" rotWithShape="0"/>
              </a:effectLst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 bwMode="auto">
              <a:xfrm rot="5400000">
                <a:off x="6350564" y="4135803"/>
                <a:ext cx="290092" cy="153921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6" name="任意多边形 5"/>
              <p:cNvSpPr/>
              <p:nvPr/>
            </p:nvSpPr>
            <p:spPr bwMode="auto">
              <a:xfrm>
                <a:off x="5101444" y="3613337"/>
                <a:ext cx="1138124" cy="620147"/>
              </a:xfrm>
              <a:custGeom>
                <a:avLst/>
                <a:gdLst>
                  <a:gd name="connsiteX0" fmla="*/ 61473 w 1138518"/>
                  <a:gd name="connsiteY0" fmla="*/ 6403 h 621126"/>
                  <a:gd name="connsiteX1" fmla="*/ 30736 w 1138518"/>
                  <a:gd name="connsiteY1" fmla="*/ 83243 h 621126"/>
                  <a:gd name="connsiteX2" fmla="*/ 0 w 1138518"/>
                  <a:gd name="connsiteY2" fmla="*/ 190820 h 621126"/>
                  <a:gd name="connsiteX3" fmla="*/ 92209 w 1138518"/>
                  <a:gd name="connsiteY3" fmla="*/ 175452 h 621126"/>
                  <a:gd name="connsiteX4" fmla="*/ 361150 w 1138518"/>
                  <a:gd name="connsiteY4" fmla="*/ 259976 h 621126"/>
                  <a:gd name="connsiteX5" fmla="*/ 852928 w 1138518"/>
                  <a:gd name="connsiteY5" fmla="*/ 475129 h 621126"/>
                  <a:gd name="connsiteX6" fmla="*/ 1068081 w 1138518"/>
                  <a:gd name="connsiteY6" fmla="*/ 621126 h 621126"/>
                  <a:gd name="connsiteX7" fmla="*/ 1121869 w 1138518"/>
                  <a:gd name="connsiteY7" fmla="*/ 575021 h 621126"/>
                  <a:gd name="connsiteX8" fmla="*/ 1137237 w 1138518"/>
                  <a:gd name="connsiteY8" fmla="*/ 513549 h 621126"/>
                  <a:gd name="connsiteX9" fmla="*/ 1114185 w 1138518"/>
                  <a:gd name="connsiteY9" fmla="*/ 459761 h 621126"/>
                  <a:gd name="connsiteX10" fmla="*/ 1014293 w 1138518"/>
                  <a:gd name="connsiteY10" fmla="*/ 459761 h 621126"/>
                  <a:gd name="connsiteX11" fmla="*/ 760720 w 1138518"/>
                  <a:gd name="connsiteY11" fmla="*/ 382920 h 621126"/>
                  <a:gd name="connsiteX12" fmla="*/ 384202 w 1138518"/>
                  <a:gd name="connsiteY12" fmla="*/ 221556 h 621126"/>
                  <a:gd name="connsiteX13" fmla="*/ 176733 w 1138518"/>
                  <a:gd name="connsiteY13" fmla="*/ 121663 h 621126"/>
                  <a:gd name="connsiteX14" fmla="*/ 61473 w 1138518"/>
                  <a:gd name="connsiteY14" fmla="*/ 6403 h 621126"/>
                  <a:gd name="connsiteX0" fmla="*/ 61473 w 1138518"/>
                  <a:gd name="connsiteY0" fmla="*/ 6403 h 621126"/>
                  <a:gd name="connsiteX1" fmla="*/ 30736 w 1138518"/>
                  <a:gd name="connsiteY1" fmla="*/ 83243 h 621126"/>
                  <a:gd name="connsiteX2" fmla="*/ 0 w 1138518"/>
                  <a:gd name="connsiteY2" fmla="*/ 190820 h 621126"/>
                  <a:gd name="connsiteX3" fmla="*/ 92209 w 1138518"/>
                  <a:gd name="connsiteY3" fmla="*/ 175452 h 621126"/>
                  <a:gd name="connsiteX4" fmla="*/ 361150 w 1138518"/>
                  <a:gd name="connsiteY4" fmla="*/ 259976 h 621126"/>
                  <a:gd name="connsiteX5" fmla="*/ 852928 w 1138518"/>
                  <a:gd name="connsiteY5" fmla="*/ 475129 h 621126"/>
                  <a:gd name="connsiteX6" fmla="*/ 1068081 w 1138518"/>
                  <a:gd name="connsiteY6" fmla="*/ 621126 h 621126"/>
                  <a:gd name="connsiteX7" fmla="*/ 1121869 w 1138518"/>
                  <a:gd name="connsiteY7" fmla="*/ 575021 h 621126"/>
                  <a:gd name="connsiteX8" fmla="*/ 1137237 w 1138518"/>
                  <a:gd name="connsiteY8" fmla="*/ 513549 h 621126"/>
                  <a:gd name="connsiteX9" fmla="*/ 1114185 w 1138518"/>
                  <a:gd name="connsiteY9" fmla="*/ 459761 h 621126"/>
                  <a:gd name="connsiteX10" fmla="*/ 1014293 w 1138518"/>
                  <a:gd name="connsiteY10" fmla="*/ 459761 h 621126"/>
                  <a:gd name="connsiteX11" fmla="*/ 760720 w 1138518"/>
                  <a:gd name="connsiteY11" fmla="*/ 382920 h 621126"/>
                  <a:gd name="connsiteX12" fmla="*/ 384202 w 1138518"/>
                  <a:gd name="connsiteY12" fmla="*/ 221556 h 621126"/>
                  <a:gd name="connsiteX13" fmla="*/ 176733 w 1138518"/>
                  <a:gd name="connsiteY13" fmla="*/ 121663 h 621126"/>
                  <a:gd name="connsiteX14" fmla="*/ 61473 w 1138518"/>
                  <a:gd name="connsiteY14" fmla="*/ 6403 h 621126"/>
                  <a:gd name="connsiteX0" fmla="*/ 61473 w 1138518"/>
                  <a:gd name="connsiteY0" fmla="*/ 6403 h 621126"/>
                  <a:gd name="connsiteX1" fmla="*/ 30736 w 1138518"/>
                  <a:gd name="connsiteY1" fmla="*/ 83243 h 621126"/>
                  <a:gd name="connsiteX2" fmla="*/ 0 w 1138518"/>
                  <a:gd name="connsiteY2" fmla="*/ 190820 h 621126"/>
                  <a:gd name="connsiteX3" fmla="*/ 92209 w 1138518"/>
                  <a:gd name="connsiteY3" fmla="*/ 175452 h 621126"/>
                  <a:gd name="connsiteX4" fmla="*/ 361150 w 1138518"/>
                  <a:gd name="connsiteY4" fmla="*/ 259976 h 621126"/>
                  <a:gd name="connsiteX5" fmla="*/ 852928 w 1138518"/>
                  <a:gd name="connsiteY5" fmla="*/ 475129 h 621126"/>
                  <a:gd name="connsiteX6" fmla="*/ 1068081 w 1138518"/>
                  <a:gd name="connsiteY6" fmla="*/ 621126 h 621126"/>
                  <a:gd name="connsiteX7" fmla="*/ 1121869 w 1138518"/>
                  <a:gd name="connsiteY7" fmla="*/ 575021 h 621126"/>
                  <a:gd name="connsiteX8" fmla="*/ 1137237 w 1138518"/>
                  <a:gd name="connsiteY8" fmla="*/ 513549 h 621126"/>
                  <a:gd name="connsiteX9" fmla="*/ 1114185 w 1138518"/>
                  <a:gd name="connsiteY9" fmla="*/ 459761 h 621126"/>
                  <a:gd name="connsiteX10" fmla="*/ 1014293 w 1138518"/>
                  <a:gd name="connsiteY10" fmla="*/ 459761 h 621126"/>
                  <a:gd name="connsiteX11" fmla="*/ 760720 w 1138518"/>
                  <a:gd name="connsiteY11" fmla="*/ 382920 h 621126"/>
                  <a:gd name="connsiteX12" fmla="*/ 384202 w 1138518"/>
                  <a:gd name="connsiteY12" fmla="*/ 221556 h 621126"/>
                  <a:gd name="connsiteX13" fmla="*/ 176733 w 1138518"/>
                  <a:gd name="connsiteY13" fmla="*/ 121663 h 621126"/>
                  <a:gd name="connsiteX14" fmla="*/ 61473 w 1138518"/>
                  <a:gd name="connsiteY14" fmla="*/ 6403 h 621126"/>
                  <a:gd name="connsiteX0" fmla="*/ 61473 w 1138518"/>
                  <a:gd name="connsiteY0" fmla="*/ 6403 h 621126"/>
                  <a:gd name="connsiteX1" fmla="*/ 30736 w 1138518"/>
                  <a:gd name="connsiteY1" fmla="*/ 83243 h 621126"/>
                  <a:gd name="connsiteX2" fmla="*/ 0 w 1138518"/>
                  <a:gd name="connsiteY2" fmla="*/ 190820 h 621126"/>
                  <a:gd name="connsiteX3" fmla="*/ 92209 w 1138518"/>
                  <a:gd name="connsiteY3" fmla="*/ 175452 h 621126"/>
                  <a:gd name="connsiteX4" fmla="*/ 361150 w 1138518"/>
                  <a:gd name="connsiteY4" fmla="*/ 259976 h 621126"/>
                  <a:gd name="connsiteX5" fmla="*/ 852928 w 1138518"/>
                  <a:gd name="connsiteY5" fmla="*/ 475129 h 621126"/>
                  <a:gd name="connsiteX6" fmla="*/ 1068081 w 1138518"/>
                  <a:gd name="connsiteY6" fmla="*/ 621126 h 621126"/>
                  <a:gd name="connsiteX7" fmla="*/ 1121869 w 1138518"/>
                  <a:gd name="connsiteY7" fmla="*/ 575021 h 621126"/>
                  <a:gd name="connsiteX8" fmla="*/ 1137237 w 1138518"/>
                  <a:gd name="connsiteY8" fmla="*/ 513549 h 621126"/>
                  <a:gd name="connsiteX9" fmla="*/ 1114185 w 1138518"/>
                  <a:gd name="connsiteY9" fmla="*/ 459761 h 621126"/>
                  <a:gd name="connsiteX10" fmla="*/ 1014293 w 1138518"/>
                  <a:gd name="connsiteY10" fmla="*/ 459761 h 621126"/>
                  <a:gd name="connsiteX11" fmla="*/ 760720 w 1138518"/>
                  <a:gd name="connsiteY11" fmla="*/ 382920 h 621126"/>
                  <a:gd name="connsiteX12" fmla="*/ 384202 w 1138518"/>
                  <a:gd name="connsiteY12" fmla="*/ 221556 h 621126"/>
                  <a:gd name="connsiteX13" fmla="*/ 176733 w 1138518"/>
                  <a:gd name="connsiteY13" fmla="*/ 121663 h 621126"/>
                  <a:gd name="connsiteX14" fmla="*/ 61473 w 1138518"/>
                  <a:gd name="connsiteY14" fmla="*/ 6403 h 62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38518" h="621126">
                    <a:moveTo>
                      <a:pt x="61473" y="6403"/>
                    </a:moveTo>
                    <a:cubicBezTo>
                      <a:pt x="37140" y="0"/>
                      <a:pt x="27385" y="52507"/>
                      <a:pt x="30736" y="83243"/>
                    </a:cubicBezTo>
                    <a:cubicBezTo>
                      <a:pt x="34371" y="126160"/>
                      <a:pt x="5123" y="172891"/>
                      <a:pt x="0" y="190820"/>
                    </a:cubicBezTo>
                    <a:cubicBezTo>
                      <a:pt x="30736" y="185697"/>
                      <a:pt x="32017" y="163926"/>
                      <a:pt x="92209" y="175452"/>
                    </a:cubicBezTo>
                    <a:cubicBezTo>
                      <a:pt x="152401" y="186978"/>
                      <a:pt x="234364" y="210030"/>
                      <a:pt x="361150" y="259976"/>
                    </a:cubicBezTo>
                    <a:cubicBezTo>
                      <a:pt x="487936" y="309922"/>
                      <a:pt x="735106" y="414937"/>
                      <a:pt x="852928" y="475129"/>
                    </a:cubicBezTo>
                    <a:cubicBezTo>
                      <a:pt x="970750" y="535321"/>
                      <a:pt x="1019415" y="578223"/>
                      <a:pt x="1068081" y="621126"/>
                    </a:cubicBezTo>
                    <a:cubicBezTo>
                      <a:pt x="1086010" y="605758"/>
                      <a:pt x="1110343" y="592951"/>
                      <a:pt x="1121869" y="575021"/>
                    </a:cubicBezTo>
                    <a:cubicBezTo>
                      <a:pt x="1133395" y="557092"/>
                      <a:pt x="1138518" y="532759"/>
                      <a:pt x="1137237" y="513549"/>
                    </a:cubicBezTo>
                    <a:cubicBezTo>
                      <a:pt x="1135956" y="494339"/>
                      <a:pt x="1125070" y="477050"/>
                      <a:pt x="1114185" y="459761"/>
                    </a:cubicBezTo>
                    <a:cubicBezTo>
                      <a:pt x="1080888" y="459761"/>
                      <a:pt x="1073204" y="472568"/>
                      <a:pt x="1014293" y="459761"/>
                    </a:cubicBezTo>
                    <a:cubicBezTo>
                      <a:pt x="955382" y="446954"/>
                      <a:pt x="865735" y="422621"/>
                      <a:pt x="760720" y="382920"/>
                    </a:cubicBezTo>
                    <a:cubicBezTo>
                      <a:pt x="655705" y="343219"/>
                      <a:pt x="481533" y="265099"/>
                      <a:pt x="384202" y="221556"/>
                    </a:cubicBezTo>
                    <a:cubicBezTo>
                      <a:pt x="286871" y="178013"/>
                      <a:pt x="230521" y="157522"/>
                      <a:pt x="176733" y="121663"/>
                    </a:cubicBezTo>
                    <a:cubicBezTo>
                      <a:pt x="79604" y="50395"/>
                      <a:pt x="85806" y="12806"/>
                      <a:pt x="61473" y="640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grpSp>
          <p:nvGrpSpPr>
            <p:cNvPr id="25" name="组合 22"/>
            <p:cNvGrpSpPr>
              <a:grpSpLocks/>
            </p:cNvGrpSpPr>
            <p:nvPr/>
          </p:nvGrpSpPr>
          <p:grpSpPr bwMode="auto">
            <a:xfrm>
              <a:off x="2194711" y="2386853"/>
              <a:ext cx="1453563" cy="774807"/>
              <a:chOff x="2194711" y="2386853"/>
              <a:chExt cx="1453563" cy="774807"/>
            </a:xfrm>
          </p:grpSpPr>
          <p:sp>
            <p:nvSpPr>
              <p:cNvPr id="4" name="任意多边形 3"/>
              <p:cNvSpPr/>
              <p:nvPr/>
            </p:nvSpPr>
            <p:spPr bwMode="auto">
              <a:xfrm>
                <a:off x="2499592" y="2538811"/>
                <a:ext cx="1148485" cy="623107"/>
              </a:xfrm>
              <a:custGeom>
                <a:avLst/>
                <a:gdLst>
                  <a:gd name="connsiteX0" fmla="*/ 1130834 w 1148763"/>
                  <a:gd name="connsiteY0" fmla="*/ 461042 h 622407"/>
                  <a:gd name="connsiteX1" fmla="*/ 977153 w 1148763"/>
                  <a:gd name="connsiteY1" fmla="*/ 445674 h 622407"/>
                  <a:gd name="connsiteX2" fmla="*/ 539163 w 1148763"/>
                  <a:gd name="connsiteY2" fmla="*/ 284309 h 622407"/>
                  <a:gd name="connsiteX3" fmla="*/ 208750 w 1148763"/>
                  <a:gd name="connsiteY3" fmla="*/ 115261 h 622407"/>
                  <a:gd name="connsiteX4" fmla="*/ 62753 w 1148763"/>
                  <a:gd name="connsiteY4" fmla="*/ 0 h 622407"/>
                  <a:gd name="connsiteX5" fmla="*/ 24333 w 1148763"/>
                  <a:gd name="connsiteY5" fmla="*/ 61472 h 622407"/>
                  <a:gd name="connsiteX6" fmla="*/ 1281 w 1148763"/>
                  <a:gd name="connsiteY6" fmla="*/ 145997 h 622407"/>
                  <a:gd name="connsiteX7" fmla="*/ 16649 w 1148763"/>
                  <a:gd name="connsiteY7" fmla="*/ 184417 h 622407"/>
                  <a:gd name="connsiteX8" fmla="*/ 70437 w 1148763"/>
                  <a:gd name="connsiteY8" fmla="*/ 176733 h 622407"/>
                  <a:gd name="connsiteX9" fmla="*/ 231802 w 1148763"/>
                  <a:gd name="connsiteY9" fmla="*/ 215153 h 622407"/>
                  <a:gd name="connsiteX10" fmla="*/ 616004 w 1148763"/>
                  <a:gd name="connsiteY10" fmla="*/ 361150 h 622407"/>
                  <a:gd name="connsiteX11" fmla="*/ 961785 w 1148763"/>
                  <a:gd name="connsiteY11" fmla="*/ 514830 h 622407"/>
                  <a:gd name="connsiteX12" fmla="*/ 1053993 w 1148763"/>
                  <a:gd name="connsiteY12" fmla="*/ 622407 h 622407"/>
                  <a:gd name="connsiteX13" fmla="*/ 1084730 w 1148763"/>
                  <a:gd name="connsiteY13" fmla="*/ 545567 h 622407"/>
                  <a:gd name="connsiteX14" fmla="*/ 1130834 w 1148763"/>
                  <a:gd name="connsiteY14" fmla="*/ 461042 h 6224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48763" h="622407">
                    <a:moveTo>
                      <a:pt x="1130834" y="461042"/>
                    </a:moveTo>
                    <a:cubicBezTo>
                      <a:pt x="1112905" y="444393"/>
                      <a:pt x="1075765" y="475129"/>
                      <a:pt x="977153" y="445674"/>
                    </a:cubicBezTo>
                    <a:cubicBezTo>
                      <a:pt x="878541" y="416219"/>
                      <a:pt x="667230" y="339378"/>
                      <a:pt x="539163" y="284309"/>
                    </a:cubicBezTo>
                    <a:cubicBezTo>
                      <a:pt x="411096" y="229240"/>
                      <a:pt x="288152" y="162646"/>
                      <a:pt x="208750" y="115261"/>
                    </a:cubicBezTo>
                    <a:cubicBezTo>
                      <a:pt x="129348" y="67876"/>
                      <a:pt x="96050" y="33938"/>
                      <a:pt x="62753" y="0"/>
                    </a:cubicBezTo>
                    <a:cubicBezTo>
                      <a:pt x="49946" y="20491"/>
                      <a:pt x="34578" y="37139"/>
                      <a:pt x="24333" y="61472"/>
                    </a:cubicBezTo>
                    <a:cubicBezTo>
                      <a:pt x="14088" y="85805"/>
                      <a:pt x="2562" y="125506"/>
                      <a:pt x="1281" y="145997"/>
                    </a:cubicBezTo>
                    <a:cubicBezTo>
                      <a:pt x="0" y="166488"/>
                      <a:pt x="8324" y="175452"/>
                      <a:pt x="16649" y="184417"/>
                    </a:cubicBezTo>
                    <a:cubicBezTo>
                      <a:pt x="34578" y="181856"/>
                      <a:pt x="34578" y="171610"/>
                      <a:pt x="70437" y="176733"/>
                    </a:cubicBezTo>
                    <a:cubicBezTo>
                      <a:pt x="106296" y="181856"/>
                      <a:pt x="140874" y="184417"/>
                      <a:pt x="231802" y="215153"/>
                    </a:cubicBezTo>
                    <a:cubicBezTo>
                      <a:pt x="322730" y="245889"/>
                      <a:pt x="494340" y="311204"/>
                      <a:pt x="616004" y="361150"/>
                    </a:cubicBezTo>
                    <a:cubicBezTo>
                      <a:pt x="737668" y="411096"/>
                      <a:pt x="888787" y="471287"/>
                      <a:pt x="961785" y="514830"/>
                    </a:cubicBezTo>
                    <a:cubicBezTo>
                      <a:pt x="1034783" y="558373"/>
                      <a:pt x="1038625" y="607039"/>
                      <a:pt x="1053993" y="622407"/>
                    </a:cubicBezTo>
                    <a:cubicBezTo>
                      <a:pt x="1064239" y="596794"/>
                      <a:pt x="1071923" y="572461"/>
                      <a:pt x="1084730" y="545567"/>
                    </a:cubicBezTo>
                    <a:cubicBezTo>
                      <a:pt x="1097537" y="518673"/>
                      <a:pt x="1148763" y="477691"/>
                      <a:pt x="1130834" y="4610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20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 bwMode="auto">
              <a:xfrm>
                <a:off x="2194711" y="2386365"/>
                <a:ext cx="448441" cy="427738"/>
              </a:xfrm>
              <a:prstGeom prst="ellipse">
                <a:avLst/>
              </a:pr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 bwMode="auto">
              <a:xfrm rot="5400000">
                <a:off x="2418926" y="2524754"/>
                <a:ext cx="291573" cy="153921"/>
              </a:xfrm>
              <a:prstGeom prst="ellipse">
                <a:avLst/>
              </a:pr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grpSp>
          <p:nvGrpSpPr>
            <p:cNvPr id="26" name="组合 23"/>
            <p:cNvGrpSpPr>
              <a:grpSpLocks/>
            </p:cNvGrpSpPr>
            <p:nvPr/>
          </p:nvGrpSpPr>
          <p:grpSpPr bwMode="auto">
            <a:xfrm>
              <a:off x="4639581" y="2121434"/>
              <a:ext cx="422437" cy="627276"/>
              <a:chOff x="4639581" y="2121434"/>
              <a:chExt cx="422437" cy="627276"/>
            </a:xfrm>
          </p:grpSpPr>
          <p:sp>
            <p:nvSpPr>
              <p:cNvPr id="11" name="椭圆 10"/>
              <p:cNvSpPr/>
              <p:nvPr/>
            </p:nvSpPr>
            <p:spPr bwMode="auto">
              <a:xfrm rot="20572946">
                <a:off x="4728482" y="2121434"/>
                <a:ext cx="327081" cy="313773"/>
              </a:xfrm>
              <a:prstGeom prst="ellipse">
                <a:avLst/>
              </a:pr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 bwMode="auto">
              <a:xfrm>
                <a:off x="4639682" y="2313842"/>
                <a:ext cx="300441" cy="435138"/>
              </a:xfrm>
              <a:custGeom>
                <a:avLst/>
                <a:gdLst>
                  <a:gd name="connsiteX0" fmla="*/ 3842 w 300959"/>
                  <a:gd name="connsiteY0" fmla="*/ 344501 h 390605"/>
                  <a:gd name="connsiteX1" fmla="*/ 65315 w 300959"/>
                  <a:gd name="connsiteY1" fmla="*/ 313764 h 390605"/>
                  <a:gd name="connsiteX2" fmla="*/ 119103 w 300959"/>
                  <a:gd name="connsiteY2" fmla="*/ 175452 h 390605"/>
                  <a:gd name="connsiteX3" fmla="*/ 134471 w 300959"/>
                  <a:gd name="connsiteY3" fmla="*/ 90928 h 390605"/>
                  <a:gd name="connsiteX4" fmla="*/ 134471 w 300959"/>
                  <a:gd name="connsiteY4" fmla="*/ 37139 h 390605"/>
                  <a:gd name="connsiteX5" fmla="*/ 157523 w 300959"/>
                  <a:gd name="connsiteY5" fmla="*/ 6403 h 390605"/>
                  <a:gd name="connsiteX6" fmla="*/ 249731 w 300959"/>
                  <a:gd name="connsiteY6" fmla="*/ 14087 h 390605"/>
                  <a:gd name="connsiteX7" fmla="*/ 295836 w 300959"/>
                  <a:gd name="connsiteY7" fmla="*/ 90928 h 390605"/>
                  <a:gd name="connsiteX8" fmla="*/ 280468 w 300959"/>
                  <a:gd name="connsiteY8" fmla="*/ 113980 h 390605"/>
                  <a:gd name="connsiteX9" fmla="*/ 203627 w 300959"/>
                  <a:gd name="connsiteY9" fmla="*/ 144716 h 390605"/>
                  <a:gd name="connsiteX10" fmla="*/ 126787 w 300959"/>
                  <a:gd name="connsiteY10" fmla="*/ 306080 h 390605"/>
                  <a:gd name="connsiteX11" fmla="*/ 119103 w 300959"/>
                  <a:gd name="connsiteY11" fmla="*/ 390605 h 390605"/>
                  <a:gd name="connsiteX12" fmla="*/ 88367 w 300959"/>
                  <a:gd name="connsiteY12" fmla="*/ 359869 h 390605"/>
                  <a:gd name="connsiteX13" fmla="*/ 3842 w 300959"/>
                  <a:gd name="connsiteY13" fmla="*/ 344501 h 390605"/>
                  <a:gd name="connsiteX0" fmla="*/ 3842 w 300959"/>
                  <a:gd name="connsiteY0" fmla="*/ 344501 h 390605"/>
                  <a:gd name="connsiteX1" fmla="*/ 65315 w 300959"/>
                  <a:gd name="connsiteY1" fmla="*/ 313764 h 390605"/>
                  <a:gd name="connsiteX2" fmla="*/ 119103 w 300959"/>
                  <a:gd name="connsiteY2" fmla="*/ 175452 h 390605"/>
                  <a:gd name="connsiteX3" fmla="*/ 134471 w 300959"/>
                  <a:gd name="connsiteY3" fmla="*/ 90928 h 390605"/>
                  <a:gd name="connsiteX4" fmla="*/ 134471 w 300959"/>
                  <a:gd name="connsiteY4" fmla="*/ 37139 h 390605"/>
                  <a:gd name="connsiteX5" fmla="*/ 157523 w 300959"/>
                  <a:gd name="connsiteY5" fmla="*/ 6403 h 390605"/>
                  <a:gd name="connsiteX6" fmla="*/ 249731 w 300959"/>
                  <a:gd name="connsiteY6" fmla="*/ 14087 h 390605"/>
                  <a:gd name="connsiteX7" fmla="*/ 295836 w 300959"/>
                  <a:gd name="connsiteY7" fmla="*/ 90928 h 390605"/>
                  <a:gd name="connsiteX8" fmla="*/ 280468 w 300959"/>
                  <a:gd name="connsiteY8" fmla="*/ 113980 h 390605"/>
                  <a:gd name="connsiteX9" fmla="*/ 203627 w 300959"/>
                  <a:gd name="connsiteY9" fmla="*/ 144716 h 390605"/>
                  <a:gd name="connsiteX10" fmla="*/ 126787 w 300959"/>
                  <a:gd name="connsiteY10" fmla="*/ 306080 h 390605"/>
                  <a:gd name="connsiteX11" fmla="*/ 119103 w 300959"/>
                  <a:gd name="connsiteY11" fmla="*/ 390605 h 390605"/>
                  <a:gd name="connsiteX12" fmla="*/ 88367 w 300959"/>
                  <a:gd name="connsiteY12" fmla="*/ 373546 h 390605"/>
                  <a:gd name="connsiteX13" fmla="*/ 3842 w 300959"/>
                  <a:gd name="connsiteY13" fmla="*/ 344501 h 390605"/>
                  <a:gd name="connsiteX0" fmla="*/ 3842 w 300959"/>
                  <a:gd name="connsiteY0" fmla="*/ 344501 h 439451"/>
                  <a:gd name="connsiteX1" fmla="*/ 65315 w 300959"/>
                  <a:gd name="connsiteY1" fmla="*/ 313764 h 439451"/>
                  <a:gd name="connsiteX2" fmla="*/ 119103 w 300959"/>
                  <a:gd name="connsiteY2" fmla="*/ 175452 h 439451"/>
                  <a:gd name="connsiteX3" fmla="*/ 134471 w 300959"/>
                  <a:gd name="connsiteY3" fmla="*/ 90928 h 439451"/>
                  <a:gd name="connsiteX4" fmla="*/ 134471 w 300959"/>
                  <a:gd name="connsiteY4" fmla="*/ 37139 h 439451"/>
                  <a:gd name="connsiteX5" fmla="*/ 157523 w 300959"/>
                  <a:gd name="connsiteY5" fmla="*/ 6403 h 439451"/>
                  <a:gd name="connsiteX6" fmla="*/ 249731 w 300959"/>
                  <a:gd name="connsiteY6" fmla="*/ 14087 h 439451"/>
                  <a:gd name="connsiteX7" fmla="*/ 295836 w 300959"/>
                  <a:gd name="connsiteY7" fmla="*/ 90928 h 439451"/>
                  <a:gd name="connsiteX8" fmla="*/ 280468 w 300959"/>
                  <a:gd name="connsiteY8" fmla="*/ 113980 h 439451"/>
                  <a:gd name="connsiteX9" fmla="*/ 203627 w 300959"/>
                  <a:gd name="connsiteY9" fmla="*/ 144716 h 439451"/>
                  <a:gd name="connsiteX10" fmla="*/ 126787 w 300959"/>
                  <a:gd name="connsiteY10" fmla="*/ 306080 h 439451"/>
                  <a:gd name="connsiteX11" fmla="*/ 138641 w 300959"/>
                  <a:gd name="connsiteY11" fmla="*/ 439451 h 439451"/>
                  <a:gd name="connsiteX12" fmla="*/ 88367 w 300959"/>
                  <a:gd name="connsiteY12" fmla="*/ 373546 h 439451"/>
                  <a:gd name="connsiteX13" fmla="*/ 3842 w 300959"/>
                  <a:gd name="connsiteY13" fmla="*/ 344501 h 439451"/>
                  <a:gd name="connsiteX0" fmla="*/ 3842 w 300959"/>
                  <a:gd name="connsiteY0" fmla="*/ 344501 h 439451"/>
                  <a:gd name="connsiteX1" fmla="*/ 65315 w 300959"/>
                  <a:gd name="connsiteY1" fmla="*/ 313764 h 439451"/>
                  <a:gd name="connsiteX2" fmla="*/ 119103 w 300959"/>
                  <a:gd name="connsiteY2" fmla="*/ 175452 h 439451"/>
                  <a:gd name="connsiteX3" fmla="*/ 134471 w 300959"/>
                  <a:gd name="connsiteY3" fmla="*/ 90928 h 439451"/>
                  <a:gd name="connsiteX4" fmla="*/ 134471 w 300959"/>
                  <a:gd name="connsiteY4" fmla="*/ 37139 h 439451"/>
                  <a:gd name="connsiteX5" fmla="*/ 157523 w 300959"/>
                  <a:gd name="connsiteY5" fmla="*/ 6403 h 439451"/>
                  <a:gd name="connsiteX6" fmla="*/ 249731 w 300959"/>
                  <a:gd name="connsiteY6" fmla="*/ 14087 h 439451"/>
                  <a:gd name="connsiteX7" fmla="*/ 295836 w 300959"/>
                  <a:gd name="connsiteY7" fmla="*/ 90928 h 439451"/>
                  <a:gd name="connsiteX8" fmla="*/ 280468 w 300959"/>
                  <a:gd name="connsiteY8" fmla="*/ 113980 h 439451"/>
                  <a:gd name="connsiteX9" fmla="*/ 203627 w 300959"/>
                  <a:gd name="connsiteY9" fmla="*/ 144716 h 439451"/>
                  <a:gd name="connsiteX10" fmla="*/ 126787 w 300959"/>
                  <a:gd name="connsiteY10" fmla="*/ 306080 h 439451"/>
                  <a:gd name="connsiteX11" fmla="*/ 138641 w 300959"/>
                  <a:gd name="connsiteY11" fmla="*/ 439451 h 439451"/>
                  <a:gd name="connsiteX12" fmla="*/ 88367 w 300959"/>
                  <a:gd name="connsiteY12" fmla="*/ 373546 h 439451"/>
                  <a:gd name="connsiteX13" fmla="*/ 3842 w 300959"/>
                  <a:gd name="connsiteY13" fmla="*/ 344501 h 439451"/>
                  <a:gd name="connsiteX0" fmla="*/ 3842 w 300959"/>
                  <a:gd name="connsiteY0" fmla="*/ 344501 h 439451"/>
                  <a:gd name="connsiteX1" fmla="*/ 65315 w 300959"/>
                  <a:gd name="connsiteY1" fmla="*/ 313764 h 439451"/>
                  <a:gd name="connsiteX2" fmla="*/ 119103 w 300959"/>
                  <a:gd name="connsiteY2" fmla="*/ 175452 h 439451"/>
                  <a:gd name="connsiteX3" fmla="*/ 134471 w 300959"/>
                  <a:gd name="connsiteY3" fmla="*/ 90928 h 439451"/>
                  <a:gd name="connsiteX4" fmla="*/ 134471 w 300959"/>
                  <a:gd name="connsiteY4" fmla="*/ 37139 h 439451"/>
                  <a:gd name="connsiteX5" fmla="*/ 157523 w 300959"/>
                  <a:gd name="connsiteY5" fmla="*/ 6403 h 439451"/>
                  <a:gd name="connsiteX6" fmla="*/ 249731 w 300959"/>
                  <a:gd name="connsiteY6" fmla="*/ 14087 h 439451"/>
                  <a:gd name="connsiteX7" fmla="*/ 295836 w 300959"/>
                  <a:gd name="connsiteY7" fmla="*/ 90928 h 439451"/>
                  <a:gd name="connsiteX8" fmla="*/ 280468 w 300959"/>
                  <a:gd name="connsiteY8" fmla="*/ 113980 h 439451"/>
                  <a:gd name="connsiteX9" fmla="*/ 203627 w 300959"/>
                  <a:gd name="connsiteY9" fmla="*/ 144716 h 439451"/>
                  <a:gd name="connsiteX10" fmla="*/ 132649 w 300959"/>
                  <a:gd name="connsiteY10" fmla="*/ 306080 h 439451"/>
                  <a:gd name="connsiteX11" fmla="*/ 138641 w 300959"/>
                  <a:gd name="connsiteY11" fmla="*/ 439451 h 439451"/>
                  <a:gd name="connsiteX12" fmla="*/ 88367 w 300959"/>
                  <a:gd name="connsiteY12" fmla="*/ 373546 h 439451"/>
                  <a:gd name="connsiteX13" fmla="*/ 3842 w 300959"/>
                  <a:gd name="connsiteY13" fmla="*/ 344501 h 439451"/>
                  <a:gd name="connsiteX0" fmla="*/ 3842 w 300959"/>
                  <a:gd name="connsiteY0" fmla="*/ 344501 h 439451"/>
                  <a:gd name="connsiteX1" fmla="*/ 65315 w 300959"/>
                  <a:gd name="connsiteY1" fmla="*/ 313764 h 439451"/>
                  <a:gd name="connsiteX2" fmla="*/ 119103 w 300959"/>
                  <a:gd name="connsiteY2" fmla="*/ 175452 h 439451"/>
                  <a:gd name="connsiteX3" fmla="*/ 134471 w 300959"/>
                  <a:gd name="connsiteY3" fmla="*/ 90928 h 439451"/>
                  <a:gd name="connsiteX4" fmla="*/ 134471 w 300959"/>
                  <a:gd name="connsiteY4" fmla="*/ 37139 h 439451"/>
                  <a:gd name="connsiteX5" fmla="*/ 157523 w 300959"/>
                  <a:gd name="connsiteY5" fmla="*/ 6403 h 439451"/>
                  <a:gd name="connsiteX6" fmla="*/ 249731 w 300959"/>
                  <a:gd name="connsiteY6" fmla="*/ 14087 h 439451"/>
                  <a:gd name="connsiteX7" fmla="*/ 295836 w 300959"/>
                  <a:gd name="connsiteY7" fmla="*/ 90928 h 439451"/>
                  <a:gd name="connsiteX8" fmla="*/ 280468 w 300959"/>
                  <a:gd name="connsiteY8" fmla="*/ 113980 h 439451"/>
                  <a:gd name="connsiteX9" fmla="*/ 203627 w 300959"/>
                  <a:gd name="connsiteY9" fmla="*/ 144716 h 439451"/>
                  <a:gd name="connsiteX10" fmla="*/ 132649 w 300959"/>
                  <a:gd name="connsiteY10" fmla="*/ 306080 h 439451"/>
                  <a:gd name="connsiteX11" fmla="*/ 138641 w 300959"/>
                  <a:gd name="connsiteY11" fmla="*/ 439451 h 439451"/>
                  <a:gd name="connsiteX12" fmla="*/ 88367 w 300959"/>
                  <a:gd name="connsiteY12" fmla="*/ 373546 h 439451"/>
                  <a:gd name="connsiteX13" fmla="*/ 3842 w 300959"/>
                  <a:gd name="connsiteY13" fmla="*/ 344501 h 439451"/>
                  <a:gd name="connsiteX0" fmla="*/ 3842 w 300959"/>
                  <a:gd name="connsiteY0" fmla="*/ 344501 h 439451"/>
                  <a:gd name="connsiteX1" fmla="*/ 65315 w 300959"/>
                  <a:gd name="connsiteY1" fmla="*/ 313764 h 439451"/>
                  <a:gd name="connsiteX2" fmla="*/ 119103 w 300959"/>
                  <a:gd name="connsiteY2" fmla="*/ 175452 h 439451"/>
                  <a:gd name="connsiteX3" fmla="*/ 134471 w 300959"/>
                  <a:gd name="connsiteY3" fmla="*/ 90928 h 439451"/>
                  <a:gd name="connsiteX4" fmla="*/ 134471 w 300959"/>
                  <a:gd name="connsiteY4" fmla="*/ 37139 h 439451"/>
                  <a:gd name="connsiteX5" fmla="*/ 157523 w 300959"/>
                  <a:gd name="connsiteY5" fmla="*/ 6403 h 439451"/>
                  <a:gd name="connsiteX6" fmla="*/ 249731 w 300959"/>
                  <a:gd name="connsiteY6" fmla="*/ 14087 h 439451"/>
                  <a:gd name="connsiteX7" fmla="*/ 295836 w 300959"/>
                  <a:gd name="connsiteY7" fmla="*/ 90928 h 439451"/>
                  <a:gd name="connsiteX8" fmla="*/ 280468 w 300959"/>
                  <a:gd name="connsiteY8" fmla="*/ 113980 h 439451"/>
                  <a:gd name="connsiteX9" fmla="*/ 203627 w 300959"/>
                  <a:gd name="connsiteY9" fmla="*/ 144716 h 439451"/>
                  <a:gd name="connsiteX10" fmla="*/ 132649 w 300959"/>
                  <a:gd name="connsiteY10" fmla="*/ 306080 h 439451"/>
                  <a:gd name="connsiteX11" fmla="*/ 138641 w 300959"/>
                  <a:gd name="connsiteY11" fmla="*/ 439451 h 439451"/>
                  <a:gd name="connsiteX12" fmla="*/ 88367 w 300959"/>
                  <a:gd name="connsiteY12" fmla="*/ 373546 h 439451"/>
                  <a:gd name="connsiteX13" fmla="*/ 3842 w 300959"/>
                  <a:gd name="connsiteY13" fmla="*/ 344501 h 439451"/>
                  <a:gd name="connsiteX0" fmla="*/ 3181 w 300298"/>
                  <a:gd name="connsiteY0" fmla="*/ 344501 h 439451"/>
                  <a:gd name="connsiteX1" fmla="*/ 68620 w 300298"/>
                  <a:gd name="connsiteY1" fmla="*/ 301583 h 439451"/>
                  <a:gd name="connsiteX2" fmla="*/ 118442 w 300298"/>
                  <a:gd name="connsiteY2" fmla="*/ 175452 h 439451"/>
                  <a:gd name="connsiteX3" fmla="*/ 133810 w 300298"/>
                  <a:gd name="connsiteY3" fmla="*/ 90928 h 439451"/>
                  <a:gd name="connsiteX4" fmla="*/ 133810 w 300298"/>
                  <a:gd name="connsiteY4" fmla="*/ 37139 h 439451"/>
                  <a:gd name="connsiteX5" fmla="*/ 156862 w 300298"/>
                  <a:gd name="connsiteY5" fmla="*/ 6403 h 439451"/>
                  <a:gd name="connsiteX6" fmla="*/ 249070 w 300298"/>
                  <a:gd name="connsiteY6" fmla="*/ 14087 h 439451"/>
                  <a:gd name="connsiteX7" fmla="*/ 295175 w 300298"/>
                  <a:gd name="connsiteY7" fmla="*/ 90928 h 439451"/>
                  <a:gd name="connsiteX8" fmla="*/ 279807 w 300298"/>
                  <a:gd name="connsiteY8" fmla="*/ 113980 h 439451"/>
                  <a:gd name="connsiteX9" fmla="*/ 202966 w 300298"/>
                  <a:gd name="connsiteY9" fmla="*/ 144716 h 439451"/>
                  <a:gd name="connsiteX10" fmla="*/ 131988 w 300298"/>
                  <a:gd name="connsiteY10" fmla="*/ 306080 h 439451"/>
                  <a:gd name="connsiteX11" fmla="*/ 137980 w 300298"/>
                  <a:gd name="connsiteY11" fmla="*/ 439451 h 439451"/>
                  <a:gd name="connsiteX12" fmla="*/ 87706 w 300298"/>
                  <a:gd name="connsiteY12" fmla="*/ 373546 h 439451"/>
                  <a:gd name="connsiteX13" fmla="*/ 3181 w 300298"/>
                  <a:gd name="connsiteY13" fmla="*/ 344501 h 439451"/>
                  <a:gd name="connsiteX0" fmla="*/ 3181 w 300298"/>
                  <a:gd name="connsiteY0" fmla="*/ 344501 h 434535"/>
                  <a:gd name="connsiteX1" fmla="*/ 68620 w 300298"/>
                  <a:gd name="connsiteY1" fmla="*/ 301583 h 434535"/>
                  <a:gd name="connsiteX2" fmla="*/ 118442 w 300298"/>
                  <a:gd name="connsiteY2" fmla="*/ 175452 h 434535"/>
                  <a:gd name="connsiteX3" fmla="*/ 133810 w 300298"/>
                  <a:gd name="connsiteY3" fmla="*/ 90928 h 434535"/>
                  <a:gd name="connsiteX4" fmla="*/ 133810 w 300298"/>
                  <a:gd name="connsiteY4" fmla="*/ 37139 h 434535"/>
                  <a:gd name="connsiteX5" fmla="*/ 156862 w 300298"/>
                  <a:gd name="connsiteY5" fmla="*/ 6403 h 434535"/>
                  <a:gd name="connsiteX6" fmla="*/ 249070 w 300298"/>
                  <a:gd name="connsiteY6" fmla="*/ 14087 h 434535"/>
                  <a:gd name="connsiteX7" fmla="*/ 295175 w 300298"/>
                  <a:gd name="connsiteY7" fmla="*/ 90928 h 434535"/>
                  <a:gd name="connsiteX8" fmla="*/ 279807 w 300298"/>
                  <a:gd name="connsiteY8" fmla="*/ 113980 h 434535"/>
                  <a:gd name="connsiteX9" fmla="*/ 202966 w 300298"/>
                  <a:gd name="connsiteY9" fmla="*/ 144716 h 434535"/>
                  <a:gd name="connsiteX10" fmla="*/ 131988 w 300298"/>
                  <a:gd name="connsiteY10" fmla="*/ 306080 h 434535"/>
                  <a:gd name="connsiteX11" fmla="*/ 147812 w 300298"/>
                  <a:gd name="connsiteY11" fmla="*/ 434535 h 434535"/>
                  <a:gd name="connsiteX12" fmla="*/ 87706 w 300298"/>
                  <a:gd name="connsiteY12" fmla="*/ 373546 h 434535"/>
                  <a:gd name="connsiteX13" fmla="*/ 3181 w 300298"/>
                  <a:gd name="connsiteY13" fmla="*/ 344501 h 43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00298" h="434535">
                    <a:moveTo>
                      <a:pt x="3181" y="344501"/>
                    </a:moveTo>
                    <a:cubicBezTo>
                      <a:pt x="0" y="332507"/>
                      <a:pt x="49410" y="329758"/>
                      <a:pt x="68620" y="301583"/>
                    </a:cubicBezTo>
                    <a:cubicBezTo>
                      <a:pt x="87830" y="273408"/>
                      <a:pt x="107577" y="210561"/>
                      <a:pt x="118442" y="175452"/>
                    </a:cubicBezTo>
                    <a:cubicBezTo>
                      <a:pt x="129307" y="140343"/>
                      <a:pt x="131249" y="113980"/>
                      <a:pt x="133810" y="90928"/>
                    </a:cubicBezTo>
                    <a:cubicBezTo>
                      <a:pt x="136371" y="67876"/>
                      <a:pt x="133810" y="37139"/>
                      <a:pt x="133810" y="37139"/>
                    </a:cubicBezTo>
                    <a:cubicBezTo>
                      <a:pt x="141494" y="26894"/>
                      <a:pt x="137652" y="10245"/>
                      <a:pt x="156862" y="6403"/>
                    </a:cubicBezTo>
                    <a:cubicBezTo>
                      <a:pt x="176072" y="2561"/>
                      <a:pt x="226018" y="0"/>
                      <a:pt x="249070" y="14087"/>
                    </a:cubicBezTo>
                    <a:cubicBezTo>
                      <a:pt x="272122" y="28174"/>
                      <a:pt x="290052" y="74279"/>
                      <a:pt x="295175" y="90928"/>
                    </a:cubicBezTo>
                    <a:cubicBezTo>
                      <a:pt x="300298" y="107577"/>
                      <a:pt x="295175" y="105015"/>
                      <a:pt x="279807" y="113980"/>
                    </a:cubicBezTo>
                    <a:cubicBezTo>
                      <a:pt x="264439" y="122945"/>
                      <a:pt x="227602" y="112699"/>
                      <a:pt x="202966" y="144716"/>
                    </a:cubicBezTo>
                    <a:cubicBezTo>
                      <a:pt x="178330" y="176733"/>
                      <a:pt x="142819" y="256958"/>
                      <a:pt x="131988" y="306080"/>
                    </a:cubicBezTo>
                    <a:cubicBezTo>
                      <a:pt x="116719" y="356619"/>
                      <a:pt x="144610" y="412763"/>
                      <a:pt x="147812" y="434535"/>
                    </a:cubicBezTo>
                    <a:cubicBezTo>
                      <a:pt x="137567" y="424290"/>
                      <a:pt x="111811" y="388552"/>
                      <a:pt x="87706" y="373546"/>
                    </a:cubicBezTo>
                    <a:cubicBezTo>
                      <a:pt x="63601" y="358540"/>
                      <a:pt x="6362" y="356495"/>
                      <a:pt x="3181" y="3445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83000">
                    <a:srgbClr val="34A916"/>
                  </a:gs>
                  <a:gs pos="100000">
                    <a:srgbClr val="3FC91D"/>
                  </a:gs>
                </a:gsLst>
                <a:lin ang="19800000" scaled="0"/>
              </a:gradFill>
              <a:ln>
                <a:noFill/>
              </a:ln>
              <a:extLst/>
            </p:spPr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 bwMode="auto">
              <a:xfrm rot="5400000">
                <a:off x="4897939" y="2224300"/>
                <a:ext cx="213129" cy="113960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ea typeface="+mn-ea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 bwMode="auto">
            <a:xfrm>
              <a:off x="3700564" y="2952345"/>
              <a:ext cx="307232" cy="919264"/>
            </a:xfrm>
            <a:custGeom>
              <a:avLst/>
              <a:gdLst>
                <a:gd name="connsiteX0" fmla="*/ 307232 w 307232"/>
                <a:gd name="connsiteY0" fmla="*/ 0 h 919264"/>
                <a:gd name="connsiteX1" fmla="*/ 171045 w 307232"/>
                <a:gd name="connsiteY1" fmla="*/ 38910 h 919264"/>
                <a:gd name="connsiteX2" fmla="*/ 64040 w 307232"/>
                <a:gd name="connsiteY2" fmla="*/ 102140 h 919264"/>
                <a:gd name="connsiteX3" fmla="*/ 15402 w 307232"/>
                <a:gd name="connsiteY3" fmla="*/ 218872 h 919264"/>
                <a:gd name="connsiteX4" fmla="*/ 15402 w 307232"/>
                <a:gd name="connsiteY4" fmla="*/ 340468 h 919264"/>
                <a:gd name="connsiteX5" fmla="*/ 107815 w 307232"/>
                <a:gd name="connsiteY5" fmla="*/ 520429 h 919264"/>
                <a:gd name="connsiteX6" fmla="*/ 185636 w 307232"/>
                <a:gd name="connsiteY6" fmla="*/ 705255 h 919264"/>
                <a:gd name="connsiteX7" fmla="*/ 244002 w 307232"/>
                <a:gd name="connsiteY7" fmla="*/ 919264 h 91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7232" h="919264">
                  <a:moveTo>
                    <a:pt x="307232" y="0"/>
                  </a:moveTo>
                  <a:cubicBezTo>
                    <a:pt x="259404" y="10943"/>
                    <a:pt x="211577" y="21887"/>
                    <a:pt x="171045" y="38910"/>
                  </a:cubicBezTo>
                  <a:cubicBezTo>
                    <a:pt x="130513" y="55933"/>
                    <a:pt x="89980" y="72146"/>
                    <a:pt x="64040" y="102140"/>
                  </a:cubicBezTo>
                  <a:cubicBezTo>
                    <a:pt x="38100" y="132134"/>
                    <a:pt x="23508" y="179151"/>
                    <a:pt x="15402" y="218872"/>
                  </a:cubicBezTo>
                  <a:cubicBezTo>
                    <a:pt x="7296" y="258593"/>
                    <a:pt x="0" y="290209"/>
                    <a:pt x="15402" y="340468"/>
                  </a:cubicBezTo>
                  <a:cubicBezTo>
                    <a:pt x="30804" y="390727"/>
                    <a:pt x="79443" y="459631"/>
                    <a:pt x="107815" y="520429"/>
                  </a:cubicBezTo>
                  <a:cubicBezTo>
                    <a:pt x="136187" y="581227"/>
                    <a:pt x="162938" y="638783"/>
                    <a:pt x="185636" y="705255"/>
                  </a:cubicBezTo>
                  <a:cubicBezTo>
                    <a:pt x="208334" y="771727"/>
                    <a:pt x="233464" y="887649"/>
                    <a:pt x="244002" y="919264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0">
                    <a:schemeClr val="bg1">
                      <a:alpha val="5000"/>
                    </a:schemeClr>
                  </a:gs>
                  <a:gs pos="50000">
                    <a:schemeClr val="bg1">
                      <a:alpha val="56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eaLnBrk="0" hangingPunct="0"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 rot="1283985">
            <a:off x="995363" y="2055813"/>
            <a:ext cx="1485900" cy="3698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 rot="1283985">
            <a:off x="6804025" y="4405313"/>
            <a:ext cx="14859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 rot="1285412">
            <a:off x="4562475" y="1693863"/>
            <a:ext cx="1485900" cy="3698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 rot="1450946">
            <a:off x="2871788" y="5210175"/>
            <a:ext cx="1485900" cy="3683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 rot="1665621">
            <a:off x="4079875" y="3100388"/>
            <a:ext cx="1003300" cy="6461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</a:t>
            </a:r>
            <a:endParaRPr lang="en-US" altLang="zh-CN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加文本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237288" y="77788"/>
            <a:ext cx="2871787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一到四扩散关系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5544</TotalTime>
  <Words>17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最新图表B</dc:title>
  <dc:creator/>
  <dc:description/>
  <cp:lastModifiedBy>锐普PPT</cp:lastModifiedBy>
  <cp:revision>133</cp:revision>
  <cp:lastPrinted>1601-01-01T00:00:00Z</cp:lastPrinted>
  <dcterms:created xsi:type="dcterms:W3CDTF">1601-01-01T00:00:00Z</dcterms:created>
  <dcterms:modified xsi:type="dcterms:W3CDTF">2010-11-25T10:01:13Z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最新图表B</vt:lpwstr>
  </property>
  <property fmtid="{D5CDD505-2E9C-101B-9397-08002B2CF9AE}" pid="4" name="SlideDescription">
    <vt:lpwstr/>
  </property>
</Properties>
</file>