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D5A65-55E9-4915-BCC7-C81A86A768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662D207E-6DB8-4A2B-AE73-D261D6A5F1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3194050" y="4510088"/>
            <a:ext cx="4424363" cy="431800"/>
            <a:chOff x="3193253" y="4509368"/>
            <a:chExt cx="4424773" cy="431800"/>
          </a:xfrm>
        </p:grpSpPr>
        <p:sp>
          <p:nvSpPr>
            <p:cNvPr id="41" name="任意多边形​​ 38"/>
            <p:cNvSpPr/>
            <p:nvPr/>
          </p:nvSpPr>
          <p:spPr>
            <a:xfrm rot="10800000">
              <a:off x="3193253" y="4918932"/>
              <a:ext cx="540019" cy="0"/>
            </a:xfrm>
            <a:custGeom>
              <a:avLst/>
              <a:gdLst>
                <a:gd name="connsiteX0" fmla="*/ 0 w 963038"/>
                <a:gd name="connsiteY0" fmla="*/ 0 h 9728"/>
                <a:gd name="connsiteX1" fmla="*/ 963038 w 963038"/>
                <a:gd name="connsiteY1" fmla="*/ 9728 h 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038" h="9728">
                  <a:moveTo>
                    <a:pt x="0" y="0"/>
                  </a:moveTo>
                  <a:lnTo>
                    <a:pt x="963038" y="9728"/>
                  </a:lnTo>
                </a:path>
              </a:pathLst>
            </a:custGeom>
            <a:noFill/>
            <a:ln w="25400" cap="sq" cmpd="dbl" algn="ctr">
              <a:gradFill>
                <a:gsLst>
                  <a:gs pos="0">
                    <a:srgbClr val="535455">
                      <a:lumMod val="60000"/>
                      <a:lumOff val="40000"/>
                    </a:srgbClr>
                  </a:gs>
                  <a:gs pos="100000">
                    <a:srgbClr val="535455">
                      <a:lumMod val="60000"/>
                      <a:lumOff val="40000"/>
                    </a:srgbClr>
                  </a:gs>
                </a:gsLst>
                <a:lin ang="1200000" scaled="0"/>
              </a:gradFill>
              <a:prstDash val="sysDash"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  <a:latin typeface="Segoe UI" pitchFamily="34" charset="0"/>
              </a:endParaRPr>
            </a:p>
          </p:txBody>
        </p:sp>
        <p:sp>
          <p:nvSpPr>
            <p:cNvPr id="42" name="圆角矩形​​ 18"/>
            <p:cNvSpPr/>
            <p:nvPr/>
          </p:nvSpPr>
          <p:spPr bwMode="auto">
            <a:xfrm>
              <a:off x="3707904" y="4509368"/>
              <a:ext cx="3910122" cy="431800"/>
            </a:xfrm>
            <a:custGeom>
              <a:avLst/>
              <a:gdLst/>
              <a:ahLst/>
              <a:cxnLst/>
              <a:rect l="l" t="t" r="r" b="b"/>
              <a:pathLst>
                <a:path w="3646810" h="432146">
                  <a:moveTo>
                    <a:pt x="413024" y="0"/>
                  </a:moveTo>
                  <a:lnTo>
                    <a:pt x="3563485" y="0"/>
                  </a:lnTo>
                  <a:cubicBezTo>
                    <a:pt x="3609504" y="0"/>
                    <a:pt x="3646810" y="32247"/>
                    <a:pt x="3646810" y="72026"/>
                  </a:cubicBezTo>
                  <a:lnTo>
                    <a:pt x="3646810" y="360120"/>
                  </a:lnTo>
                  <a:cubicBezTo>
                    <a:pt x="3646810" y="399899"/>
                    <a:pt x="3609504" y="432146"/>
                    <a:pt x="3563485" y="432146"/>
                  </a:cubicBezTo>
                  <a:lnTo>
                    <a:pt x="0" y="432146"/>
                  </a:lnTo>
                  <a:cubicBezTo>
                    <a:pt x="164920" y="305120"/>
                    <a:pt x="304436" y="159582"/>
                    <a:pt x="413024" y="0"/>
                  </a:cubicBezTo>
                  <a:close/>
                </a:path>
              </a:pathLst>
            </a:custGeom>
            <a:noFill/>
            <a:ln w="25400" cap="sq" cmpd="dbl" algn="ctr">
              <a:gradFill>
                <a:gsLst>
                  <a:gs pos="0">
                    <a:srgbClr val="535455">
                      <a:lumMod val="60000"/>
                      <a:lumOff val="40000"/>
                    </a:srgbClr>
                  </a:gs>
                  <a:gs pos="100000">
                    <a:srgbClr val="535455">
                      <a:lumMod val="60000"/>
                      <a:lumOff val="40000"/>
                    </a:srgbClr>
                  </a:gs>
                </a:gsLst>
                <a:lin ang="1200000" scaled="0"/>
              </a:gradFill>
              <a:prstDash val="sysDash"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  <a:latin typeface="Segoe UI" pitchFamily="34" charset="0"/>
              </a:endParaRPr>
            </a:p>
          </p:txBody>
        </p:sp>
      </p:grpSp>
      <p:grpSp>
        <p:nvGrpSpPr>
          <p:cNvPr id="3" name="组合 8"/>
          <p:cNvGrpSpPr>
            <a:grpSpLocks/>
          </p:cNvGrpSpPr>
          <p:nvPr/>
        </p:nvGrpSpPr>
        <p:grpSpPr bwMode="auto">
          <a:xfrm>
            <a:off x="2566988" y="1998663"/>
            <a:ext cx="5072062" cy="441325"/>
            <a:chOff x="2567754" y="1998931"/>
            <a:chExt cx="5071406" cy="441165"/>
          </a:xfrm>
        </p:grpSpPr>
        <p:sp>
          <p:nvSpPr>
            <p:cNvPr id="44" name="圆角矩形​​ 18"/>
            <p:cNvSpPr/>
            <p:nvPr/>
          </p:nvSpPr>
          <p:spPr bwMode="auto">
            <a:xfrm>
              <a:off x="3449748" y="2008296"/>
              <a:ext cx="4189412" cy="431800"/>
            </a:xfrm>
            <a:custGeom>
              <a:avLst/>
              <a:gdLst/>
              <a:ahLst/>
              <a:cxnLst/>
              <a:rect l="l" t="t" r="r" b="b"/>
              <a:pathLst>
                <a:path w="4190094" h="432146">
                  <a:moveTo>
                    <a:pt x="0" y="0"/>
                  </a:moveTo>
                  <a:lnTo>
                    <a:pt x="4096168" y="0"/>
                  </a:lnTo>
                  <a:cubicBezTo>
                    <a:pt x="4148042" y="0"/>
                    <a:pt x="4190094" y="32247"/>
                    <a:pt x="4190094" y="72026"/>
                  </a:cubicBezTo>
                  <a:lnTo>
                    <a:pt x="4190094" y="360120"/>
                  </a:lnTo>
                  <a:cubicBezTo>
                    <a:pt x="4190094" y="399899"/>
                    <a:pt x="4148042" y="432146"/>
                    <a:pt x="4096168" y="432146"/>
                  </a:cubicBezTo>
                  <a:lnTo>
                    <a:pt x="669742" y="432146"/>
                  </a:lnTo>
                  <a:cubicBezTo>
                    <a:pt x="483330" y="260025"/>
                    <a:pt x="256773" y="113068"/>
                    <a:pt x="0" y="0"/>
                  </a:cubicBezTo>
                  <a:close/>
                </a:path>
              </a:pathLst>
            </a:custGeom>
            <a:noFill/>
            <a:ln w="25400" cap="sq" cmpd="dbl" algn="ctr">
              <a:gradFill>
                <a:gsLst>
                  <a:gs pos="0">
                    <a:srgbClr val="535455">
                      <a:lumMod val="60000"/>
                      <a:lumOff val="40000"/>
                    </a:srgbClr>
                  </a:gs>
                  <a:gs pos="100000">
                    <a:srgbClr val="535455">
                      <a:lumMod val="60000"/>
                      <a:lumOff val="40000"/>
                    </a:srgbClr>
                  </a:gs>
                </a:gsLst>
                <a:lin ang="1200000" scaled="0"/>
              </a:gradFill>
              <a:prstDash val="sysDash"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  <a:latin typeface="Segoe UI" pitchFamily="34" charset="0"/>
              </a:endParaRPr>
            </a:p>
          </p:txBody>
        </p:sp>
        <p:sp>
          <p:nvSpPr>
            <p:cNvPr id="45" name="任意多边形​​ 4"/>
            <p:cNvSpPr/>
            <p:nvPr/>
          </p:nvSpPr>
          <p:spPr>
            <a:xfrm rot="10800000">
              <a:off x="2567754" y="1998931"/>
              <a:ext cx="963038" cy="9728"/>
            </a:xfrm>
            <a:custGeom>
              <a:avLst/>
              <a:gdLst>
                <a:gd name="connsiteX0" fmla="*/ 0 w 963038"/>
                <a:gd name="connsiteY0" fmla="*/ 0 h 9728"/>
                <a:gd name="connsiteX1" fmla="*/ 963038 w 963038"/>
                <a:gd name="connsiteY1" fmla="*/ 9728 h 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63038" h="9728">
                  <a:moveTo>
                    <a:pt x="0" y="0"/>
                  </a:moveTo>
                  <a:lnTo>
                    <a:pt x="963038" y="9728"/>
                  </a:lnTo>
                </a:path>
              </a:pathLst>
            </a:custGeom>
            <a:noFill/>
            <a:ln w="25400" cap="sq" cmpd="dbl" algn="ctr">
              <a:gradFill>
                <a:gsLst>
                  <a:gs pos="0">
                    <a:srgbClr val="535455">
                      <a:lumMod val="60000"/>
                      <a:lumOff val="40000"/>
                    </a:srgbClr>
                  </a:gs>
                  <a:gs pos="100000">
                    <a:srgbClr val="535455">
                      <a:lumMod val="60000"/>
                      <a:lumOff val="40000"/>
                    </a:srgbClr>
                  </a:gs>
                </a:gsLst>
                <a:lin ang="1200000" scaled="0"/>
              </a:gradFill>
              <a:prstDash val="sysDash"/>
              <a:round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  <a:latin typeface="Segoe UI" pitchFamily="34" charset="0"/>
              </a:endParaRPr>
            </a:p>
          </p:txBody>
        </p:sp>
      </p:grpSp>
      <p:sp>
        <p:nvSpPr>
          <p:cNvPr id="46" name="圆角矩形​​ 18"/>
          <p:cNvSpPr/>
          <p:nvPr/>
        </p:nvSpPr>
        <p:spPr bwMode="auto">
          <a:xfrm>
            <a:off x="4355976" y="2779589"/>
            <a:ext cx="3283184" cy="433387"/>
          </a:xfrm>
          <a:custGeom>
            <a:avLst/>
            <a:gdLst/>
            <a:ahLst/>
            <a:cxnLst/>
            <a:rect l="l" t="t" r="r" b="b"/>
            <a:pathLst>
              <a:path w="3206113" h="432146">
                <a:moveTo>
                  <a:pt x="0" y="0"/>
                </a:moveTo>
                <a:lnTo>
                  <a:pt x="3134087" y="0"/>
                </a:lnTo>
                <a:cubicBezTo>
                  <a:pt x="3173866" y="0"/>
                  <a:pt x="3206113" y="32247"/>
                  <a:pt x="3206113" y="72026"/>
                </a:cubicBezTo>
                <a:lnTo>
                  <a:pt x="3206113" y="360120"/>
                </a:lnTo>
                <a:cubicBezTo>
                  <a:pt x="3206113" y="399899"/>
                  <a:pt x="3173866" y="432146"/>
                  <a:pt x="3134087" y="432146"/>
                </a:cubicBezTo>
                <a:lnTo>
                  <a:pt x="202262" y="432146"/>
                </a:lnTo>
                <a:cubicBezTo>
                  <a:pt x="159513" y="280032"/>
                  <a:pt x="91628" y="134734"/>
                  <a:pt x="0" y="0"/>
                </a:cubicBezTo>
                <a:close/>
              </a:path>
            </a:pathLst>
          </a:custGeom>
          <a:noFill/>
          <a:ln w="25400" cap="sq" cmpd="dbl" algn="ctr">
            <a:gradFill>
              <a:gsLst>
                <a:gs pos="0">
                  <a:srgbClr val="535455">
                    <a:lumMod val="60000"/>
                    <a:lumOff val="40000"/>
                  </a:srgbClr>
                </a:gs>
                <a:gs pos="100000">
                  <a:srgbClr val="535455">
                    <a:lumMod val="60000"/>
                    <a:lumOff val="40000"/>
                  </a:srgbClr>
                </a:gs>
              </a:gsLst>
              <a:lin ang="1200000" scaled="0"/>
            </a:gradFill>
            <a:prstDash val="sysDash"/>
            <a:round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Segoe UI" pitchFamily="34" charset="0"/>
            </a:endParaRPr>
          </a:p>
        </p:txBody>
      </p:sp>
      <p:sp>
        <p:nvSpPr>
          <p:cNvPr id="47" name="圆角矩形​​ 18"/>
          <p:cNvSpPr/>
          <p:nvPr/>
        </p:nvSpPr>
        <p:spPr bwMode="auto">
          <a:xfrm>
            <a:off x="4498553" y="3635544"/>
            <a:ext cx="3140607" cy="431800"/>
          </a:xfrm>
          <a:custGeom>
            <a:avLst/>
            <a:gdLst/>
            <a:ahLst/>
            <a:cxnLst/>
            <a:rect l="l" t="t" r="r" b="b"/>
            <a:pathLst>
              <a:path w="3026934" h="432146">
                <a:moveTo>
                  <a:pt x="77070" y="0"/>
                </a:moveTo>
                <a:lnTo>
                  <a:pt x="2956660" y="0"/>
                </a:lnTo>
                <a:cubicBezTo>
                  <a:pt x="2995471" y="0"/>
                  <a:pt x="3026934" y="32247"/>
                  <a:pt x="3026934" y="72026"/>
                </a:cubicBezTo>
                <a:lnTo>
                  <a:pt x="3026934" y="360120"/>
                </a:lnTo>
                <a:cubicBezTo>
                  <a:pt x="3026934" y="399899"/>
                  <a:pt x="2995471" y="432146"/>
                  <a:pt x="2956660" y="432146"/>
                </a:cubicBezTo>
                <a:lnTo>
                  <a:pt x="0" y="432146"/>
                </a:lnTo>
                <a:cubicBezTo>
                  <a:pt x="49686" y="294140"/>
                  <a:pt x="75814" y="149155"/>
                  <a:pt x="77070" y="0"/>
                </a:cubicBezTo>
                <a:close/>
              </a:path>
            </a:pathLst>
          </a:custGeom>
          <a:noFill/>
          <a:ln w="25400" cap="sq" cmpd="dbl" algn="ctr">
            <a:gradFill>
              <a:gsLst>
                <a:gs pos="0">
                  <a:srgbClr val="535455">
                    <a:lumMod val="60000"/>
                    <a:lumOff val="40000"/>
                  </a:srgbClr>
                </a:gs>
                <a:gs pos="100000">
                  <a:srgbClr val="535455">
                    <a:lumMod val="60000"/>
                    <a:lumOff val="40000"/>
                  </a:srgbClr>
                </a:gs>
              </a:gsLst>
              <a:lin ang="1200000" scaled="0"/>
            </a:gradFill>
            <a:prstDash val="sysDash"/>
            <a:round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00000"/>
              </a:solidFill>
              <a:latin typeface="Segoe UI" pitchFamily="34" charset="0"/>
            </a:endParaRPr>
          </a:p>
        </p:txBody>
      </p:sp>
      <p:sp>
        <p:nvSpPr>
          <p:cNvPr id="48" name="TextBox 27"/>
          <p:cNvSpPr txBox="1">
            <a:spLocks noChangeArrowheads="1"/>
          </p:cNvSpPr>
          <p:nvPr/>
        </p:nvSpPr>
        <p:spPr bwMode="auto">
          <a:xfrm>
            <a:off x="5224463" y="2047875"/>
            <a:ext cx="1568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49" name="TextBox 47"/>
          <p:cNvSpPr txBox="1">
            <a:spLocks noChangeArrowheads="1"/>
          </p:cNvSpPr>
          <p:nvPr/>
        </p:nvSpPr>
        <p:spPr bwMode="auto">
          <a:xfrm>
            <a:off x="5233988" y="2822575"/>
            <a:ext cx="1570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0" name="TextBox 48"/>
          <p:cNvSpPr txBox="1">
            <a:spLocks noChangeArrowheads="1"/>
          </p:cNvSpPr>
          <p:nvPr/>
        </p:nvSpPr>
        <p:spPr bwMode="auto">
          <a:xfrm>
            <a:off x="5233988" y="3670300"/>
            <a:ext cx="1570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1" name="TextBox 49"/>
          <p:cNvSpPr txBox="1">
            <a:spLocks noChangeArrowheads="1"/>
          </p:cNvSpPr>
          <p:nvPr/>
        </p:nvSpPr>
        <p:spPr bwMode="auto">
          <a:xfrm>
            <a:off x="5233988" y="4538663"/>
            <a:ext cx="15700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smtClea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grpSp>
        <p:nvGrpSpPr>
          <p:cNvPr id="4" name="组合 9"/>
          <p:cNvGrpSpPr>
            <a:grpSpLocks/>
          </p:cNvGrpSpPr>
          <p:nvPr/>
        </p:nvGrpSpPr>
        <p:grpSpPr bwMode="auto">
          <a:xfrm>
            <a:off x="1930400" y="1992313"/>
            <a:ext cx="2247900" cy="3057525"/>
            <a:chOff x="1844675" y="2001838"/>
            <a:chExt cx="2247900" cy="3057525"/>
          </a:xfrm>
        </p:grpSpPr>
        <p:grpSp>
          <p:nvGrpSpPr>
            <p:cNvPr id="5" name="组合 44"/>
            <p:cNvGrpSpPr>
              <a:grpSpLocks/>
            </p:cNvGrpSpPr>
            <p:nvPr/>
          </p:nvGrpSpPr>
          <p:grpSpPr bwMode="auto">
            <a:xfrm>
              <a:off x="2293938" y="2433638"/>
              <a:ext cx="1544637" cy="1419225"/>
              <a:chOff x="2293938" y="2433638"/>
              <a:chExt cx="1544637" cy="1419225"/>
            </a:xfrm>
          </p:grpSpPr>
          <p:sp>
            <p:nvSpPr>
              <p:cNvPr id="73" name="任意多边形​​ 15"/>
              <p:cNvSpPr>
                <a:spLocks/>
              </p:cNvSpPr>
              <p:nvPr/>
            </p:nvSpPr>
            <p:spPr bwMode="auto">
              <a:xfrm>
                <a:off x="2293938" y="2819400"/>
                <a:ext cx="1544637" cy="1033463"/>
              </a:xfrm>
              <a:custGeom>
                <a:avLst/>
                <a:gdLst>
                  <a:gd name="T0" fmla="*/ 0 w 1545363"/>
                  <a:gd name="T1" fmla="*/ 593920 h 1034087"/>
                  <a:gd name="T2" fmla="*/ 15906 w 1545363"/>
                  <a:gd name="T3" fmla="*/ 714610 h 1034087"/>
                  <a:gd name="T4" fmla="*/ 76337 w 1545363"/>
                  <a:gd name="T5" fmla="*/ 832124 h 1034087"/>
                  <a:gd name="T6" fmla="*/ 206748 w 1545363"/>
                  <a:gd name="T7" fmla="*/ 940109 h 1034087"/>
                  <a:gd name="T8" fmla="*/ 429397 w 1545363"/>
                  <a:gd name="T9" fmla="*/ 1022687 h 1034087"/>
                  <a:gd name="T10" fmla="*/ 747469 w 1545363"/>
                  <a:gd name="T11" fmla="*/ 1003630 h 1034087"/>
                  <a:gd name="T12" fmla="*/ 1052818 w 1545363"/>
                  <a:gd name="T13" fmla="*/ 895645 h 1034087"/>
                  <a:gd name="T14" fmla="*/ 1297732 w 1545363"/>
                  <a:gd name="T15" fmla="*/ 711433 h 1034087"/>
                  <a:gd name="T16" fmla="*/ 1440866 w 1545363"/>
                  <a:gd name="T17" fmla="*/ 539927 h 1034087"/>
                  <a:gd name="T18" fmla="*/ 1526744 w 1545363"/>
                  <a:gd name="T19" fmla="*/ 292197 h 1034087"/>
                  <a:gd name="T20" fmla="*/ 1533105 w 1545363"/>
                  <a:gd name="T21" fmla="*/ 0 h 1034087"/>
                  <a:gd name="T22" fmla="*/ 1517204 w 1545363"/>
                  <a:gd name="T23" fmla="*/ 19051 h 1034087"/>
                  <a:gd name="T24" fmla="*/ 1491759 w 1545363"/>
                  <a:gd name="T25" fmla="*/ 203268 h 1034087"/>
                  <a:gd name="T26" fmla="*/ 1370890 w 1545363"/>
                  <a:gd name="T27" fmla="*/ 454174 h 1034087"/>
                  <a:gd name="T28" fmla="*/ 1087806 w 1545363"/>
                  <a:gd name="T29" fmla="*/ 724138 h 1034087"/>
                  <a:gd name="T30" fmla="*/ 677493 w 1545363"/>
                  <a:gd name="T31" fmla="*/ 854357 h 1034087"/>
                  <a:gd name="T32" fmla="*/ 279902 w 1545363"/>
                  <a:gd name="T33" fmla="*/ 835300 h 1034087"/>
                  <a:gd name="T34" fmla="*/ 92243 w 1545363"/>
                  <a:gd name="T35" fmla="*/ 714610 h 1034087"/>
                  <a:gd name="T36" fmla="*/ 0 w 1545363"/>
                  <a:gd name="T37" fmla="*/ 593920 h 103408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45363" h="1034087">
                    <a:moveTo>
                      <a:pt x="0" y="597877"/>
                    </a:moveTo>
                    <a:cubicBezTo>
                      <a:pt x="1598" y="638641"/>
                      <a:pt x="3197" y="679406"/>
                      <a:pt x="15986" y="719371"/>
                    </a:cubicBezTo>
                    <a:cubicBezTo>
                      <a:pt x="28775" y="759336"/>
                      <a:pt x="44761" y="799834"/>
                      <a:pt x="76733" y="837667"/>
                    </a:cubicBezTo>
                    <a:cubicBezTo>
                      <a:pt x="108705" y="875500"/>
                      <a:pt x="148670" y="914400"/>
                      <a:pt x="207818" y="946372"/>
                    </a:cubicBezTo>
                    <a:cubicBezTo>
                      <a:pt x="266966" y="978344"/>
                      <a:pt x="341035" y="1018842"/>
                      <a:pt x="431622" y="1029499"/>
                    </a:cubicBezTo>
                    <a:cubicBezTo>
                      <a:pt x="522209" y="1040156"/>
                      <a:pt x="646900" y="1031631"/>
                      <a:pt x="751342" y="1010316"/>
                    </a:cubicBezTo>
                    <a:cubicBezTo>
                      <a:pt x="855784" y="989001"/>
                      <a:pt x="966088" y="950635"/>
                      <a:pt x="1058274" y="901611"/>
                    </a:cubicBezTo>
                    <a:cubicBezTo>
                      <a:pt x="1150460" y="852587"/>
                      <a:pt x="1239448" y="775854"/>
                      <a:pt x="1304458" y="716173"/>
                    </a:cubicBezTo>
                    <a:cubicBezTo>
                      <a:pt x="1369468" y="656492"/>
                      <a:pt x="1409967" y="613862"/>
                      <a:pt x="1448333" y="543524"/>
                    </a:cubicBezTo>
                    <a:cubicBezTo>
                      <a:pt x="1486700" y="473186"/>
                      <a:pt x="1519204" y="384730"/>
                      <a:pt x="1534657" y="294143"/>
                    </a:cubicBezTo>
                    <a:cubicBezTo>
                      <a:pt x="1550110" y="203556"/>
                      <a:pt x="1545580" y="101778"/>
                      <a:pt x="1541051" y="0"/>
                    </a:cubicBezTo>
                    <a:lnTo>
                      <a:pt x="1525065" y="19183"/>
                    </a:lnTo>
                    <a:lnTo>
                      <a:pt x="1499488" y="204621"/>
                    </a:lnTo>
                    <a:lnTo>
                      <a:pt x="1377994" y="457200"/>
                    </a:lnTo>
                    <a:lnTo>
                      <a:pt x="1093443" y="728962"/>
                    </a:lnTo>
                    <a:lnTo>
                      <a:pt x="681004" y="860048"/>
                    </a:lnTo>
                    <a:lnTo>
                      <a:pt x="281354" y="840864"/>
                    </a:lnTo>
                    <a:lnTo>
                      <a:pt x="92719" y="719371"/>
                    </a:lnTo>
                    <a:lnTo>
                      <a:pt x="0" y="59787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50000">
                    <a:srgbClr val="34A916"/>
                  </a:gs>
                  <a:gs pos="100000">
                    <a:srgbClr val="3FC91D"/>
                  </a:gs>
                </a:gsLst>
                <a:lin ang="17400000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74" name="任意多边形​​ 4"/>
              <p:cNvSpPr>
                <a:spLocks/>
              </p:cNvSpPr>
              <p:nvPr/>
            </p:nvSpPr>
            <p:spPr bwMode="auto">
              <a:xfrm>
                <a:off x="2297113" y="2433638"/>
                <a:ext cx="1538287" cy="1304925"/>
              </a:xfrm>
              <a:custGeom>
                <a:avLst/>
                <a:gdLst>
                  <a:gd name="T0" fmla="*/ 1317338 w 1538654"/>
                  <a:gd name="T1" fmla="*/ 41705 h 1305373"/>
                  <a:gd name="T2" fmla="*/ 1205146 w 1538654"/>
                  <a:gd name="T3" fmla="*/ 5551 h 1305373"/>
                  <a:gd name="T4" fmla="*/ 1096575 w 1538654"/>
                  <a:gd name="T5" fmla="*/ 1933 h 1305373"/>
                  <a:gd name="T6" fmla="*/ 998860 w 1538654"/>
                  <a:gd name="T7" fmla="*/ 23628 h 1305373"/>
                  <a:gd name="T8" fmla="*/ 926481 w 1538654"/>
                  <a:gd name="T9" fmla="*/ 74232 h 1305373"/>
                  <a:gd name="T10" fmla="*/ 890287 w 1538654"/>
                  <a:gd name="T11" fmla="*/ 153761 h 1305373"/>
                  <a:gd name="T12" fmla="*/ 890287 w 1538654"/>
                  <a:gd name="T13" fmla="*/ 251366 h 1305373"/>
                  <a:gd name="T14" fmla="*/ 912002 w 1538654"/>
                  <a:gd name="T15" fmla="*/ 381503 h 1305373"/>
                  <a:gd name="T16" fmla="*/ 944574 w 1538654"/>
                  <a:gd name="T17" fmla="*/ 511637 h 1305373"/>
                  <a:gd name="T18" fmla="*/ 926481 w 1538654"/>
                  <a:gd name="T19" fmla="*/ 667078 h 1305373"/>
                  <a:gd name="T20" fmla="*/ 857716 w 1538654"/>
                  <a:gd name="T21" fmla="*/ 800829 h 1305373"/>
                  <a:gd name="T22" fmla="*/ 778096 w 1538654"/>
                  <a:gd name="T23" fmla="*/ 887586 h 1305373"/>
                  <a:gd name="T24" fmla="*/ 644191 w 1538654"/>
                  <a:gd name="T25" fmla="*/ 967115 h 1305373"/>
                  <a:gd name="T26" fmla="*/ 495813 w 1538654"/>
                  <a:gd name="T27" fmla="*/ 1010493 h 1305373"/>
                  <a:gd name="T28" fmla="*/ 303997 w 1538654"/>
                  <a:gd name="T29" fmla="*/ 1039412 h 1305373"/>
                  <a:gd name="T30" fmla="*/ 115806 w 1538654"/>
                  <a:gd name="T31" fmla="*/ 1028569 h 1305373"/>
                  <a:gd name="T32" fmla="*/ 0 w 1538654"/>
                  <a:gd name="T33" fmla="*/ 992418 h 1305373"/>
                  <a:gd name="T34" fmla="*/ 14481 w 1538654"/>
                  <a:gd name="T35" fmla="*/ 1043028 h 1305373"/>
                  <a:gd name="T36" fmla="*/ 83237 w 1538654"/>
                  <a:gd name="T37" fmla="*/ 1129785 h 1305373"/>
                  <a:gd name="T38" fmla="*/ 166474 w 1538654"/>
                  <a:gd name="T39" fmla="*/ 1194854 h 1305373"/>
                  <a:gd name="T40" fmla="*/ 293144 w 1538654"/>
                  <a:gd name="T41" fmla="*/ 1259920 h 1305373"/>
                  <a:gd name="T42" fmla="*/ 470481 w 1538654"/>
                  <a:gd name="T43" fmla="*/ 1299684 h 1305373"/>
                  <a:gd name="T44" fmla="*/ 705716 w 1538654"/>
                  <a:gd name="T45" fmla="*/ 1281611 h 1305373"/>
                  <a:gd name="T46" fmla="*/ 901148 w 1538654"/>
                  <a:gd name="T47" fmla="*/ 1227386 h 1305373"/>
                  <a:gd name="T48" fmla="*/ 1053147 w 1538654"/>
                  <a:gd name="T49" fmla="*/ 1165933 h 1305373"/>
                  <a:gd name="T50" fmla="*/ 1187052 w 1538654"/>
                  <a:gd name="T51" fmla="*/ 1079176 h 1305373"/>
                  <a:gd name="T52" fmla="*/ 1302862 w 1538654"/>
                  <a:gd name="T53" fmla="*/ 985190 h 1305373"/>
                  <a:gd name="T54" fmla="*/ 1382482 w 1538654"/>
                  <a:gd name="T55" fmla="*/ 880357 h 1305373"/>
                  <a:gd name="T56" fmla="*/ 1458482 w 1538654"/>
                  <a:gd name="T57" fmla="*/ 746606 h 1305373"/>
                  <a:gd name="T58" fmla="*/ 1516387 w 1538654"/>
                  <a:gd name="T59" fmla="*/ 594780 h 1305373"/>
                  <a:gd name="T60" fmla="*/ 1534482 w 1538654"/>
                  <a:gd name="T61" fmla="*/ 417649 h 1305373"/>
                  <a:gd name="T62" fmla="*/ 1509149 w 1538654"/>
                  <a:gd name="T63" fmla="*/ 280286 h 1305373"/>
                  <a:gd name="T64" fmla="*/ 1462101 w 1538654"/>
                  <a:gd name="T65" fmla="*/ 175456 h 1305373"/>
                  <a:gd name="T66" fmla="*/ 1371624 w 1538654"/>
                  <a:gd name="T67" fmla="*/ 74232 h 1305373"/>
                  <a:gd name="T68" fmla="*/ 1317338 w 1538654"/>
                  <a:gd name="T69" fmla="*/ 41705 h 130537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38654" h="1305373">
                    <a:moveTo>
                      <a:pt x="1320800" y="41859"/>
                    </a:moveTo>
                    <a:cubicBezTo>
                      <a:pt x="1283002" y="27042"/>
                      <a:pt x="1245204" y="12225"/>
                      <a:pt x="1208314" y="5573"/>
                    </a:cubicBezTo>
                    <a:cubicBezTo>
                      <a:pt x="1171424" y="-1079"/>
                      <a:pt x="1133928" y="-1080"/>
                      <a:pt x="1099457" y="1944"/>
                    </a:cubicBezTo>
                    <a:cubicBezTo>
                      <a:pt x="1064986" y="4968"/>
                      <a:pt x="1029909" y="11621"/>
                      <a:pt x="1001485" y="23716"/>
                    </a:cubicBezTo>
                    <a:cubicBezTo>
                      <a:pt x="973061" y="35811"/>
                      <a:pt x="947057" y="52745"/>
                      <a:pt x="928914" y="74516"/>
                    </a:cubicBezTo>
                    <a:cubicBezTo>
                      <a:pt x="910771" y="96287"/>
                      <a:pt x="898676" y="124711"/>
                      <a:pt x="892628" y="154344"/>
                    </a:cubicBezTo>
                    <a:cubicBezTo>
                      <a:pt x="886580" y="183977"/>
                      <a:pt x="888999" y="214216"/>
                      <a:pt x="892628" y="252316"/>
                    </a:cubicBezTo>
                    <a:cubicBezTo>
                      <a:pt x="896257" y="290416"/>
                      <a:pt x="905329" y="339401"/>
                      <a:pt x="914400" y="382944"/>
                    </a:cubicBezTo>
                    <a:cubicBezTo>
                      <a:pt x="923471" y="426487"/>
                      <a:pt x="944638" y="465797"/>
                      <a:pt x="947057" y="513573"/>
                    </a:cubicBezTo>
                    <a:cubicBezTo>
                      <a:pt x="949476" y="561349"/>
                      <a:pt x="943428" y="621220"/>
                      <a:pt x="928914" y="669601"/>
                    </a:cubicBezTo>
                    <a:cubicBezTo>
                      <a:pt x="914400" y="717982"/>
                      <a:pt x="884766" y="766969"/>
                      <a:pt x="859971" y="803859"/>
                    </a:cubicBezTo>
                    <a:cubicBezTo>
                      <a:pt x="835176" y="840749"/>
                      <a:pt x="815823" y="863125"/>
                      <a:pt x="780142" y="890944"/>
                    </a:cubicBezTo>
                    <a:cubicBezTo>
                      <a:pt x="744461" y="918763"/>
                      <a:pt x="693056" y="950211"/>
                      <a:pt x="645885" y="970773"/>
                    </a:cubicBezTo>
                    <a:cubicBezTo>
                      <a:pt x="598714" y="991335"/>
                      <a:pt x="553961" y="1002221"/>
                      <a:pt x="497114" y="1014316"/>
                    </a:cubicBezTo>
                    <a:cubicBezTo>
                      <a:pt x="440267" y="1026411"/>
                      <a:pt x="368300" y="1040320"/>
                      <a:pt x="304800" y="1043344"/>
                    </a:cubicBezTo>
                    <a:cubicBezTo>
                      <a:pt x="241300" y="1046368"/>
                      <a:pt x="166914" y="1040321"/>
                      <a:pt x="116114" y="1032459"/>
                    </a:cubicBezTo>
                    <a:cubicBezTo>
                      <a:pt x="65314" y="1024597"/>
                      <a:pt x="19957" y="1001011"/>
                      <a:pt x="0" y="996173"/>
                    </a:cubicBezTo>
                    <a:cubicBezTo>
                      <a:pt x="4838" y="1013106"/>
                      <a:pt x="604" y="1023992"/>
                      <a:pt x="14514" y="1046973"/>
                    </a:cubicBezTo>
                    <a:cubicBezTo>
                      <a:pt x="28423" y="1069954"/>
                      <a:pt x="58057" y="1108659"/>
                      <a:pt x="83457" y="1134059"/>
                    </a:cubicBezTo>
                    <a:cubicBezTo>
                      <a:pt x="108857" y="1159459"/>
                      <a:pt x="131838" y="1177602"/>
                      <a:pt x="166914" y="1199373"/>
                    </a:cubicBezTo>
                    <a:cubicBezTo>
                      <a:pt x="201990" y="1221144"/>
                      <a:pt x="243114" y="1247149"/>
                      <a:pt x="293914" y="1264687"/>
                    </a:cubicBezTo>
                    <a:cubicBezTo>
                      <a:pt x="344714" y="1282225"/>
                      <a:pt x="402771" y="1300972"/>
                      <a:pt x="471714" y="1304601"/>
                    </a:cubicBezTo>
                    <a:cubicBezTo>
                      <a:pt x="540657" y="1308230"/>
                      <a:pt x="635604" y="1298554"/>
                      <a:pt x="707571" y="1286459"/>
                    </a:cubicBezTo>
                    <a:cubicBezTo>
                      <a:pt x="779538" y="1274364"/>
                      <a:pt x="845457" y="1251383"/>
                      <a:pt x="903514" y="1232030"/>
                    </a:cubicBezTo>
                    <a:cubicBezTo>
                      <a:pt x="961571" y="1212678"/>
                      <a:pt x="1008138" y="1195139"/>
                      <a:pt x="1055914" y="1170344"/>
                    </a:cubicBezTo>
                    <a:cubicBezTo>
                      <a:pt x="1103690" y="1145549"/>
                      <a:pt x="1148443" y="1113497"/>
                      <a:pt x="1190171" y="1083259"/>
                    </a:cubicBezTo>
                    <a:cubicBezTo>
                      <a:pt x="1231899" y="1053021"/>
                      <a:pt x="1273628" y="1022178"/>
                      <a:pt x="1306285" y="988916"/>
                    </a:cubicBezTo>
                    <a:cubicBezTo>
                      <a:pt x="1338942" y="955654"/>
                      <a:pt x="1360109" y="923601"/>
                      <a:pt x="1386114" y="883687"/>
                    </a:cubicBezTo>
                    <a:cubicBezTo>
                      <a:pt x="1412119" y="843773"/>
                      <a:pt x="1439938" y="797206"/>
                      <a:pt x="1462314" y="749430"/>
                    </a:cubicBezTo>
                    <a:cubicBezTo>
                      <a:pt x="1484690" y="701654"/>
                      <a:pt x="1507671" y="652063"/>
                      <a:pt x="1520371" y="597030"/>
                    </a:cubicBezTo>
                    <a:cubicBezTo>
                      <a:pt x="1533071" y="541997"/>
                      <a:pt x="1539723" y="471844"/>
                      <a:pt x="1538514" y="419230"/>
                    </a:cubicBezTo>
                    <a:cubicBezTo>
                      <a:pt x="1537305" y="366616"/>
                      <a:pt x="1525209" y="321863"/>
                      <a:pt x="1513114" y="281344"/>
                    </a:cubicBezTo>
                    <a:cubicBezTo>
                      <a:pt x="1501019" y="240825"/>
                      <a:pt x="1488923" y="210587"/>
                      <a:pt x="1465942" y="176116"/>
                    </a:cubicBezTo>
                    <a:cubicBezTo>
                      <a:pt x="1442961" y="141645"/>
                      <a:pt x="1409094" y="108080"/>
                      <a:pt x="1375228" y="74516"/>
                    </a:cubicBezTo>
                    <a:lnTo>
                      <a:pt x="1320800" y="4185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75" name="任意多边形​​ 17"/>
              <p:cNvSpPr/>
              <p:nvPr/>
            </p:nvSpPr>
            <p:spPr>
              <a:xfrm>
                <a:off x="2868590" y="2742997"/>
                <a:ext cx="969895" cy="1001338"/>
              </a:xfrm>
              <a:custGeom>
                <a:avLst/>
                <a:gdLst>
                  <a:gd name="connsiteX0" fmla="*/ 964856 w 969895"/>
                  <a:gd name="connsiteY0" fmla="*/ 160977 h 1001338"/>
                  <a:gd name="connsiteX1" fmla="*/ 944759 w 969895"/>
                  <a:gd name="connsiteY1" fmla="*/ 291605 h 1001338"/>
                  <a:gd name="connsiteX2" fmla="*/ 879445 w 969895"/>
                  <a:gd name="connsiteY2" fmla="*/ 457403 h 1001338"/>
                  <a:gd name="connsiteX3" fmla="*/ 794034 w 969895"/>
                  <a:gd name="connsiteY3" fmla="*/ 613152 h 1001338"/>
                  <a:gd name="connsiteX4" fmla="*/ 633261 w 969895"/>
                  <a:gd name="connsiteY4" fmla="*/ 763878 h 1001338"/>
                  <a:gd name="connsiteX5" fmla="*/ 482535 w 969895"/>
                  <a:gd name="connsiteY5" fmla="*/ 859337 h 1001338"/>
                  <a:gd name="connsiteX6" fmla="*/ 266496 w 969895"/>
                  <a:gd name="connsiteY6" fmla="*/ 944748 h 1001338"/>
                  <a:gd name="connsiteX7" fmla="*/ 214 w 969895"/>
                  <a:gd name="connsiteY7" fmla="*/ 1000014 h 1001338"/>
                  <a:gd name="connsiteX8" fmla="*/ 311713 w 969895"/>
                  <a:gd name="connsiteY8" fmla="*/ 889482 h 1001338"/>
                  <a:gd name="connsiteX9" fmla="*/ 608140 w 969895"/>
                  <a:gd name="connsiteY9" fmla="*/ 698563 h 1001338"/>
                  <a:gd name="connsiteX10" fmla="*/ 819155 w 969895"/>
                  <a:gd name="connsiteY10" fmla="*/ 437306 h 1001338"/>
                  <a:gd name="connsiteX11" fmla="*/ 929687 w 969895"/>
                  <a:gd name="connsiteY11" fmla="*/ 65517 h 1001338"/>
                  <a:gd name="connsiteX12" fmla="*/ 969880 w 969895"/>
                  <a:gd name="connsiteY12" fmla="*/ 95662 h 1001338"/>
                  <a:gd name="connsiteX13" fmla="*/ 934711 w 969895"/>
                  <a:gd name="connsiteY13" fmla="*/ 203 h 1001338"/>
                  <a:gd name="connsiteX14" fmla="*/ 964856 w 969895"/>
                  <a:gd name="connsiteY14" fmla="*/ 160977 h 1001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69895" h="1001338">
                    <a:moveTo>
                      <a:pt x="964856" y="160977"/>
                    </a:moveTo>
                    <a:cubicBezTo>
                      <a:pt x="966531" y="209544"/>
                      <a:pt x="958994" y="242201"/>
                      <a:pt x="944759" y="291605"/>
                    </a:cubicBezTo>
                    <a:cubicBezTo>
                      <a:pt x="930524" y="341009"/>
                      <a:pt x="904566" y="403812"/>
                      <a:pt x="879445" y="457403"/>
                    </a:cubicBezTo>
                    <a:cubicBezTo>
                      <a:pt x="854324" y="510994"/>
                      <a:pt x="835065" y="562073"/>
                      <a:pt x="794034" y="613152"/>
                    </a:cubicBezTo>
                    <a:cubicBezTo>
                      <a:pt x="753003" y="664231"/>
                      <a:pt x="685177" y="722847"/>
                      <a:pt x="633261" y="763878"/>
                    </a:cubicBezTo>
                    <a:cubicBezTo>
                      <a:pt x="581345" y="804909"/>
                      <a:pt x="543662" y="829192"/>
                      <a:pt x="482535" y="859337"/>
                    </a:cubicBezTo>
                    <a:cubicBezTo>
                      <a:pt x="421408" y="889482"/>
                      <a:pt x="346883" y="921302"/>
                      <a:pt x="266496" y="944748"/>
                    </a:cubicBezTo>
                    <a:cubicBezTo>
                      <a:pt x="186109" y="968194"/>
                      <a:pt x="-7322" y="1009225"/>
                      <a:pt x="214" y="1000014"/>
                    </a:cubicBezTo>
                    <a:cubicBezTo>
                      <a:pt x="7750" y="990803"/>
                      <a:pt x="210392" y="939724"/>
                      <a:pt x="311713" y="889482"/>
                    </a:cubicBezTo>
                    <a:cubicBezTo>
                      <a:pt x="413034" y="839240"/>
                      <a:pt x="523566" y="773926"/>
                      <a:pt x="608140" y="698563"/>
                    </a:cubicBezTo>
                    <a:cubicBezTo>
                      <a:pt x="692714" y="623200"/>
                      <a:pt x="765564" y="542814"/>
                      <a:pt x="819155" y="437306"/>
                    </a:cubicBezTo>
                    <a:cubicBezTo>
                      <a:pt x="872746" y="331798"/>
                      <a:pt x="904566" y="122458"/>
                      <a:pt x="929687" y="65517"/>
                    </a:cubicBezTo>
                    <a:cubicBezTo>
                      <a:pt x="954808" y="8576"/>
                      <a:pt x="969043" y="106548"/>
                      <a:pt x="969880" y="95662"/>
                    </a:cubicBezTo>
                    <a:cubicBezTo>
                      <a:pt x="970717" y="84776"/>
                      <a:pt x="936386" y="-4821"/>
                      <a:pt x="934711" y="203"/>
                    </a:cubicBezTo>
                    <a:cubicBezTo>
                      <a:pt x="933036" y="5227"/>
                      <a:pt x="963181" y="112410"/>
                      <a:pt x="964856" y="160977"/>
                    </a:cubicBezTo>
                    <a:close/>
                  </a:path>
                </a:pathLst>
              </a:custGeom>
              <a:solidFill>
                <a:sysClr val="window" lastClr="FFFFFF">
                  <a:alpha val="8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  <p:sp>
            <p:nvSpPr>
              <p:cNvPr id="76" name="任意多边形​​ 19"/>
              <p:cNvSpPr/>
              <p:nvPr/>
            </p:nvSpPr>
            <p:spPr>
              <a:xfrm>
                <a:off x="2328863" y="2794000"/>
                <a:ext cx="1498600" cy="942975"/>
              </a:xfrm>
              <a:custGeom>
                <a:avLst/>
                <a:gdLst>
                  <a:gd name="connsiteX0" fmla="*/ 0 w 1507067"/>
                  <a:gd name="connsiteY0" fmla="*/ 693336 h 951760"/>
                  <a:gd name="connsiteX1" fmla="*/ 155750 w 1507067"/>
                  <a:gd name="connsiteY1" fmla="*/ 844061 h 951760"/>
                  <a:gd name="connsiteX2" fmla="*/ 326572 w 1507067"/>
                  <a:gd name="connsiteY2" fmla="*/ 929472 h 951760"/>
                  <a:gd name="connsiteX3" fmla="*/ 562708 w 1507067"/>
                  <a:gd name="connsiteY3" fmla="*/ 949569 h 951760"/>
                  <a:gd name="connsiteX4" fmla="*/ 834013 w 1507067"/>
                  <a:gd name="connsiteY4" fmla="*/ 889279 h 951760"/>
                  <a:gd name="connsiteX5" fmla="*/ 1075174 w 1507067"/>
                  <a:gd name="connsiteY5" fmla="*/ 783771 h 951760"/>
                  <a:gd name="connsiteX6" fmla="*/ 1276141 w 1507067"/>
                  <a:gd name="connsiteY6" fmla="*/ 648118 h 951760"/>
                  <a:gd name="connsiteX7" fmla="*/ 1436915 w 1507067"/>
                  <a:gd name="connsiteY7" fmla="*/ 386861 h 951760"/>
                  <a:gd name="connsiteX8" fmla="*/ 1502229 w 1507067"/>
                  <a:gd name="connsiteY8" fmla="*/ 155749 h 951760"/>
                  <a:gd name="connsiteX9" fmla="*/ 1502229 w 1507067"/>
                  <a:gd name="connsiteY9" fmla="*/ 0 h 951760"/>
                  <a:gd name="connsiteX0" fmla="*/ 0 w 1507067"/>
                  <a:gd name="connsiteY0" fmla="*/ 693336 h 951760"/>
                  <a:gd name="connsiteX1" fmla="*/ 155750 w 1507067"/>
                  <a:gd name="connsiteY1" fmla="*/ 844061 h 951760"/>
                  <a:gd name="connsiteX2" fmla="*/ 326572 w 1507067"/>
                  <a:gd name="connsiteY2" fmla="*/ 929472 h 951760"/>
                  <a:gd name="connsiteX3" fmla="*/ 562708 w 1507067"/>
                  <a:gd name="connsiteY3" fmla="*/ 949569 h 951760"/>
                  <a:gd name="connsiteX4" fmla="*/ 834013 w 1507067"/>
                  <a:gd name="connsiteY4" fmla="*/ 889279 h 951760"/>
                  <a:gd name="connsiteX5" fmla="*/ 1075174 w 1507067"/>
                  <a:gd name="connsiteY5" fmla="*/ 783771 h 951760"/>
                  <a:gd name="connsiteX6" fmla="*/ 1267940 w 1507067"/>
                  <a:gd name="connsiteY6" fmla="*/ 635816 h 951760"/>
                  <a:gd name="connsiteX7" fmla="*/ 1436915 w 1507067"/>
                  <a:gd name="connsiteY7" fmla="*/ 386861 h 951760"/>
                  <a:gd name="connsiteX8" fmla="*/ 1502229 w 1507067"/>
                  <a:gd name="connsiteY8" fmla="*/ 155749 h 951760"/>
                  <a:gd name="connsiteX9" fmla="*/ 1502229 w 1507067"/>
                  <a:gd name="connsiteY9" fmla="*/ 0 h 951760"/>
                  <a:gd name="connsiteX0" fmla="*/ 0 w 1507067"/>
                  <a:gd name="connsiteY0" fmla="*/ 693336 h 945716"/>
                  <a:gd name="connsiteX1" fmla="*/ 155750 w 1507067"/>
                  <a:gd name="connsiteY1" fmla="*/ 844061 h 945716"/>
                  <a:gd name="connsiteX2" fmla="*/ 326572 w 1507067"/>
                  <a:gd name="connsiteY2" fmla="*/ 929472 h 945716"/>
                  <a:gd name="connsiteX3" fmla="*/ 562708 w 1507067"/>
                  <a:gd name="connsiteY3" fmla="*/ 942454 h 945716"/>
                  <a:gd name="connsiteX4" fmla="*/ 834013 w 1507067"/>
                  <a:gd name="connsiteY4" fmla="*/ 889279 h 945716"/>
                  <a:gd name="connsiteX5" fmla="*/ 1075174 w 1507067"/>
                  <a:gd name="connsiteY5" fmla="*/ 783771 h 945716"/>
                  <a:gd name="connsiteX6" fmla="*/ 1267940 w 1507067"/>
                  <a:gd name="connsiteY6" fmla="*/ 635816 h 945716"/>
                  <a:gd name="connsiteX7" fmla="*/ 1436915 w 1507067"/>
                  <a:gd name="connsiteY7" fmla="*/ 386861 h 945716"/>
                  <a:gd name="connsiteX8" fmla="*/ 1502229 w 1507067"/>
                  <a:gd name="connsiteY8" fmla="*/ 155749 h 945716"/>
                  <a:gd name="connsiteX9" fmla="*/ 1502229 w 1507067"/>
                  <a:gd name="connsiteY9" fmla="*/ 0 h 945716"/>
                  <a:gd name="connsiteX0" fmla="*/ 0 w 1507067"/>
                  <a:gd name="connsiteY0" fmla="*/ 693336 h 944055"/>
                  <a:gd name="connsiteX1" fmla="*/ 155750 w 1507067"/>
                  <a:gd name="connsiteY1" fmla="*/ 844061 h 944055"/>
                  <a:gd name="connsiteX2" fmla="*/ 326572 w 1507067"/>
                  <a:gd name="connsiteY2" fmla="*/ 922356 h 944055"/>
                  <a:gd name="connsiteX3" fmla="*/ 562708 w 1507067"/>
                  <a:gd name="connsiteY3" fmla="*/ 942454 h 944055"/>
                  <a:gd name="connsiteX4" fmla="*/ 834013 w 1507067"/>
                  <a:gd name="connsiteY4" fmla="*/ 889279 h 944055"/>
                  <a:gd name="connsiteX5" fmla="*/ 1075174 w 1507067"/>
                  <a:gd name="connsiteY5" fmla="*/ 783771 h 944055"/>
                  <a:gd name="connsiteX6" fmla="*/ 1267940 w 1507067"/>
                  <a:gd name="connsiteY6" fmla="*/ 635816 h 944055"/>
                  <a:gd name="connsiteX7" fmla="*/ 1436915 w 1507067"/>
                  <a:gd name="connsiteY7" fmla="*/ 386861 h 944055"/>
                  <a:gd name="connsiteX8" fmla="*/ 1502229 w 1507067"/>
                  <a:gd name="connsiteY8" fmla="*/ 155749 h 944055"/>
                  <a:gd name="connsiteX9" fmla="*/ 1502229 w 1507067"/>
                  <a:gd name="connsiteY9" fmla="*/ 0 h 944055"/>
                  <a:gd name="connsiteX0" fmla="*/ 0 w 1499951"/>
                  <a:gd name="connsiteY0" fmla="*/ 682662 h 944055"/>
                  <a:gd name="connsiteX1" fmla="*/ 148634 w 1499951"/>
                  <a:gd name="connsiteY1" fmla="*/ 844061 h 944055"/>
                  <a:gd name="connsiteX2" fmla="*/ 319456 w 1499951"/>
                  <a:gd name="connsiteY2" fmla="*/ 922356 h 944055"/>
                  <a:gd name="connsiteX3" fmla="*/ 555592 w 1499951"/>
                  <a:gd name="connsiteY3" fmla="*/ 942454 h 944055"/>
                  <a:gd name="connsiteX4" fmla="*/ 826897 w 1499951"/>
                  <a:gd name="connsiteY4" fmla="*/ 889279 h 944055"/>
                  <a:gd name="connsiteX5" fmla="*/ 1068058 w 1499951"/>
                  <a:gd name="connsiteY5" fmla="*/ 783771 h 944055"/>
                  <a:gd name="connsiteX6" fmla="*/ 1260824 w 1499951"/>
                  <a:gd name="connsiteY6" fmla="*/ 635816 h 944055"/>
                  <a:gd name="connsiteX7" fmla="*/ 1429799 w 1499951"/>
                  <a:gd name="connsiteY7" fmla="*/ 386861 h 944055"/>
                  <a:gd name="connsiteX8" fmla="*/ 1495113 w 1499951"/>
                  <a:gd name="connsiteY8" fmla="*/ 155749 h 944055"/>
                  <a:gd name="connsiteX9" fmla="*/ 1495113 w 1499951"/>
                  <a:gd name="connsiteY9" fmla="*/ 0 h 944055"/>
                  <a:gd name="connsiteX0" fmla="*/ 0 w 1499951"/>
                  <a:gd name="connsiteY0" fmla="*/ 682662 h 944055"/>
                  <a:gd name="connsiteX1" fmla="*/ 148634 w 1499951"/>
                  <a:gd name="connsiteY1" fmla="*/ 844061 h 944055"/>
                  <a:gd name="connsiteX2" fmla="*/ 319456 w 1499951"/>
                  <a:gd name="connsiteY2" fmla="*/ 922356 h 944055"/>
                  <a:gd name="connsiteX3" fmla="*/ 555592 w 1499951"/>
                  <a:gd name="connsiteY3" fmla="*/ 942454 h 944055"/>
                  <a:gd name="connsiteX4" fmla="*/ 826897 w 1499951"/>
                  <a:gd name="connsiteY4" fmla="*/ 889279 h 944055"/>
                  <a:gd name="connsiteX5" fmla="*/ 1068058 w 1499951"/>
                  <a:gd name="connsiteY5" fmla="*/ 783771 h 944055"/>
                  <a:gd name="connsiteX6" fmla="*/ 1260824 w 1499951"/>
                  <a:gd name="connsiteY6" fmla="*/ 635816 h 944055"/>
                  <a:gd name="connsiteX7" fmla="*/ 1429799 w 1499951"/>
                  <a:gd name="connsiteY7" fmla="*/ 386861 h 944055"/>
                  <a:gd name="connsiteX8" fmla="*/ 1495113 w 1499951"/>
                  <a:gd name="connsiteY8" fmla="*/ 155749 h 944055"/>
                  <a:gd name="connsiteX9" fmla="*/ 1495113 w 1499951"/>
                  <a:gd name="connsiteY9" fmla="*/ 0 h 944055"/>
                  <a:gd name="connsiteX0" fmla="*/ 0 w 1499951"/>
                  <a:gd name="connsiteY0" fmla="*/ 682662 h 944055"/>
                  <a:gd name="connsiteX1" fmla="*/ 148634 w 1499951"/>
                  <a:gd name="connsiteY1" fmla="*/ 844061 h 944055"/>
                  <a:gd name="connsiteX2" fmla="*/ 319456 w 1499951"/>
                  <a:gd name="connsiteY2" fmla="*/ 922356 h 944055"/>
                  <a:gd name="connsiteX3" fmla="*/ 555592 w 1499951"/>
                  <a:gd name="connsiteY3" fmla="*/ 942454 h 944055"/>
                  <a:gd name="connsiteX4" fmla="*/ 826897 w 1499951"/>
                  <a:gd name="connsiteY4" fmla="*/ 889279 h 944055"/>
                  <a:gd name="connsiteX5" fmla="*/ 1068058 w 1499951"/>
                  <a:gd name="connsiteY5" fmla="*/ 783771 h 944055"/>
                  <a:gd name="connsiteX6" fmla="*/ 1260824 w 1499951"/>
                  <a:gd name="connsiteY6" fmla="*/ 635816 h 944055"/>
                  <a:gd name="connsiteX7" fmla="*/ 1429799 w 1499951"/>
                  <a:gd name="connsiteY7" fmla="*/ 386861 h 944055"/>
                  <a:gd name="connsiteX8" fmla="*/ 1495113 w 1499951"/>
                  <a:gd name="connsiteY8" fmla="*/ 155749 h 944055"/>
                  <a:gd name="connsiteX9" fmla="*/ 1495113 w 1499951"/>
                  <a:gd name="connsiteY9" fmla="*/ 0 h 944055"/>
                  <a:gd name="connsiteX0" fmla="*/ 0 w 1499951"/>
                  <a:gd name="connsiteY0" fmla="*/ 682662 h 943771"/>
                  <a:gd name="connsiteX1" fmla="*/ 166424 w 1499951"/>
                  <a:gd name="connsiteY1" fmla="*/ 865409 h 943771"/>
                  <a:gd name="connsiteX2" fmla="*/ 319456 w 1499951"/>
                  <a:gd name="connsiteY2" fmla="*/ 922356 h 943771"/>
                  <a:gd name="connsiteX3" fmla="*/ 555592 w 1499951"/>
                  <a:gd name="connsiteY3" fmla="*/ 942454 h 943771"/>
                  <a:gd name="connsiteX4" fmla="*/ 826897 w 1499951"/>
                  <a:gd name="connsiteY4" fmla="*/ 889279 h 943771"/>
                  <a:gd name="connsiteX5" fmla="*/ 1068058 w 1499951"/>
                  <a:gd name="connsiteY5" fmla="*/ 783771 h 943771"/>
                  <a:gd name="connsiteX6" fmla="*/ 1260824 w 1499951"/>
                  <a:gd name="connsiteY6" fmla="*/ 635816 h 943771"/>
                  <a:gd name="connsiteX7" fmla="*/ 1429799 w 1499951"/>
                  <a:gd name="connsiteY7" fmla="*/ 386861 h 943771"/>
                  <a:gd name="connsiteX8" fmla="*/ 1495113 w 1499951"/>
                  <a:gd name="connsiteY8" fmla="*/ 155749 h 943771"/>
                  <a:gd name="connsiteX9" fmla="*/ 1495113 w 1499951"/>
                  <a:gd name="connsiteY9" fmla="*/ 0 h 943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99951" h="943771">
                    <a:moveTo>
                      <a:pt x="0" y="682662"/>
                    </a:moveTo>
                    <a:cubicBezTo>
                      <a:pt x="86240" y="830853"/>
                      <a:pt x="113181" y="825460"/>
                      <a:pt x="166424" y="865409"/>
                    </a:cubicBezTo>
                    <a:cubicBezTo>
                      <a:pt x="230341" y="894684"/>
                      <a:pt x="254595" y="909515"/>
                      <a:pt x="319456" y="922356"/>
                    </a:cubicBezTo>
                    <a:cubicBezTo>
                      <a:pt x="384317" y="935197"/>
                      <a:pt x="471018" y="947967"/>
                      <a:pt x="555592" y="942454"/>
                    </a:cubicBezTo>
                    <a:cubicBezTo>
                      <a:pt x="640166" y="936941"/>
                      <a:pt x="741486" y="915726"/>
                      <a:pt x="826897" y="889279"/>
                    </a:cubicBezTo>
                    <a:cubicBezTo>
                      <a:pt x="912308" y="862832"/>
                      <a:pt x="995737" y="826015"/>
                      <a:pt x="1068058" y="783771"/>
                    </a:cubicBezTo>
                    <a:cubicBezTo>
                      <a:pt x="1140379" y="741527"/>
                      <a:pt x="1200534" y="701968"/>
                      <a:pt x="1260824" y="635816"/>
                    </a:cubicBezTo>
                    <a:cubicBezTo>
                      <a:pt x="1321114" y="569664"/>
                      <a:pt x="1390751" y="466872"/>
                      <a:pt x="1429799" y="386861"/>
                    </a:cubicBezTo>
                    <a:cubicBezTo>
                      <a:pt x="1468847" y="306850"/>
                      <a:pt x="1484227" y="220226"/>
                      <a:pt x="1495113" y="155749"/>
                    </a:cubicBezTo>
                    <a:cubicBezTo>
                      <a:pt x="1505999" y="91272"/>
                      <a:pt x="1495113" y="0"/>
                      <a:pt x="1495113" y="0"/>
                    </a:cubicBezTo>
                  </a:path>
                </a:pathLst>
              </a:cu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</p:grpSp>
        <p:grpSp>
          <p:nvGrpSpPr>
            <p:cNvPr id="6" name="组合 42"/>
            <p:cNvGrpSpPr>
              <a:grpSpLocks/>
            </p:cNvGrpSpPr>
            <p:nvPr/>
          </p:nvGrpSpPr>
          <p:grpSpPr bwMode="auto">
            <a:xfrm>
              <a:off x="2154238" y="3411538"/>
              <a:ext cx="1938337" cy="985837"/>
              <a:chOff x="2154238" y="3411538"/>
              <a:chExt cx="1938337" cy="985837"/>
            </a:xfrm>
          </p:grpSpPr>
          <p:grpSp>
            <p:nvGrpSpPr>
              <p:cNvPr id="7" name="组合 38"/>
              <p:cNvGrpSpPr>
                <a:grpSpLocks/>
              </p:cNvGrpSpPr>
              <p:nvPr/>
            </p:nvGrpSpPr>
            <p:grpSpPr bwMode="auto">
              <a:xfrm>
                <a:off x="2154238" y="3411538"/>
                <a:ext cx="1938337" cy="985837"/>
                <a:chOff x="2154238" y="3411538"/>
                <a:chExt cx="1938337" cy="985837"/>
              </a:xfrm>
            </p:grpSpPr>
            <p:sp>
              <p:nvSpPr>
                <p:cNvPr id="68" name="任意多边形​​ 12"/>
                <p:cNvSpPr/>
                <p:nvPr/>
              </p:nvSpPr>
              <p:spPr bwMode="auto">
                <a:xfrm>
                  <a:off x="2154238" y="3495675"/>
                  <a:ext cx="111125" cy="561975"/>
                </a:xfrm>
                <a:custGeom>
                  <a:avLst/>
                  <a:gdLst>
                    <a:gd name="connsiteX0" fmla="*/ 94054 w 110545"/>
                    <a:gd name="connsiteY0" fmla="*/ 174428 h 562685"/>
                    <a:gd name="connsiteX1" fmla="*/ 65026 w 110545"/>
                    <a:gd name="connsiteY1" fmla="*/ 276028 h 562685"/>
                    <a:gd name="connsiteX2" fmla="*/ 46883 w 110545"/>
                    <a:gd name="connsiteY2" fmla="*/ 406656 h 562685"/>
                    <a:gd name="connsiteX3" fmla="*/ 39626 w 110545"/>
                    <a:gd name="connsiteY3" fmla="*/ 562685 h 562685"/>
                    <a:gd name="connsiteX4" fmla="*/ 3340 w 110545"/>
                    <a:gd name="connsiteY4" fmla="*/ 395770 h 562685"/>
                    <a:gd name="connsiteX5" fmla="*/ 6968 w 110545"/>
                    <a:gd name="connsiteY5" fmla="*/ 254256 h 562685"/>
                    <a:gd name="connsiteX6" fmla="*/ 50511 w 110545"/>
                    <a:gd name="connsiteY6" fmla="*/ 76456 h 562685"/>
                    <a:gd name="connsiteX7" fmla="*/ 108568 w 110545"/>
                    <a:gd name="connsiteY7" fmla="*/ 3885 h 562685"/>
                    <a:gd name="connsiteX8" fmla="*/ 94054 w 110545"/>
                    <a:gd name="connsiteY8" fmla="*/ 174428 h 562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0545" h="562685">
                      <a:moveTo>
                        <a:pt x="94054" y="174428"/>
                      </a:moveTo>
                      <a:cubicBezTo>
                        <a:pt x="86797" y="219785"/>
                        <a:pt x="72888" y="237323"/>
                        <a:pt x="65026" y="276028"/>
                      </a:cubicBezTo>
                      <a:cubicBezTo>
                        <a:pt x="57164" y="314733"/>
                        <a:pt x="51116" y="358880"/>
                        <a:pt x="46883" y="406656"/>
                      </a:cubicBezTo>
                      <a:cubicBezTo>
                        <a:pt x="42650" y="454432"/>
                        <a:pt x="41138" y="508558"/>
                        <a:pt x="39626" y="562685"/>
                      </a:cubicBezTo>
                      <a:cubicBezTo>
                        <a:pt x="27531" y="507047"/>
                        <a:pt x="8783" y="447175"/>
                        <a:pt x="3340" y="395770"/>
                      </a:cubicBezTo>
                      <a:cubicBezTo>
                        <a:pt x="-2103" y="344365"/>
                        <a:pt x="-894" y="307475"/>
                        <a:pt x="6968" y="254256"/>
                      </a:cubicBezTo>
                      <a:cubicBezTo>
                        <a:pt x="14830" y="201037"/>
                        <a:pt x="33578" y="118185"/>
                        <a:pt x="50511" y="76456"/>
                      </a:cubicBezTo>
                      <a:cubicBezTo>
                        <a:pt x="67444" y="34727"/>
                        <a:pt x="101311" y="-14258"/>
                        <a:pt x="108568" y="3885"/>
                      </a:cubicBezTo>
                      <a:cubicBezTo>
                        <a:pt x="115825" y="22028"/>
                        <a:pt x="101311" y="129071"/>
                        <a:pt x="94054" y="17442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35455">
                        <a:lumMod val="40000"/>
                        <a:lumOff val="60000"/>
                      </a:srgbClr>
                    </a:gs>
                    <a:gs pos="99000">
                      <a:sysClr val="window" lastClr="FFFFFF">
                        <a:lumMod val="50000"/>
                      </a:sysClr>
                    </a:gs>
                  </a:gsLst>
                  <a:lin ang="162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69" name="任意多边形​​ 16"/>
                <p:cNvSpPr/>
                <p:nvPr/>
              </p:nvSpPr>
              <p:spPr bwMode="auto">
                <a:xfrm>
                  <a:off x="2239963" y="3644900"/>
                  <a:ext cx="1851025" cy="752475"/>
                </a:xfrm>
                <a:custGeom>
                  <a:avLst/>
                  <a:gdLst>
                    <a:gd name="connsiteX0" fmla="*/ 20278 w 1871458"/>
                    <a:gd name="connsiteY0" fmla="*/ 60747 h 752802"/>
                    <a:gd name="connsiteX1" fmla="*/ 29870 w 1871458"/>
                    <a:gd name="connsiteY1" fmla="*/ 175846 h 752802"/>
                    <a:gd name="connsiteX2" fmla="*/ 71433 w 1871458"/>
                    <a:gd name="connsiteY2" fmla="*/ 332509 h 752802"/>
                    <a:gd name="connsiteX3" fmla="*/ 154561 w 1871458"/>
                    <a:gd name="connsiteY3" fmla="*/ 460397 h 752802"/>
                    <a:gd name="connsiteX4" fmla="*/ 282449 w 1871458"/>
                    <a:gd name="connsiteY4" fmla="*/ 565905 h 752802"/>
                    <a:gd name="connsiteX5" fmla="*/ 528633 w 1871458"/>
                    <a:gd name="connsiteY5" fmla="*/ 687399 h 752802"/>
                    <a:gd name="connsiteX6" fmla="*/ 845156 w 1871458"/>
                    <a:gd name="connsiteY6" fmla="*/ 741751 h 752802"/>
                    <a:gd name="connsiteX7" fmla="*/ 1164877 w 1871458"/>
                    <a:gd name="connsiteY7" fmla="*/ 744948 h 752802"/>
                    <a:gd name="connsiteX8" fmla="*/ 1497386 w 1871458"/>
                    <a:gd name="connsiteY8" fmla="*/ 655427 h 752802"/>
                    <a:gd name="connsiteX9" fmla="*/ 1801120 w 1871458"/>
                    <a:gd name="connsiteY9" fmla="*/ 402848 h 752802"/>
                    <a:gd name="connsiteX10" fmla="*/ 1871458 w 1871458"/>
                    <a:gd name="connsiteY10" fmla="*/ 57550 h 752802"/>
                    <a:gd name="connsiteX11" fmla="*/ 1865064 w 1871458"/>
                    <a:gd name="connsiteY11" fmla="*/ 0 h 752802"/>
                    <a:gd name="connsiteX12" fmla="*/ 1820303 w 1871458"/>
                    <a:gd name="connsiteY12" fmla="*/ 60747 h 752802"/>
                    <a:gd name="connsiteX13" fmla="*/ 1785134 w 1871458"/>
                    <a:gd name="connsiteY13" fmla="*/ 233396 h 752802"/>
                    <a:gd name="connsiteX14" fmla="*/ 1631668 w 1871458"/>
                    <a:gd name="connsiteY14" fmla="*/ 409242 h 752802"/>
                    <a:gd name="connsiteX15" fmla="*/ 1212835 w 1871458"/>
                    <a:gd name="connsiteY15" fmla="*/ 591483 h 752802"/>
                    <a:gd name="connsiteX16" fmla="*/ 771621 w 1871458"/>
                    <a:gd name="connsiteY16" fmla="*/ 617060 h 752802"/>
                    <a:gd name="connsiteX17" fmla="*/ 311223 w 1871458"/>
                    <a:gd name="connsiteY17" fmla="*/ 441214 h 752802"/>
                    <a:gd name="connsiteX18" fmla="*/ 20278 w 1871458"/>
                    <a:gd name="connsiteY18" fmla="*/ 60747 h 752802"/>
                    <a:gd name="connsiteX0" fmla="*/ 29263 w 1850113"/>
                    <a:gd name="connsiteY0" fmla="*/ 34760 h 752802"/>
                    <a:gd name="connsiteX1" fmla="*/ 8525 w 1850113"/>
                    <a:gd name="connsiteY1" fmla="*/ 175846 h 752802"/>
                    <a:gd name="connsiteX2" fmla="*/ 50088 w 1850113"/>
                    <a:gd name="connsiteY2" fmla="*/ 332509 h 752802"/>
                    <a:gd name="connsiteX3" fmla="*/ 133216 w 1850113"/>
                    <a:gd name="connsiteY3" fmla="*/ 460397 h 752802"/>
                    <a:gd name="connsiteX4" fmla="*/ 261104 w 1850113"/>
                    <a:gd name="connsiteY4" fmla="*/ 565905 h 752802"/>
                    <a:gd name="connsiteX5" fmla="*/ 507288 w 1850113"/>
                    <a:gd name="connsiteY5" fmla="*/ 687399 h 752802"/>
                    <a:gd name="connsiteX6" fmla="*/ 823811 w 1850113"/>
                    <a:gd name="connsiteY6" fmla="*/ 741751 h 752802"/>
                    <a:gd name="connsiteX7" fmla="*/ 1143532 w 1850113"/>
                    <a:gd name="connsiteY7" fmla="*/ 744948 h 752802"/>
                    <a:gd name="connsiteX8" fmla="*/ 1476041 w 1850113"/>
                    <a:gd name="connsiteY8" fmla="*/ 655427 h 752802"/>
                    <a:gd name="connsiteX9" fmla="*/ 1779775 w 1850113"/>
                    <a:gd name="connsiteY9" fmla="*/ 402848 h 752802"/>
                    <a:gd name="connsiteX10" fmla="*/ 1850113 w 1850113"/>
                    <a:gd name="connsiteY10" fmla="*/ 57550 h 752802"/>
                    <a:gd name="connsiteX11" fmla="*/ 1843719 w 1850113"/>
                    <a:gd name="connsiteY11" fmla="*/ 0 h 752802"/>
                    <a:gd name="connsiteX12" fmla="*/ 1798958 w 1850113"/>
                    <a:gd name="connsiteY12" fmla="*/ 60747 h 752802"/>
                    <a:gd name="connsiteX13" fmla="*/ 1763789 w 1850113"/>
                    <a:gd name="connsiteY13" fmla="*/ 233396 h 752802"/>
                    <a:gd name="connsiteX14" fmla="*/ 1610323 w 1850113"/>
                    <a:gd name="connsiteY14" fmla="*/ 409242 h 752802"/>
                    <a:gd name="connsiteX15" fmla="*/ 1191490 w 1850113"/>
                    <a:gd name="connsiteY15" fmla="*/ 591483 h 752802"/>
                    <a:gd name="connsiteX16" fmla="*/ 750276 w 1850113"/>
                    <a:gd name="connsiteY16" fmla="*/ 617060 h 752802"/>
                    <a:gd name="connsiteX17" fmla="*/ 289878 w 1850113"/>
                    <a:gd name="connsiteY17" fmla="*/ 441214 h 752802"/>
                    <a:gd name="connsiteX18" fmla="*/ 29263 w 1850113"/>
                    <a:gd name="connsiteY18" fmla="*/ 34760 h 752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850113" h="752802">
                      <a:moveTo>
                        <a:pt x="29263" y="34760"/>
                      </a:moveTo>
                      <a:cubicBezTo>
                        <a:pt x="-17629" y="-9468"/>
                        <a:pt x="5054" y="126221"/>
                        <a:pt x="8525" y="175846"/>
                      </a:cubicBezTo>
                      <a:cubicBezTo>
                        <a:pt x="11996" y="225471"/>
                        <a:pt x="29306" y="285084"/>
                        <a:pt x="50088" y="332509"/>
                      </a:cubicBezTo>
                      <a:cubicBezTo>
                        <a:pt x="70870" y="379934"/>
                        <a:pt x="98047" y="421498"/>
                        <a:pt x="133216" y="460397"/>
                      </a:cubicBezTo>
                      <a:cubicBezTo>
                        <a:pt x="168385" y="499296"/>
                        <a:pt x="198759" y="528071"/>
                        <a:pt x="261104" y="565905"/>
                      </a:cubicBezTo>
                      <a:cubicBezTo>
                        <a:pt x="323449" y="603739"/>
                        <a:pt x="413504" y="658091"/>
                        <a:pt x="507288" y="687399"/>
                      </a:cubicBezTo>
                      <a:cubicBezTo>
                        <a:pt x="601073" y="716707"/>
                        <a:pt x="717770" y="732160"/>
                        <a:pt x="823811" y="741751"/>
                      </a:cubicBezTo>
                      <a:cubicBezTo>
                        <a:pt x="929852" y="751343"/>
                        <a:pt x="1034827" y="759335"/>
                        <a:pt x="1143532" y="744948"/>
                      </a:cubicBezTo>
                      <a:cubicBezTo>
                        <a:pt x="1252237" y="730561"/>
                        <a:pt x="1370001" y="712444"/>
                        <a:pt x="1476041" y="655427"/>
                      </a:cubicBezTo>
                      <a:cubicBezTo>
                        <a:pt x="1582082" y="598410"/>
                        <a:pt x="1717430" y="502494"/>
                        <a:pt x="1779775" y="402848"/>
                      </a:cubicBezTo>
                      <a:cubicBezTo>
                        <a:pt x="1842120" y="303202"/>
                        <a:pt x="1844252" y="128954"/>
                        <a:pt x="1850113" y="57550"/>
                      </a:cubicBezTo>
                      <a:lnTo>
                        <a:pt x="1843719" y="0"/>
                      </a:lnTo>
                      <a:lnTo>
                        <a:pt x="1798958" y="60747"/>
                      </a:lnTo>
                      <a:lnTo>
                        <a:pt x="1763789" y="233396"/>
                      </a:lnTo>
                      <a:cubicBezTo>
                        <a:pt x="1712634" y="292011"/>
                        <a:pt x="1705706" y="349561"/>
                        <a:pt x="1610323" y="409242"/>
                      </a:cubicBezTo>
                      <a:cubicBezTo>
                        <a:pt x="1514940" y="468923"/>
                        <a:pt x="1334831" y="556847"/>
                        <a:pt x="1191490" y="591483"/>
                      </a:cubicBezTo>
                      <a:cubicBezTo>
                        <a:pt x="1048149" y="626119"/>
                        <a:pt x="900545" y="642105"/>
                        <a:pt x="750276" y="617060"/>
                      </a:cubicBezTo>
                      <a:cubicBezTo>
                        <a:pt x="600007" y="592015"/>
                        <a:pt x="410047" y="538264"/>
                        <a:pt x="289878" y="441214"/>
                      </a:cubicBezTo>
                      <a:cubicBezTo>
                        <a:pt x="169709" y="344164"/>
                        <a:pt x="76155" y="78988"/>
                        <a:pt x="29263" y="3476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A8A9AA"/>
                    </a:gs>
                    <a:gs pos="99000">
                      <a:sysClr val="window" lastClr="FFFFFF">
                        <a:lumMod val="50000"/>
                      </a:sysClr>
                    </a:gs>
                  </a:gsLst>
                  <a:lin ang="150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70" name="任意多边形​​ 5"/>
                <p:cNvSpPr/>
                <p:nvPr/>
              </p:nvSpPr>
              <p:spPr bwMode="auto">
                <a:xfrm>
                  <a:off x="2238375" y="3411538"/>
                  <a:ext cx="1854200" cy="904875"/>
                </a:xfrm>
                <a:custGeom>
                  <a:avLst/>
                  <a:gdLst>
                    <a:gd name="connsiteX0" fmla="*/ 1849854 w 1853738"/>
                    <a:gd name="connsiteY0" fmla="*/ 239486 h 904589"/>
                    <a:gd name="connsiteX1" fmla="*/ 1813568 w 1853738"/>
                    <a:gd name="connsiteY1" fmla="*/ 127000 h 904589"/>
                    <a:gd name="connsiteX2" fmla="*/ 1740997 w 1853738"/>
                    <a:gd name="connsiteY2" fmla="*/ 50800 h 904589"/>
                    <a:gd name="connsiteX3" fmla="*/ 1628511 w 1853738"/>
                    <a:gd name="connsiteY3" fmla="*/ 7257 h 904589"/>
                    <a:gd name="connsiteX4" fmla="*/ 1534168 w 1853738"/>
                    <a:gd name="connsiteY4" fmla="*/ 10886 h 904589"/>
                    <a:gd name="connsiteX5" fmla="*/ 1439825 w 1853738"/>
                    <a:gd name="connsiteY5" fmla="*/ 29029 h 904589"/>
                    <a:gd name="connsiteX6" fmla="*/ 1320082 w 1853738"/>
                    <a:gd name="connsiteY6" fmla="*/ 116114 h 904589"/>
                    <a:gd name="connsiteX7" fmla="*/ 1232997 w 1853738"/>
                    <a:gd name="connsiteY7" fmla="*/ 232229 h 904589"/>
                    <a:gd name="connsiteX8" fmla="*/ 1120511 w 1853738"/>
                    <a:gd name="connsiteY8" fmla="*/ 333829 h 904589"/>
                    <a:gd name="connsiteX9" fmla="*/ 920940 w 1853738"/>
                    <a:gd name="connsiteY9" fmla="*/ 439057 h 904589"/>
                    <a:gd name="connsiteX10" fmla="*/ 724997 w 1853738"/>
                    <a:gd name="connsiteY10" fmla="*/ 478971 h 904589"/>
                    <a:gd name="connsiteX11" fmla="*/ 503654 w 1853738"/>
                    <a:gd name="connsiteY11" fmla="*/ 435429 h 904589"/>
                    <a:gd name="connsiteX12" fmla="*/ 351254 w 1853738"/>
                    <a:gd name="connsiteY12" fmla="*/ 359229 h 904589"/>
                    <a:gd name="connsiteX13" fmla="*/ 209740 w 1853738"/>
                    <a:gd name="connsiteY13" fmla="*/ 254000 h 904589"/>
                    <a:gd name="connsiteX14" fmla="*/ 108140 w 1853738"/>
                    <a:gd name="connsiteY14" fmla="*/ 123371 h 904589"/>
                    <a:gd name="connsiteX15" fmla="*/ 68225 w 1853738"/>
                    <a:gd name="connsiteY15" fmla="*/ 0 h 904589"/>
                    <a:gd name="connsiteX16" fmla="*/ 28311 w 1853738"/>
                    <a:gd name="connsiteY16" fmla="*/ 83457 h 904589"/>
                    <a:gd name="connsiteX17" fmla="*/ 6540 w 1853738"/>
                    <a:gd name="connsiteY17" fmla="*/ 192314 h 904589"/>
                    <a:gd name="connsiteX18" fmla="*/ 6540 w 1853738"/>
                    <a:gd name="connsiteY18" fmla="*/ 362857 h 904589"/>
                    <a:gd name="connsiteX19" fmla="*/ 82740 w 1853738"/>
                    <a:gd name="connsiteY19" fmla="*/ 529771 h 904589"/>
                    <a:gd name="connsiteX20" fmla="*/ 285940 w 1853738"/>
                    <a:gd name="connsiteY20" fmla="*/ 711200 h 904589"/>
                    <a:gd name="connsiteX21" fmla="*/ 518168 w 1853738"/>
                    <a:gd name="connsiteY21" fmla="*/ 830943 h 904589"/>
                    <a:gd name="connsiteX22" fmla="*/ 808454 w 1853738"/>
                    <a:gd name="connsiteY22" fmla="*/ 899886 h 904589"/>
                    <a:gd name="connsiteX23" fmla="*/ 1124140 w 1853738"/>
                    <a:gd name="connsiteY23" fmla="*/ 889000 h 904589"/>
                    <a:gd name="connsiteX24" fmla="*/ 1421682 w 1853738"/>
                    <a:gd name="connsiteY24" fmla="*/ 812800 h 904589"/>
                    <a:gd name="connsiteX25" fmla="*/ 1606740 w 1853738"/>
                    <a:gd name="connsiteY25" fmla="*/ 703943 h 904589"/>
                    <a:gd name="connsiteX26" fmla="*/ 1755511 w 1853738"/>
                    <a:gd name="connsiteY26" fmla="*/ 555171 h 904589"/>
                    <a:gd name="connsiteX27" fmla="*/ 1824454 w 1853738"/>
                    <a:gd name="connsiteY27" fmla="*/ 413657 h 904589"/>
                    <a:gd name="connsiteX28" fmla="*/ 1849854 w 1853738"/>
                    <a:gd name="connsiteY28" fmla="*/ 312057 h 904589"/>
                    <a:gd name="connsiteX29" fmla="*/ 1849854 w 1853738"/>
                    <a:gd name="connsiteY29" fmla="*/ 239486 h 904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853738" h="904589">
                      <a:moveTo>
                        <a:pt x="1849854" y="239486"/>
                      </a:moveTo>
                      <a:cubicBezTo>
                        <a:pt x="1843806" y="208643"/>
                        <a:pt x="1831711" y="158448"/>
                        <a:pt x="1813568" y="127000"/>
                      </a:cubicBezTo>
                      <a:cubicBezTo>
                        <a:pt x="1795425" y="95552"/>
                        <a:pt x="1771840" y="70757"/>
                        <a:pt x="1740997" y="50800"/>
                      </a:cubicBezTo>
                      <a:cubicBezTo>
                        <a:pt x="1710154" y="30843"/>
                        <a:pt x="1662982" y="13909"/>
                        <a:pt x="1628511" y="7257"/>
                      </a:cubicBezTo>
                      <a:cubicBezTo>
                        <a:pt x="1594040" y="605"/>
                        <a:pt x="1565616" y="7257"/>
                        <a:pt x="1534168" y="10886"/>
                      </a:cubicBezTo>
                      <a:cubicBezTo>
                        <a:pt x="1502720" y="14515"/>
                        <a:pt x="1475506" y="11491"/>
                        <a:pt x="1439825" y="29029"/>
                      </a:cubicBezTo>
                      <a:cubicBezTo>
                        <a:pt x="1404144" y="46567"/>
                        <a:pt x="1354553" y="82247"/>
                        <a:pt x="1320082" y="116114"/>
                      </a:cubicBezTo>
                      <a:cubicBezTo>
                        <a:pt x="1285611" y="149981"/>
                        <a:pt x="1266259" y="195943"/>
                        <a:pt x="1232997" y="232229"/>
                      </a:cubicBezTo>
                      <a:cubicBezTo>
                        <a:pt x="1199735" y="268515"/>
                        <a:pt x="1172520" y="299358"/>
                        <a:pt x="1120511" y="333829"/>
                      </a:cubicBezTo>
                      <a:cubicBezTo>
                        <a:pt x="1068502" y="368300"/>
                        <a:pt x="986859" y="414867"/>
                        <a:pt x="920940" y="439057"/>
                      </a:cubicBezTo>
                      <a:cubicBezTo>
                        <a:pt x="855021" y="463247"/>
                        <a:pt x="794545" y="479576"/>
                        <a:pt x="724997" y="478971"/>
                      </a:cubicBezTo>
                      <a:cubicBezTo>
                        <a:pt x="655449" y="478366"/>
                        <a:pt x="565944" y="455386"/>
                        <a:pt x="503654" y="435429"/>
                      </a:cubicBezTo>
                      <a:cubicBezTo>
                        <a:pt x="441364" y="415472"/>
                        <a:pt x="400240" y="389467"/>
                        <a:pt x="351254" y="359229"/>
                      </a:cubicBezTo>
                      <a:cubicBezTo>
                        <a:pt x="302268" y="328991"/>
                        <a:pt x="250259" y="293310"/>
                        <a:pt x="209740" y="254000"/>
                      </a:cubicBezTo>
                      <a:cubicBezTo>
                        <a:pt x="169221" y="214690"/>
                        <a:pt x="131726" y="165704"/>
                        <a:pt x="108140" y="123371"/>
                      </a:cubicBezTo>
                      <a:cubicBezTo>
                        <a:pt x="84554" y="81038"/>
                        <a:pt x="76389" y="40519"/>
                        <a:pt x="68225" y="0"/>
                      </a:cubicBezTo>
                      <a:cubicBezTo>
                        <a:pt x="54920" y="27819"/>
                        <a:pt x="38592" y="51405"/>
                        <a:pt x="28311" y="83457"/>
                      </a:cubicBezTo>
                      <a:cubicBezTo>
                        <a:pt x="18030" y="115509"/>
                        <a:pt x="10168" y="145747"/>
                        <a:pt x="6540" y="192314"/>
                      </a:cubicBezTo>
                      <a:cubicBezTo>
                        <a:pt x="2912" y="238881"/>
                        <a:pt x="-6160" y="306614"/>
                        <a:pt x="6540" y="362857"/>
                      </a:cubicBezTo>
                      <a:cubicBezTo>
                        <a:pt x="19240" y="419100"/>
                        <a:pt x="36173" y="471714"/>
                        <a:pt x="82740" y="529771"/>
                      </a:cubicBezTo>
                      <a:cubicBezTo>
                        <a:pt x="129307" y="587828"/>
                        <a:pt x="213369" y="661005"/>
                        <a:pt x="285940" y="711200"/>
                      </a:cubicBezTo>
                      <a:cubicBezTo>
                        <a:pt x="358511" y="761395"/>
                        <a:pt x="431082" y="799495"/>
                        <a:pt x="518168" y="830943"/>
                      </a:cubicBezTo>
                      <a:cubicBezTo>
                        <a:pt x="605254" y="862391"/>
                        <a:pt x="707459" y="890210"/>
                        <a:pt x="808454" y="899886"/>
                      </a:cubicBezTo>
                      <a:cubicBezTo>
                        <a:pt x="909449" y="909562"/>
                        <a:pt x="1021935" y="903514"/>
                        <a:pt x="1124140" y="889000"/>
                      </a:cubicBezTo>
                      <a:cubicBezTo>
                        <a:pt x="1226345" y="874486"/>
                        <a:pt x="1341249" y="843643"/>
                        <a:pt x="1421682" y="812800"/>
                      </a:cubicBezTo>
                      <a:cubicBezTo>
                        <a:pt x="1502115" y="781957"/>
                        <a:pt x="1551102" y="746881"/>
                        <a:pt x="1606740" y="703943"/>
                      </a:cubicBezTo>
                      <a:cubicBezTo>
                        <a:pt x="1662378" y="661005"/>
                        <a:pt x="1719225" y="603552"/>
                        <a:pt x="1755511" y="555171"/>
                      </a:cubicBezTo>
                      <a:cubicBezTo>
                        <a:pt x="1791797" y="506790"/>
                        <a:pt x="1808730" y="454176"/>
                        <a:pt x="1824454" y="413657"/>
                      </a:cubicBezTo>
                      <a:cubicBezTo>
                        <a:pt x="1840178" y="373138"/>
                        <a:pt x="1845621" y="341690"/>
                        <a:pt x="1849854" y="312057"/>
                      </a:cubicBezTo>
                      <a:cubicBezTo>
                        <a:pt x="1854087" y="282424"/>
                        <a:pt x="1855902" y="270329"/>
                        <a:pt x="1849854" y="23948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35455">
                        <a:lumMod val="20000"/>
                        <a:lumOff val="80000"/>
                      </a:srgbClr>
                    </a:gs>
                    <a:gs pos="99000">
                      <a:sysClr val="window" lastClr="FFFFFF">
                        <a:lumMod val="65000"/>
                      </a:sysClr>
                    </a:gs>
                  </a:gsLst>
                  <a:lin ang="162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71" name="任意多边形​​ 20"/>
                <p:cNvSpPr/>
                <p:nvPr/>
              </p:nvSpPr>
              <p:spPr>
                <a:xfrm>
                  <a:off x="2760663" y="3425825"/>
                  <a:ext cx="1328737" cy="895350"/>
                </a:xfrm>
                <a:custGeom>
                  <a:avLst/>
                  <a:gdLst>
                    <a:gd name="connsiteX0" fmla="*/ 2033 w 1328730"/>
                    <a:gd name="connsiteY0" fmla="*/ 819978 h 895541"/>
                    <a:gd name="connsiteX1" fmla="*/ 228121 w 1328730"/>
                    <a:gd name="connsiteY1" fmla="*/ 880268 h 895541"/>
                    <a:gd name="connsiteX2" fmla="*/ 539620 w 1328730"/>
                    <a:gd name="connsiteY2" fmla="*/ 890316 h 895541"/>
                    <a:gd name="connsiteX3" fmla="*/ 876239 w 1328730"/>
                    <a:gd name="connsiteY3" fmla="*/ 809929 h 895541"/>
                    <a:gd name="connsiteX4" fmla="*/ 1137496 w 1328730"/>
                    <a:gd name="connsiteY4" fmla="*/ 654180 h 895541"/>
                    <a:gd name="connsiteX5" fmla="*/ 1308318 w 1328730"/>
                    <a:gd name="connsiteY5" fmla="*/ 413019 h 895541"/>
                    <a:gd name="connsiteX6" fmla="*/ 1318367 w 1328730"/>
                    <a:gd name="connsiteY6" fmla="*/ 181907 h 895541"/>
                    <a:gd name="connsiteX7" fmla="*/ 1243004 w 1328730"/>
                    <a:gd name="connsiteY7" fmla="*/ 51279 h 895541"/>
                    <a:gd name="connsiteX8" fmla="*/ 1122424 w 1328730"/>
                    <a:gd name="connsiteY8" fmla="*/ 1037 h 895541"/>
                    <a:gd name="connsiteX9" fmla="*/ 1112376 w 1328730"/>
                    <a:gd name="connsiteY9" fmla="*/ 91472 h 895541"/>
                    <a:gd name="connsiteX10" fmla="*/ 1147545 w 1328730"/>
                    <a:gd name="connsiteY10" fmla="*/ 247222 h 895541"/>
                    <a:gd name="connsiteX11" fmla="*/ 1127448 w 1328730"/>
                    <a:gd name="connsiteY11" fmla="*/ 392923 h 895541"/>
                    <a:gd name="connsiteX12" fmla="*/ 1021940 w 1328730"/>
                    <a:gd name="connsiteY12" fmla="*/ 563745 h 895541"/>
                    <a:gd name="connsiteX13" fmla="*/ 906384 w 1328730"/>
                    <a:gd name="connsiteY13" fmla="*/ 699397 h 895541"/>
                    <a:gd name="connsiteX14" fmla="*/ 710441 w 1328730"/>
                    <a:gd name="connsiteY14" fmla="*/ 809929 h 895541"/>
                    <a:gd name="connsiteX15" fmla="*/ 358749 w 1328730"/>
                    <a:gd name="connsiteY15" fmla="*/ 875244 h 895541"/>
                    <a:gd name="connsiteX16" fmla="*/ 2033 w 1328730"/>
                    <a:gd name="connsiteY16" fmla="*/ 819978 h 895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28730" h="895541">
                      <a:moveTo>
                        <a:pt x="2033" y="819978"/>
                      </a:moveTo>
                      <a:cubicBezTo>
                        <a:pt x="-19738" y="820815"/>
                        <a:pt x="138523" y="868545"/>
                        <a:pt x="228121" y="880268"/>
                      </a:cubicBezTo>
                      <a:cubicBezTo>
                        <a:pt x="317719" y="891991"/>
                        <a:pt x="431601" y="902039"/>
                        <a:pt x="539620" y="890316"/>
                      </a:cubicBezTo>
                      <a:cubicBezTo>
                        <a:pt x="647639" y="878593"/>
                        <a:pt x="776593" y="849285"/>
                        <a:pt x="876239" y="809929"/>
                      </a:cubicBezTo>
                      <a:cubicBezTo>
                        <a:pt x="975885" y="770573"/>
                        <a:pt x="1065483" y="720332"/>
                        <a:pt x="1137496" y="654180"/>
                      </a:cubicBezTo>
                      <a:cubicBezTo>
                        <a:pt x="1209509" y="588028"/>
                        <a:pt x="1278173" y="491731"/>
                        <a:pt x="1308318" y="413019"/>
                      </a:cubicBezTo>
                      <a:cubicBezTo>
                        <a:pt x="1338463" y="334307"/>
                        <a:pt x="1329253" y="242197"/>
                        <a:pt x="1318367" y="181907"/>
                      </a:cubicBezTo>
                      <a:cubicBezTo>
                        <a:pt x="1307481" y="121617"/>
                        <a:pt x="1275661" y="81424"/>
                        <a:pt x="1243004" y="51279"/>
                      </a:cubicBezTo>
                      <a:cubicBezTo>
                        <a:pt x="1210347" y="21134"/>
                        <a:pt x="1144195" y="-5662"/>
                        <a:pt x="1122424" y="1037"/>
                      </a:cubicBezTo>
                      <a:cubicBezTo>
                        <a:pt x="1100653" y="7736"/>
                        <a:pt x="1108189" y="50441"/>
                        <a:pt x="1112376" y="91472"/>
                      </a:cubicBezTo>
                      <a:cubicBezTo>
                        <a:pt x="1116563" y="132503"/>
                        <a:pt x="1145033" y="196980"/>
                        <a:pt x="1147545" y="247222"/>
                      </a:cubicBezTo>
                      <a:cubicBezTo>
                        <a:pt x="1150057" y="297464"/>
                        <a:pt x="1148382" y="340169"/>
                        <a:pt x="1127448" y="392923"/>
                      </a:cubicBezTo>
                      <a:cubicBezTo>
                        <a:pt x="1106514" y="445677"/>
                        <a:pt x="1058784" y="512666"/>
                        <a:pt x="1021940" y="563745"/>
                      </a:cubicBezTo>
                      <a:cubicBezTo>
                        <a:pt x="985096" y="614824"/>
                        <a:pt x="958301" y="658366"/>
                        <a:pt x="906384" y="699397"/>
                      </a:cubicBezTo>
                      <a:cubicBezTo>
                        <a:pt x="854468" y="740428"/>
                        <a:pt x="801714" y="780621"/>
                        <a:pt x="710441" y="809929"/>
                      </a:cubicBezTo>
                      <a:cubicBezTo>
                        <a:pt x="619168" y="839237"/>
                        <a:pt x="474305" y="872732"/>
                        <a:pt x="358749" y="875244"/>
                      </a:cubicBezTo>
                      <a:cubicBezTo>
                        <a:pt x="243193" y="877756"/>
                        <a:pt x="23804" y="819141"/>
                        <a:pt x="2033" y="819978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35455">
                        <a:lumMod val="20000"/>
                        <a:lumOff val="80000"/>
                      </a:srgbClr>
                    </a:gs>
                    <a:gs pos="99000">
                      <a:sysClr val="window" lastClr="FFFFFF">
                        <a:lumMod val="65000"/>
                      </a:sysClr>
                    </a:gs>
                  </a:gsLst>
                  <a:lin ang="162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72" name="任意多边形​​ 28"/>
                <p:cNvSpPr/>
                <p:nvPr/>
              </p:nvSpPr>
              <p:spPr>
                <a:xfrm>
                  <a:off x="2233613" y="3425825"/>
                  <a:ext cx="725487" cy="854075"/>
                </a:xfrm>
                <a:custGeom>
                  <a:avLst/>
                  <a:gdLst>
                    <a:gd name="connsiteX0" fmla="*/ 72580 w 725723"/>
                    <a:gd name="connsiteY0" fmla="*/ 292 h 854402"/>
                    <a:gd name="connsiteX1" fmla="*/ 37410 w 725723"/>
                    <a:gd name="connsiteY1" fmla="*/ 50534 h 854402"/>
                    <a:gd name="connsiteX2" fmla="*/ 7265 w 725723"/>
                    <a:gd name="connsiteY2" fmla="*/ 166090 h 854402"/>
                    <a:gd name="connsiteX3" fmla="*/ 2241 w 725723"/>
                    <a:gd name="connsiteY3" fmla="*/ 291694 h 854402"/>
                    <a:gd name="connsiteX4" fmla="*/ 37410 w 725723"/>
                    <a:gd name="connsiteY4" fmla="*/ 427347 h 854402"/>
                    <a:gd name="connsiteX5" fmla="*/ 127846 w 725723"/>
                    <a:gd name="connsiteY5" fmla="*/ 552951 h 854402"/>
                    <a:gd name="connsiteX6" fmla="*/ 263498 w 725723"/>
                    <a:gd name="connsiteY6" fmla="*/ 683580 h 854402"/>
                    <a:gd name="connsiteX7" fmla="*/ 429296 w 725723"/>
                    <a:gd name="connsiteY7" fmla="*/ 779039 h 854402"/>
                    <a:gd name="connsiteX8" fmla="*/ 635287 w 725723"/>
                    <a:gd name="connsiteY8" fmla="*/ 854402 h 854402"/>
                    <a:gd name="connsiteX9" fmla="*/ 549876 w 725723"/>
                    <a:gd name="connsiteY9" fmla="*/ 673532 h 854402"/>
                    <a:gd name="connsiteX10" fmla="*/ 600118 w 725723"/>
                    <a:gd name="connsiteY10" fmla="*/ 527831 h 854402"/>
                    <a:gd name="connsiteX11" fmla="*/ 725723 w 725723"/>
                    <a:gd name="connsiteY11" fmla="*/ 452468 h 854402"/>
                    <a:gd name="connsiteX12" fmla="*/ 600118 w 725723"/>
                    <a:gd name="connsiteY12" fmla="*/ 442420 h 854402"/>
                    <a:gd name="connsiteX13" fmla="*/ 424272 w 725723"/>
                    <a:gd name="connsiteY13" fmla="*/ 382129 h 854402"/>
                    <a:gd name="connsiteX14" fmla="*/ 278571 w 725723"/>
                    <a:gd name="connsiteY14" fmla="*/ 291694 h 854402"/>
                    <a:gd name="connsiteX15" fmla="*/ 163015 w 725723"/>
                    <a:gd name="connsiteY15" fmla="*/ 186187 h 854402"/>
                    <a:gd name="connsiteX16" fmla="*/ 102725 w 725723"/>
                    <a:gd name="connsiteY16" fmla="*/ 70631 h 854402"/>
                    <a:gd name="connsiteX17" fmla="*/ 72580 w 725723"/>
                    <a:gd name="connsiteY17" fmla="*/ 292 h 854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25723" h="854402">
                      <a:moveTo>
                        <a:pt x="72580" y="292"/>
                      </a:moveTo>
                      <a:cubicBezTo>
                        <a:pt x="61694" y="-3058"/>
                        <a:pt x="48296" y="22901"/>
                        <a:pt x="37410" y="50534"/>
                      </a:cubicBezTo>
                      <a:cubicBezTo>
                        <a:pt x="26524" y="78167"/>
                        <a:pt x="13126" y="125897"/>
                        <a:pt x="7265" y="166090"/>
                      </a:cubicBezTo>
                      <a:cubicBezTo>
                        <a:pt x="1404" y="206283"/>
                        <a:pt x="-2783" y="248151"/>
                        <a:pt x="2241" y="291694"/>
                      </a:cubicBezTo>
                      <a:cubicBezTo>
                        <a:pt x="7265" y="335237"/>
                        <a:pt x="16476" y="383804"/>
                        <a:pt x="37410" y="427347"/>
                      </a:cubicBezTo>
                      <a:cubicBezTo>
                        <a:pt x="58344" y="470890"/>
                        <a:pt x="90165" y="510246"/>
                        <a:pt x="127846" y="552951"/>
                      </a:cubicBezTo>
                      <a:cubicBezTo>
                        <a:pt x="165527" y="595657"/>
                        <a:pt x="213256" y="645899"/>
                        <a:pt x="263498" y="683580"/>
                      </a:cubicBezTo>
                      <a:cubicBezTo>
                        <a:pt x="313740" y="721261"/>
                        <a:pt x="367331" y="750569"/>
                        <a:pt x="429296" y="779039"/>
                      </a:cubicBezTo>
                      <a:cubicBezTo>
                        <a:pt x="491261" y="807509"/>
                        <a:pt x="597606" y="851053"/>
                        <a:pt x="635287" y="854402"/>
                      </a:cubicBezTo>
                      <a:cubicBezTo>
                        <a:pt x="606817" y="794112"/>
                        <a:pt x="555738" y="727961"/>
                        <a:pt x="549876" y="673532"/>
                      </a:cubicBezTo>
                      <a:cubicBezTo>
                        <a:pt x="544014" y="619103"/>
                        <a:pt x="570810" y="564675"/>
                        <a:pt x="600118" y="527831"/>
                      </a:cubicBezTo>
                      <a:cubicBezTo>
                        <a:pt x="629426" y="490987"/>
                        <a:pt x="708138" y="465028"/>
                        <a:pt x="725723" y="452468"/>
                      </a:cubicBezTo>
                      <a:cubicBezTo>
                        <a:pt x="683855" y="449119"/>
                        <a:pt x="650360" y="454143"/>
                        <a:pt x="600118" y="442420"/>
                      </a:cubicBezTo>
                      <a:cubicBezTo>
                        <a:pt x="549876" y="430697"/>
                        <a:pt x="477863" y="407250"/>
                        <a:pt x="424272" y="382129"/>
                      </a:cubicBezTo>
                      <a:cubicBezTo>
                        <a:pt x="370681" y="357008"/>
                        <a:pt x="322114" y="324351"/>
                        <a:pt x="278571" y="291694"/>
                      </a:cubicBezTo>
                      <a:cubicBezTo>
                        <a:pt x="235028" y="259037"/>
                        <a:pt x="192323" y="223031"/>
                        <a:pt x="163015" y="186187"/>
                      </a:cubicBezTo>
                      <a:cubicBezTo>
                        <a:pt x="133707" y="149343"/>
                        <a:pt x="116960" y="102451"/>
                        <a:pt x="102725" y="70631"/>
                      </a:cubicBezTo>
                      <a:cubicBezTo>
                        <a:pt x="88490" y="38811"/>
                        <a:pt x="83466" y="3642"/>
                        <a:pt x="72580" y="29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35455">
                        <a:lumMod val="20000"/>
                        <a:lumOff val="80000"/>
                      </a:srgbClr>
                    </a:gs>
                    <a:gs pos="99000">
                      <a:sysClr val="window" lastClr="FFFFFF">
                        <a:lumMod val="65000"/>
                      </a:sysClr>
                    </a:gs>
                  </a:gsLst>
                  <a:lin ang="162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 dirty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</p:grpSp>
          <p:sp>
            <p:nvSpPr>
              <p:cNvPr id="67" name="任意多边形​​ 10"/>
              <p:cNvSpPr/>
              <p:nvPr/>
            </p:nvSpPr>
            <p:spPr>
              <a:xfrm>
                <a:off x="2236788" y="3619500"/>
                <a:ext cx="1854200" cy="695325"/>
              </a:xfrm>
              <a:custGeom>
                <a:avLst/>
                <a:gdLst>
                  <a:gd name="connsiteX0" fmla="*/ 1859136 w 1861387"/>
                  <a:gd name="connsiteY0" fmla="*/ 47670 h 686139"/>
                  <a:gd name="connsiteX1" fmla="*/ 1841801 w 1861387"/>
                  <a:gd name="connsiteY1" fmla="*/ 203682 h 686139"/>
                  <a:gd name="connsiteX2" fmla="*/ 1716126 w 1861387"/>
                  <a:gd name="connsiteY2" fmla="*/ 398696 h 686139"/>
                  <a:gd name="connsiteX3" fmla="*/ 1564448 w 1861387"/>
                  <a:gd name="connsiteY3" fmla="*/ 524372 h 686139"/>
                  <a:gd name="connsiteX4" fmla="*/ 1408436 w 1861387"/>
                  <a:gd name="connsiteY4" fmla="*/ 602377 h 686139"/>
                  <a:gd name="connsiteX5" fmla="*/ 1170086 w 1861387"/>
                  <a:gd name="connsiteY5" fmla="*/ 671716 h 686139"/>
                  <a:gd name="connsiteX6" fmla="*/ 892732 w 1861387"/>
                  <a:gd name="connsiteY6" fmla="*/ 684717 h 686139"/>
                  <a:gd name="connsiteX7" fmla="*/ 654381 w 1861387"/>
                  <a:gd name="connsiteY7" fmla="*/ 650047 h 686139"/>
                  <a:gd name="connsiteX8" fmla="*/ 424698 w 1861387"/>
                  <a:gd name="connsiteY8" fmla="*/ 572042 h 686139"/>
                  <a:gd name="connsiteX9" fmla="*/ 238351 w 1861387"/>
                  <a:gd name="connsiteY9" fmla="*/ 459367 h 686139"/>
                  <a:gd name="connsiteX10" fmla="*/ 108342 w 1861387"/>
                  <a:gd name="connsiteY10" fmla="*/ 338025 h 686139"/>
                  <a:gd name="connsiteX11" fmla="*/ 21669 w 1861387"/>
                  <a:gd name="connsiteY11" fmla="*/ 199348 h 686139"/>
                  <a:gd name="connsiteX12" fmla="*/ 4334 w 1861387"/>
                  <a:gd name="connsiteY12" fmla="*/ 86673 h 686139"/>
                  <a:gd name="connsiteX13" fmla="*/ 0 w 1861387"/>
                  <a:gd name="connsiteY13" fmla="*/ 0 h 686139"/>
                  <a:gd name="connsiteX0" fmla="*/ 1859136 w 1861387"/>
                  <a:gd name="connsiteY0" fmla="*/ 47670 h 686139"/>
                  <a:gd name="connsiteX1" fmla="*/ 1841801 w 1861387"/>
                  <a:gd name="connsiteY1" fmla="*/ 203682 h 686139"/>
                  <a:gd name="connsiteX2" fmla="*/ 1716126 w 1861387"/>
                  <a:gd name="connsiteY2" fmla="*/ 398696 h 686139"/>
                  <a:gd name="connsiteX3" fmla="*/ 1564448 w 1861387"/>
                  <a:gd name="connsiteY3" fmla="*/ 524372 h 686139"/>
                  <a:gd name="connsiteX4" fmla="*/ 1408436 w 1861387"/>
                  <a:gd name="connsiteY4" fmla="*/ 602377 h 686139"/>
                  <a:gd name="connsiteX5" fmla="*/ 1170086 w 1861387"/>
                  <a:gd name="connsiteY5" fmla="*/ 671716 h 686139"/>
                  <a:gd name="connsiteX6" fmla="*/ 892732 w 1861387"/>
                  <a:gd name="connsiteY6" fmla="*/ 684717 h 686139"/>
                  <a:gd name="connsiteX7" fmla="*/ 654381 w 1861387"/>
                  <a:gd name="connsiteY7" fmla="*/ 650047 h 686139"/>
                  <a:gd name="connsiteX8" fmla="*/ 424698 w 1861387"/>
                  <a:gd name="connsiteY8" fmla="*/ 572042 h 686139"/>
                  <a:gd name="connsiteX9" fmla="*/ 238351 w 1861387"/>
                  <a:gd name="connsiteY9" fmla="*/ 459367 h 686139"/>
                  <a:gd name="connsiteX10" fmla="*/ 108342 w 1861387"/>
                  <a:gd name="connsiteY10" fmla="*/ 338025 h 686139"/>
                  <a:gd name="connsiteX11" fmla="*/ 34670 w 1861387"/>
                  <a:gd name="connsiteY11" fmla="*/ 199348 h 686139"/>
                  <a:gd name="connsiteX12" fmla="*/ 4334 w 1861387"/>
                  <a:gd name="connsiteY12" fmla="*/ 86673 h 686139"/>
                  <a:gd name="connsiteX13" fmla="*/ 0 w 1861387"/>
                  <a:gd name="connsiteY13" fmla="*/ 0 h 686139"/>
                  <a:gd name="connsiteX0" fmla="*/ 1859136 w 1861387"/>
                  <a:gd name="connsiteY0" fmla="*/ 47670 h 686139"/>
                  <a:gd name="connsiteX1" fmla="*/ 1841801 w 1861387"/>
                  <a:gd name="connsiteY1" fmla="*/ 203682 h 686139"/>
                  <a:gd name="connsiteX2" fmla="*/ 1716126 w 1861387"/>
                  <a:gd name="connsiteY2" fmla="*/ 398696 h 686139"/>
                  <a:gd name="connsiteX3" fmla="*/ 1564448 w 1861387"/>
                  <a:gd name="connsiteY3" fmla="*/ 524372 h 686139"/>
                  <a:gd name="connsiteX4" fmla="*/ 1408436 w 1861387"/>
                  <a:gd name="connsiteY4" fmla="*/ 602377 h 686139"/>
                  <a:gd name="connsiteX5" fmla="*/ 1170086 w 1861387"/>
                  <a:gd name="connsiteY5" fmla="*/ 671716 h 686139"/>
                  <a:gd name="connsiteX6" fmla="*/ 892732 w 1861387"/>
                  <a:gd name="connsiteY6" fmla="*/ 684717 h 686139"/>
                  <a:gd name="connsiteX7" fmla="*/ 654381 w 1861387"/>
                  <a:gd name="connsiteY7" fmla="*/ 650047 h 686139"/>
                  <a:gd name="connsiteX8" fmla="*/ 424698 w 1861387"/>
                  <a:gd name="connsiteY8" fmla="*/ 572042 h 686139"/>
                  <a:gd name="connsiteX9" fmla="*/ 238351 w 1861387"/>
                  <a:gd name="connsiteY9" fmla="*/ 459367 h 686139"/>
                  <a:gd name="connsiteX10" fmla="*/ 108342 w 1861387"/>
                  <a:gd name="connsiteY10" fmla="*/ 338025 h 686139"/>
                  <a:gd name="connsiteX11" fmla="*/ 34670 w 1861387"/>
                  <a:gd name="connsiteY11" fmla="*/ 199348 h 686139"/>
                  <a:gd name="connsiteX12" fmla="*/ 13002 w 1861387"/>
                  <a:gd name="connsiteY12" fmla="*/ 86673 h 686139"/>
                  <a:gd name="connsiteX13" fmla="*/ 0 w 1861387"/>
                  <a:gd name="connsiteY13" fmla="*/ 0 h 686139"/>
                  <a:gd name="connsiteX0" fmla="*/ 1847043 w 1849294"/>
                  <a:gd name="connsiteY0" fmla="*/ 56337 h 694806"/>
                  <a:gd name="connsiteX1" fmla="*/ 1829708 w 1849294"/>
                  <a:gd name="connsiteY1" fmla="*/ 212349 h 694806"/>
                  <a:gd name="connsiteX2" fmla="*/ 1704033 w 1849294"/>
                  <a:gd name="connsiteY2" fmla="*/ 407363 h 694806"/>
                  <a:gd name="connsiteX3" fmla="*/ 1552355 w 1849294"/>
                  <a:gd name="connsiteY3" fmla="*/ 533039 h 694806"/>
                  <a:gd name="connsiteX4" fmla="*/ 1396343 w 1849294"/>
                  <a:gd name="connsiteY4" fmla="*/ 611044 h 694806"/>
                  <a:gd name="connsiteX5" fmla="*/ 1157993 w 1849294"/>
                  <a:gd name="connsiteY5" fmla="*/ 680383 h 694806"/>
                  <a:gd name="connsiteX6" fmla="*/ 880639 w 1849294"/>
                  <a:gd name="connsiteY6" fmla="*/ 693384 h 694806"/>
                  <a:gd name="connsiteX7" fmla="*/ 642288 w 1849294"/>
                  <a:gd name="connsiteY7" fmla="*/ 658714 h 694806"/>
                  <a:gd name="connsiteX8" fmla="*/ 412605 w 1849294"/>
                  <a:gd name="connsiteY8" fmla="*/ 580709 h 694806"/>
                  <a:gd name="connsiteX9" fmla="*/ 226258 w 1849294"/>
                  <a:gd name="connsiteY9" fmla="*/ 468034 h 694806"/>
                  <a:gd name="connsiteX10" fmla="*/ 96249 w 1849294"/>
                  <a:gd name="connsiteY10" fmla="*/ 346692 h 694806"/>
                  <a:gd name="connsiteX11" fmla="*/ 22577 w 1849294"/>
                  <a:gd name="connsiteY11" fmla="*/ 208015 h 694806"/>
                  <a:gd name="connsiteX12" fmla="*/ 909 w 1849294"/>
                  <a:gd name="connsiteY12" fmla="*/ 95340 h 694806"/>
                  <a:gd name="connsiteX13" fmla="*/ 908 w 1849294"/>
                  <a:gd name="connsiteY13" fmla="*/ 0 h 694806"/>
                  <a:gd name="connsiteX0" fmla="*/ 1859136 w 1861387"/>
                  <a:gd name="connsiteY0" fmla="*/ 52004 h 690473"/>
                  <a:gd name="connsiteX1" fmla="*/ 1841801 w 1861387"/>
                  <a:gd name="connsiteY1" fmla="*/ 208016 h 690473"/>
                  <a:gd name="connsiteX2" fmla="*/ 1716126 w 1861387"/>
                  <a:gd name="connsiteY2" fmla="*/ 403030 h 690473"/>
                  <a:gd name="connsiteX3" fmla="*/ 1564448 w 1861387"/>
                  <a:gd name="connsiteY3" fmla="*/ 528706 h 690473"/>
                  <a:gd name="connsiteX4" fmla="*/ 1408436 w 1861387"/>
                  <a:gd name="connsiteY4" fmla="*/ 606711 h 690473"/>
                  <a:gd name="connsiteX5" fmla="*/ 1170086 w 1861387"/>
                  <a:gd name="connsiteY5" fmla="*/ 676050 h 690473"/>
                  <a:gd name="connsiteX6" fmla="*/ 892732 w 1861387"/>
                  <a:gd name="connsiteY6" fmla="*/ 689051 h 690473"/>
                  <a:gd name="connsiteX7" fmla="*/ 654381 w 1861387"/>
                  <a:gd name="connsiteY7" fmla="*/ 654381 h 690473"/>
                  <a:gd name="connsiteX8" fmla="*/ 424698 w 1861387"/>
                  <a:gd name="connsiteY8" fmla="*/ 576376 h 690473"/>
                  <a:gd name="connsiteX9" fmla="*/ 238351 w 1861387"/>
                  <a:gd name="connsiteY9" fmla="*/ 463701 h 690473"/>
                  <a:gd name="connsiteX10" fmla="*/ 108342 w 1861387"/>
                  <a:gd name="connsiteY10" fmla="*/ 342359 h 690473"/>
                  <a:gd name="connsiteX11" fmla="*/ 34670 w 1861387"/>
                  <a:gd name="connsiteY11" fmla="*/ 203682 h 690473"/>
                  <a:gd name="connsiteX12" fmla="*/ 13002 w 1861387"/>
                  <a:gd name="connsiteY12" fmla="*/ 91007 h 690473"/>
                  <a:gd name="connsiteX13" fmla="*/ 0 w 1861387"/>
                  <a:gd name="connsiteY13" fmla="*/ 0 h 690473"/>
                  <a:gd name="connsiteX0" fmla="*/ 1852183 w 1854434"/>
                  <a:gd name="connsiteY0" fmla="*/ 55481 h 693950"/>
                  <a:gd name="connsiteX1" fmla="*/ 1834848 w 1854434"/>
                  <a:gd name="connsiteY1" fmla="*/ 211493 h 693950"/>
                  <a:gd name="connsiteX2" fmla="*/ 1709173 w 1854434"/>
                  <a:gd name="connsiteY2" fmla="*/ 406507 h 693950"/>
                  <a:gd name="connsiteX3" fmla="*/ 1557495 w 1854434"/>
                  <a:gd name="connsiteY3" fmla="*/ 532183 h 693950"/>
                  <a:gd name="connsiteX4" fmla="*/ 1401483 w 1854434"/>
                  <a:gd name="connsiteY4" fmla="*/ 610188 h 693950"/>
                  <a:gd name="connsiteX5" fmla="*/ 1163133 w 1854434"/>
                  <a:gd name="connsiteY5" fmla="*/ 679527 h 693950"/>
                  <a:gd name="connsiteX6" fmla="*/ 885779 w 1854434"/>
                  <a:gd name="connsiteY6" fmla="*/ 692528 h 693950"/>
                  <a:gd name="connsiteX7" fmla="*/ 647428 w 1854434"/>
                  <a:gd name="connsiteY7" fmla="*/ 657858 h 693950"/>
                  <a:gd name="connsiteX8" fmla="*/ 417745 w 1854434"/>
                  <a:gd name="connsiteY8" fmla="*/ 579853 h 693950"/>
                  <a:gd name="connsiteX9" fmla="*/ 231398 w 1854434"/>
                  <a:gd name="connsiteY9" fmla="*/ 467178 h 693950"/>
                  <a:gd name="connsiteX10" fmla="*/ 101389 w 1854434"/>
                  <a:gd name="connsiteY10" fmla="*/ 345836 h 693950"/>
                  <a:gd name="connsiteX11" fmla="*/ 27717 w 1854434"/>
                  <a:gd name="connsiteY11" fmla="*/ 207159 h 693950"/>
                  <a:gd name="connsiteX12" fmla="*/ 6049 w 1854434"/>
                  <a:gd name="connsiteY12" fmla="*/ 94484 h 693950"/>
                  <a:gd name="connsiteX13" fmla="*/ 0 w 1854434"/>
                  <a:gd name="connsiteY13" fmla="*/ 0 h 693950"/>
                  <a:gd name="connsiteX0" fmla="*/ 1854157 w 1856408"/>
                  <a:gd name="connsiteY0" fmla="*/ 55481 h 693950"/>
                  <a:gd name="connsiteX1" fmla="*/ 1836822 w 1856408"/>
                  <a:gd name="connsiteY1" fmla="*/ 211493 h 693950"/>
                  <a:gd name="connsiteX2" fmla="*/ 1711147 w 1856408"/>
                  <a:gd name="connsiteY2" fmla="*/ 406507 h 693950"/>
                  <a:gd name="connsiteX3" fmla="*/ 1559469 w 1856408"/>
                  <a:gd name="connsiteY3" fmla="*/ 532183 h 693950"/>
                  <a:gd name="connsiteX4" fmla="*/ 1403457 w 1856408"/>
                  <a:gd name="connsiteY4" fmla="*/ 610188 h 693950"/>
                  <a:gd name="connsiteX5" fmla="*/ 1165107 w 1856408"/>
                  <a:gd name="connsiteY5" fmla="*/ 679527 h 693950"/>
                  <a:gd name="connsiteX6" fmla="*/ 887753 w 1856408"/>
                  <a:gd name="connsiteY6" fmla="*/ 692528 h 693950"/>
                  <a:gd name="connsiteX7" fmla="*/ 649402 w 1856408"/>
                  <a:gd name="connsiteY7" fmla="*/ 657858 h 693950"/>
                  <a:gd name="connsiteX8" fmla="*/ 419719 w 1856408"/>
                  <a:gd name="connsiteY8" fmla="*/ 579853 h 693950"/>
                  <a:gd name="connsiteX9" fmla="*/ 233372 w 1856408"/>
                  <a:gd name="connsiteY9" fmla="*/ 467178 h 693950"/>
                  <a:gd name="connsiteX10" fmla="*/ 103363 w 1856408"/>
                  <a:gd name="connsiteY10" fmla="*/ 345836 h 693950"/>
                  <a:gd name="connsiteX11" fmla="*/ 29691 w 1856408"/>
                  <a:gd name="connsiteY11" fmla="*/ 207159 h 693950"/>
                  <a:gd name="connsiteX12" fmla="*/ 8023 w 1856408"/>
                  <a:gd name="connsiteY12" fmla="*/ 94484 h 693950"/>
                  <a:gd name="connsiteX13" fmla="*/ 1974 w 1856408"/>
                  <a:gd name="connsiteY13" fmla="*/ 0 h 693950"/>
                  <a:gd name="connsiteX0" fmla="*/ 1854950 w 1857201"/>
                  <a:gd name="connsiteY0" fmla="*/ 55481 h 693950"/>
                  <a:gd name="connsiteX1" fmla="*/ 1837615 w 1857201"/>
                  <a:gd name="connsiteY1" fmla="*/ 211493 h 693950"/>
                  <a:gd name="connsiteX2" fmla="*/ 1711940 w 1857201"/>
                  <a:gd name="connsiteY2" fmla="*/ 406507 h 693950"/>
                  <a:gd name="connsiteX3" fmla="*/ 1560262 w 1857201"/>
                  <a:gd name="connsiteY3" fmla="*/ 532183 h 693950"/>
                  <a:gd name="connsiteX4" fmla="*/ 1404250 w 1857201"/>
                  <a:gd name="connsiteY4" fmla="*/ 610188 h 693950"/>
                  <a:gd name="connsiteX5" fmla="*/ 1165900 w 1857201"/>
                  <a:gd name="connsiteY5" fmla="*/ 679527 h 693950"/>
                  <a:gd name="connsiteX6" fmla="*/ 888546 w 1857201"/>
                  <a:gd name="connsiteY6" fmla="*/ 692528 h 693950"/>
                  <a:gd name="connsiteX7" fmla="*/ 650195 w 1857201"/>
                  <a:gd name="connsiteY7" fmla="*/ 657858 h 693950"/>
                  <a:gd name="connsiteX8" fmla="*/ 420512 w 1857201"/>
                  <a:gd name="connsiteY8" fmla="*/ 579853 h 693950"/>
                  <a:gd name="connsiteX9" fmla="*/ 234165 w 1857201"/>
                  <a:gd name="connsiteY9" fmla="*/ 467178 h 693950"/>
                  <a:gd name="connsiteX10" fmla="*/ 104156 w 1857201"/>
                  <a:gd name="connsiteY10" fmla="*/ 345836 h 693950"/>
                  <a:gd name="connsiteX11" fmla="*/ 30484 w 1857201"/>
                  <a:gd name="connsiteY11" fmla="*/ 207159 h 693950"/>
                  <a:gd name="connsiteX12" fmla="*/ 5339 w 1857201"/>
                  <a:gd name="connsiteY12" fmla="*/ 104914 h 693950"/>
                  <a:gd name="connsiteX13" fmla="*/ 2767 w 1857201"/>
                  <a:gd name="connsiteY13" fmla="*/ 0 h 693950"/>
                  <a:gd name="connsiteX0" fmla="*/ 1854950 w 1857201"/>
                  <a:gd name="connsiteY0" fmla="*/ 55481 h 693950"/>
                  <a:gd name="connsiteX1" fmla="*/ 1837615 w 1857201"/>
                  <a:gd name="connsiteY1" fmla="*/ 211493 h 693950"/>
                  <a:gd name="connsiteX2" fmla="*/ 1711940 w 1857201"/>
                  <a:gd name="connsiteY2" fmla="*/ 406507 h 693950"/>
                  <a:gd name="connsiteX3" fmla="*/ 1560262 w 1857201"/>
                  <a:gd name="connsiteY3" fmla="*/ 532183 h 693950"/>
                  <a:gd name="connsiteX4" fmla="*/ 1404250 w 1857201"/>
                  <a:gd name="connsiteY4" fmla="*/ 610188 h 693950"/>
                  <a:gd name="connsiteX5" fmla="*/ 1165900 w 1857201"/>
                  <a:gd name="connsiteY5" fmla="*/ 679527 h 693950"/>
                  <a:gd name="connsiteX6" fmla="*/ 888546 w 1857201"/>
                  <a:gd name="connsiteY6" fmla="*/ 692528 h 693950"/>
                  <a:gd name="connsiteX7" fmla="*/ 650195 w 1857201"/>
                  <a:gd name="connsiteY7" fmla="*/ 657858 h 693950"/>
                  <a:gd name="connsiteX8" fmla="*/ 420512 w 1857201"/>
                  <a:gd name="connsiteY8" fmla="*/ 579853 h 693950"/>
                  <a:gd name="connsiteX9" fmla="*/ 234165 w 1857201"/>
                  <a:gd name="connsiteY9" fmla="*/ 467178 h 693950"/>
                  <a:gd name="connsiteX10" fmla="*/ 104156 w 1857201"/>
                  <a:gd name="connsiteY10" fmla="*/ 345836 h 693950"/>
                  <a:gd name="connsiteX11" fmla="*/ 30484 w 1857201"/>
                  <a:gd name="connsiteY11" fmla="*/ 217590 h 693950"/>
                  <a:gd name="connsiteX12" fmla="*/ 5339 w 1857201"/>
                  <a:gd name="connsiteY12" fmla="*/ 104914 h 693950"/>
                  <a:gd name="connsiteX13" fmla="*/ 2767 w 1857201"/>
                  <a:gd name="connsiteY13" fmla="*/ 0 h 693950"/>
                  <a:gd name="connsiteX0" fmla="*/ 1854950 w 1857201"/>
                  <a:gd name="connsiteY0" fmla="*/ 55481 h 693950"/>
                  <a:gd name="connsiteX1" fmla="*/ 1837615 w 1857201"/>
                  <a:gd name="connsiteY1" fmla="*/ 211493 h 693950"/>
                  <a:gd name="connsiteX2" fmla="*/ 1711940 w 1857201"/>
                  <a:gd name="connsiteY2" fmla="*/ 406507 h 693950"/>
                  <a:gd name="connsiteX3" fmla="*/ 1560262 w 1857201"/>
                  <a:gd name="connsiteY3" fmla="*/ 532183 h 693950"/>
                  <a:gd name="connsiteX4" fmla="*/ 1404250 w 1857201"/>
                  <a:gd name="connsiteY4" fmla="*/ 610188 h 693950"/>
                  <a:gd name="connsiteX5" fmla="*/ 1165900 w 1857201"/>
                  <a:gd name="connsiteY5" fmla="*/ 679527 h 693950"/>
                  <a:gd name="connsiteX6" fmla="*/ 888546 w 1857201"/>
                  <a:gd name="connsiteY6" fmla="*/ 692528 h 693950"/>
                  <a:gd name="connsiteX7" fmla="*/ 650195 w 1857201"/>
                  <a:gd name="connsiteY7" fmla="*/ 657858 h 693950"/>
                  <a:gd name="connsiteX8" fmla="*/ 420512 w 1857201"/>
                  <a:gd name="connsiteY8" fmla="*/ 579853 h 693950"/>
                  <a:gd name="connsiteX9" fmla="*/ 234165 w 1857201"/>
                  <a:gd name="connsiteY9" fmla="*/ 467178 h 693950"/>
                  <a:gd name="connsiteX10" fmla="*/ 111110 w 1857201"/>
                  <a:gd name="connsiteY10" fmla="*/ 345836 h 693950"/>
                  <a:gd name="connsiteX11" fmla="*/ 30484 w 1857201"/>
                  <a:gd name="connsiteY11" fmla="*/ 217590 h 693950"/>
                  <a:gd name="connsiteX12" fmla="*/ 5339 w 1857201"/>
                  <a:gd name="connsiteY12" fmla="*/ 104914 h 693950"/>
                  <a:gd name="connsiteX13" fmla="*/ 2767 w 1857201"/>
                  <a:gd name="connsiteY13" fmla="*/ 0 h 693950"/>
                  <a:gd name="connsiteX0" fmla="*/ 1854950 w 1855960"/>
                  <a:gd name="connsiteY0" fmla="*/ 55481 h 693950"/>
                  <a:gd name="connsiteX1" fmla="*/ 1830661 w 1855960"/>
                  <a:gd name="connsiteY1" fmla="*/ 221924 h 693950"/>
                  <a:gd name="connsiteX2" fmla="*/ 1711940 w 1855960"/>
                  <a:gd name="connsiteY2" fmla="*/ 406507 h 693950"/>
                  <a:gd name="connsiteX3" fmla="*/ 1560262 w 1855960"/>
                  <a:gd name="connsiteY3" fmla="*/ 532183 h 693950"/>
                  <a:gd name="connsiteX4" fmla="*/ 1404250 w 1855960"/>
                  <a:gd name="connsiteY4" fmla="*/ 610188 h 693950"/>
                  <a:gd name="connsiteX5" fmla="*/ 1165900 w 1855960"/>
                  <a:gd name="connsiteY5" fmla="*/ 679527 h 693950"/>
                  <a:gd name="connsiteX6" fmla="*/ 888546 w 1855960"/>
                  <a:gd name="connsiteY6" fmla="*/ 692528 h 693950"/>
                  <a:gd name="connsiteX7" fmla="*/ 650195 w 1855960"/>
                  <a:gd name="connsiteY7" fmla="*/ 657858 h 693950"/>
                  <a:gd name="connsiteX8" fmla="*/ 420512 w 1855960"/>
                  <a:gd name="connsiteY8" fmla="*/ 579853 h 693950"/>
                  <a:gd name="connsiteX9" fmla="*/ 234165 w 1855960"/>
                  <a:gd name="connsiteY9" fmla="*/ 467178 h 693950"/>
                  <a:gd name="connsiteX10" fmla="*/ 111110 w 1855960"/>
                  <a:gd name="connsiteY10" fmla="*/ 345836 h 693950"/>
                  <a:gd name="connsiteX11" fmla="*/ 30484 w 1855960"/>
                  <a:gd name="connsiteY11" fmla="*/ 217590 h 693950"/>
                  <a:gd name="connsiteX12" fmla="*/ 5339 w 1855960"/>
                  <a:gd name="connsiteY12" fmla="*/ 104914 h 693950"/>
                  <a:gd name="connsiteX13" fmla="*/ 2767 w 1855960"/>
                  <a:gd name="connsiteY13" fmla="*/ 0 h 693950"/>
                  <a:gd name="connsiteX0" fmla="*/ 1847996 w 1849987"/>
                  <a:gd name="connsiteY0" fmla="*/ 55481 h 693950"/>
                  <a:gd name="connsiteX1" fmla="*/ 1830661 w 1849987"/>
                  <a:gd name="connsiteY1" fmla="*/ 221924 h 693950"/>
                  <a:gd name="connsiteX2" fmla="*/ 1711940 w 1849987"/>
                  <a:gd name="connsiteY2" fmla="*/ 406507 h 693950"/>
                  <a:gd name="connsiteX3" fmla="*/ 1560262 w 1849987"/>
                  <a:gd name="connsiteY3" fmla="*/ 532183 h 693950"/>
                  <a:gd name="connsiteX4" fmla="*/ 1404250 w 1849987"/>
                  <a:gd name="connsiteY4" fmla="*/ 610188 h 693950"/>
                  <a:gd name="connsiteX5" fmla="*/ 1165900 w 1849987"/>
                  <a:gd name="connsiteY5" fmla="*/ 679527 h 693950"/>
                  <a:gd name="connsiteX6" fmla="*/ 888546 w 1849987"/>
                  <a:gd name="connsiteY6" fmla="*/ 692528 h 693950"/>
                  <a:gd name="connsiteX7" fmla="*/ 650195 w 1849987"/>
                  <a:gd name="connsiteY7" fmla="*/ 657858 h 693950"/>
                  <a:gd name="connsiteX8" fmla="*/ 420512 w 1849987"/>
                  <a:gd name="connsiteY8" fmla="*/ 579853 h 693950"/>
                  <a:gd name="connsiteX9" fmla="*/ 234165 w 1849987"/>
                  <a:gd name="connsiteY9" fmla="*/ 467178 h 693950"/>
                  <a:gd name="connsiteX10" fmla="*/ 111110 w 1849987"/>
                  <a:gd name="connsiteY10" fmla="*/ 345836 h 693950"/>
                  <a:gd name="connsiteX11" fmla="*/ 30484 w 1849987"/>
                  <a:gd name="connsiteY11" fmla="*/ 217590 h 693950"/>
                  <a:gd name="connsiteX12" fmla="*/ 5339 w 1849987"/>
                  <a:gd name="connsiteY12" fmla="*/ 104914 h 693950"/>
                  <a:gd name="connsiteX13" fmla="*/ 2767 w 1849987"/>
                  <a:gd name="connsiteY13" fmla="*/ 0 h 693950"/>
                  <a:gd name="connsiteX0" fmla="*/ 1854950 w 1855960"/>
                  <a:gd name="connsiteY0" fmla="*/ 62435 h 693950"/>
                  <a:gd name="connsiteX1" fmla="*/ 1830661 w 1855960"/>
                  <a:gd name="connsiteY1" fmla="*/ 221924 h 693950"/>
                  <a:gd name="connsiteX2" fmla="*/ 1711940 w 1855960"/>
                  <a:gd name="connsiteY2" fmla="*/ 406507 h 693950"/>
                  <a:gd name="connsiteX3" fmla="*/ 1560262 w 1855960"/>
                  <a:gd name="connsiteY3" fmla="*/ 532183 h 693950"/>
                  <a:gd name="connsiteX4" fmla="*/ 1404250 w 1855960"/>
                  <a:gd name="connsiteY4" fmla="*/ 610188 h 693950"/>
                  <a:gd name="connsiteX5" fmla="*/ 1165900 w 1855960"/>
                  <a:gd name="connsiteY5" fmla="*/ 679527 h 693950"/>
                  <a:gd name="connsiteX6" fmla="*/ 888546 w 1855960"/>
                  <a:gd name="connsiteY6" fmla="*/ 692528 h 693950"/>
                  <a:gd name="connsiteX7" fmla="*/ 650195 w 1855960"/>
                  <a:gd name="connsiteY7" fmla="*/ 657858 h 693950"/>
                  <a:gd name="connsiteX8" fmla="*/ 420512 w 1855960"/>
                  <a:gd name="connsiteY8" fmla="*/ 579853 h 693950"/>
                  <a:gd name="connsiteX9" fmla="*/ 234165 w 1855960"/>
                  <a:gd name="connsiteY9" fmla="*/ 467178 h 693950"/>
                  <a:gd name="connsiteX10" fmla="*/ 111110 w 1855960"/>
                  <a:gd name="connsiteY10" fmla="*/ 345836 h 693950"/>
                  <a:gd name="connsiteX11" fmla="*/ 30484 w 1855960"/>
                  <a:gd name="connsiteY11" fmla="*/ 217590 h 693950"/>
                  <a:gd name="connsiteX12" fmla="*/ 5339 w 1855960"/>
                  <a:gd name="connsiteY12" fmla="*/ 104914 h 693950"/>
                  <a:gd name="connsiteX13" fmla="*/ 2767 w 1855960"/>
                  <a:gd name="connsiteY13" fmla="*/ 0 h 693950"/>
                  <a:gd name="connsiteX0" fmla="*/ 1854950 w 1855336"/>
                  <a:gd name="connsiteY0" fmla="*/ 62435 h 693950"/>
                  <a:gd name="connsiteX1" fmla="*/ 1816753 w 1855336"/>
                  <a:gd name="connsiteY1" fmla="*/ 256692 h 693950"/>
                  <a:gd name="connsiteX2" fmla="*/ 1711940 w 1855336"/>
                  <a:gd name="connsiteY2" fmla="*/ 406507 h 693950"/>
                  <a:gd name="connsiteX3" fmla="*/ 1560262 w 1855336"/>
                  <a:gd name="connsiteY3" fmla="*/ 532183 h 693950"/>
                  <a:gd name="connsiteX4" fmla="*/ 1404250 w 1855336"/>
                  <a:gd name="connsiteY4" fmla="*/ 610188 h 693950"/>
                  <a:gd name="connsiteX5" fmla="*/ 1165900 w 1855336"/>
                  <a:gd name="connsiteY5" fmla="*/ 679527 h 693950"/>
                  <a:gd name="connsiteX6" fmla="*/ 888546 w 1855336"/>
                  <a:gd name="connsiteY6" fmla="*/ 692528 h 693950"/>
                  <a:gd name="connsiteX7" fmla="*/ 650195 w 1855336"/>
                  <a:gd name="connsiteY7" fmla="*/ 657858 h 693950"/>
                  <a:gd name="connsiteX8" fmla="*/ 420512 w 1855336"/>
                  <a:gd name="connsiteY8" fmla="*/ 579853 h 693950"/>
                  <a:gd name="connsiteX9" fmla="*/ 234165 w 1855336"/>
                  <a:gd name="connsiteY9" fmla="*/ 467178 h 693950"/>
                  <a:gd name="connsiteX10" fmla="*/ 111110 w 1855336"/>
                  <a:gd name="connsiteY10" fmla="*/ 345836 h 693950"/>
                  <a:gd name="connsiteX11" fmla="*/ 30484 w 1855336"/>
                  <a:gd name="connsiteY11" fmla="*/ 217590 h 693950"/>
                  <a:gd name="connsiteX12" fmla="*/ 5339 w 1855336"/>
                  <a:gd name="connsiteY12" fmla="*/ 104914 h 693950"/>
                  <a:gd name="connsiteX13" fmla="*/ 2767 w 1855336"/>
                  <a:gd name="connsiteY13" fmla="*/ 0 h 693950"/>
                  <a:gd name="connsiteX0" fmla="*/ 1854950 w 1855282"/>
                  <a:gd name="connsiteY0" fmla="*/ 62435 h 693950"/>
                  <a:gd name="connsiteX1" fmla="*/ 1813276 w 1855282"/>
                  <a:gd name="connsiteY1" fmla="*/ 256692 h 693950"/>
                  <a:gd name="connsiteX2" fmla="*/ 1711940 w 1855282"/>
                  <a:gd name="connsiteY2" fmla="*/ 406507 h 693950"/>
                  <a:gd name="connsiteX3" fmla="*/ 1560262 w 1855282"/>
                  <a:gd name="connsiteY3" fmla="*/ 532183 h 693950"/>
                  <a:gd name="connsiteX4" fmla="*/ 1404250 w 1855282"/>
                  <a:gd name="connsiteY4" fmla="*/ 610188 h 693950"/>
                  <a:gd name="connsiteX5" fmla="*/ 1165900 w 1855282"/>
                  <a:gd name="connsiteY5" fmla="*/ 679527 h 693950"/>
                  <a:gd name="connsiteX6" fmla="*/ 888546 w 1855282"/>
                  <a:gd name="connsiteY6" fmla="*/ 692528 h 693950"/>
                  <a:gd name="connsiteX7" fmla="*/ 650195 w 1855282"/>
                  <a:gd name="connsiteY7" fmla="*/ 657858 h 693950"/>
                  <a:gd name="connsiteX8" fmla="*/ 420512 w 1855282"/>
                  <a:gd name="connsiteY8" fmla="*/ 579853 h 693950"/>
                  <a:gd name="connsiteX9" fmla="*/ 234165 w 1855282"/>
                  <a:gd name="connsiteY9" fmla="*/ 467178 h 693950"/>
                  <a:gd name="connsiteX10" fmla="*/ 111110 w 1855282"/>
                  <a:gd name="connsiteY10" fmla="*/ 345836 h 693950"/>
                  <a:gd name="connsiteX11" fmla="*/ 30484 w 1855282"/>
                  <a:gd name="connsiteY11" fmla="*/ 217590 h 693950"/>
                  <a:gd name="connsiteX12" fmla="*/ 5339 w 1855282"/>
                  <a:gd name="connsiteY12" fmla="*/ 104914 h 693950"/>
                  <a:gd name="connsiteX13" fmla="*/ 2767 w 1855282"/>
                  <a:gd name="connsiteY13" fmla="*/ 0 h 69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5282" h="693950">
                    <a:moveTo>
                      <a:pt x="1854950" y="62435"/>
                    </a:moveTo>
                    <a:cubicBezTo>
                      <a:pt x="1858200" y="111189"/>
                      <a:pt x="1837111" y="199347"/>
                      <a:pt x="1813276" y="256692"/>
                    </a:cubicBezTo>
                    <a:cubicBezTo>
                      <a:pt x="1789441" y="314037"/>
                      <a:pt x="1754109" y="360592"/>
                      <a:pt x="1711940" y="406507"/>
                    </a:cubicBezTo>
                    <a:cubicBezTo>
                      <a:pt x="1669771" y="452422"/>
                      <a:pt x="1611544" y="498236"/>
                      <a:pt x="1560262" y="532183"/>
                    </a:cubicBezTo>
                    <a:cubicBezTo>
                      <a:pt x="1508980" y="566130"/>
                      <a:pt x="1469977" y="585631"/>
                      <a:pt x="1404250" y="610188"/>
                    </a:cubicBezTo>
                    <a:cubicBezTo>
                      <a:pt x="1338523" y="634745"/>
                      <a:pt x="1251851" y="665804"/>
                      <a:pt x="1165900" y="679527"/>
                    </a:cubicBezTo>
                    <a:cubicBezTo>
                      <a:pt x="1079949" y="693250"/>
                      <a:pt x="974497" y="696139"/>
                      <a:pt x="888546" y="692528"/>
                    </a:cubicBezTo>
                    <a:cubicBezTo>
                      <a:pt x="802595" y="688917"/>
                      <a:pt x="728201" y="676637"/>
                      <a:pt x="650195" y="657858"/>
                    </a:cubicBezTo>
                    <a:cubicBezTo>
                      <a:pt x="572189" y="639079"/>
                      <a:pt x="489850" y="611633"/>
                      <a:pt x="420512" y="579853"/>
                    </a:cubicBezTo>
                    <a:cubicBezTo>
                      <a:pt x="351174" y="548073"/>
                      <a:pt x="285732" y="506181"/>
                      <a:pt x="234165" y="467178"/>
                    </a:cubicBezTo>
                    <a:cubicBezTo>
                      <a:pt x="182598" y="428175"/>
                      <a:pt x="145057" y="387434"/>
                      <a:pt x="111110" y="345836"/>
                    </a:cubicBezTo>
                    <a:cubicBezTo>
                      <a:pt x="77163" y="304238"/>
                      <a:pt x="48112" y="257744"/>
                      <a:pt x="30484" y="217590"/>
                    </a:cubicBezTo>
                    <a:cubicBezTo>
                      <a:pt x="12856" y="177436"/>
                      <a:pt x="9958" y="141179"/>
                      <a:pt x="5339" y="104914"/>
                    </a:cubicBezTo>
                    <a:cubicBezTo>
                      <a:pt x="720" y="68649"/>
                      <a:pt x="-2607" y="67171"/>
                      <a:pt x="2767" y="0"/>
                    </a:cubicBezTo>
                  </a:path>
                </a:pathLst>
              </a:cu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</p:grpSp>
        <p:grpSp>
          <p:nvGrpSpPr>
            <p:cNvPr id="8" name="组合 43"/>
            <p:cNvGrpSpPr>
              <a:grpSpLocks/>
            </p:cNvGrpSpPr>
            <p:nvPr/>
          </p:nvGrpSpPr>
          <p:grpSpPr bwMode="auto">
            <a:xfrm>
              <a:off x="2085975" y="2001838"/>
              <a:ext cx="1046163" cy="1460500"/>
              <a:chOff x="2085975" y="2001838"/>
              <a:chExt cx="1046163" cy="1459909"/>
            </a:xfrm>
          </p:grpSpPr>
          <p:sp>
            <p:nvSpPr>
              <p:cNvPr id="61" name="任意多边形​​ 9"/>
              <p:cNvSpPr>
                <a:spLocks/>
              </p:cNvSpPr>
              <p:nvPr/>
            </p:nvSpPr>
            <p:spPr bwMode="auto">
              <a:xfrm>
                <a:off x="2316163" y="2752421"/>
                <a:ext cx="811212" cy="709326"/>
              </a:xfrm>
              <a:custGeom>
                <a:avLst/>
                <a:gdLst>
                  <a:gd name="T0" fmla="*/ 18358186 w 592229"/>
                  <a:gd name="T1" fmla="*/ 53 h 711253"/>
                  <a:gd name="T2" fmla="*/ 18703062 w 592229"/>
                  <a:gd name="T3" fmla="*/ 181160 h 711253"/>
                  <a:gd name="T4" fmla="*/ 17438543 w 592229"/>
                  <a:gd name="T5" fmla="*/ 358720 h 711253"/>
                  <a:gd name="T6" fmla="*/ 14449663 w 592229"/>
                  <a:gd name="T7" fmla="*/ 529173 h 711253"/>
                  <a:gd name="T8" fmla="*/ 10311174 w 592229"/>
                  <a:gd name="T9" fmla="*/ 649914 h 711253"/>
                  <a:gd name="T10" fmla="*/ 5827868 w 592229"/>
                  <a:gd name="T11" fmla="*/ 696079 h 711253"/>
                  <a:gd name="T12" fmla="*/ 1198 w 592229"/>
                  <a:gd name="T13" fmla="*/ 655621 h 711253"/>
                  <a:gd name="T14" fmla="*/ 5368054 w 592229"/>
                  <a:gd name="T15" fmla="*/ 603750 h 711253"/>
                  <a:gd name="T16" fmla="*/ 10541107 w 592229"/>
                  <a:gd name="T17" fmla="*/ 500766 h 711253"/>
                  <a:gd name="T18" fmla="*/ 14219762 w 592229"/>
                  <a:gd name="T19" fmla="*/ 362270 h 711253"/>
                  <a:gd name="T20" fmla="*/ 16633841 w 592229"/>
                  <a:gd name="T21" fmla="*/ 198917 h 711253"/>
                  <a:gd name="T22" fmla="*/ 18358186 w 592229"/>
                  <a:gd name="T23" fmla="*/ 53 h 7112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92229" h="711253">
                    <a:moveTo>
                      <a:pt x="579468" y="53"/>
                    </a:moveTo>
                    <a:cubicBezTo>
                      <a:pt x="590354" y="-2971"/>
                      <a:pt x="595192" y="124029"/>
                      <a:pt x="590354" y="185110"/>
                    </a:cubicBezTo>
                    <a:cubicBezTo>
                      <a:pt x="585516" y="246191"/>
                      <a:pt x="572816" y="307272"/>
                      <a:pt x="550440" y="366539"/>
                    </a:cubicBezTo>
                    <a:cubicBezTo>
                      <a:pt x="528064" y="425806"/>
                      <a:pt x="493592" y="491120"/>
                      <a:pt x="456097" y="540710"/>
                    </a:cubicBezTo>
                    <a:cubicBezTo>
                      <a:pt x="418602" y="590300"/>
                      <a:pt x="375663" y="634448"/>
                      <a:pt x="325468" y="664081"/>
                    </a:cubicBezTo>
                    <a:cubicBezTo>
                      <a:pt x="263985" y="692894"/>
                      <a:pt x="247822" y="698801"/>
                      <a:pt x="183954" y="711253"/>
                    </a:cubicBezTo>
                    <a:cubicBezTo>
                      <a:pt x="128921" y="710044"/>
                      <a:pt x="2457" y="685637"/>
                      <a:pt x="38" y="669913"/>
                    </a:cubicBezTo>
                    <a:cubicBezTo>
                      <a:pt x="-2381" y="654189"/>
                      <a:pt x="113992" y="643282"/>
                      <a:pt x="169440" y="616910"/>
                    </a:cubicBezTo>
                    <a:cubicBezTo>
                      <a:pt x="224888" y="590538"/>
                      <a:pt x="286159" y="552805"/>
                      <a:pt x="332726" y="511681"/>
                    </a:cubicBezTo>
                    <a:cubicBezTo>
                      <a:pt x="379293" y="470557"/>
                      <a:pt x="416788" y="421572"/>
                      <a:pt x="448840" y="370167"/>
                    </a:cubicBezTo>
                    <a:cubicBezTo>
                      <a:pt x="480892" y="318762"/>
                      <a:pt x="503873" y="262520"/>
                      <a:pt x="525040" y="203253"/>
                    </a:cubicBezTo>
                    <a:cubicBezTo>
                      <a:pt x="546207" y="143986"/>
                      <a:pt x="568582" y="3077"/>
                      <a:pt x="579468" y="53"/>
                    </a:cubicBezTo>
                    <a:close/>
                  </a:path>
                </a:pathLst>
              </a:custGeom>
              <a:solidFill>
                <a:srgbClr val="005DA2"/>
              </a:soli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62" name="任意多边形​​ 8"/>
              <p:cNvSpPr>
                <a:spLocks/>
              </p:cNvSpPr>
              <p:nvPr/>
            </p:nvSpPr>
            <p:spPr bwMode="auto">
              <a:xfrm>
                <a:off x="2085975" y="2208129"/>
                <a:ext cx="644525" cy="768039"/>
              </a:xfrm>
              <a:custGeom>
                <a:avLst/>
                <a:gdLst>
                  <a:gd name="T0" fmla="*/ 10524 w 642895"/>
                  <a:gd name="T1" fmla="*/ 28 h 768211"/>
                  <a:gd name="T2" fmla="*/ 22365 w 642895"/>
                  <a:gd name="T3" fmla="*/ 208585 h 768211"/>
                  <a:gd name="T4" fmla="*/ 96305 w 642895"/>
                  <a:gd name="T5" fmla="*/ 309779 h 768211"/>
                  <a:gd name="T6" fmla="*/ 244185 w 642895"/>
                  <a:gd name="T7" fmla="*/ 392907 h 768211"/>
                  <a:gd name="T8" fmla="*/ 377278 w 642895"/>
                  <a:gd name="T9" fmla="*/ 454350 h 768211"/>
                  <a:gd name="T10" fmla="*/ 473399 w 642895"/>
                  <a:gd name="T11" fmla="*/ 519404 h 768211"/>
                  <a:gd name="T12" fmla="*/ 569522 w 642895"/>
                  <a:gd name="T13" fmla="*/ 624216 h 768211"/>
                  <a:gd name="T14" fmla="*/ 639765 w 642895"/>
                  <a:gd name="T15" fmla="*/ 765169 h 768211"/>
                  <a:gd name="T16" fmla="*/ 654553 w 642895"/>
                  <a:gd name="T17" fmla="*/ 678429 h 768211"/>
                  <a:gd name="T18" fmla="*/ 621280 w 642895"/>
                  <a:gd name="T19" fmla="*/ 523018 h 768211"/>
                  <a:gd name="T20" fmla="*/ 514067 w 642895"/>
                  <a:gd name="T21" fmla="*/ 371223 h 768211"/>
                  <a:gd name="T22" fmla="*/ 340310 w 642895"/>
                  <a:gd name="T23" fmla="*/ 262795 h 768211"/>
                  <a:gd name="T24" fmla="*/ 162851 w 642895"/>
                  <a:gd name="T25" fmla="*/ 194127 h 768211"/>
                  <a:gd name="T26" fmla="*/ 10524 w 642895"/>
                  <a:gd name="T27" fmla="*/ 28 h 7682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42895" h="768211">
                    <a:moveTo>
                      <a:pt x="10326" y="28"/>
                    </a:moveTo>
                    <a:cubicBezTo>
                      <a:pt x="-12655" y="2447"/>
                      <a:pt x="7917" y="157580"/>
                      <a:pt x="21950" y="209411"/>
                    </a:cubicBezTo>
                    <a:cubicBezTo>
                      <a:pt x="35983" y="261242"/>
                      <a:pt x="58236" y="280168"/>
                      <a:pt x="94522" y="311011"/>
                    </a:cubicBezTo>
                    <a:cubicBezTo>
                      <a:pt x="130808" y="341854"/>
                      <a:pt x="193703" y="370279"/>
                      <a:pt x="239665" y="394469"/>
                    </a:cubicBezTo>
                    <a:cubicBezTo>
                      <a:pt x="285627" y="418659"/>
                      <a:pt x="332798" y="434987"/>
                      <a:pt x="370293" y="456154"/>
                    </a:cubicBezTo>
                    <a:cubicBezTo>
                      <a:pt x="407788" y="477321"/>
                      <a:pt x="433188" y="493045"/>
                      <a:pt x="464636" y="521469"/>
                    </a:cubicBezTo>
                    <a:cubicBezTo>
                      <a:pt x="496084" y="549893"/>
                      <a:pt x="531765" y="585573"/>
                      <a:pt x="558979" y="626697"/>
                    </a:cubicBezTo>
                    <a:cubicBezTo>
                      <a:pt x="586193" y="667821"/>
                      <a:pt x="607057" y="718016"/>
                      <a:pt x="627922" y="768211"/>
                    </a:cubicBezTo>
                    <a:cubicBezTo>
                      <a:pt x="632760" y="739183"/>
                      <a:pt x="645460" y="721645"/>
                      <a:pt x="642436" y="681126"/>
                    </a:cubicBezTo>
                    <a:cubicBezTo>
                      <a:pt x="639412" y="640607"/>
                      <a:pt x="632760" y="576502"/>
                      <a:pt x="609779" y="525097"/>
                    </a:cubicBezTo>
                    <a:cubicBezTo>
                      <a:pt x="586798" y="473692"/>
                      <a:pt x="550512" y="416240"/>
                      <a:pt x="504550" y="372697"/>
                    </a:cubicBezTo>
                    <a:cubicBezTo>
                      <a:pt x="458588" y="329154"/>
                      <a:pt x="391459" y="293473"/>
                      <a:pt x="334007" y="263840"/>
                    </a:cubicBezTo>
                    <a:cubicBezTo>
                      <a:pt x="276555" y="234207"/>
                      <a:pt x="213783" y="238866"/>
                      <a:pt x="159836" y="194897"/>
                    </a:cubicBezTo>
                    <a:cubicBezTo>
                      <a:pt x="105889" y="150928"/>
                      <a:pt x="33307" y="-2391"/>
                      <a:pt x="10326" y="2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0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63" name="任意多边形​​ 3"/>
              <p:cNvSpPr>
                <a:spLocks/>
              </p:cNvSpPr>
              <p:nvPr/>
            </p:nvSpPr>
            <p:spPr bwMode="auto">
              <a:xfrm>
                <a:off x="2085975" y="2001838"/>
                <a:ext cx="1046163" cy="1453562"/>
              </a:xfrm>
              <a:custGeom>
                <a:avLst/>
                <a:gdLst>
                  <a:gd name="T0" fmla="*/ 199160 w 1046475"/>
                  <a:gd name="T1" fmla="*/ 16860 h 1453719"/>
                  <a:gd name="T2" fmla="*/ 90660 w 1046475"/>
                  <a:gd name="T3" fmla="*/ 75104 h 1453719"/>
                  <a:gd name="T4" fmla="*/ 21937 w 1046475"/>
                  <a:gd name="T5" fmla="*/ 155196 h 1453719"/>
                  <a:gd name="T6" fmla="*/ 242 w 1046475"/>
                  <a:gd name="T7" fmla="*/ 235289 h 1453719"/>
                  <a:gd name="T8" fmla="*/ 32790 w 1046475"/>
                  <a:gd name="T9" fmla="*/ 326297 h 1453719"/>
                  <a:gd name="T10" fmla="*/ 141295 w 1046475"/>
                  <a:gd name="T11" fmla="*/ 410022 h 1453719"/>
                  <a:gd name="T12" fmla="*/ 289577 w 1046475"/>
                  <a:gd name="T13" fmla="*/ 475556 h 1453719"/>
                  <a:gd name="T14" fmla="*/ 427011 w 1046475"/>
                  <a:gd name="T15" fmla="*/ 548359 h 1453719"/>
                  <a:gd name="T16" fmla="*/ 557212 w 1046475"/>
                  <a:gd name="T17" fmla="*/ 679416 h 1453719"/>
                  <a:gd name="T18" fmla="*/ 618693 w 1046475"/>
                  <a:gd name="T19" fmla="*/ 828673 h 1453719"/>
                  <a:gd name="T20" fmla="*/ 611461 w 1046475"/>
                  <a:gd name="T21" fmla="*/ 970650 h 1453719"/>
                  <a:gd name="T22" fmla="*/ 542746 w 1046475"/>
                  <a:gd name="T23" fmla="*/ 1123548 h 1453719"/>
                  <a:gd name="T24" fmla="*/ 405311 w 1046475"/>
                  <a:gd name="T25" fmla="*/ 1301929 h 1453719"/>
                  <a:gd name="T26" fmla="*/ 210007 w 1046475"/>
                  <a:gd name="T27" fmla="*/ 1429344 h 1453719"/>
                  <a:gd name="T28" fmla="*/ 376379 w 1046475"/>
                  <a:gd name="T29" fmla="*/ 1458467 h 1453719"/>
                  <a:gd name="T30" fmla="*/ 524659 w 1046475"/>
                  <a:gd name="T31" fmla="*/ 1443906 h 1453719"/>
                  <a:gd name="T32" fmla="*/ 669328 w 1046475"/>
                  <a:gd name="T33" fmla="*/ 1385658 h 1453719"/>
                  <a:gd name="T34" fmla="*/ 813998 w 1046475"/>
                  <a:gd name="T35" fmla="*/ 1280086 h 1453719"/>
                  <a:gd name="T36" fmla="*/ 936963 w 1046475"/>
                  <a:gd name="T37" fmla="*/ 1123548 h 1453719"/>
                  <a:gd name="T38" fmla="*/ 1009298 w 1046475"/>
                  <a:gd name="T39" fmla="*/ 959729 h 1453719"/>
                  <a:gd name="T40" fmla="*/ 1041848 w 1046475"/>
                  <a:gd name="T41" fmla="*/ 795910 h 1453719"/>
                  <a:gd name="T42" fmla="*/ 1030998 w 1046475"/>
                  <a:gd name="T43" fmla="*/ 613890 h 1453719"/>
                  <a:gd name="T44" fmla="*/ 983981 w 1046475"/>
                  <a:gd name="T45" fmla="*/ 446428 h 1453719"/>
                  <a:gd name="T46" fmla="*/ 864631 w 1046475"/>
                  <a:gd name="T47" fmla="*/ 242568 h 1453719"/>
                  <a:gd name="T48" fmla="*/ 687414 w 1046475"/>
                  <a:gd name="T49" fmla="*/ 104231 h 1453719"/>
                  <a:gd name="T50" fmla="*/ 495729 w 1046475"/>
                  <a:gd name="T51" fmla="*/ 24139 h 1453719"/>
                  <a:gd name="T52" fmla="*/ 358294 w 1046475"/>
                  <a:gd name="T53" fmla="*/ 2301 h 1453719"/>
                  <a:gd name="T54" fmla="*/ 282347 w 1046475"/>
                  <a:gd name="T55" fmla="*/ 2301 h 1453719"/>
                  <a:gd name="T56" fmla="*/ 199160 w 1046475"/>
                  <a:gd name="T57" fmla="*/ 16860 h 145371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046475" h="1453719">
                    <a:moveTo>
                      <a:pt x="199814" y="16805"/>
                    </a:moveTo>
                    <a:cubicBezTo>
                      <a:pt x="160202" y="34343"/>
                      <a:pt x="120590" y="51881"/>
                      <a:pt x="90957" y="74862"/>
                    </a:cubicBezTo>
                    <a:cubicBezTo>
                      <a:pt x="61324" y="97843"/>
                      <a:pt x="37133" y="128081"/>
                      <a:pt x="22014" y="154690"/>
                    </a:cubicBezTo>
                    <a:cubicBezTo>
                      <a:pt x="6895" y="181300"/>
                      <a:pt x="-1572" y="206095"/>
                      <a:pt x="242" y="234519"/>
                    </a:cubicBezTo>
                    <a:cubicBezTo>
                      <a:pt x="2056" y="262943"/>
                      <a:pt x="9314" y="296205"/>
                      <a:pt x="32900" y="325233"/>
                    </a:cubicBezTo>
                    <a:cubicBezTo>
                      <a:pt x="56486" y="354261"/>
                      <a:pt x="98819" y="383895"/>
                      <a:pt x="141757" y="408690"/>
                    </a:cubicBezTo>
                    <a:cubicBezTo>
                      <a:pt x="184695" y="433485"/>
                      <a:pt x="242752" y="451024"/>
                      <a:pt x="290528" y="474005"/>
                    </a:cubicBezTo>
                    <a:cubicBezTo>
                      <a:pt x="338304" y="496986"/>
                      <a:pt x="383662" y="512709"/>
                      <a:pt x="428414" y="546576"/>
                    </a:cubicBezTo>
                    <a:cubicBezTo>
                      <a:pt x="473166" y="580443"/>
                      <a:pt x="526990" y="630638"/>
                      <a:pt x="559042" y="677205"/>
                    </a:cubicBezTo>
                    <a:cubicBezTo>
                      <a:pt x="591094" y="723772"/>
                      <a:pt x="611657" y="777595"/>
                      <a:pt x="620728" y="825976"/>
                    </a:cubicBezTo>
                    <a:cubicBezTo>
                      <a:pt x="629799" y="874357"/>
                      <a:pt x="626171" y="918504"/>
                      <a:pt x="613471" y="967490"/>
                    </a:cubicBezTo>
                    <a:cubicBezTo>
                      <a:pt x="600771" y="1016476"/>
                      <a:pt x="578999" y="1064857"/>
                      <a:pt x="544528" y="1119890"/>
                    </a:cubicBezTo>
                    <a:cubicBezTo>
                      <a:pt x="510057" y="1174923"/>
                      <a:pt x="462280" y="1246890"/>
                      <a:pt x="406642" y="1297690"/>
                    </a:cubicBezTo>
                    <a:cubicBezTo>
                      <a:pt x="351004" y="1348490"/>
                      <a:pt x="256057" y="1408361"/>
                      <a:pt x="210700" y="1424690"/>
                    </a:cubicBezTo>
                    <a:cubicBezTo>
                      <a:pt x="266338" y="1434366"/>
                      <a:pt x="325000" y="1451300"/>
                      <a:pt x="377614" y="1453719"/>
                    </a:cubicBezTo>
                    <a:cubicBezTo>
                      <a:pt x="430228" y="1456138"/>
                      <a:pt x="477399" y="1451300"/>
                      <a:pt x="526385" y="1439205"/>
                    </a:cubicBezTo>
                    <a:cubicBezTo>
                      <a:pt x="575371" y="1427110"/>
                      <a:pt x="623147" y="1408361"/>
                      <a:pt x="671528" y="1381147"/>
                    </a:cubicBezTo>
                    <a:cubicBezTo>
                      <a:pt x="719909" y="1353933"/>
                      <a:pt x="771919" y="1319462"/>
                      <a:pt x="816671" y="1275919"/>
                    </a:cubicBezTo>
                    <a:cubicBezTo>
                      <a:pt x="861423" y="1232376"/>
                      <a:pt x="907385" y="1173109"/>
                      <a:pt x="940042" y="1119890"/>
                    </a:cubicBezTo>
                    <a:cubicBezTo>
                      <a:pt x="972699" y="1066671"/>
                      <a:pt x="995076" y="1011034"/>
                      <a:pt x="1012614" y="956605"/>
                    </a:cubicBezTo>
                    <a:cubicBezTo>
                      <a:pt x="1030152" y="902177"/>
                      <a:pt x="1041643" y="850771"/>
                      <a:pt x="1045271" y="793319"/>
                    </a:cubicBezTo>
                    <a:cubicBezTo>
                      <a:pt x="1048899" y="735867"/>
                      <a:pt x="1044061" y="669947"/>
                      <a:pt x="1034385" y="611890"/>
                    </a:cubicBezTo>
                    <a:cubicBezTo>
                      <a:pt x="1024709" y="553833"/>
                      <a:pt x="1015033" y="506662"/>
                      <a:pt x="987214" y="444976"/>
                    </a:cubicBezTo>
                    <a:cubicBezTo>
                      <a:pt x="959395" y="383290"/>
                      <a:pt x="917062" y="298624"/>
                      <a:pt x="867471" y="241776"/>
                    </a:cubicBezTo>
                    <a:cubicBezTo>
                      <a:pt x="817881" y="184928"/>
                      <a:pt x="751357" y="140176"/>
                      <a:pt x="689671" y="103890"/>
                    </a:cubicBezTo>
                    <a:cubicBezTo>
                      <a:pt x="627985" y="67604"/>
                      <a:pt x="552390" y="40995"/>
                      <a:pt x="497357" y="24062"/>
                    </a:cubicBezTo>
                    <a:cubicBezTo>
                      <a:pt x="442324" y="7129"/>
                      <a:pt x="395152" y="5919"/>
                      <a:pt x="359471" y="2290"/>
                    </a:cubicBezTo>
                    <a:cubicBezTo>
                      <a:pt x="323790" y="-1339"/>
                      <a:pt x="309276" y="-129"/>
                      <a:pt x="283271" y="2290"/>
                    </a:cubicBezTo>
                    <a:lnTo>
                      <a:pt x="199814" y="16805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79DCFF"/>
                  </a:gs>
                  <a:gs pos="100000">
                    <a:srgbClr val="00B0F0"/>
                  </a:gs>
                </a:gsLst>
                <a:lin ang="13800000"/>
              </a:gradFill>
              <a:ln>
                <a:noFill/>
              </a:ln>
              <a:extLst>
                <a:ext uri="{91240B29-F687-4F45-9708-019B960494DF}"/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64" name="任意多边形​​ 1"/>
              <p:cNvSpPr/>
              <p:nvPr/>
            </p:nvSpPr>
            <p:spPr>
              <a:xfrm>
                <a:off x="2558684" y="2025747"/>
                <a:ext cx="569087" cy="1232153"/>
              </a:xfrm>
              <a:custGeom>
                <a:avLst/>
                <a:gdLst>
                  <a:gd name="connsiteX0" fmla="*/ 17 w 569167"/>
                  <a:gd name="connsiteY0" fmla="*/ 1230 h 1232153"/>
                  <a:gd name="connsiteX1" fmla="*/ 195960 w 569167"/>
                  <a:gd name="connsiteY1" fmla="*/ 71568 h 1232153"/>
                  <a:gd name="connsiteX2" fmla="*/ 386878 w 569167"/>
                  <a:gd name="connsiteY2" fmla="*/ 212245 h 1232153"/>
                  <a:gd name="connsiteX3" fmla="*/ 492386 w 569167"/>
                  <a:gd name="connsiteY3" fmla="*/ 383067 h 1232153"/>
                  <a:gd name="connsiteX4" fmla="*/ 547652 w 569167"/>
                  <a:gd name="connsiteY4" fmla="*/ 568962 h 1232153"/>
                  <a:gd name="connsiteX5" fmla="*/ 567749 w 569167"/>
                  <a:gd name="connsiteY5" fmla="*/ 795049 h 1232153"/>
                  <a:gd name="connsiteX6" fmla="*/ 512483 w 569167"/>
                  <a:gd name="connsiteY6" fmla="*/ 1016113 h 1232153"/>
                  <a:gd name="connsiteX7" fmla="*/ 361757 w 569167"/>
                  <a:gd name="connsiteY7" fmla="*/ 1232153 h 1232153"/>
                  <a:gd name="connsiteX8" fmla="*/ 467265 w 569167"/>
                  <a:gd name="connsiteY8" fmla="*/ 960847 h 1232153"/>
                  <a:gd name="connsiteX9" fmla="*/ 477313 w 569167"/>
                  <a:gd name="connsiteY9" fmla="*/ 649348 h 1232153"/>
                  <a:gd name="connsiteX10" fmla="*/ 401951 w 569167"/>
                  <a:gd name="connsiteY10" fmla="*/ 357946 h 1232153"/>
                  <a:gd name="connsiteX11" fmla="*/ 185911 w 569167"/>
                  <a:gd name="connsiteY11" fmla="*/ 126834 h 1232153"/>
                  <a:gd name="connsiteX12" fmla="*/ 17 w 569167"/>
                  <a:gd name="connsiteY12" fmla="*/ 1230 h 1232153"/>
                  <a:gd name="connsiteX0" fmla="*/ 17 w 569087"/>
                  <a:gd name="connsiteY0" fmla="*/ 1230 h 1232153"/>
                  <a:gd name="connsiteX1" fmla="*/ 195960 w 569087"/>
                  <a:gd name="connsiteY1" fmla="*/ 71568 h 1232153"/>
                  <a:gd name="connsiteX2" fmla="*/ 386878 w 569087"/>
                  <a:gd name="connsiteY2" fmla="*/ 212245 h 1232153"/>
                  <a:gd name="connsiteX3" fmla="*/ 499643 w 569087"/>
                  <a:gd name="connsiteY3" fmla="*/ 383067 h 1232153"/>
                  <a:gd name="connsiteX4" fmla="*/ 547652 w 569087"/>
                  <a:gd name="connsiteY4" fmla="*/ 568962 h 1232153"/>
                  <a:gd name="connsiteX5" fmla="*/ 567749 w 569087"/>
                  <a:gd name="connsiteY5" fmla="*/ 795049 h 1232153"/>
                  <a:gd name="connsiteX6" fmla="*/ 512483 w 569087"/>
                  <a:gd name="connsiteY6" fmla="*/ 1016113 h 1232153"/>
                  <a:gd name="connsiteX7" fmla="*/ 361757 w 569087"/>
                  <a:gd name="connsiteY7" fmla="*/ 1232153 h 1232153"/>
                  <a:gd name="connsiteX8" fmla="*/ 467265 w 569087"/>
                  <a:gd name="connsiteY8" fmla="*/ 960847 h 1232153"/>
                  <a:gd name="connsiteX9" fmla="*/ 477313 w 569087"/>
                  <a:gd name="connsiteY9" fmla="*/ 649348 h 1232153"/>
                  <a:gd name="connsiteX10" fmla="*/ 401951 w 569087"/>
                  <a:gd name="connsiteY10" fmla="*/ 357946 h 1232153"/>
                  <a:gd name="connsiteX11" fmla="*/ 185911 w 569087"/>
                  <a:gd name="connsiteY11" fmla="*/ 126834 h 1232153"/>
                  <a:gd name="connsiteX12" fmla="*/ 17 w 569087"/>
                  <a:gd name="connsiteY12" fmla="*/ 1230 h 1232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9087" h="1232153">
                    <a:moveTo>
                      <a:pt x="17" y="1230"/>
                    </a:moveTo>
                    <a:cubicBezTo>
                      <a:pt x="1692" y="-7981"/>
                      <a:pt x="131483" y="36399"/>
                      <a:pt x="195960" y="71568"/>
                    </a:cubicBezTo>
                    <a:cubicBezTo>
                      <a:pt x="260437" y="106737"/>
                      <a:pt x="336264" y="160329"/>
                      <a:pt x="386878" y="212245"/>
                    </a:cubicBezTo>
                    <a:cubicBezTo>
                      <a:pt x="437492" y="264161"/>
                      <a:pt x="472847" y="323614"/>
                      <a:pt x="499643" y="383067"/>
                    </a:cubicBezTo>
                    <a:cubicBezTo>
                      <a:pt x="526439" y="442520"/>
                      <a:pt x="536301" y="500298"/>
                      <a:pt x="547652" y="568962"/>
                    </a:cubicBezTo>
                    <a:cubicBezTo>
                      <a:pt x="559003" y="637626"/>
                      <a:pt x="573610" y="720524"/>
                      <a:pt x="567749" y="795049"/>
                    </a:cubicBezTo>
                    <a:cubicBezTo>
                      <a:pt x="561888" y="869574"/>
                      <a:pt x="546815" y="943262"/>
                      <a:pt x="512483" y="1016113"/>
                    </a:cubicBezTo>
                    <a:cubicBezTo>
                      <a:pt x="478151" y="1088964"/>
                      <a:pt x="411999" y="1181074"/>
                      <a:pt x="361757" y="1232153"/>
                    </a:cubicBezTo>
                    <a:cubicBezTo>
                      <a:pt x="396926" y="1141718"/>
                      <a:pt x="448006" y="1057981"/>
                      <a:pt x="467265" y="960847"/>
                    </a:cubicBezTo>
                    <a:cubicBezTo>
                      <a:pt x="486524" y="863713"/>
                      <a:pt x="488199" y="749832"/>
                      <a:pt x="477313" y="649348"/>
                    </a:cubicBezTo>
                    <a:cubicBezTo>
                      <a:pt x="466427" y="548865"/>
                      <a:pt x="450518" y="445032"/>
                      <a:pt x="401951" y="357946"/>
                    </a:cubicBezTo>
                    <a:cubicBezTo>
                      <a:pt x="353384" y="270860"/>
                      <a:pt x="252063" y="185449"/>
                      <a:pt x="185911" y="126834"/>
                    </a:cubicBezTo>
                    <a:cubicBezTo>
                      <a:pt x="119759" y="68219"/>
                      <a:pt x="-1658" y="10441"/>
                      <a:pt x="17" y="1230"/>
                    </a:cubicBezTo>
                    <a:close/>
                  </a:path>
                </a:pathLst>
              </a:custGeom>
              <a:solidFill>
                <a:sysClr val="window" lastClr="FFFFFF">
                  <a:alpha val="9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  <p:sp>
            <p:nvSpPr>
              <p:cNvPr id="65" name="任意多边形​​ 11"/>
              <p:cNvSpPr/>
              <p:nvPr/>
            </p:nvSpPr>
            <p:spPr>
              <a:xfrm>
                <a:off x="2087563" y="2214477"/>
                <a:ext cx="623887" cy="1204424"/>
              </a:xfrm>
              <a:custGeom>
                <a:avLst/>
                <a:gdLst>
                  <a:gd name="connsiteX0" fmla="*/ 0 w 626347"/>
                  <a:gd name="connsiteY0" fmla="*/ 0 h 1188026"/>
                  <a:gd name="connsiteX1" fmla="*/ 30145 w 626347"/>
                  <a:gd name="connsiteY1" fmla="*/ 105508 h 1188026"/>
                  <a:gd name="connsiteX2" fmla="*/ 130629 w 626347"/>
                  <a:gd name="connsiteY2" fmla="*/ 170822 h 1188026"/>
                  <a:gd name="connsiteX3" fmla="*/ 311499 w 626347"/>
                  <a:gd name="connsiteY3" fmla="*/ 251209 h 1188026"/>
                  <a:gd name="connsiteX4" fmla="*/ 427055 w 626347"/>
                  <a:gd name="connsiteY4" fmla="*/ 316523 h 1188026"/>
                  <a:gd name="connsiteX5" fmla="*/ 542611 w 626347"/>
                  <a:gd name="connsiteY5" fmla="*/ 417007 h 1188026"/>
                  <a:gd name="connsiteX6" fmla="*/ 612949 w 626347"/>
                  <a:gd name="connsiteY6" fmla="*/ 557684 h 1188026"/>
                  <a:gd name="connsiteX7" fmla="*/ 622998 w 626347"/>
                  <a:gd name="connsiteY7" fmla="*/ 703385 h 1188026"/>
                  <a:gd name="connsiteX8" fmla="*/ 572756 w 626347"/>
                  <a:gd name="connsiteY8" fmla="*/ 859134 h 1188026"/>
                  <a:gd name="connsiteX9" fmla="*/ 447152 w 626347"/>
                  <a:gd name="connsiteY9" fmla="*/ 1029956 h 1188026"/>
                  <a:gd name="connsiteX10" fmla="*/ 301451 w 626347"/>
                  <a:gd name="connsiteY10" fmla="*/ 1145512 h 1188026"/>
                  <a:gd name="connsiteX11" fmla="*/ 221064 w 626347"/>
                  <a:gd name="connsiteY11" fmla="*/ 1185706 h 1188026"/>
                  <a:gd name="connsiteX0" fmla="*/ 0 w 626830"/>
                  <a:gd name="connsiteY0" fmla="*/ 0 h 1188026"/>
                  <a:gd name="connsiteX1" fmla="*/ 30145 w 626830"/>
                  <a:gd name="connsiteY1" fmla="*/ 105508 h 1188026"/>
                  <a:gd name="connsiteX2" fmla="*/ 130629 w 626830"/>
                  <a:gd name="connsiteY2" fmla="*/ 170822 h 1188026"/>
                  <a:gd name="connsiteX3" fmla="*/ 311499 w 626830"/>
                  <a:gd name="connsiteY3" fmla="*/ 251209 h 1188026"/>
                  <a:gd name="connsiteX4" fmla="*/ 427055 w 626830"/>
                  <a:gd name="connsiteY4" fmla="*/ 316523 h 1188026"/>
                  <a:gd name="connsiteX5" fmla="*/ 542611 w 626830"/>
                  <a:gd name="connsiteY5" fmla="*/ 417007 h 1188026"/>
                  <a:gd name="connsiteX6" fmla="*/ 612949 w 626830"/>
                  <a:gd name="connsiteY6" fmla="*/ 557684 h 1188026"/>
                  <a:gd name="connsiteX7" fmla="*/ 622998 w 626830"/>
                  <a:gd name="connsiteY7" fmla="*/ 703385 h 1188026"/>
                  <a:gd name="connsiteX8" fmla="*/ 566225 w 626830"/>
                  <a:gd name="connsiteY8" fmla="*/ 859134 h 1188026"/>
                  <a:gd name="connsiteX9" fmla="*/ 447152 w 626830"/>
                  <a:gd name="connsiteY9" fmla="*/ 1029956 h 1188026"/>
                  <a:gd name="connsiteX10" fmla="*/ 301451 w 626830"/>
                  <a:gd name="connsiteY10" fmla="*/ 1145512 h 1188026"/>
                  <a:gd name="connsiteX11" fmla="*/ 221064 w 626830"/>
                  <a:gd name="connsiteY11" fmla="*/ 1185706 h 1188026"/>
                  <a:gd name="connsiteX0" fmla="*/ 0 w 626830"/>
                  <a:gd name="connsiteY0" fmla="*/ 0 h 1188026"/>
                  <a:gd name="connsiteX1" fmla="*/ 36677 w 626830"/>
                  <a:gd name="connsiteY1" fmla="*/ 95711 h 1188026"/>
                  <a:gd name="connsiteX2" fmla="*/ 130629 w 626830"/>
                  <a:gd name="connsiteY2" fmla="*/ 170822 h 1188026"/>
                  <a:gd name="connsiteX3" fmla="*/ 311499 w 626830"/>
                  <a:gd name="connsiteY3" fmla="*/ 251209 h 1188026"/>
                  <a:gd name="connsiteX4" fmla="*/ 427055 w 626830"/>
                  <a:gd name="connsiteY4" fmla="*/ 316523 h 1188026"/>
                  <a:gd name="connsiteX5" fmla="*/ 542611 w 626830"/>
                  <a:gd name="connsiteY5" fmla="*/ 417007 h 1188026"/>
                  <a:gd name="connsiteX6" fmla="*/ 612949 w 626830"/>
                  <a:gd name="connsiteY6" fmla="*/ 557684 h 1188026"/>
                  <a:gd name="connsiteX7" fmla="*/ 622998 w 626830"/>
                  <a:gd name="connsiteY7" fmla="*/ 703385 h 1188026"/>
                  <a:gd name="connsiteX8" fmla="*/ 566225 w 626830"/>
                  <a:gd name="connsiteY8" fmla="*/ 859134 h 1188026"/>
                  <a:gd name="connsiteX9" fmla="*/ 447152 w 626830"/>
                  <a:gd name="connsiteY9" fmla="*/ 1029956 h 1188026"/>
                  <a:gd name="connsiteX10" fmla="*/ 301451 w 626830"/>
                  <a:gd name="connsiteY10" fmla="*/ 1145512 h 1188026"/>
                  <a:gd name="connsiteX11" fmla="*/ 221064 w 626830"/>
                  <a:gd name="connsiteY11" fmla="*/ 1185706 h 1188026"/>
                  <a:gd name="connsiteX0" fmla="*/ 0 w 623564"/>
                  <a:gd name="connsiteY0" fmla="*/ 0 h 1204355"/>
                  <a:gd name="connsiteX1" fmla="*/ 33411 w 623564"/>
                  <a:gd name="connsiteY1" fmla="*/ 112040 h 1204355"/>
                  <a:gd name="connsiteX2" fmla="*/ 127363 w 623564"/>
                  <a:gd name="connsiteY2" fmla="*/ 187151 h 1204355"/>
                  <a:gd name="connsiteX3" fmla="*/ 308233 w 623564"/>
                  <a:gd name="connsiteY3" fmla="*/ 267538 h 1204355"/>
                  <a:gd name="connsiteX4" fmla="*/ 423789 w 623564"/>
                  <a:gd name="connsiteY4" fmla="*/ 332852 h 1204355"/>
                  <a:gd name="connsiteX5" fmla="*/ 539345 w 623564"/>
                  <a:gd name="connsiteY5" fmla="*/ 433336 h 1204355"/>
                  <a:gd name="connsiteX6" fmla="*/ 609683 w 623564"/>
                  <a:gd name="connsiteY6" fmla="*/ 574013 h 1204355"/>
                  <a:gd name="connsiteX7" fmla="*/ 619732 w 623564"/>
                  <a:gd name="connsiteY7" fmla="*/ 719714 h 1204355"/>
                  <a:gd name="connsiteX8" fmla="*/ 562959 w 623564"/>
                  <a:gd name="connsiteY8" fmla="*/ 875463 h 1204355"/>
                  <a:gd name="connsiteX9" fmla="*/ 443886 w 623564"/>
                  <a:gd name="connsiteY9" fmla="*/ 1046285 h 1204355"/>
                  <a:gd name="connsiteX10" fmla="*/ 298185 w 623564"/>
                  <a:gd name="connsiteY10" fmla="*/ 1161841 h 1204355"/>
                  <a:gd name="connsiteX11" fmla="*/ 217798 w 623564"/>
                  <a:gd name="connsiteY11" fmla="*/ 1202035 h 120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23564" h="1204355">
                    <a:moveTo>
                      <a:pt x="0" y="0"/>
                    </a:moveTo>
                    <a:cubicBezTo>
                      <a:pt x="4186" y="38519"/>
                      <a:pt x="12184" y="80848"/>
                      <a:pt x="33411" y="112040"/>
                    </a:cubicBezTo>
                    <a:cubicBezTo>
                      <a:pt x="54638" y="143232"/>
                      <a:pt x="81559" y="161235"/>
                      <a:pt x="127363" y="187151"/>
                    </a:cubicBezTo>
                    <a:cubicBezTo>
                      <a:pt x="173167" y="213067"/>
                      <a:pt x="258829" y="243255"/>
                      <a:pt x="308233" y="267538"/>
                    </a:cubicBezTo>
                    <a:cubicBezTo>
                      <a:pt x="357637" y="291821"/>
                      <a:pt x="385270" y="305219"/>
                      <a:pt x="423789" y="332852"/>
                    </a:cubicBezTo>
                    <a:cubicBezTo>
                      <a:pt x="462308" y="360485"/>
                      <a:pt x="508363" y="393143"/>
                      <a:pt x="539345" y="433336"/>
                    </a:cubicBezTo>
                    <a:cubicBezTo>
                      <a:pt x="570327" y="473530"/>
                      <a:pt x="596285" y="526283"/>
                      <a:pt x="609683" y="574013"/>
                    </a:cubicBezTo>
                    <a:cubicBezTo>
                      <a:pt x="623081" y="621743"/>
                      <a:pt x="627519" y="669472"/>
                      <a:pt x="619732" y="719714"/>
                    </a:cubicBezTo>
                    <a:cubicBezTo>
                      <a:pt x="611945" y="769956"/>
                      <a:pt x="592267" y="821035"/>
                      <a:pt x="562959" y="875463"/>
                    </a:cubicBezTo>
                    <a:cubicBezTo>
                      <a:pt x="533651" y="929891"/>
                      <a:pt x="488015" y="998555"/>
                      <a:pt x="443886" y="1046285"/>
                    </a:cubicBezTo>
                    <a:cubicBezTo>
                      <a:pt x="399757" y="1094015"/>
                      <a:pt x="335866" y="1135883"/>
                      <a:pt x="298185" y="1161841"/>
                    </a:cubicBezTo>
                    <a:cubicBezTo>
                      <a:pt x="260504" y="1187799"/>
                      <a:pt x="222822" y="1212083"/>
                      <a:pt x="217798" y="1202035"/>
                    </a:cubicBezTo>
                  </a:path>
                </a:pathLst>
              </a:cu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</p:grpSp>
        <p:grpSp>
          <p:nvGrpSpPr>
            <p:cNvPr id="9" name="组合 27"/>
            <p:cNvGrpSpPr>
              <a:grpSpLocks/>
            </p:cNvGrpSpPr>
            <p:nvPr/>
          </p:nvGrpSpPr>
          <p:grpSpPr bwMode="auto">
            <a:xfrm>
              <a:off x="1844675" y="3448050"/>
              <a:ext cx="1525588" cy="1611313"/>
              <a:chOff x="1844160" y="3448050"/>
              <a:chExt cx="1525950" cy="1611593"/>
            </a:xfrm>
          </p:grpSpPr>
          <p:sp>
            <p:nvSpPr>
              <p:cNvPr id="58" name="任意多边形​​ 34"/>
              <p:cNvSpPr/>
              <p:nvPr/>
            </p:nvSpPr>
            <p:spPr>
              <a:xfrm>
                <a:off x="1848573" y="4104240"/>
                <a:ext cx="1507141" cy="955403"/>
              </a:xfrm>
              <a:custGeom>
                <a:avLst/>
                <a:gdLst/>
                <a:ahLst/>
                <a:cxnLst/>
                <a:rect l="l" t="t" r="r" b="b"/>
                <a:pathLst>
                  <a:path w="1507141" h="955403">
                    <a:moveTo>
                      <a:pt x="324" y="512"/>
                    </a:moveTo>
                    <a:cubicBezTo>
                      <a:pt x="2836" y="-7862"/>
                      <a:pt x="22095" y="88434"/>
                      <a:pt x="35493" y="136164"/>
                    </a:cubicBezTo>
                    <a:cubicBezTo>
                      <a:pt x="45045" y="170194"/>
                      <a:pt x="55449" y="209757"/>
                      <a:pt x="69633" y="247187"/>
                    </a:cubicBezTo>
                    <a:cubicBezTo>
                      <a:pt x="81724" y="269062"/>
                      <a:pt x="95969" y="294052"/>
                      <a:pt x="109809" y="313799"/>
                    </a:cubicBezTo>
                    <a:cubicBezTo>
                      <a:pt x="143684" y="362129"/>
                      <a:pt x="184212" y="438248"/>
                      <a:pt x="251357" y="502285"/>
                    </a:cubicBezTo>
                    <a:cubicBezTo>
                      <a:pt x="318502" y="566322"/>
                      <a:pt x="421336" y="646067"/>
                      <a:pt x="512677" y="698021"/>
                    </a:cubicBezTo>
                    <a:cubicBezTo>
                      <a:pt x="604018" y="749975"/>
                      <a:pt x="683261" y="797701"/>
                      <a:pt x="799402" y="814012"/>
                    </a:cubicBezTo>
                    <a:cubicBezTo>
                      <a:pt x="915544" y="830323"/>
                      <a:pt x="1101855" y="820054"/>
                      <a:pt x="1209528" y="795888"/>
                    </a:cubicBezTo>
                    <a:cubicBezTo>
                      <a:pt x="1317201" y="771724"/>
                      <a:pt x="1395839" y="701041"/>
                      <a:pt x="1445441" y="669023"/>
                    </a:cubicBezTo>
                    <a:cubicBezTo>
                      <a:pt x="1495042" y="637005"/>
                      <a:pt x="1486574" y="625526"/>
                      <a:pt x="1507141" y="603778"/>
                    </a:cubicBezTo>
                    <a:lnTo>
                      <a:pt x="1478106" y="730643"/>
                    </a:lnTo>
                    <a:cubicBezTo>
                      <a:pt x="1456934" y="770515"/>
                      <a:pt x="1436367" y="842405"/>
                      <a:pt x="1365594" y="879257"/>
                    </a:cubicBezTo>
                    <a:cubicBezTo>
                      <a:pt x="1294820" y="916109"/>
                      <a:pt x="1156901" y="942691"/>
                      <a:pt x="1053462" y="951752"/>
                    </a:cubicBezTo>
                    <a:cubicBezTo>
                      <a:pt x="950024" y="960813"/>
                      <a:pt x="835696" y="952356"/>
                      <a:pt x="744960" y="933628"/>
                    </a:cubicBezTo>
                    <a:cubicBezTo>
                      <a:pt x="654225" y="914900"/>
                      <a:pt x="585265" y="881673"/>
                      <a:pt x="509047" y="839385"/>
                    </a:cubicBezTo>
                    <a:cubicBezTo>
                      <a:pt x="432829" y="797097"/>
                      <a:pt x="345722" y="731851"/>
                      <a:pt x="287652" y="679897"/>
                    </a:cubicBezTo>
                    <a:cubicBezTo>
                      <a:pt x="268030" y="662343"/>
                      <a:pt x="250826" y="644857"/>
                      <a:pt x="235749" y="627206"/>
                    </a:cubicBezTo>
                    <a:cubicBezTo>
                      <a:pt x="206022" y="596995"/>
                      <a:pt x="178795" y="565153"/>
                      <a:pt x="156073" y="533074"/>
                    </a:cubicBezTo>
                    <a:cubicBezTo>
                      <a:pt x="113368" y="472784"/>
                      <a:pt x="83223" y="399934"/>
                      <a:pt x="60614" y="342156"/>
                    </a:cubicBezTo>
                    <a:cubicBezTo>
                      <a:pt x="38005" y="284378"/>
                      <a:pt x="30468" y="243347"/>
                      <a:pt x="20420" y="186406"/>
                    </a:cubicBezTo>
                    <a:cubicBezTo>
                      <a:pt x="10372" y="129465"/>
                      <a:pt x="-2188" y="8886"/>
                      <a:pt x="324" y="51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D15C05"/>
                  </a:gs>
                  <a:gs pos="99000">
                    <a:srgbClr val="FC670C"/>
                  </a:gs>
                </a:gsLst>
                <a:lin ang="16200000" scaled="0"/>
              </a:gra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  <p:sp>
            <p:nvSpPr>
              <p:cNvPr id="59" name="任意多边形​​ 6"/>
              <p:cNvSpPr/>
              <p:nvPr/>
            </p:nvSpPr>
            <p:spPr bwMode="auto">
              <a:xfrm>
                <a:off x="1844160" y="3448050"/>
                <a:ext cx="1522774" cy="1525853"/>
              </a:xfrm>
              <a:custGeom>
                <a:avLst/>
                <a:gdLst>
                  <a:gd name="connsiteX0" fmla="*/ 1414247 w 1524592"/>
                  <a:gd name="connsiteY0" fmla="*/ 1411514 h 1526017"/>
                  <a:gd name="connsiteX1" fmla="*/ 1515847 w 1524592"/>
                  <a:gd name="connsiteY1" fmla="*/ 1302657 h 1526017"/>
                  <a:gd name="connsiteX2" fmla="*/ 1512218 w 1524592"/>
                  <a:gd name="connsiteY2" fmla="*/ 1124857 h 1526017"/>
                  <a:gd name="connsiteX3" fmla="*/ 1454161 w 1524592"/>
                  <a:gd name="connsiteY3" fmla="*/ 1012371 h 1526017"/>
                  <a:gd name="connsiteX4" fmla="*/ 1352561 w 1524592"/>
                  <a:gd name="connsiteY4" fmla="*/ 947057 h 1526017"/>
                  <a:gd name="connsiteX5" fmla="*/ 1207418 w 1524592"/>
                  <a:gd name="connsiteY5" fmla="*/ 921657 h 1526017"/>
                  <a:gd name="connsiteX6" fmla="*/ 1036875 w 1524592"/>
                  <a:gd name="connsiteY6" fmla="*/ 921657 h 1526017"/>
                  <a:gd name="connsiteX7" fmla="*/ 822789 w 1524592"/>
                  <a:gd name="connsiteY7" fmla="*/ 918029 h 1526017"/>
                  <a:gd name="connsiteX8" fmla="*/ 652247 w 1524592"/>
                  <a:gd name="connsiteY8" fmla="*/ 863600 h 1526017"/>
                  <a:gd name="connsiteX9" fmla="*/ 543389 w 1524592"/>
                  <a:gd name="connsiteY9" fmla="*/ 805543 h 1526017"/>
                  <a:gd name="connsiteX10" fmla="*/ 434532 w 1524592"/>
                  <a:gd name="connsiteY10" fmla="*/ 700314 h 1526017"/>
                  <a:gd name="connsiteX11" fmla="*/ 369218 w 1524592"/>
                  <a:gd name="connsiteY11" fmla="*/ 544286 h 1526017"/>
                  <a:gd name="connsiteX12" fmla="*/ 354704 w 1524592"/>
                  <a:gd name="connsiteY12" fmla="*/ 366486 h 1526017"/>
                  <a:gd name="connsiteX13" fmla="*/ 380104 w 1524592"/>
                  <a:gd name="connsiteY13" fmla="*/ 203200 h 1526017"/>
                  <a:gd name="connsiteX14" fmla="*/ 459932 w 1524592"/>
                  <a:gd name="connsiteY14" fmla="*/ 0 h 1526017"/>
                  <a:gd name="connsiteX15" fmla="*/ 351075 w 1524592"/>
                  <a:gd name="connsiteY15" fmla="*/ 32657 h 1526017"/>
                  <a:gd name="connsiteX16" fmla="*/ 224075 w 1524592"/>
                  <a:gd name="connsiteY16" fmla="*/ 97971 h 1526017"/>
                  <a:gd name="connsiteX17" fmla="*/ 104332 w 1524592"/>
                  <a:gd name="connsiteY17" fmla="*/ 206829 h 1526017"/>
                  <a:gd name="connsiteX18" fmla="*/ 17247 w 1524592"/>
                  <a:gd name="connsiteY18" fmla="*/ 395514 h 1526017"/>
                  <a:gd name="connsiteX19" fmla="*/ 2732 w 1524592"/>
                  <a:gd name="connsiteY19" fmla="*/ 635000 h 1526017"/>
                  <a:gd name="connsiteX20" fmla="*/ 53532 w 1524592"/>
                  <a:gd name="connsiteY20" fmla="*/ 896257 h 1526017"/>
                  <a:gd name="connsiteX21" fmla="*/ 169647 w 1524592"/>
                  <a:gd name="connsiteY21" fmla="*/ 1110343 h 1526017"/>
                  <a:gd name="connsiteX22" fmla="*/ 332932 w 1524592"/>
                  <a:gd name="connsiteY22" fmla="*/ 1273629 h 1526017"/>
                  <a:gd name="connsiteX23" fmla="*/ 572418 w 1524592"/>
                  <a:gd name="connsiteY23" fmla="*/ 1436914 h 1526017"/>
                  <a:gd name="connsiteX24" fmla="*/ 840932 w 1524592"/>
                  <a:gd name="connsiteY24" fmla="*/ 1520371 h 1526017"/>
                  <a:gd name="connsiteX25" fmla="*/ 1174761 w 1524592"/>
                  <a:gd name="connsiteY25" fmla="*/ 1509486 h 1526017"/>
                  <a:gd name="connsiteX26" fmla="*/ 1414247 w 1524592"/>
                  <a:gd name="connsiteY26" fmla="*/ 1411514 h 1526017"/>
                  <a:gd name="connsiteX0" fmla="*/ 1414700 w 1525045"/>
                  <a:gd name="connsiteY0" fmla="*/ 1411514 h 1526017"/>
                  <a:gd name="connsiteX1" fmla="*/ 1516300 w 1525045"/>
                  <a:gd name="connsiteY1" fmla="*/ 1302657 h 1526017"/>
                  <a:gd name="connsiteX2" fmla="*/ 1512671 w 1525045"/>
                  <a:gd name="connsiteY2" fmla="*/ 1124857 h 1526017"/>
                  <a:gd name="connsiteX3" fmla="*/ 1454614 w 1525045"/>
                  <a:gd name="connsiteY3" fmla="*/ 1012371 h 1526017"/>
                  <a:gd name="connsiteX4" fmla="*/ 1353014 w 1525045"/>
                  <a:gd name="connsiteY4" fmla="*/ 947057 h 1526017"/>
                  <a:gd name="connsiteX5" fmla="*/ 1207871 w 1525045"/>
                  <a:gd name="connsiteY5" fmla="*/ 921657 h 1526017"/>
                  <a:gd name="connsiteX6" fmla="*/ 1037328 w 1525045"/>
                  <a:gd name="connsiteY6" fmla="*/ 921657 h 1526017"/>
                  <a:gd name="connsiteX7" fmla="*/ 823242 w 1525045"/>
                  <a:gd name="connsiteY7" fmla="*/ 918029 h 1526017"/>
                  <a:gd name="connsiteX8" fmla="*/ 652700 w 1525045"/>
                  <a:gd name="connsiteY8" fmla="*/ 863600 h 1526017"/>
                  <a:gd name="connsiteX9" fmla="*/ 543842 w 1525045"/>
                  <a:gd name="connsiteY9" fmla="*/ 805543 h 1526017"/>
                  <a:gd name="connsiteX10" fmla="*/ 434985 w 1525045"/>
                  <a:gd name="connsiteY10" fmla="*/ 700314 h 1526017"/>
                  <a:gd name="connsiteX11" fmla="*/ 369671 w 1525045"/>
                  <a:gd name="connsiteY11" fmla="*/ 544286 h 1526017"/>
                  <a:gd name="connsiteX12" fmla="*/ 355157 w 1525045"/>
                  <a:gd name="connsiteY12" fmla="*/ 366486 h 1526017"/>
                  <a:gd name="connsiteX13" fmla="*/ 380557 w 1525045"/>
                  <a:gd name="connsiteY13" fmla="*/ 203200 h 1526017"/>
                  <a:gd name="connsiteX14" fmla="*/ 460385 w 1525045"/>
                  <a:gd name="connsiteY14" fmla="*/ 0 h 1526017"/>
                  <a:gd name="connsiteX15" fmla="*/ 351528 w 1525045"/>
                  <a:gd name="connsiteY15" fmla="*/ 32657 h 1526017"/>
                  <a:gd name="connsiteX16" fmla="*/ 224528 w 1525045"/>
                  <a:gd name="connsiteY16" fmla="*/ 97971 h 1526017"/>
                  <a:gd name="connsiteX17" fmla="*/ 118224 w 1525045"/>
                  <a:gd name="connsiteY17" fmla="*/ 213555 h 1526017"/>
                  <a:gd name="connsiteX18" fmla="*/ 17700 w 1525045"/>
                  <a:gd name="connsiteY18" fmla="*/ 395514 h 1526017"/>
                  <a:gd name="connsiteX19" fmla="*/ 3185 w 1525045"/>
                  <a:gd name="connsiteY19" fmla="*/ 635000 h 1526017"/>
                  <a:gd name="connsiteX20" fmla="*/ 53985 w 1525045"/>
                  <a:gd name="connsiteY20" fmla="*/ 896257 h 1526017"/>
                  <a:gd name="connsiteX21" fmla="*/ 170100 w 1525045"/>
                  <a:gd name="connsiteY21" fmla="*/ 1110343 h 1526017"/>
                  <a:gd name="connsiteX22" fmla="*/ 333385 w 1525045"/>
                  <a:gd name="connsiteY22" fmla="*/ 1273629 h 1526017"/>
                  <a:gd name="connsiteX23" fmla="*/ 572871 w 1525045"/>
                  <a:gd name="connsiteY23" fmla="*/ 1436914 h 1526017"/>
                  <a:gd name="connsiteX24" fmla="*/ 841385 w 1525045"/>
                  <a:gd name="connsiteY24" fmla="*/ 1520371 h 1526017"/>
                  <a:gd name="connsiteX25" fmla="*/ 1175214 w 1525045"/>
                  <a:gd name="connsiteY25" fmla="*/ 1509486 h 1526017"/>
                  <a:gd name="connsiteX26" fmla="*/ 1414700 w 1525045"/>
                  <a:gd name="connsiteY26" fmla="*/ 1411514 h 1526017"/>
                  <a:gd name="connsiteX0" fmla="*/ 1411589 w 1521934"/>
                  <a:gd name="connsiteY0" fmla="*/ 1411514 h 1526017"/>
                  <a:gd name="connsiteX1" fmla="*/ 1513189 w 1521934"/>
                  <a:gd name="connsiteY1" fmla="*/ 1302657 h 1526017"/>
                  <a:gd name="connsiteX2" fmla="*/ 1509560 w 1521934"/>
                  <a:gd name="connsiteY2" fmla="*/ 1124857 h 1526017"/>
                  <a:gd name="connsiteX3" fmla="*/ 1451503 w 1521934"/>
                  <a:gd name="connsiteY3" fmla="*/ 1012371 h 1526017"/>
                  <a:gd name="connsiteX4" fmla="*/ 1349903 w 1521934"/>
                  <a:gd name="connsiteY4" fmla="*/ 947057 h 1526017"/>
                  <a:gd name="connsiteX5" fmla="*/ 1204760 w 1521934"/>
                  <a:gd name="connsiteY5" fmla="*/ 921657 h 1526017"/>
                  <a:gd name="connsiteX6" fmla="*/ 1034217 w 1521934"/>
                  <a:gd name="connsiteY6" fmla="*/ 921657 h 1526017"/>
                  <a:gd name="connsiteX7" fmla="*/ 820131 w 1521934"/>
                  <a:gd name="connsiteY7" fmla="*/ 918029 h 1526017"/>
                  <a:gd name="connsiteX8" fmla="*/ 649589 w 1521934"/>
                  <a:gd name="connsiteY8" fmla="*/ 863600 h 1526017"/>
                  <a:gd name="connsiteX9" fmla="*/ 540731 w 1521934"/>
                  <a:gd name="connsiteY9" fmla="*/ 805543 h 1526017"/>
                  <a:gd name="connsiteX10" fmla="*/ 431874 w 1521934"/>
                  <a:gd name="connsiteY10" fmla="*/ 700314 h 1526017"/>
                  <a:gd name="connsiteX11" fmla="*/ 366560 w 1521934"/>
                  <a:gd name="connsiteY11" fmla="*/ 544286 h 1526017"/>
                  <a:gd name="connsiteX12" fmla="*/ 352046 w 1521934"/>
                  <a:gd name="connsiteY12" fmla="*/ 366486 h 1526017"/>
                  <a:gd name="connsiteX13" fmla="*/ 377446 w 1521934"/>
                  <a:gd name="connsiteY13" fmla="*/ 203200 h 1526017"/>
                  <a:gd name="connsiteX14" fmla="*/ 457274 w 1521934"/>
                  <a:gd name="connsiteY14" fmla="*/ 0 h 1526017"/>
                  <a:gd name="connsiteX15" fmla="*/ 348417 w 1521934"/>
                  <a:gd name="connsiteY15" fmla="*/ 32657 h 1526017"/>
                  <a:gd name="connsiteX16" fmla="*/ 221417 w 1521934"/>
                  <a:gd name="connsiteY16" fmla="*/ 97971 h 1526017"/>
                  <a:gd name="connsiteX17" fmla="*/ 115113 w 1521934"/>
                  <a:gd name="connsiteY17" fmla="*/ 213555 h 1526017"/>
                  <a:gd name="connsiteX18" fmla="*/ 41466 w 1521934"/>
                  <a:gd name="connsiteY18" fmla="*/ 368613 h 1526017"/>
                  <a:gd name="connsiteX19" fmla="*/ 74 w 1521934"/>
                  <a:gd name="connsiteY19" fmla="*/ 635000 h 1526017"/>
                  <a:gd name="connsiteX20" fmla="*/ 50874 w 1521934"/>
                  <a:gd name="connsiteY20" fmla="*/ 896257 h 1526017"/>
                  <a:gd name="connsiteX21" fmla="*/ 166989 w 1521934"/>
                  <a:gd name="connsiteY21" fmla="*/ 1110343 h 1526017"/>
                  <a:gd name="connsiteX22" fmla="*/ 330274 w 1521934"/>
                  <a:gd name="connsiteY22" fmla="*/ 1273629 h 1526017"/>
                  <a:gd name="connsiteX23" fmla="*/ 569760 w 1521934"/>
                  <a:gd name="connsiteY23" fmla="*/ 1436914 h 1526017"/>
                  <a:gd name="connsiteX24" fmla="*/ 838274 w 1521934"/>
                  <a:gd name="connsiteY24" fmla="*/ 1520371 h 1526017"/>
                  <a:gd name="connsiteX25" fmla="*/ 1172103 w 1521934"/>
                  <a:gd name="connsiteY25" fmla="*/ 1509486 h 1526017"/>
                  <a:gd name="connsiteX26" fmla="*/ 1411589 w 1521934"/>
                  <a:gd name="connsiteY26" fmla="*/ 1411514 h 1526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521934" h="1526017">
                    <a:moveTo>
                      <a:pt x="1411589" y="1411514"/>
                    </a:moveTo>
                    <a:cubicBezTo>
                      <a:pt x="1468437" y="1377042"/>
                      <a:pt x="1496860" y="1350433"/>
                      <a:pt x="1513189" y="1302657"/>
                    </a:cubicBezTo>
                    <a:cubicBezTo>
                      <a:pt x="1529518" y="1254881"/>
                      <a:pt x="1519841" y="1173238"/>
                      <a:pt x="1509560" y="1124857"/>
                    </a:cubicBezTo>
                    <a:cubicBezTo>
                      <a:pt x="1499279" y="1076476"/>
                      <a:pt x="1478113" y="1042004"/>
                      <a:pt x="1451503" y="1012371"/>
                    </a:cubicBezTo>
                    <a:cubicBezTo>
                      <a:pt x="1424894" y="982738"/>
                      <a:pt x="1391027" y="962176"/>
                      <a:pt x="1349903" y="947057"/>
                    </a:cubicBezTo>
                    <a:cubicBezTo>
                      <a:pt x="1308779" y="931938"/>
                      <a:pt x="1257374" y="925890"/>
                      <a:pt x="1204760" y="921657"/>
                    </a:cubicBezTo>
                    <a:cubicBezTo>
                      <a:pt x="1152146" y="917424"/>
                      <a:pt x="1034217" y="921657"/>
                      <a:pt x="1034217" y="921657"/>
                    </a:cubicBezTo>
                    <a:cubicBezTo>
                      <a:pt x="970112" y="921052"/>
                      <a:pt x="884236" y="927705"/>
                      <a:pt x="820131" y="918029"/>
                    </a:cubicBezTo>
                    <a:cubicBezTo>
                      <a:pt x="756026" y="908353"/>
                      <a:pt x="696156" y="882348"/>
                      <a:pt x="649589" y="863600"/>
                    </a:cubicBezTo>
                    <a:cubicBezTo>
                      <a:pt x="603022" y="844852"/>
                      <a:pt x="577017" y="832757"/>
                      <a:pt x="540731" y="805543"/>
                    </a:cubicBezTo>
                    <a:cubicBezTo>
                      <a:pt x="504445" y="778329"/>
                      <a:pt x="460902" y="743857"/>
                      <a:pt x="431874" y="700314"/>
                    </a:cubicBezTo>
                    <a:cubicBezTo>
                      <a:pt x="402846" y="656771"/>
                      <a:pt x="379865" y="599924"/>
                      <a:pt x="366560" y="544286"/>
                    </a:cubicBezTo>
                    <a:cubicBezTo>
                      <a:pt x="353255" y="488648"/>
                      <a:pt x="350232" y="423334"/>
                      <a:pt x="352046" y="366486"/>
                    </a:cubicBezTo>
                    <a:cubicBezTo>
                      <a:pt x="353860" y="309638"/>
                      <a:pt x="359908" y="264281"/>
                      <a:pt x="377446" y="203200"/>
                    </a:cubicBezTo>
                    <a:cubicBezTo>
                      <a:pt x="394984" y="142119"/>
                      <a:pt x="426129" y="71059"/>
                      <a:pt x="457274" y="0"/>
                    </a:cubicBezTo>
                    <a:cubicBezTo>
                      <a:pt x="420988" y="10886"/>
                      <a:pt x="387726" y="16328"/>
                      <a:pt x="348417" y="32657"/>
                    </a:cubicBezTo>
                    <a:cubicBezTo>
                      <a:pt x="309107" y="48985"/>
                      <a:pt x="260301" y="67821"/>
                      <a:pt x="221417" y="97971"/>
                    </a:cubicBezTo>
                    <a:cubicBezTo>
                      <a:pt x="182533" y="128121"/>
                      <a:pt x="145105" y="168448"/>
                      <a:pt x="115113" y="213555"/>
                    </a:cubicBezTo>
                    <a:cubicBezTo>
                      <a:pt x="85121" y="258662"/>
                      <a:pt x="60639" y="298372"/>
                      <a:pt x="41466" y="368613"/>
                    </a:cubicBezTo>
                    <a:cubicBezTo>
                      <a:pt x="22293" y="438854"/>
                      <a:pt x="-1494" y="547059"/>
                      <a:pt x="74" y="635000"/>
                    </a:cubicBezTo>
                    <a:cubicBezTo>
                      <a:pt x="1642" y="722941"/>
                      <a:pt x="23055" y="817033"/>
                      <a:pt x="50874" y="896257"/>
                    </a:cubicBezTo>
                    <a:cubicBezTo>
                      <a:pt x="78693" y="975481"/>
                      <a:pt x="120422" y="1047448"/>
                      <a:pt x="166989" y="1110343"/>
                    </a:cubicBezTo>
                    <a:cubicBezTo>
                      <a:pt x="213556" y="1173238"/>
                      <a:pt x="263146" y="1219201"/>
                      <a:pt x="330274" y="1273629"/>
                    </a:cubicBezTo>
                    <a:cubicBezTo>
                      <a:pt x="397402" y="1328057"/>
                      <a:pt x="485093" y="1395790"/>
                      <a:pt x="569760" y="1436914"/>
                    </a:cubicBezTo>
                    <a:cubicBezTo>
                      <a:pt x="654427" y="1478038"/>
                      <a:pt x="737884" y="1508276"/>
                      <a:pt x="838274" y="1520371"/>
                    </a:cubicBezTo>
                    <a:cubicBezTo>
                      <a:pt x="938664" y="1532466"/>
                      <a:pt x="1081994" y="1523395"/>
                      <a:pt x="1172103" y="1509486"/>
                    </a:cubicBezTo>
                    <a:cubicBezTo>
                      <a:pt x="1262212" y="1495577"/>
                      <a:pt x="1354741" y="1445986"/>
                      <a:pt x="1411589" y="1411514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6506"/>
                  </a:gs>
                  <a:gs pos="99000">
                    <a:srgbClr val="FC7B2C"/>
                  </a:gs>
                </a:gsLst>
                <a:lin ang="21594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60" name="任意多边形​​ 33"/>
              <p:cNvSpPr/>
              <p:nvPr/>
            </p:nvSpPr>
            <p:spPr>
              <a:xfrm>
                <a:off x="2145219" y="4574941"/>
                <a:ext cx="1224891" cy="404428"/>
              </a:xfrm>
              <a:custGeom>
                <a:avLst/>
                <a:gdLst>
                  <a:gd name="connsiteX0" fmla="*/ 104 w 1224891"/>
                  <a:gd name="connsiteY0" fmla="*/ 117639 h 404428"/>
                  <a:gd name="connsiteX1" fmla="*/ 191023 w 1224891"/>
                  <a:gd name="connsiteY1" fmla="*/ 263340 h 404428"/>
                  <a:gd name="connsiteX2" fmla="*/ 432183 w 1224891"/>
                  <a:gd name="connsiteY2" fmla="*/ 368848 h 404428"/>
                  <a:gd name="connsiteX3" fmla="*/ 663295 w 1224891"/>
                  <a:gd name="connsiteY3" fmla="*/ 404017 h 404428"/>
                  <a:gd name="connsiteX4" fmla="*/ 949673 w 1224891"/>
                  <a:gd name="connsiteY4" fmla="*/ 378896 h 404428"/>
                  <a:gd name="connsiteX5" fmla="*/ 1160689 w 1224891"/>
                  <a:gd name="connsiteY5" fmla="*/ 258316 h 404428"/>
                  <a:gd name="connsiteX6" fmla="*/ 1220979 w 1224891"/>
                  <a:gd name="connsiteY6" fmla="*/ 132712 h 404428"/>
                  <a:gd name="connsiteX7" fmla="*/ 1210930 w 1224891"/>
                  <a:gd name="connsiteY7" fmla="*/ 12132 h 404428"/>
                  <a:gd name="connsiteX8" fmla="*/ 1145616 w 1224891"/>
                  <a:gd name="connsiteY8" fmla="*/ 12132 h 404428"/>
                  <a:gd name="connsiteX9" fmla="*/ 1095374 w 1224891"/>
                  <a:gd name="connsiteY9" fmla="*/ 82470 h 404428"/>
                  <a:gd name="connsiteX10" fmla="*/ 1025036 w 1224891"/>
                  <a:gd name="connsiteY10" fmla="*/ 208074 h 404428"/>
                  <a:gd name="connsiteX11" fmla="*/ 869286 w 1224891"/>
                  <a:gd name="connsiteY11" fmla="*/ 298510 h 404428"/>
                  <a:gd name="connsiteX12" fmla="*/ 527643 w 1224891"/>
                  <a:gd name="connsiteY12" fmla="*/ 318606 h 404428"/>
                  <a:gd name="connsiteX13" fmla="*/ 216144 w 1224891"/>
                  <a:gd name="connsiteY13" fmla="*/ 243244 h 404428"/>
                  <a:gd name="connsiteX14" fmla="*/ 104 w 1224891"/>
                  <a:gd name="connsiteY14" fmla="*/ 117639 h 404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24891" h="404428">
                    <a:moveTo>
                      <a:pt x="104" y="117639"/>
                    </a:moveTo>
                    <a:cubicBezTo>
                      <a:pt x="-4083" y="120988"/>
                      <a:pt x="119010" y="221472"/>
                      <a:pt x="191023" y="263340"/>
                    </a:cubicBezTo>
                    <a:cubicBezTo>
                      <a:pt x="263036" y="305208"/>
                      <a:pt x="353471" y="345402"/>
                      <a:pt x="432183" y="368848"/>
                    </a:cubicBezTo>
                    <a:cubicBezTo>
                      <a:pt x="510895" y="392294"/>
                      <a:pt x="577047" y="402342"/>
                      <a:pt x="663295" y="404017"/>
                    </a:cubicBezTo>
                    <a:cubicBezTo>
                      <a:pt x="749543" y="405692"/>
                      <a:pt x="866774" y="403180"/>
                      <a:pt x="949673" y="378896"/>
                    </a:cubicBezTo>
                    <a:cubicBezTo>
                      <a:pt x="1032572" y="354613"/>
                      <a:pt x="1115471" y="299347"/>
                      <a:pt x="1160689" y="258316"/>
                    </a:cubicBezTo>
                    <a:cubicBezTo>
                      <a:pt x="1205907" y="217285"/>
                      <a:pt x="1212606" y="173743"/>
                      <a:pt x="1220979" y="132712"/>
                    </a:cubicBezTo>
                    <a:cubicBezTo>
                      <a:pt x="1229353" y="91681"/>
                      <a:pt x="1223490" y="32229"/>
                      <a:pt x="1210930" y="12132"/>
                    </a:cubicBezTo>
                    <a:cubicBezTo>
                      <a:pt x="1198370" y="-7965"/>
                      <a:pt x="1164875" y="409"/>
                      <a:pt x="1145616" y="12132"/>
                    </a:cubicBezTo>
                    <a:cubicBezTo>
                      <a:pt x="1126357" y="23855"/>
                      <a:pt x="1115471" y="49813"/>
                      <a:pt x="1095374" y="82470"/>
                    </a:cubicBezTo>
                    <a:cubicBezTo>
                      <a:pt x="1075277" y="115127"/>
                      <a:pt x="1062717" y="172067"/>
                      <a:pt x="1025036" y="208074"/>
                    </a:cubicBezTo>
                    <a:cubicBezTo>
                      <a:pt x="987355" y="244081"/>
                      <a:pt x="952185" y="280088"/>
                      <a:pt x="869286" y="298510"/>
                    </a:cubicBezTo>
                    <a:cubicBezTo>
                      <a:pt x="786387" y="316932"/>
                      <a:pt x="636500" y="327817"/>
                      <a:pt x="527643" y="318606"/>
                    </a:cubicBezTo>
                    <a:cubicBezTo>
                      <a:pt x="418786" y="309395"/>
                      <a:pt x="304905" y="278413"/>
                      <a:pt x="216144" y="243244"/>
                    </a:cubicBezTo>
                    <a:cubicBezTo>
                      <a:pt x="127384" y="208075"/>
                      <a:pt x="4291" y="114290"/>
                      <a:pt x="104" y="117639"/>
                    </a:cubicBezTo>
                    <a:close/>
                  </a:path>
                </a:pathLst>
              </a:custGeom>
              <a:solidFill>
                <a:sysClr val="window" lastClr="FFFFFF">
                  <a:alpha val="4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</p:grpSp>
        <p:sp>
          <p:nvSpPr>
            <p:cNvPr id="57" name="椭圆​​ 45"/>
            <p:cNvSpPr/>
            <p:nvPr/>
          </p:nvSpPr>
          <p:spPr bwMode="auto">
            <a:xfrm>
              <a:off x="2249064" y="3349561"/>
              <a:ext cx="159544" cy="159544"/>
            </a:xfrm>
            <a:prstGeom prst="ellipse">
              <a:avLst/>
            </a:prstGeom>
            <a:gradFill rotWithShape="1">
              <a:gsLst>
                <a:gs pos="0">
                  <a:srgbClr val="F79524">
                    <a:shade val="51000"/>
                    <a:satMod val="130000"/>
                  </a:srgbClr>
                </a:gs>
                <a:gs pos="80000">
                  <a:srgbClr val="F79524">
                    <a:shade val="93000"/>
                    <a:satMod val="130000"/>
                  </a:srgbClr>
                </a:gs>
                <a:gs pos="100000">
                  <a:srgbClr val="F79524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lIns="91436" tIns="45718" rIns="91436" bIns="45718" anchor="ctr"/>
            <a:lstStyle/>
            <a:p>
              <a:pPr algn="ctr" defTabSz="912813">
                <a:defRPr/>
              </a:pPr>
              <a:endParaRPr lang="zh-CN" altLang="en-US" sz="2400">
                <a:latin typeface="Segoe UI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7467600" y="77788"/>
            <a:ext cx="1641475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并列关系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14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3、为实现最方便修改，锐普推荐您使用最新的PowerPoint版本如：PowerPoint2007或2010。_x000d_
4、PPT制作的专业化要求越来越高，锐普推荐学习一些专业PPT教程如《PPT演义》。_x000d_
5、在使用本产品过程中，如有问题，欢迎联系锐普PPT商城客服：Email:rapidppt@sina.com,QQ：275332305,电话：021-63803007</dc:description>
  <cp:lastModifiedBy>锐普PPT</cp:lastModifiedBy>
  <cp:revision>5</cp:revision>
  <cp:lastPrinted>1601-01-01T00:00:00Z</cp:lastPrinted>
  <dcterms:created xsi:type="dcterms:W3CDTF">1601-01-01T00:00:00Z</dcterms:created>
  <dcterms:modified xsi:type="dcterms:W3CDTF">2010-10-23T09:01:58Z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</vt:lpwstr>
  </property>
  <property fmtid="{D5CDD505-2E9C-101B-9397-08002B2CF9AE}" pid="4" name="SlideDescription">
    <vt:lpwstr/>
  </property>
</Properties>
</file>