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7815263" y="6477000"/>
            <a:ext cx="1023937" cy="331788"/>
            <a:chOff x="5135563" y="1558925"/>
            <a:chExt cx="1308119" cy="423862"/>
          </a:xfrm>
        </p:grpSpPr>
        <p:sp>
          <p:nvSpPr>
            <p:cNvPr id="3" name="TextBox 2"/>
            <p:cNvSpPr txBox="1">
              <a:spLocks noChangeArrowheads="1"/>
            </p:cNvSpPr>
            <p:nvPr/>
          </p:nvSpPr>
          <p:spPr bwMode="auto">
            <a:xfrm>
              <a:off x="5490479" y="1676552"/>
              <a:ext cx="953203" cy="245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>
                  <a:latin typeface="方正粗倩简体" pitchFamily="65" charset="-122"/>
                  <a:ea typeface="方正粗倩简体" pitchFamily="65" charset="-122"/>
                </a:rPr>
                <a:t>RAPIDESIGN</a:t>
              </a:r>
              <a:endParaRPr lang="en-US" sz="1000" dirty="0">
                <a:latin typeface="方正粗倩简体" pitchFamily="65" charset="-122"/>
                <a:ea typeface="方正粗倩简体" pitchFamily="65" charset="-122"/>
              </a:endParaRPr>
            </a:p>
          </p:txBody>
        </p:sp>
        <p:grpSp>
          <p:nvGrpSpPr>
            <p:cNvPr id="4" name="组合 8"/>
            <p:cNvGrpSpPr>
              <a:grpSpLocks/>
            </p:cNvGrpSpPr>
            <p:nvPr/>
          </p:nvGrpSpPr>
          <p:grpSpPr bwMode="auto">
            <a:xfrm>
              <a:off x="5135563" y="1558925"/>
              <a:ext cx="454025" cy="423862"/>
              <a:chOff x="-2441575" y="2146300"/>
              <a:chExt cx="1196975" cy="1114425"/>
            </a:xfrm>
          </p:grpSpPr>
          <p:sp>
            <p:nvSpPr>
              <p:cNvPr id="5" name="Freeform 48"/>
              <p:cNvSpPr>
                <a:spLocks/>
              </p:cNvSpPr>
              <p:nvPr/>
            </p:nvSpPr>
            <p:spPr bwMode="auto">
              <a:xfrm>
                <a:off x="-2441575" y="2325688"/>
                <a:ext cx="1054100" cy="781050"/>
              </a:xfrm>
              <a:custGeom>
                <a:avLst/>
                <a:gdLst>
                  <a:gd name="T0" fmla="*/ 262 w 281"/>
                  <a:gd name="T1" fmla="*/ 47 h 208"/>
                  <a:gd name="T2" fmla="*/ 241 w 281"/>
                  <a:gd name="T3" fmla="*/ 31 h 208"/>
                  <a:gd name="T4" fmla="*/ 187 w 281"/>
                  <a:gd name="T5" fmla="*/ 18 h 208"/>
                  <a:gd name="T6" fmla="*/ 118 w 281"/>
                  <a:gd name="T7" fmla="*/ 41 h 208"/>
                  <a:gd name="T8" fmla="*/ 17 w 281"/>
                  <a:gd name="T9" fmla="*/ 208 h 208"/>
                  <a:gd name="T10" fmla="*/ 0 w 281"/>
                  <a:gd name="T11" fmla="*/ 203 h 208"/>
                  <a:gd name="T12" fmla="*/ 108 w 281"/>
                  <a:gd name="T13" fmla="*/ 27 h 208"/>
                  <a:gd name="T14" fmla="*/ 187 w 281"/>
                  <a:gd name="T15" fmla="*/ 1 h 208"/>
                  <a:gd name="T16" fmla="*/ 248 w 281"/>
                  <a:gd name="T17" fmla="*/ 16 h 208"/>
                  <a:gd name="T18" fmla="*/ 278 w 281"/>
                  <a:gd name="T19" fmla="*/ 40 h 208"/>
                  <a:gd name="T20" fmla="*/ 279 w 281"/>
                  <a:gd name="T21" fmla="*/ 48 h 208"/>
                  <a:gd name="T22" fmla="*/ 262 w 281"/>
                  <a:gd name="T23" fmla="*/ 4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1" h="208">
                    <a:moveTo>
                      <a:pt x="262" y="47"/>
                    </a:moveTo>
                    <a:cubicBezTo>
                      <a:pt x="261" y="45"/>
                      <a:pt x="254" y="38"/>
                      <a:pt x="241" y="31"/>
                    </a:cubicBezTo>
                    <a:cubicBezTo>
                      <a:pt x="227" y="24"/>
                      <a:pt x="208" y="18"/>
                      <a:pt x="187" y="18"/>
                    </a:cubicBezTo>
                    <a:cubicBezTo>
                      <a:pt x="166" y="18"/>
                      <a:pt x="142" y="23"/>
                      <a:pt x="118" y="41"/>
                    </a:cubicBezTo>
                    <a:cubicBezTo>
                      <a:pt x="82" y="66"/>
                      <a:pt x="46" y="117"/>
                      <a:pt x="17" y="208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31" y="107"/>
                      <a:pt x="69" y="54"/>
                      <a:pt x="108" y="27"/>
                    </a:cubicBezTo>
                    <a:cubicBezTo>
                      <a:pt x="135" y="7"/>
                      <a:pt x="162" y="0"/>
                      <a:pt x="187" y="1"/>
                    </a:cubicBezTo>
                    <a:cubicBezTo>
                      <a:pt x="211" y="1"/>
                      <a:pt x="233" y="8"/>
                      <a:pt x="248" y="16"/>
                    </a:cubicBezTo>
                    <a:cubicBezTo>
                      <a:pt x="263" y="24"/>
                      <a:pt x="274" y="34"/>
                      <a:pt x="278" y="40"/>
                    </a:cubicBezTo>
                    <a:cubicBezTo>
                      <a:pt x="279" y="42"/>
                      <a:pt x="281" y="45"/>
                      <a:pt x="279" y="48"/>
                    </a:cubicBezTo>
                    <a:cubicBezTo>
                      <a:pt x="277" y="52"/>
                      <a:pt x="271" y="56"/>
                      <a:pt x="262" y="47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669900">
                      <a:alpha val="0"/>
                    </a:srgbClr>
                  </a:gs>
                  <a:gs pos="0">
                    <a:schemeClr val="tx1"/>
                  </a:gs>
                </a:gsLst>
                <a:lin ang="81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" name="Freeform 49"/>
              <p:cNvSpPr>
                <a:spLocks/>
              </p:cNvSpPr>
              <p:nvPr/>
            </p:nvSpPr>
            <p:spPr bwMode="auto">
              <a:xfrm>
                <a:off x="-2117725" y="2146300"/>
                <a:ext cx="501650" cy="1114425"/>
              </a:xfrm>
              <a:custGeom>
                <a:avLst/>
                <a:gdLst>
                  <a:gd name="T0" fmla="*/ 133 w 134"/>
                  <a:gd name="T1" fmla="*/ 5 h 297"/>
                  <a:gd name="T2" fmla="*/ 126 w 134"/>
                  <a:gd name="T3" fmla="*/ 1 h 297"/>
                  <a:gd name="T4" fmla="*/ 91 w 134"/>
                  <a:gd name="T5" fmla="*/ 6 h 297"/>
                  <a:gd name="T6" fmla="*/ 40 w 134"/>
                  <a:gd name="T7" fmla="*/ 38 h 297"/>
                  <a:gd name="T8" fmla="*/ 7 w 134"/>
                  <a:gd name="T9" fmla="*/ 109 h 297"/>
                  <a:gd name="T10" fmla="*/ 57 w 134"/>
                  <a:gd name="T11" fmla="*/ 297 h 297"/>
                  <a:gd name="T12" fmla="*/ 71 w 134"/>
                  <a:gd name="T13" fmla="*/ 289 h 297"/>
                  <a:gd name="T14" fmla="*/ 23 w 134"/>
                  <a:gd name="T15" fmla="*/ 111 h 297"/>
                  <a:gd name="T16" fmla="*/ 52 w 134"/>
                  <a:gd name="T17" fmla="*/ 49 h 297"/>
                  <a:gd name="T18" fmla="*/ 96 w 134"/>
                  <a:gd name="T19" fmla="*/ 21 h 297"/>
                  <a:gd name="T20" fmla="*/ 121 w 134"/>
                  <a:gd name="T21" fmla="*/ 16 h 297"/>
                  <a:gd name="T22" fmla="*/ 133 w 134"/>
                  <a:gd name="T23" fmla="*/ 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297">
                    <a:moveTo>
                      <a:pt x="133" y="5"/>
                    </a:moveTo>
                    <a:cubicBezTo>
                      <a:pt x="132" y="2"/>
                      <a:pt x="129" y="1"/>
                      <a:pt x="126" y="1"/>
                    </a:cubicBezTo>
                    <a:cubicBezTo>
                      <a:pt x="120" y="0"/>
                      <a:pt x="106" y="1"/>
                      <a:pt x="91" y="6"/>
                    </a:cubicBezTo>
                    <a:cubicBezTo>
                      <a:pt x="75" y="11"/>
                      <a:pt x="57" y="21"/>
                      <a:pt x="40" y="38"/>
                    </a:cubicBezTo>
                    <a:cubicBezTo>
                      <a:pt x="24" y="54"/>
                      <a:pt x="11" y="77"/>
                      <a:pt x="7" y="109"/>
                    </a:cubicBezTo>
                    <a:cubicBezTo>
                      <a:pt x="0" y="153"/>
                      <a:pt x="11" y="214"/>
                      <a:pt x="57" y="297"/>
                    </a:cubicBezTo>
                    <a:cubicBezTo>
                      <a:pt x="71" y="289"/>
                      <a:pt x="71" y="289"/>
                      <a:pt x="71" y="289"/>
                    </a:cubicBezTo>
                    <a:cubicBezTo>
                      <a:pt x="28" y="209"/>
                      <a:pt x="17" y="152"/>
                      <a:pt x="23" y="111"/>
                    </a:cubicBezTo>
                    <a:cubicBezTo>
                      <a:pt x="26" y="83"/>
                      <a:pt x="38" y="63"/>
                      <a:pt x="52" y="49"/>
                    </a:cubicBezTo>
                    <a:cubicBezTo>
                      <a:pt x="66" y="35"/>
                      <a:pt x="83" y="26"/>
                      <a:pt x="96" y="21"/>
                    </a:cubicBezTo>
                    <a:cubicBezTo>
                      <a:pt x="110" y="17"/>
                      <a:pt x="119" y="16"/>
                      <a:pt x="121" y="16"/>
                    </a:cubicBezTo>
                    <a:cubicBezTo>
                      <a:pt x="133" y="16"/>
                      <a:pt x="134" y="9"/>
                      <a:pt x="133" y="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669900">
                      <a:alpha val="0"/>
                    </a:srgbClr>
                  </a:gs>
                  <a:gs pos="0">
                    <a:schemeClr val="tx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" name="Freeform 50"/>
              <p:cNvSpPr>
                <a:spLocks/>
              </p:cNvSpPr>
              <p:nvPr/>
            </p:nvSpPr>
            <p:spPr bwMode="auto">
              <a:xfrm>
                <a:off x="-2212975" y="2171700"/>
                <a:ext cx="712788" cy="995363"/>
              </a:xfrm>
              <a:custGeom>
                <a:avLst/>
                <a:gdLst>
                  <a:gd name="T0" fmla="*/ 47 w 190"/>
                  <a:gd name="T1" fmla="*/ 1 h 265"/>
                  <a:gd name="T2" fmla="*/ 40 w 190"/>
                  <a:gd name="T3" fmla="*/ 3 h 265"/>
                  <a:gd name="T4" fmla="*/ 18 w 190"/>
                  <a:gd name="T5" fmla="*/ 30 h 265"/>
                  <a:gd name="T6" fmla="*/ 1 w 190"/>
                  <a:gd name="T7" fmla="*/ 87 h 265"/>
                  <a:gd name="T8" fmla="*/ 23 w 190"/>
                  <a:gd name="T9" fmla="*/ 161 h 265"/>
                  <a:gd name="T10" fmla="*/ 185 w 190"/>
                  <a:gd name="T11" fmla="*/ 265 h 265"/>
                  <a:gd name="T12" fmla="*/ 190 w 190"/>
                  <a:gd name="T13" fmla="*/ 250 h 265"/>
                  <a:gd name="T14" fmla="*/ 37 w 190"/>
                  <a:gd name="T15" fmla="*/ 152 h 265"/>
                  <a:gd name="T16" fmla="*/ 17 w 190"/>
                  <a:gd name="T17" fmla="*/ 87 h 265"/>
                  <a:gd name="T18" fmla="*/ 31 w 190"/>
                  <a:gd name="T19" fmla="*/ 37 h 265"/>
                  <a:gd name="T20" fmla="*/ 46 w 190"/>
                  <a:gd name="T21" fmla="*/ 17 h 265"/>
                  <a:gd name="T22" fmla="*/ 47 w 190"/>
                  <a:gd name="T23" fmla="*/ 1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0" h="265">
                    <a:moveTo>
                      <a:pt x="47" y="1"/>
                    </a:moveTo>
                    <a:cubicBezTo>
                      <a:pt x="45" y="0"/>
                      <a:pt x="42" y="2"/>
                      <a:pt x="40" y="3"/>
                    </a:cubicBezTo>
                    <a:cubicBezTo>
                      <a:pt x="34" y="6"/>
                      <a:pt x="25" y="16"/>
                      <a:pt x="18" y="30"/>
                    </a:cubicBezTo>
                    <a:cubicBezTo>
                      <a:pt x="10" y="44"/>
                      <a:pt x="2" y="64"/>
                      <a:pt x="1" y="87"/>
                    </a:cubicBezTo>
                    <a:cubicBezTo>
                      <a:pt x="0" y="109"/>
                      <a:pt x="6" y="135"/>
                      <a:pt x="23" y="161"/>
                    </a:cubicBezTo>
                    <a:cubicBezTo>
                      <a:pt x="48" y="197"/>
                      <a:pt x="97" y="234"/>
                      <a:pt x="185" y="265"/>
                    </a:cubicBezTo>
                    <a:cubicBezTo>
                      <a:pt x="190" y="250"/>
                      <a:pt x="190" y="250"/>
                      <a:pt x="190" y="250"/>
                    </a:cubicBezTo>
                    <a:cubicBezTo>
                      <a:pt x="105" y="221"/>
                      <a:pt x="59" y="186"/>
                      <a:pt x="37" y="152"/>
                    </a:cubicBezTo>
                    <a:cubicBezTo>
                      <a:pt x="21" y="129"/>
                      <a:pt x="16" y="107"/>
                      <a:pt x="17" y="87"/>
                    </a:cubicBezTo>
                    <a:cubicBezTo>
                      <a:pt x="18" y="67"/>
                      <a:pt x="24" y="50"/>
                      <a:pt x="31" y="37"/>
                    </a:cubicBezTo>
                    <a:cubicBezTo>
                      <a:pt x="38" y="25"/>
                      <a:pt x="44" y="18"/>
                      <a:pt x="46" y="17"/>
                    </a:cubicBezTo>
                    <a:cubicBezTo>
                      <a:pt x="55" y="10"/>
                      <a:pt x="51" y="3"/>
                      <a:pt x="47" y="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669900">
                      <a:alpha val="0"/>
                    </a:srgbClr>
                  </a:gs>
                  <a:gs pos="0">
                    <a:schemeClr val="tx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" name="Freeform 51"/>
              <p:cNvSpPr>
                <a:spLocks/>
              </p:cNvSpPr>
              <p:nvPr/>
            </p:nvSpPr>
            <p:spPr bwMode="auto">
              <a:xfrm>
                <a:off x="-2317750" y="2454275"/>
                <a:ext cx="1073150" cy="547688"/>
              </a:xfrm>
              <a:custGeom>
                <a:avLst/>
                <a:gdLst>
                  <a:gd name="T0" fmla="*/ 7 w 286"/>
                  <a:gd name="T1" fmla="*/ 1 h 146"/>
                  <a:gd name="T2" fmla="*/ 2 w 286"/>
                  <a:gd name="T3" fmla="*/ 7 h 146"/>
                  <a:gd name="T4" fmla="*/ 3 w 286"/>
                  <a:gd name="T5" fmla="*/ 42 h 146"/>
                  <a:gd name="T6" fmla="*/ 30 w 286"/>
                  <a:gd name="T7" fmla="*/ 95 h 146"/>
                  <a:gd name="T8" fmla="*/ 96 w 286"/>
                  <a:gd name="T9" fmla="*/ 135 h 146"/>
                  <a:gd name="T10" fmla="*/ 286 w 286"/>
                  <a:gd name="T11" fmla="*/ 104 h 146"/>
                  <a:gd name="T12" fmla="*/ 279 w 286"/>
                  <a:gd name="T13" fmla="*/ 90 h 146"/>
                  <a:gd name="T14" fmla="*/ 100 w 286"/>
                  <a:gd name="T15" fmla="*/ 120 h 146"/>
                  <a:gd name="T16" fmla="*/ 42 w 286"/>
                  <a:gd name="T17" fmla="*/ 85 h 146"/>
                  <a:gd name="T18" fmla="*/ 19 w 286"/>
                  <a:gd name="T19" fmla="*/ 38 h 146"/>
                  <a:gd name="T20" fmla="*/ 17 w 286"/>
                  <a:gd name="T21" fmla="*/ 13 h 146"/>
                  <a:gd name="T22" fmla="*/ 7 w 286"/>
                  <a:gd name="T23" fmla="*/ 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6" h="146">
                    <a:moveTo>
                      <a:pt x="7" y="1"/>
                    </a:moveTo>
                    <a:cubicBezTo>
                      <a:pt x="4" y="2"/>
                      <a:pt x="3" y="5"/>
                      <a:pt x="2" y="7"/>
                    </a:cubicBezTo>
                    <a:cubicBezTo>
                      <a:pt x="0" y="13"/>
                      <a:pt x="0" y="27"/>
                      <a:pt x="3" y="42"/>
                    </a:cubicBezTo>
                    <a:cubicBezTo>
                      <a:pt x="7" y="58"/>
                      <a:pt x="15" y="78"/>
                      <a:pt x="30" y="95"/>
                    </a:cubicBezTo>
                    <a:cubicBezTo>
                      <a:pt x="44" y="112"/>
                      <a:pt x="65" y="128"/>
                      <a:pt x="96" y="135"/>
                    </a:cubicBezTo>
                    <a:cubicBezTo>
                      <a:pt x="138" y="146"/>
                      <a:pt x="200" y="141"/>
                      <a:pt x="286" y="104"/>
                    </a:cubicBezTo>
                    <a:cubicBezTo>
                      <a:pt x="279" y="90"/>
                      <a:pt x="279" y="90"/>
                      <a:pt x="279" y="90"/>
                    </a:cubicBezTo>
                    <a:cubicBezTo>
                      <a:pt x="197" y="125"/>
                      <a:pt x="139" y="130"/>
                      <a:pt x="100" y="120"/>
                    </a:cubicBezTo>
                    <a:cubicBezTo>
                      <a:pt x="73" y="113"/>
                      <a:pt x="54" y="100"/>
                      <a:pt x="42" y="85"/>
                    </a:cubicBezTo>
                    <a:cubicBezTo>
                      <a:pt x="29" y="70"/>
                      <a:pt x="22" y="53"/>
                      <a:pt x="19" y="38"/>
                    </a:cubicBezTo>
                    <a:cubicBezTo>
                      <a:pt x="16" y="25"/>
                      <a:pt x="16" y="15"/>
                      <a:pt x="17" y="13"/>
                    </a:cubicBezTo>
                    <a:cubicBezTo>
                      <a:pt x="18" y="2"/>
                      <a:pt x="11" y="0"/>
                      <a:pt x="7" y="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669900">
                      <a:alpha val="0"/>
                    </a:srgbClr>
                  </a:gs>
                  <a:gs pos="0">
                    <a:schemeClr val="tx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52"/>
              <p:cNvSpPr>
                <a:spLocks/>
              </p:cNvSpPr>
              <p:nvPr/>
            </p:nvSpPr>
            <p:spPr bwMode="auto">
              <a:xfrm>
                <a:off x="-1981751" y="2434237"/>
                <a:ext cx="427744" cy="437238"/>
              </a:xfrm>
              <a:custGeom>
                <a:avLst/>
                <a:gdLst>
                  <a:gd name="T0" fmla="*/ 2147483647 w 114"/>
                  <a:gd name="T1" fmla="*/ 2147483647 h 116"/>
                  <a:gd name="T2" fmla="*/ 2147483647 w 114"/>
                  <a:gd name="T3" fmla="*/ 2147483647 h 116"/>
                  <a:gd name="T4" fmla="*/ 2147483647 w 114"/>
                  <a:gd name="T5" fmla="*/ 2147483647 h 116"/>
                  <a:gd name="T6" fmla="*/ 2147483647 w 114"/>
                  <a:gd name="T7" fmla="*/ 2147483647 h 116"/>
                  <a:gd name="T8" fmla="*/ 2147483647 w 114"/>
                  <a:gd name="T9" fmla="*/ 2147483647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4" h="116">
                    <a:moveTo>
                      <a:pt x="2" y="55"/>
                    </a:moveTo>
                    <a:cubicBezTo>
                      <a:pt x="0" y="86"/>
                      <a:pt x="23" y="112"/>
                      <a:pt x="53" y="114"/>
                    </a:cubicBezTo>
                    <a:cubicBezTo>
                      <a:pt x="84" y="116"/>
                      <a:pt x="110" y="93"/>
                      <a:pt x="112" y="62"/>
                    </a:cubicBezTo>
                    <a:cubicBezTo>
                      <a:pt x="114" y="31"/>
                      <a:pt x="91" y="4"/>
                      <a:pt x="61" y="2"/>
                    </a:cubicBezTo>
                    <a:cubicBezTo>
                      <a:pt x="30" y="0"/>
                      <a:pt x="4" y="24"/>
                      <a:pt x="2" y="5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5783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D2AA2782-08D1-4A11-A3F4-26DFEC6BD0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9"/>
          <p:cNvGrpSpPr>
            <a:grpSpLocks/>
          </p:cNvGrpSpPr>
          <p:nvPr/>
        </p:nvGrpSpPr>
        <p:grpSpPr bwMode="auto">
          <a:xfrm rot="3615491">
            <a:off x="2120107" y="2999581"/>
            <a:ext cx="1219200" cy="1401763"/>
            <a:chOff x="3526416" y="2429682"/>
            <a:chExt cx="1825993" cy="2098669"/>
          </a:xfrm>
        </p:grpSpPr>
        <p:grpSp>
          <p:nvGrpSpPr>
            <p:cNvPr id="3" name="组合 80"/>
            <p:cNvGrpSpPr>
              <a:grpSpLocks/>
            </p:cNvGrpSpPr>
            <p:nvPr/>
          </p:nvGrpSpPr>
          <p:grpSpPr bwMode="auto">
            <a:xfrm>
              <a:off x="3526416" y="2429682"/>
              <a:ext cx="1825993" cy="2098669"/>
              <a:chOff x="3532146" y="2429898"/>
              <a:chExt cx="1825993" cy="2098669"/>
            </a:xfrm>
          </p:grpSpPr>
          <p:sp>
            <p:nvSpPr>
              <p:cNvPr id="18496" name="任意多边形 6"/>
              <p:cNvSpPr>
                <a:spLocks/>
              </p:cNvSpPr>
              <p:nvPr/>
            </p:nvSpPr>
            <p:spPr bwMode="auto">
              <a:xfrm>
                <a:off x="3526748" y="2425229"/>
                <a:ext cx="1825962" cy="1046014"/>
              </a:xfrm>
              <a:custGeom>
                <a:avLst/>
                <a:gdLst>
                  <a:gd name="T0" fmla="*/ 933205 w 1825930"/>
                  <a:gd name="T1" fmla="*/ 0 h 1043492"/>
                  <a:gd name="T2" fmla="*/ 1826246 w 1825930"/>
                  <a:gd name="T3" fmla="*/ 528651 h 1043492"/>
                  <a:gd name="T4" fmla="*/ 933205 w 1825930"/>
                  <a:gd name="T5" fmla="*/ 1046509 h 1043492"/>
                  <a:gd name="T6" fmla="*/ 0 w 1825930"/>
                  <a:gd name="T7" fmla="*/ 502034 h 1043492"/>
                  <a:gd name="T8" fmla="*/ 933205 w 1825930"/>
                  <a:gd name="T9" fmla="*/ 0 h 10434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25930" h="1043492">
                    <a:moveTo>
                      <a:pt x="933045" y="0"/>
                    </a:moveTo>
                    <a:lnTo>
                      <a:pt x="1825930" y="527125"/>
                    </a:lnTo>
                    <a:lnTo>
                      <a:pt x="933045" y="1043492"/>
                    </a:lnTo>
                    <a:lnTo>
                      <a:pt x="0" y="500587"/>
                    </a:lnTo>
                    <a:lnTo>
                      <a:pt x="93304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7" name="任意多边形 7"/>
              <p:cNvSpPr>
                <a:spLocks/>
              </p:cNvSpPr>
              <p:nvPr/>
            </p:nvSpPr>
            <p:spPr bwMode="auto">
              <a:xfrm>
                <a:off x="3537106" y="2925321"/>
                <a:ext cx="948645" cy="1588039"/>
              </a:xfrm>
              <a:custGeom>
                <a:avLst/>
                <a:gdLst>
                  <a:gd name="T0" fmla="*/ 0 w 946790"/>
                  <a:gd name="T1" fmla="*/ 0 h 1588633"/>
                  <a:gd name="T2" fmla="*/ 944235 w 946790"/>
                  <a:gd name="T3" fmla="*/ 537095 h 1588633"/>
                  <a:gd name="T4" fmla="*/ 955207 w 946790"/>
                  <a:gd name="T5" fmla="*/ 1586306 h 1588633"/>
                  <a:gd name="T6" fmla="*/ 10855 w 946790"/>
                  <a:gd name="T7" fmla="*/ 1052706 h 1588633"/>
                  <a:gd name="T8" fmla="*/ 0 w 946790"/>
                  <a:gd name="T9" fmla="*/ 0 h 15886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46790" h="1588633">
                    <a:moveTo>
                      <a:pt x="0" y="0"/>
                    </a:moveTo>
                    <a:lnTo>
                      <a:pt x="935916" y="537882"/>
                    </a:lnTo>
                    <a:lnTo>
                      <a:pt x="946790" y="1588633"/>
                    </a:lnTo>
                    <a:lnTo>
                      <a:pt x="10758" y="1054249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50000">
                    <a:srgbClr val="34A916"/>
                  </a:gs>
                  <a:gs pos="100000">
                    <a:srgbClr val="3FC91D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8" name="任意多边形 8"/>
              <p:cNvSpPr>
                <a:spLocks/>
              </p:cNvSpPr>
              <p:nvPr/>
            </p:nvSpPr>
            <p:spPr bwMode="auto">
              <a:xfrm>
                <a:off x="4473964" y="2937380"/>
                <a:ext cx="882073" cy="1583284"/>
              </a:xfrm>
              <a:custGeom>
                <a:avLst/>
                <a:gdLst>
                  <a:gd name="T0" fmla="*/ 0 w 882127"/>
                  <a:gd name="T1" fmla="*/ 519844 h 1581374"/>
                  <a:gd name="T2" fmla="*/ 7230 w 882127"/>
                  <a:gd name="T3" fmla="*/ 1592025 h 1581374"/>
                  <a:gd name="T4" fmla="*/ 877713 w 882127"/>
                  <a:gd name="T5" fmla="*/ 1050520 h 1581374"/>
                  <a:gd name="T6" fmla="*/ 877713 w 882127"/>
                  <a:gd name="T7" fmla="*/ 0 h 1581374"/>
                  <a:gd name="T8" fmla="*/ 0 w 882127"/>
                  <a:gd name="T9" fmla="*/ 519844 h 1581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82127" h="1581374">
                    <a:moveTo>
                      <a:pt x="0" y="516367"/>
                    </a:moveTo>
                    <a:cubicBezTo>
                      <a:pt x="2422" y="871369"/>
                      <a:pt x="4843" y="1226372"/>
                      <a:pt x="7265" y="1581374"/>
                    </a:cubicBezTo>
                    <a:lnTo>
                      <a:pt x="882127" y="1043492"/>
                    </a:lnTo>
                    <a:lnTo>
                      <a:pt x="882127" y="0"/>
                    </a:lnTo>
                    <a:lnTo>
                      <a:pt x="0" y="516367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16755D"/>
                  </a:gs>
                  <a:gs pos="32001">
                    <a:srgbClr val="16755D"/>
                  </a:gs>
                  <a:gs pos="64000">
                    <a:srgbClr val="119327"/>
                  </a:gs>
                  <a:gs pos="100000">
                    <a:srgbClr val="119327"/>
                  </a:gs>
                </a:gsLst>
                <a:lin ang="126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9" name="任意多边形​​ 85"/>
              <p:cNvSpPr>
                <a:spLocks/>
              </p:cNvSpPr>
              <p:nvPr/>
            </p:nvSpPr>
            <p:spPr bwMode="auto">
              <a:xfrm>
                <a:off x="3541556" y="2906690"/>
                <a:ext cx="934380" cy="532516"/>
              </a:xfrm>
              <a:custGeom>
                <a:avLst/>
                <a:gdLst>
                  <a:gd name="T0" fmla="*/ 932198 w 936567"/>
                  <a:gd name="T1" fmla="*/ 533018 h 532014"/>
                  <a:gd name="T2" fmla="*/ 0 w 936567"/>
                  <a:gd name="T3" fmla="*/ 0 h 53201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936567" h="532014">
                    <a:moveTo>
                      <a:pt x="936567" y="532014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 algn="ctr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500" name="任意多边形​​ 86"/>
              <p:cNvSpPr>
                <a:spLocks/>
              </p:cNvSpPr>
              <p:nvPr/>
            </p:nvSpPr>
            <p:spPr bwMode="auto">
              <a:xfrm>
                <a:off x="4469513" y="2946956"/>
                <a:ext cx="882072" cy="515874"/>
              </a:xfrm>
              <a:custGeom>
                <a:avLst/>
                <a:gdLst>
                  <a:gd name="T0" fmla="*/ 0 w 881149"/>
                  <a:gd name="T1" fmla="*/ 516359 h 515389"/>
                  <a:gd name="T2" fmla="*/ 882996 w 881149"/>
                  <a:gd name="T3" fmla="*/ 0 h 51538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881149" h="515389">
                    <a:moveTo>
                      <a:pt x="0" y="515389"/>
                    </a:moveTo>
                    <a:lnTo>
                      <a:pt x="881149" y="0"/>
                    </a:lnTo>
                  </a:path>
                </a:pathLst>
              </a:custGeom>
              <a:noFill/>
              <a:ln w="9525" cap="flat" cmpd="sng" algn="ctr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501" name="任意多边形​​ 87"/>
              <p:cNvSpPr>
                <a:spLocks/>
              </p:cNvSpPr>
              <p:nvPr/>
            </p:nvSpPr>
            <p:spPr bwMode="auto">
              <a:xfrm>
                <a:off x="4471615" y="3459118"/>
                <a:ext cx="4755" cy="1062656"/>
              </a:xfrm>
              <a:custGeom>
                <a:avLst/>
                <a:gdLst>
                  <a:gd name="T0" fmla="*/ 0 w 10000"/>
                  <a:gd name="T1" fmla="*/ 0 h 9796"/>
                  <a:gd name="T2" fmla="*/ 2261 w 10000"/>
                  <a:gd name="T3" fmla="*/ 115275396 h 9796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0000" h="9796">
                    <a:moveTo>
                      <a:pt x="0" y="0"/>
                    </a:moveTo>
                    <a:cubicBezTo>
                      <a:pt x="3333" y="3333"/>
                      <a:pt x="6667" y="6463"/>
                      <a:pt x="10000" y="9796"/>
                    </a:cubicBezTo>
                  </a:path>
                </a:pathLst>
              </a:custGeom>
              <a:noFill/>
              <a:ln w="9525" cap="flat" cmpd="sng" algn="ctr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8495" name="任意多边形​​ 81"/>
            <p:cNvSpPr>
              <a:spLocks/>
            </p:cNvSpPr>
            <p:nvPr/>
          </p:nvSpPr>
          <p:spPr bwMode="auto">
            <a:xfrm>
              <a:off x="3538641" y="2911050"/>
              <a:ext cx="1809318" cy="525385"/>
            </a:xfrm>
            <a:custGeom>
              <a:avLst/>
              <a:gdLst>
                <a:gd name="T0" fmla="*/ 1807092 w 1811547"/>
                <a:gd name="T1" fmla="*/ 11592 h 523336"/>
                <a:gd name="T2" fmla="*/ 929362 w 1811547"/>
                <a:gd name="T3" fmla="*/ 527442 h 523336"/>
                <a:gd name="T4" fmla="*/ 0 w 1811547"/>
                <a:gd name="T5" fmla="*/ 0 h 523336"/>
                <a:gd name="T6" fmla="*/ 1807092 w 1811547"/>
                <a:gd name="T7" fmla="*/ 11592 h 523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11547" h="523336">
                  <a:moveTo>
                    <a:pt x="1811547" y="11502"/>
                  </a:moveTo>
                  <a:lnTo>
                    <a:pt x="931653" y="523336"/>
                  </a:lnTo>
                  <a:lnTo>
                    <a:pt x="0" y="0"/>
                  </a:lnTo>
                  <a:lnTo>
                    <a:pt x="1811547" y="11502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8" name="椭圆 10"/>
          <p:cNvSpPr>
            <a:spLocks noChangeArrowheads="1"/>
          </p:cNvSpPr>
          <p:nvPr/>
        </p:nvSpPr>
        <p:spPr bwMode="auto">
          <a:xfrm>
            <a:off x="762000" y="5096879"/>
            <a:ext cx="3791405" cy="99912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0" y="4967288"/>
            <a:ext cx="9142413" cy="19208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9800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-12700" y="5000625"/>
            <a:ext cx="9142413" cy="19208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2000">
                <a:srgbClr val="535455">
                  <a:lumMod val="20000"/>
                  <a:lumOff val="80000"/>
                </a:srgbClr>
              </a:gs>
              <a:gs pos="87000">
                <a:schemeClr val="bg1">
                  <a:lumMod val="65000"/>
                </a:scheme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1653226" y="3269009"/>
            <a:ext cx="2152650" cy="1695450"/>
          </a:xfrm>
          <a:custGeom>
            <a:avLst/>
            <a:gdLst>
              <a:gd name="connsiteX0" fmla="*/ 0 w 2152650"/>
              <a:gd name="connsiteY0" fmla="*/ 9525 h 1695450"/>
              <a:gd name="connsiteX1" fmla="*/ 981075 w 2152650"/>
              <a:gd name="connsiteY1" fmla="*/ 1695450 h 1695450"/>
              <a:gd name="connsiteX2" fmla="*/ 1181100 w 2152650"/>
              <a:gd name="connsiteY2" fmla="*/ 1695450 h 1695450"/>
              <a:gd name="connsiteX3" fmla="*/ 2152650 w 2152650"/>
              <a:gd name="connsiteY3" fmla="*/ 0 h 1695450"/>
              <a:gd name="connsiteX4" fmla="*/ 0 w 2152650"/>
              <a:gd name="connsiteY4" fmla="*/ 9525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2650" h="1695450">
                <a:moveTo>
                  <a:pt x="0" y="9525"/>
                </a:moveTo>
                <a:lnTo>
                  <a:pt x="981075" y="1695450"/>
                </a:lnTo>
                <a:lnTo>
                  <a:pt x="1181100" y="1695450"/>
                </a:lnTo>
                <a:lnTo>
                  <a:pt x="2152650" y="0"/>
                </a:lnTo>
                <a:lnTo>
                  <a:pt x="0" y="9525"/>
                </a:lnTo>
                <a:close/>
              </a:path>
            </a:pathLst>
          </a:custGeom>
          <a:gradFill flip="none" rotWithShape="1">
            <a:gsLst>
              <a:gs pos="0">
                <a:srgbClr val="37B21A">
                  <a:alpha val="59000"/>
                </a:srgbClr>
              </a:gs>
              <a:gs pos="50000">
                <a:srgbClr val="64BE2B">
                  <a:alpha val="13000"/>
                </a:srgbClr>
              </a:gs>
              <a:gs pos="100000">
                <a:srgbClr val="80C535">
                  <a:alpha val="100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0">
                  <a:srgbClr val="80C535">
                    <a:alpha val="43000"/>
                  </a:srgbClr>
                </a:gs>
                <a:gs pos="50000">
                  <a:srgbClr val="92D050">
                    <a:alpha val="23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2684307" y="5054017"/>
            <a:ext cx="128588" cy="85725"/>
          </a:xfrm>
          <a:prstGeom prst="ellipse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73000">
                <a:schemeClr val="bg1"/>
              </a:gs>
              <a:gs pos="53000">
                <a:schemeClr val="accent3">
                  <a:lumMod val="40000"/>
                  <a:lumOff val="60000"/>
                </a:schemeClr>
              </a:gs>
            </a:gsLst>
            <a:lin ang="16200000" scaled="1"/>
          </a:gradFill>
          <a:ln w="19050">
            <a:gradFill flip="none" rotWithShape="1">
              <a:gsLst>
                <a:gs pos="0">
                  <a:srgbClr val="00602B"/>
                </a:gs>
                <a:gs pos="29000">
                  <a:srgbClr val="00602B"/>
                </a:gs>
                <a:gs pos="100000">
                  <a:srgbClr val="92D050"/>
                </a:gs>
                <a:gs pos="66000">
                  <a:srgbClr val="00B05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4" name="组合 79"/>
          <p:cNvGrpSpPr>
            <a:grpSpLocks/>
          </p:cNvGrpSpPr>
          <p:nvPr/>
        </p:nvGrpSpPr>
        <p:grpSpPr bwMode="auto">
          <a:xfrm rot="3615491">
            <a:off x="4132263" y="3000375"/>
            <a:ext cx="1219200" cy="1400175"/>
            <a:chOff x="3526416" y="2429682"/>
            <a:chExt cx="1825993" cy="2098669"/>
          </a:xfrm>
        </p:grpSpPr>
        <p:grpSp>
          <p:nvGrpSpPr>
            <p:cNvPr id="5" name="组合 80"/>
            <p:cNvGrpSpPr>
              <a:grpSpLocks/>
            </p:cNvGrpSpPr>
            <p:nvPr/>
          </p:nvGrpSpPr>
          <p:grpSpPr bwMode="auto">
            <a:xfrm>
              <a:off x="3526416" y="2429682"/>
              <a:ext cx="1825993" cy="2098669"/>
              <a:chOff x="3532146" y="2429898"/>
              <a:chExt cx="1825993" cy="2098669"/>
            </a:xfrm>
          </p:grpSpPr>
          <p:sp>
            <p:nvSpPr>
              <p:cNvPr id="18488" name="任意多边形 6"/>
              <p:cNvSpPr>
                <a:spLocks/>
              </p:cNvSpPr>
              <p:nvPr/>
            </p:nvSpPr>
            <p:spPr bwMode="auto">
              <a:xfrm>
                <a:off x="3526748" y="2425229"/>
                <a:ext cx="1825962" cy="1046014"/>
              </a:xfrm>
              <a:custGeom>
                <a:avLst/>
                <a:gdLst>
                  <a:gd name="T0" fmla="*/ 933205 w 1825930"/>
                  <a:gd name="T1" fmla="*/ 0 h 1043492"/>
                  <a:gd name="T2" fmla="*/ 1826246 w 1825930"/>
                  <a:gd name="T3" fmla="*/ 528651 h 1043492"/>
                  <a:gd name="T4" fmla="*/ 933205 w 1825930"/>
                  <a:gd name="T5" fmla="*/ 1046509 h 1043492"/>
                  <a:gd name="T6" fmla="*/ 0 w 1825930"/>
                  <a:gd name="T7" fmla="*/ 502034 h 1043492"/>
                  <a:gd name="T8" fmla="*/ 933205 w 1825930"/>
                  <a:gd name="T9" fmla="*/ 0 h 10434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25930" h="1043492">
                    <a:moveTo>
                      <a:pt x="933045" y="0"/>
                    </a:moveTo>
                    <a:lnTo>
                      <a:pt x="1825930" y="527125"/>
                    </a:lnTo>
                    <a:lnTo>
                      <a:pt x="933045" y="1043492"/>
                    </a:lnTo>
                    <a:lnTo>
                      <a:pt x="0" y="500587"/>
                    </a:lnTo>
                    <a:lnTo>
                      <a:pt x="93304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7B21A"/>
                  </a:gs>
                  <a:gs pos="100000">
                    <a:srgbClr val="80C535"/>
                  </a:gs>
                </a:gsLst>
                <a:lin ang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89" name="任意多边形 7"/>
              <p:cNvSpPr>
                <a:spLocks/>
              </p:cNvSpPr>
              <p:nvPr/>
            </p:nvSpPr>
            <p:spPr bwMode="auto">
              <a:xfrm>
                <a:off x="3537106" y="2925321"/>
                <a:ext cx="948645" cy="1588039"/>
              </a:xfrm>
              <a:custGeom>
                <a:avLst/>
                <a:gdLst>
                  <a:gd name="T0" fmla="*/ 0 w 946790"/>
                  <a:gd name="T1" fmla="*/ 0 h 1588633"/>
                  <a:gd name="T2" fmla="*/ 944235 w 946790"/>
                  <a:gd name="T3" fmla="*/ 537095 h 1588633"/>
                  <a:gd name="T4" fmla="*/ 955207 w 946790"/>
                  <a:gd name="T5" fmla="*/ 1586306 h 1588633"/>
                  <a:gd name="T6" fmla="*/ 10855 w 946790"/>
                  <a:gd name="T7" fmla="*/ 1052706 h 1588633"/>
                  <a:gd name="T8" fmla="*/ 0 w 946790"/>
                  <a:gd name="T9" fmla="*/ 0 h 15886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46790" h="1588633">
                    <a:moveTo>
                      <a:pt x="0" y="0"/>
                    </a:moveTo>
                    <a:lnTo>
                      <a:pt x="935916" y="537882"/>
                    </a:lnTo>
                    <a:lnTo>
                      <a:pt x="946790" y="1588633"/>
                    </a:lnTo>
                    <a:lnTo>
                      <a:pt x="10758" y="1054249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1740C"/>
                  </a:gs>
                  <a:gs pos="50000">
                    <a:srgbClr val="34A916"/>
                  </a:gs>
                  <a:gs pos="100000">
                    <a:srgbClr val="3FC91D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0" name="任意多边形 8"/>
              <p:cNvSpPr>
                <a:spLocks/>
              </p:cNvSpPr>
              <p:nvPr/>
            </p:nvSpPr>
            <p:spPr bwMode="auto">
              <a:xfrm>
                <a:off x="4473964" y="2937380"/>
                <a:ext cx="882073" cy="1583284"/>
              </a:xfrm>
              <a:custGeom>
                <a:avLst/>
                <a:gdLst>
                  <a:gd name="T0" fmla="*/ 0 w 882127"/>
                  <a:gd name="T1" fmla="*/ 519844 h 1581374"/>
                  <a:gd name="T2" fmla="*/ 7230 w 882127"/>
                  <a:gd name="T3" fmla="*/ 1592025 h 1581374"/>
                  <a:gd name="T4" fmla="*/ 877713 w 882127"/>
                  <a:gd name="T5" fmla="*/ 1050520 h 1581374"/>
                  <a:gd name="T6" fmla="*/ 877713 w 882127"/>
                  <a:gd name="T7" fmla="*/ 0 h 1581374"/>
                  <a:gd name="T8" fmla="*/ 0 w 882127"/>
                  <a:gd name="T9" fmla="*/ 519844 h 15813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82127" h="1581374">
                    <a:moveTo>
                      <a:pt x="0" y="516367"/>
                    </a:moveTo>
                    <a:cubicBezTo>
                      <a:pt x="2422" y="871369"/>
                      <a:pt x="4843" y="1226372"/>
                      <a:pt x="7265" y="1581374"/>
                    </a:cubicBezTo>
                    <a:lnTo>
                      <a:pt x="882127" y="1043492"/>
                    </a:lnTo>
                    <a:lnTo>
                      <a:pt x="882127" y="0"/>
                    </a:lnTo>
                    <a:lnTo>
                      <a:pt x="0" y="516367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16755D"/>
                  </a:gs>
                  <a:gs pos="32001">
                    <a:srgbClr val="16755D"/>
                  </a:gs>
                  <a:gs pos="64000">
                    <a:srgbClr val="119327"/>
                  </a:gs>
                  <a:gs pos="100000">
                    <a:srgbClr val="119327"/>
                  </a:gs>
                </a:gsLst>
                <a:lin ang="1260000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91" name="任意多边形​​ 85"/>
              <p:cNvSpPr>
                <a:spLocks/>
              </p:cNvSpPr>
              <p:nvPr/>
            </p:nvSpPr>
            <p:spPr bwMode="auto">
              <a:xfrm>
                <a:off x="3541556" y="2906690"/>
                <a:ext cx="934380" cy="532516"/>
              </a:xfrm>
              <a:custGeom>
                <a:avLst/>
                <a:gdLst>
                  <a:gd name="T0" fmla="*/ 932198 w 936567"/>
                  <a:gd name="T1" fmla="*/ 533018 h 532014"/>
                  <a:gd name="T2" fmla="*/ 0 w 936567"/>
                  <a:gd name="T3" fmla="*/ 0 h 53201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936567" h="532014">
                    <a:moveTo>
                      <a:pt x="936567" y="532014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 algn="ctr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92" name="任意多边形​​ 86"/>
              <p:cNvSpPr>
                <a:spLocks/>
              </p:cNvSpPr>
              <p:nvPr/>
            </p:nvSpPr>
            <p:spPr bwMode="auto">
              <a:xfrm>
                <a:off x="4469513" y="2946956"/>
                <a:ext cx="882072" cy="515874"/>
              </a:xfrm>
              <a:custGeom>
                <a:avLst/>
                <a:gdLst>
                  <a:gd name="T0" fmla="*/ 0 w 881149"/>
                  <a:gd name="T1" fmla="*/ 516359 h 515389"/>
                  <a:gd name="T2" fmla="*/ 882996 w 881149"/>
                  <a:gd name="T3" fmla="*/ 0 h 51538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881149" h="515389">
                    <a:moveTo>
                      <a:pt x="0" y="515389"/>
                    </a:moveTo>
                    <a:lnTo>
                      <a:pt x="881149" y="0"/>
                    </a:lnTo>
                  </a:path>
                </a:pathLst>
              </a:custGeom>
              <a:noFill/>
              <a:ln w="9525" cap="flat" cmpd="sng" algn="ctr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93" name="任意多边形​​ 87"/>
              <p:cNvSpPr>
                <a:spLocks/>
              </p:cNvSpPr>
              <p:nvPr/>
            </p:nvSpPr>
            <p:spPr bwMode="auto">
              <a:xfrm>
                <a:off x="4471615" y="3459118"/>
                <a:ext cx="4755" cy="1062656"/>
              </a:xfrm>
              <a:custGeom>
                <a:avLst/>
                <a:gdLst>
                  <a:gd name="T0" fmla="*/ 0 w 10000"/>
                  <a:gd name="T1" fmla="*/ 0 h 9796"/>
                  <a:gd name="T2" fmla="*/ 2261 w 10000"/>
                  <a:gd name="T3" fmla="*/ 115275396 h 9796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0000" h="9796">
                    <a:moveTo>
                      <a:pt x="0" y="0"/>
                    </a:moveTo>
                    <a:cubicBezTo>
                      <a:pt x="3333" y="3333"/>
                      <a:pt x="6667" y="6463"/>
                      <a:pt x="10000" y="9796"/>
                    </a:cubicBezTo>
                  </a:path>
                </a:pathLst>
              </a:custGeom>
              <a:noFill/>
              <a:ln w="9525" cap="flat" cmpd="sng" algn="ctr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18487" name="任意多边形​​ 81"/>
            <p:cNvSpPr>
              <a:spLocks/>
            </p:cNvSpPr>
            <p:nvPr/>
          </p:nvSpPr>
          <p:spPr bwMode="auto">
            <a:xfrm>
              <a:off x="3538641" y="2911050"/>
              <a:ext cx="1809318" cy="525385"/>
            </a:xfrm>
            <a:custGeom>
              <a:avLst/>
              <a:gdLst>
                <a:gd name="T0" fmla="*/ 1807092 w 1811547"/>
                <a:gd name="T1" fmla="*/ 11592 h 523336"/>
                <a:gd name="T2" fmla="*/ 929362 w 1811547"/>
                <a:gd name="T3" fmla="*/ 527442 h 523336"/>
                <a:gd name="T4" fmla="*/ 0 w 1811547"/>
                <a:gd name="T5" fmla="*/ 0 h 523336"/>
                <a:gd name="T6" fmla="*/ 1807092 w 1811547"/>
                <a:gd name="T7" fmla="*/ 11592 h 523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11547" h="523336">
                  <a:moveTo>
                    <a:pt x="1811547" y="11502"/>
                  </a:moveTo>
                  <a:lnTo>
                    <a:pt x="931653" y="523336"/>
                  </a:lnTo>
                  <a:lnTo>
                    <a:pt x="0" y="0"/>
                  </a:lnTo>
                  <a:lnTo>
                    <a:pt x="1811547" y="11502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4" name="椭圆 43"/>
          <p:cNvSpPr/>
          <p:nvPr/>
        </p:nvSpPr>
        <p:spPr>
          <a:xfrm>
            <a:off x="4707237" y="5057122"/>
            <a:ext cx="128588" cy="85725"/>
          </a:xfrm>
          <a:prstGeom prst="ellipse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73000">
                <a:schemeClr val="bg1"/>
              </a:gs>
              <a:gs pos="53000">
                <a:schemeClr val="accent3">
                  <a:lumMod val="40000"/>
                  <a:lumOff val="60000"/>
                </a:schemeClr>
              </a:gs>
            </a:gsLst>
            <a:lin ang="16200000" scaled="1"/>
          </a:gradFill>
          <a:ln w="19050">
            <a:gradFill flip="none" rotWithShape="1">
              <a:gsLst>
                <a:gs pos="0">
                  <a:srgbClr val="00602B"/>
                </a:gs>
                <a:gs pos="29000">
                  <a:srgbClr val="00602B"/>
                </a:gs>
                <a:gs pos="100000">
                  <a:srgbClr val="92D050"/>
                </a:gs>
                <a:gs pos="66000">
                  <a:srgbClr val="00B05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3676156" y="3272114"/>
            <a:ext cx="2152650" cy="1695450"/>
          </a:xfrm>
          <a:custGeom>
            <a:avLst/>
            <a:gdLst>
              <a:gd name="connsiteX0" fmla="*/ 0 w 2152650"/>
              <a:gd name="connsiteY0" fmla="*/ 9525 h 1695450"/>
              <a:gd name="connsiteX1" fmla="*/ 981075 w 2152650"/>
              <a:gd name="connsiteY1" fmla="*/ 1695450 h 1695450"/>
              <a:gd name="connsiteX2" fmla="*/ 1181100 w 2152650"/>
              <a:gd name="connsiteY2" fmla="*/ 1695450 h 1695450"/>
              <a:gd name="connsiteX3" fmla="*/ 2152650 w 2152650"/>
              <a:gd name="connsiteY3" fmla="*/ 0 h 1695450"/>
              <a:gd name="connsiteX4" fmla="*/ 0 w 2152650"/>
              <a:gd name="connsiteY4" fmla="*/ 9525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2650" h="1695450">
                <a:moveTo>
                  <a:pt x="0" y="9525"/>
                </a:moveTo>
                <a:lnTo>
                  <a:pt x="981075" y="1695450"/>
                </a:lnTo>
                <a:lnTo>
                  <a:pt x="1181100" y="1695450"/>
                </a:lnTo>
                <a:lnTo>
                  <a:pt x="2152650" y="0"/>
                </a:lnTo>
                <a:lnTo>
                  <a:pt x="0" y="9525"/>
                </a:lnTo>
                <a:close/>
              </a:path>
            </a:pathLst>
          </a:custGeom>
          <a:gradFill flip="none" rotWithShape="1">
            <a:gsLst>
              <a:gs pos="0">
                <a:srgbClr val="37B21A">
                  <a:alpha val="48000"/>
                </a:srgbClr>
              </a:gs>
              <a:gs pos="61700">
                <a:srgbClr val="64BE2B">
                  <a:alpha val="13000"/>
                </a:srgbClr>
              </a:gs>
              <a:gs pos="100000">
                <a:srgbClr val="80C535">
                  <a:alpha val="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0">
                  <a:srgbClr val="80C535">
                    <a:alpha val="43000"/>
                  </a:srgbClr>
                </a:gs>
                <a:gs pos="50000">
                  <a:srgbClr val="92D050">
                    <a:alpha val="23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" name="组合 10"/>
          <p:cNvGrpSpPr>
            <a:grpSpLocks/>
          </p:cNvGrpSpPr>
          <p:nvPr/>
        </p:nvGrpSpPr>
        <p:grpSpPr bwMode="auto">
          <a:xfrm>
            <a:off x="5884863" y="2882900"/>
            <a:ext cx="1462087" cy="1428750"/>
            <a:chOff x="6793450" y="2077964"/>
            <a:chExt cx="1462084" cy="1428694"/>
          </a:xfrm>
        </p:grpSpPr>
        <p:sp>
          <p:nvSpPr>
            <p:cNvPr id="78" name="任意多边形 7"/>
            <p:cNvSpPr>
              <a:spLocks/>
            </p:cNvSpPr>
            <p:nvPr/>
          </p:nvSpPr>
          <p:spPr bwMode="auto">
            <a:xfrm rot="3615491">
              <a:off x="7007773" y="2160492"/>
              <a:ext cx="631800" cy="1060448"/>
            </a:xfrm>
            <a:custGeom>
              <a:avLst/>
              <a:gdLst>
                <a:gd name="T0" fmla="*/ 0 w 946790"/>
                <a:gd name="T1" fmla="*/ 0 h 1588633"/>
                <a:gd name="T2" fmla="*/ 940546 w 946790"/>
                <a:gd name="T3" fmla="*/ 537497 h 1588633"/>
                <a:gd name="T4" fmla="*/ 951475 w 946790"/>
                <a:gd name="T5" fmla="*/ 1587493 h 1588633"/>
                <a:gd name="T6" fmla="*/ 10813 w 946790"/>
                <a:gd name="T7" fmla="*/ 1053494 h 1588633"/>
                <a:gd name="T8" fmla="*/ 0 w 946790"/>
                <a:gd name="T9" fmla="*/ 0 h 15886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46790" h="1588633">
                  <a:moveTo>
                    <a:pt x="0" y="0"/>
                  </a:moveTo>
                  <a:lnTo>
                    <a:pt x="935916" y="537882"/>
                  </a:lnTo>
                  <a:lnTo>
                    <a:pt x="946790" y="1588633"/>
                  </a:lnTo>
                  <a:lnTo>
                    <a:pt x="10758" y="105424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D25A00"/>
                </a:gs>
                <a:gs pos="0">
                  <a:srgbClr val="F4AC1C"/>
                </a:gs>
                <a:gs pos="46000">
                  <a:srgbClr val="F9710B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/>
            </a:p>
          </p:txBody>
        </p:sp>
        <p:sp>
          <p:nvSpPr>
            <p:cNvPr id="79" name="任意多边形 8"/>
            <p:cNvSpPr>
              <a:spLocks/>
            </p:cNvSpPr>
            <p:nvPr/>
          </p:nvSpPr>
          <p:spPr bwMode="auto">
            <a:xfrm rot="3615491">
              <a:off x="7325272" y="2684346"/>
              <a:ext cx="587352" cy="1057273"/>
            </a:xfrm>
            <a:custGeom>
              <a:avLst/>
              <a:gdLst>
                <a:gd name="T0" fmla="*/ 0 w 882127"/>
                <a:gd name="T1" fmla="*/ 518591 h 1581374"/>
                <a:gd name="T2" fmla="*/ 7230 w 882127"/>
                <a:gd name="T3" fmla="*/ 1588186 h 1581374"/>
                <a:gd name="T4" fmla="*/ 877821 w 882127"/>
                <a:gd name="T5" fmla="*/ 1047987 h 1581374"/>
                <a:gd name="T6" fmla="*/ 877821 w 882127"/>
                <a:gd name="T7" fmla="*/ 0 h 1581374"/>
                <a:gd name="T8" fmla="*/ 0 w 882127"/>
                <a:gd name="T9" fmla="*/ 518591 h 15813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2127" h="1581374">
                  <a:moveTo>
                    <a:pt x="0" y="516367"/>
                  </a:moveTo>
                  <a:cubicBezTo>
                    <a:pt x="2422" y="871369"/>
                    <a:pt x="4843" y="1226372"/>
                    <a:pt x="7265" y="1581374"/>
                  </a:cubicBezTo>
                  <a:lnTo>
                    <a:pt x="882127" y="1043492"/>
                  </a:lnTo>
                  <a:lnTo>
                    <a:pt x="882127" y="0"/>
                  </a:lnTo>
                  <a:lnTo>
                    <a:pt x="0" y="516367"/>
                  </a:lnTo>
                  <a:close/>
                </a:path>
              </a:pathLst>
            </a:custGeom>
            <a:gradFill flip="none" rotWithShape="1">
              <a:gsLst>
                <a:gs pos="7000">
                  <a:srgbClr val="6D2103"/>
                </a:gs>
                <a:gs pos="38000">
                  <a:srgbClr val="A43204"/>
                </a:gs>
                <a:gs pos="100000">
                  <a:srgbClr val="F88008"/>
                </a:gs>
                <a:gs pos="74000">
                  <a:srgbClr val="CD5B05"/>
                </a:gs>
              </a:gsLst>
              <a:lin ang="8100000" scaled="1"/>
              <a:tileRect/>
            </a:gra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/>
            </a:p>
          </p:txBody>
        </p:sp>
        <p:sp>
          <p:nvSpPr>
            <p:cNvPr id="18481" name="任意多边形​​ 14"/>
            <p:cNvSpPr>
              <a:spLocks/>
            </p:cNvSpPr>
            <p:nvPr/>
          </p:nvSpPr>
          <p:spPr bwMode="auto">
            <a:xfrm rot="3615491">
              <a:off x="7320500" y="2681159"/>
              <a:ext cx="3175" cy="711201"/>
            </a:xfrm>
            <a:custGeom>
              <a:avLst/>
              <a:gdLst>
                <a:gd name="T0" fmla="*/ 0 w 10000"/>
                <a:gd name="T1" fmla="*/ 0 h 9796"/>
                <a:gd name="T2" fmla="*/ 1008 w 10000"/>
                <a:gd name="T3" fmla="*/ 51634020 h 9796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0000" h="9796">
                  <a:moveTo>
                    <a:pt x="0" y="0"/>
                  </a:moveTo>
                  <a:cubicBezTo>
                    <a:pt x="3333" y="3333"/>
                    <a:pt x="6667" y="6463"/>
                    <a:pt x="10000" y="9796"/>
                  </a:cubicBezTo>
                </a:path>
              </a:pathLst>
            </a:custGeom>
            <a:noFill/>
            <a:ln w="3175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7" name="任意多边形 6"/>
            <p:cNvSpPr>
              <a:spLocks/>
            </p:cNvSpPr>
            <p:nvPr/>
          </p:nvSpPr>
          <p:spPr bwMode="auto">
            <a:xfrm rot="3615491">
              <a:off x="7298296" y="2338292"/>
              <a:ext cx="1217565" cy="696911"/>
            </a:xfrm>
            <a:custGeom>
              <a:avLst/>
              <a:gdLst>
                <a:gd name="T0" fmla="*/ 931349 w 1824106"/>
                <a:gd name="T1" fmla="*/ 0 h 1043492"/>
                <a:gd name="T2" fmla="*/ 1824354 w 1824106"/>
                <a:gd name="T3" fmla="*/ 526104 h 1043492"/>
                <a:gd name="T4" fmla="*/ 931349 w 1824106"/>
                <a:gd name="T5" fmla="*/ 1041469 h 1043492"/>
                <a:gd name="T6" fmla="*/ -1 w 1824106"/>
                <a:gd name="T7" fmla="*/ 506280 h 1043492"/>
                <a:gd name="T8" fmla="*/ 931349 w 1824106"/>
                <a:gd name="T9" fmla="*/ 0 h 10434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24106" h="1043492">
                  <a:moveTo>
                    <a:pt x="931221" y="0"/>
                  </a:moveTo>
                  <a:lnTo>
                    <a:pt x="1824106" y="527125"/>
                  </a:lnTo>
                  <a:lnTo>
                    <a:pt x="931221" y="1043492"/>
                  </a:lnTo>
                  <a:lnTo>
                    <a:pt x="-1" y="507264"/>
                  </a:lnTo>
                  <a:lnTo>
                    <a:pt x="931221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6E01"/>
                </a:gs>
                <a:gs pos="50000">
                  <a:srgbClr val="EA9C00"/>
                </a:gs>
                <a:gs pos="100000">
                  <a:srgbClr val="FFCD2D"/>
                </a:gs>
              </a:gsLst>
              <a:lin ang="8100000" scaled="1"/>
              <a:tileRect/>
            </a:gradFill>
            <a:ln>
              <a:noFill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zh-CN"/>
            </a:p>
          </p:txBody>
        </p:sp>
        <p:sp>
          <p:nvSpPr>
            <p:cNvPr id="18483" name="任意多边形​​ 22"/>
            <p:cNvSpPr>
              <a:spLocks/>
            </p:cNvSpPr>
            <p:nvPr/>
          </p:nvSpPr>
          <p:spPr bwMode="auto">
            <a:xfrm rot="3615491">
              <a:off x="7196016" y="2591132"/>
              <a:ext cx="1204909" cy="350838"/>
            </a:xfrm>
            <a:custGeom>
              <a:avLst/>
              <a:gdLst>
                <a:gd name="T0" fmla="*/ 801418 w 1811547"/>
                <a:gd name="T1" fmla="*/ 5169 h 523336"/>
                <a:gd name="T2" fmla="*/ 412158 w 1811547"/>
                <a:gd name="T3" fmla="*/ 235197 h 523336"/>
                <a:gd name="T4" fmla="*/ 0 w 1811547"/>
                <a:gd name="T5" fmla="*/ 0 h 523336"/>
                <a:gd name="T6" fmla="*/ 801418 w 1811547"/>
                <a:gd name="T7" fmla="*/ 5169 h 523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11547" h="523336">
                  <a:moveTo>
                    <a:pt x="1811547" y="11502"/>
                  </a:moveTo>
                  <a:lnTo>
                    <a:pt x="931653" y="523336"/>
                  </a:lnTo>
                  <a:lnTo>
                    <a:pt x="0" y="0"/>
                  </a:lnTo>
                  <a:lnTo>
                    <a:pt x="1811547" y="11502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84" name="任意多边形​​ 12"/>
            <p:cNvSpPr>
              <a:spLocks/>
            </p:cNvSpPr>
            <p:nvPr/>
          </p:nvSpPr>
          <p:spPr bwMode="auto">
            <a:xfrm rot="3615491">
              <a:off x="7319709" y="2324765"/>
              <a:ext cx="623886" cy="355600"/>
            </a:xfrm>
            <a:custGeom>
              <a:avLst/>
              <a:gdLst>
                <a:gd name="T0" fmla="*/ 415596 w 936567"/>
                <a:gd name="T1" fmla="*/ 237684 h 532014"/>
                <a:gd name="T2" fmla="*/ 0 w 936567"/>
                <a:gd name="T3" fmla="*/ 0 h 53201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936567" h="532014">
                  <a:moveTo>
                    <a:pt x="936567" y="532014"/>
                  </a:moveTo>
                  <a:lnTo>
                    <a:pt x="0" y="0"/>
                  </a:lnTo>
                </a:path>
              </a:pathLst>
            </a:custGeom>
            <a:noFill/>
            <a:ln w="9525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85" name="任意多边形​​ 13"/>
            <p:cNvSpPr>
              <a:spLocks/>
            </p:cNvSpPr>
            <p:nvPr/>
          </p:nvSpPr>
          <p:spPr bwMode="auto">
            <a:xfrm rot="3615491">
              <a:off x="7630065" y="2865307"/>
              <a:ext cx="588961" cy="344487"/>
            </a:xfrm>
            <a:custGeom>
              <a:avLst/>
              <a:gdLst>
                <a:gd name="T0" fmla="*/ 0 w 881149"/>
                <a:gd name="T1" fmla="*/ 230256 h 515389"/>
                <a:gd name="T2" fmla="*/ 393662 w 881149"/>
                <a:gd name="T3" fmla="*/ 0 h 515389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81149" h="515389">
                  <a:moveTo>
                    <a:pt x="0" y="515389"/>
                  </a:moveTo>
                  <a:lnTo>
                    <a:pt x="881149" y="0"/>
                  </a:lnTo>
                </a:path>
              </a:pathLst>
            </a:custGeom>
            <a:noFill/>
            <a:ln w="9525" cap="flat" cmpd="sng" algn="ctr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7" name="椭圆 46"/>
          <p:cNvSpPr/>
          <p:nvPr/>
        </p:nvSpPr>
        <p:spPr>
          <a:xfrm>
            <a:off x="6641264" y="5040314"/>
            <a:ext cx="128588" cy="85725"/>
          </a:xfrm>
          <a:prstGeom prst="ellipse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73000">
                <a:schemeClr val="bg1"/>
              </a:gs>
              <a:gs pos="53000">
                <a:schemeClr val="accent6">
                  <a:lumMod val="40000"/>
                  <a:lumOff val="60000"/>
                </a:schemeClr>
              </a:gs>
            </a:gsLst>
            <a:lin ang="16200000" scaled="1"/>
          </a:gradFill>
          <a:ln w="19050">
            <a:gradFill flip="none" rotWithShape="1">
              <a:gsLst>
                <a:gs pos="19000">
                  <a:srgbClr val="6D2103"/>
                </a:gs>
                <a:gs pos="39000">
                  <a:srgbClr val="D25A00"/>
                </a:gs>
                <a:gs pos="100000">
                  <a:srgbClr val="FFCD2D"/>
                </a:gs>
                <a:gs pos="65000">
                  <a:srgbClr val="D25A00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5610183" y="3255306"/>
            <a:ext cx="2152650" cy="1695450"/>
          </a:xfrm>
          <a:custGeom>
            <a:avLst/>
            <a:gdLst>
              <a:gd name="connsiteX0" fmla="*/ 0 w 2152650"/>
              <a:gd name="connsiteY0" fmla="*/ 9525 h 1695450"/>
              <a:gd name="connsiteX1" fmla="*/ 981075 w 2152650"/>
              <a:gd name="connsiteY1" fmla="*/ 1695450 h 1695450"/>
              <a:gd name="connsiteX2" fmla="*/ 1181100 w 2152650"/>
              <a:gd name="connsiteY2" fmla="*/ 1695450 h 1695450"/>
              <a:gd name="connsiteX3" fmla="*/ 2152650 w 2152650"/>
              <a:gd name="connsiteY3" fmla="*/ 0 h 1695450"/>
              <a:gd name="connsiteX4" fmla="*/ 0 w 2152650"/>
              <a:gd name="connsiteY4" fmla="*/ 9525 h 1695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2650" h="1695450">
                <a:moveTo>
                  <a:pt x="0" y="9525"/>
                </a:moveTo>
                <a:lnTo>
                  <a:pt x="981075" y="1695450"/>
                </a:lnTo>
                <a:lnTo>
                  <a:pt x="1181100" y="1695450"/>
                </a:lnTo>
                <a:lnTo>
                  <a:pt x="2152650" y="0"/>
                </a:lnTo>
                <a:lnTo>
                  <a:pt x="0" y="9525"/>
                </a:lnTo>
                <a:close/>
              </a:path>
            </a:pathLst>
          </a:custGeom>
          <a:gradFill>
            <a:gsLst>
              <a:gs pos="0">
                <a:srgbClr val="FFC000">
                  <a:alpha val="68000"/>
                </a:srgbClr>
              </a:gs>
              <a:gs pos="34000">
                <a:srgbClr val="FFC000">
                  <a:alpha val="45000"/>
                </a:srgbClr>
              </a:gs>
              <a:gs pos="54000">
                <a:srgbClr val="FFC000">
                  <a:alpha val="26000"/>
                </a:srgbClr>
              </a:gs>
              <a:gs pos="100000">
                <a:srgbClr val="FFFF00">
                  <a:alpha val="0"/>
                </a:srgbClr>
              </a:gs>
            </a:gsLst>
            <a:lin ang="16200000" scaled="1"/>
          </a:gradFill>
          <a:ln w="3175">
            <a:gradFill flip="none" rotWithShape="1">
              <a:gsLst>
                <a:gs pos="0">
                  <a:srgbClr val="80C535">
                    <a:alpha val="43000"/>
                  </a:srgbClr>
                </a:gs>
                <a:gs pos="50000">
                  <a:srgbClr val="92D050">
                    <a:alpha val="23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8" name="椭圆 10"/>
          <p:cNvSpPr>
            <a:spLocks noChangeArrowheads="1"/>
          </p:cNvSpPr>
          <p:nvPr/>
        </p:nvSpPr>
        <p:spPr bwMode="auto">
          <a:xfrm>
            <a:off x="2837917" y="5096879"/>
            <a:ext cx="3791405" cy="99912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9" name="椭圆 10"/>
          <p:cNvSpPr>
            <a:spLocks noChangeArrowheads="1"/>
          </p:cNvSpPr>
          <p:nvPr/>
        </p:nvSpPr>
        <p:spPr bwMode="auto">
          <a:xfrm>
            <a:off x="4800600" y="5096878"/>
            <a:ext cx="3791405" cy="999121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>
              <a:latin typeface="Arial" pitchFamily="34" charset="0"/>
              <a:ea typeface="宋体" pitchFamily="2" charset="-122"/>
            </a:endParaRPr>
          </a:p>
        </p:txBody>
      </p:sp>
      <p:sp>
        <p:nvSpPr>
          <p:cNvPr id="90" name="TextBox 11"/>
          <p:cNvSpPr txBox="1">
            <a:spLocks noChangeArrowheads="1"/>
          </p:cNvSpPr>
          <p:nvPr/>
        </p:nvSpPr>
        <p:spPr bwMode="auto">
          <a:xfrm>
            <a:off x="7059613" y="2238375"/>
            <a:ext cx="1146175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0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0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6721475" y="2673350"/>
            <a:ext cx="1238250" cy="285750"/>
          </a:xfrm>
          <a:custGeom>
            <a:avLst/>
            <a:gdLst>
              <a:gd name="connsiteX0" fmla="*/ 0 w 1238250"/>
              <a:gd name="connsiteY0" fmla="*/ 285750 h 285750"/>
              <a:gd name="connsiteX1" fmla="*/ 247650 w 1238250"/>
              <a:gd name="connsiteY1" fmla="*/ 0 h 285750"/>
              <a:gd name="connsiteX2" fmla="*/ 1238250 w 1238250"/>
              <a:gd name="connsiteY2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8250" h="285750">
                <a:moveTo>
                  <a:pt x="0" y="285750"/>
                </a:moveTo>
                <a:lnTo>
                  <a:pt x="247650" y="0"/>
                </a:lnTo>
                <a:lnTo>
                  <a:pt x="1238250" y="0"/>
                </a:lnTo>
              </a:path>
            </a:pathLst>
          </a:custGeom>
          <a:ln w="28575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2" name="TextBox 11"/>
          <p:cNvSpPr txBox="1">
            <a:spLocks noChangeArrowheads="1"/>
          </p:cNvSpPr>
          <p:nvPr/>
        </p:nvSpPr>
        <p:spPr bwMode="auto">
          <a:xfrm>
            <a:off x="5119688" y="2266950"/>
            <a:ext cx="1146175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0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0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任意多边形 92"/>
          <p:cNvSpPr/>
          <p:nvPr/>
        </p:nvSpPr>
        <p:spPr>
          <a:xfrm>
            <a:off x="4781550" y="2701925"/>
            <a:ext cx="1238250" cy="285750"/>
          </a:xfrm>
          <a:custGeom>
            <a:avLst/>
            <a:gdLst>
              <a:gd name="connsiteX0" fmla="*/ 0 w 1238250"/>
              <a:gd name="connsiteY0" fmla="*/ 285750 h 285750"/>
              <a:gd name="connsiteX1" fmla="*/ 247650 w 1238250"/>
              <a:gd name="connsiteY1" fmla="*/ 0 h 285750"/>
              <a:gd name="connsiteX2" fmla="*/ 1238250 w 1238250"/>
              <a:gd name="connsiteY2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8250" h="285750">
                <a:moveTo>
                  <a:pt x="0" y="285750"/>
                </a:moveTo>
                <a:lnTo>
                  <a:pt x="247650" y="0"/>
                </a:lnTo>
                <a:lnTo>
                  <a:pt x="1238250" y="0"/>
                </a:lnTo>
              </a:path>
            </a:pathLst>
          </a:custGeom>
          <a:ln w="28575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4" name="TextBox 11"/>
          <p:cNvSpPr txBox="1">
            <a:spLocks noChangeArrowheads="1"/>
          </p:cNvSpPr>
          <p:nvPr/>
        </p:nvSpPr>
        <p:spPr bwMode="auto">
          <a:xfrm>
            <a:off x="3071813" y="2266950"/>
            <a:ext cx="1146175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0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0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任意多边形 94"/>
          <p:cNvSpPr/>
          <p:nvPr/>
        </p:nvSpPr>
        <p:spPr>
          <a:xfrm>
            <a:off x="2733675" y="2701925"/>
            <a:ext cx="1238250" cy="285750"/>
          </a:xfrm>
          <a:custGeom>
            <a:avLst/>
            <a:gdLst>
              <a:gd name="connsiteX0" fmla="*/ 0 w 1238250"/>
              <a:gd name="connsiteY0" fmla="*/ 285750 h 285750"/>
              <a:gd name="connsiteX1" fmla="*/ 247650 w 1238250"/>
              <a:gd name="connsiteY1" fmla="*/ 0 h 285750"/>
              <a:gd name="connsiteX2" fmla="*/ 1238250 w 1238250"/>
              <a:gd name="connsiteY2" fmla="*/ 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8250" h="285750">
                <a:moveTo>
                  <a:pt x="0" y="285750"/>
                </a:moveTo>
                <a:lnTo>
                  <a:pt x="247650" y="0"/>
                </a:lnTo>
                <a:lnTo>
                  <a:pt x="1238250" y="0"/>
                </a:lnTo>
              </a:path>
            </a:pathLst>
          </a:custGeom>
          <a:ln w="28575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6" name="任意多边形 95"/>
          <p:cNvSpPr/>
          <p:nvPr/>
        </p:nvSpPr>
        <p:spPr>
          <a:xfrm rot="12139139">
            <a:off x="1801813" y="4848225"/>
            <a:ext cx="903287" cy="44450"/>
          </a:xfrm>
          <a:custGeom>
            <a:avLst/>
            <a:gdLst>
              <a:gd name="connsiteX0" fmla="*/ 0 w 1193800"/>
              <a:gd name="connsiteY0" fmla="*/ 0 h 0"/>
              <a:gd name="connsiteX1" fmla="*/ 1193800 w 1193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3800">
                <a:moveTo>
                  <a:pt x="0" y="0"/>
                </a:moveTo>
                <a:lnTo>
                  <a:pt x="1193800" y="0"/>
                </a:lnTo>
              </a:path>
            </a:pathLst>
          </a:cu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7" name="TextBox 11"/>
          <p:cNvSpPr txBox="1">
            <a:spLocks noChangeArrowheads="1"/>
          </p:cNvSpPr>
          <p:nvPr/>
        </p:nvSpPr>
        <p:spPr bwMode="auto">
          <a:xfrm>
            <a:off x="1084263" y="4348163"/>
            <a:ext cx="1144587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0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0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任意多边形 99"/>
          <p:cNvSpPr/>
          <p:nvPr/>
        </p:nvSpPr>
        <p:spPr>
          <a:xfrm rot="12139139">
            <a:off x="3827463" y="4841875"/>
            <a:ext cx="903287" cy="44450"/>
          </a:xfrm>
          <a:custGeom>
            <a:avLst/>
            <a:gdLst>
              <a:gd name="connsiteX0" fmla="*/ 0 w 1193800"/>
              <a:gd name="connsiteY0" fmla="*/ 0 h 0"/>
              <a:gd name="connsiteX1" fmla="*/ 1193800 w 1193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3800">
                <a:moveTo>
                  <a:pt x="0" y="0"/>
                </a:moveTo>
                <a:lnTo>
                  <a:pt x="1193800" y="0"/>
                </a:lnTo>
              </a:path>
            </a:pathLst>
          </a:cu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068638" y="4341813"/>
            <a:ext cx="1144587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0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0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任意多边形 101"/>
          <p:cNvSpPr/>
          <p:nvPr/>
        </p:nvSpPr>
        <p:spPr>
          <a:xfrm rot="12139139">
            <a:off x="5757863" y="4821238"/>
            <a:ext cx="903287" cy="46037"/>
          </a:xfrm>
          <a:custGeom>
            <a:avLst/>
            <a:gdLst>
              <a:gd name="connsiteX0" fmla="*/ 0 w 1193800"/>
              <a:gd name="connsiteY0" fmla="*/ 0 h 0"/>
              <a:gd name="connsiteX1" fmla="*/ 1193800 w 1193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93800">
                <a:moveTo>
                  <a:pt x="0" y="0"/>
                </a:moveTo>
                <a:lnTo>
                  <a:pt x="1193800" y="0"/>
                </a:lnTo>
              </a:path>
            </a:pathLst>
          </a:cu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3" name="TextBox 11"/>
          <p:cNvSpPr txBox="1">
            <a:spLocks noChangeArrowheads="1"/>
          </p:cNvSpPr>
          <p:nvPr/>
        </p:nvSpPr>
        <p:spPr bwMode="auto">
          <a:xfrm>
            <a:off x="5100638" y="4322763"/>
            <a:ext cx="1144587" cy="4000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0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0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7355824" y="142852"/>
            <a:ext cx="1641475" cy="49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大黑简体" pitchFamily="65" charset="-122"/>
                <a:ea typeface="方正大黑简体" pitchFamily="65" charset="-122"/>
              </a:rPr>
              <a:t>强调关系</a:t>
            </a:r>
            <a:endParaRPr lang="zh-CN" altLang="en-US" sz="32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96287" y="4299045"/>
            <a:ext cx="516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446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</TotalTime>
  <Words>85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方正粗倩简体</vt:lpstr>
      <vt:lpstr>方正大黑简体</vt:lpstr>
      <vt:lpstr>宋体</vt:lpstr>
      <vt:lpstr>微软雅黑</vt:lpstr>
      <vt:lpstr>Arial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锐普PPT模板</dc:title>
  <dc:creator>锐普PPT</dc:creator>
  <dc:description/>
  <cp:lastModifiedBy>YANGS</cp:lastModifiedBy>
  <cp:revision>13</cp:revision>
  <cp:lastPrinted>1601-01-01T00:00:00Z</cp:lastPrinted>
  <dcterms:created xsi:type="dcterms:W3CDTF">1601-01-01T00:00:00Z</dcterms:created>
  <dcterms:modified xsi:type="dcterms:W3CDTF">2017-08-15T13:16:56Z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Presentation">
    <vt:lpwstr>图表1</vt:lpwstr>
  </property>
  <property fmtid="{D5CDD505-2E9C-101B-9397-08002B2CF9AE}" pid="4" name="SlideDescription">
    <vt:lpwstr/>
  </property>
</Properties>
</file>