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CA0779-4382-49BF-826D-7C8A095E50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fld id="{87CBF16B-E16E-48FF-9C07-849EEA118C4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10"/>
          <p:cNvSpPr>
            <a:spLocks noChangeArrowheads="1"/>
          </p:cNvSpPr>
          <p:nvPr/>
        </p:nvSpPr>
        <p:spPr bwMode="auto">
          <a:xfrm>
            <a:off x="3263090" y="2665379"/>
            <a:ext cx="2313020" cy="1908242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ea typeface="宋体" pitchFamily="2" charset="-122"/>
            </a:endParaRPr>
          </a:p>
        </p:txBody>
      </p:sp>
      <p:sp>
        <p:nvSpPr>
          <p:cNvPr id="2" name="TextBox 61"/>
          <p:cNvSpPr txBox="1">
            <a:spLocks noChangeArrowheads="1"/>
          </p:cNvSpPr>
          <p:nvPr/>
        </p:nvSpPr>
        <p:spPr bwMode="auto">
          <a:xfrm>
            <a:off x="1600200" y="2808288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" name="任意多边形 10"/>
          <p:cNvSpPr/>
          <p:nvPr/>
        </p:nvSpPr>
        <p:spPr bwMode="auto">
          <a:xfrm>
            <a:off x="4016375" y="1838325"/>
            <a:ext cx="925513" cy="1828800"/>
          </a:xfrm>
          <a:custGeom>
            <a:avLst/>
            <a:gdLst>
              <a:gd name="connsiteX0" fmla="*/ 0 w 925285"/>
              <a:gd name="connsiteY0" fmla="*/ 326572 h 1828800"/>
              <a:gd name="connsiteX1" fmla="*/ 468085 w 925285"/>
              <a:gd name="connsiteY1" fmla="*/ 1807029 h 1828800"/>
              <a:gd name="connsiteX2" fmla="*/ 478971 w 925285"/>
              <a:gd name="connsiteY2" fmla="*/ 1807029 h 1828800"/>
              <a:gd name="connsiteX3" fmla="*/ 478971 w 925285"/>
              <a:gd name="connsiteY3" fmla="*/ 1828800 h 1828800"/>
              <a:gd name="connsiteX4" fmla="*/ 925285 w 925285"/>
              <a:gd name="connsiteY4" fmla="*/ 326572 h 1828800"/>
              <a:gd name="connsiteX5" fmla="*/ 489857 w 925285"/>
              <a:gd name="connsiteY5" fmla="*/ 0 h 1828800"/>
              <a:gd name="connsiteX6" fmla="*/ 0 w 925285"/>
              <a:gd name="connsiteY6" fmla="*/ 326572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25285" h="1828800">
                <a:moveTo>
                  <a:pt x="0" y="326572"/>
                </a:moveTo>
                <a:lnTo>
                  <a:pt x="468085" y="1807029"/>
                </a:lnTo>
                <a:lnTo>
                  <a:pt x="478971" y="1807029"/>
                </a:lnTo>
                <a:lnTo>
                  <a:pt x="478971" y="1828800"/>
                </a:lnTo>
                <a:lnTo>
                  <a:pt x="925285" y="326572"/>
                </a:lnTo>
                <a:lnTo>
                  <a:pt x="489857" y="0"/>
                </a:lnTo>
                <a:lnTo>
                  <a:pt x="0" y="326572"/>
                </a:lnTo>
                <a:close/>
              </a:path>
            </a:pathLst>
          </a:custGeom>
          <a:gradFill rotWithShape="0">
            <a:gsLst>
              <a:gs pos="14000">
                <a:srgbClr val="79DCFF"/>
              </a:gs>
              <a:gs pos="100000">
                <a:srgbClr val="00B0F0"/>
              </a:gs>
            </a:gsLst>
            <a:lin ang="6600000" scaled="0"/>
          </a:gradFill>
          <a:ln>
            <a:noFill/>
          </a:ln>
          <a:extLst/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3" name="任意多边形 12"/>
          <p:cNvSpPr/>
          <p:nvPr/>
        </p:nvSpPr>
        <p:spPr bwMode="auto">
          <a:xfrm>
            <a:off x="2743200" y="2763838"/>
            <a:ext cx="1752600" cy="893762"/>
          </a:xfrm>
          <a:custGeom>
            <a:avLst/>
            <a:gdLst>
              <a:gd name="connsiteX0" fmla="*/ 1752600 w 1752600"/>
              <a:gd name="connsiteY0" fmla="*/ 881743 h 892629"/>
              <a:gd name="connsiteX1" fmla="*/ 468086 w 1752600"/>
              <a:gd name="connsiteY1" fmla="*/ 0 h 892629"/>
              <a:gd name="connsiteX2" fmla="*/ 0 w 1752600"/>
              <a:gd name="connsiteY2" fmla="*/ 337457 h 892629"/>
              <a:gd name="connsiteX3" fmla="*/ 185057 w 1752600"/>
              <a:gd name="connsiteY3" fmla="*/ 892629 h 892629"/>
              <a:gd name="connsiteX4" fmla="*/ 1752600 w 1752600"/>
              <a:gd name="connsiteY4" fmla="*/ 881743 h 892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600" h="892629">
                <a:moveTo>
                  <a:pt x="1752600" y="881743"/>
                </a:moveTo>
                <a:lnTo>
                  <a:pt x="468086" y="0"/>
                </a:lnTo>
                <a:lnTo>
                  <a:pt x="0" y="337457"/>
                </a:lnTo>
                <a:lnTo>
                  <a:pt x="185057" y="892629"/>
                </a:lnTo>
                <a:lnTo>
                  <a:pt x="1752600" y="881743"/>
                </a:lnTo>
                <a:close/>
              </a:path>
            </a:pathLst>
          </a:custGeom>
          <a:gradFill rotWithShape="0">
            <a:gsLst>
              <a:gs pos="0">
                <a:srgbClr val="79DCFF"/>
              </a:gs>
              <a:gs pos="100000">
                <a:srgbClr val="00B0F0"/>
              </a:gs>
            </a:gsLst>
            <a:lin ang="4800000" scaled="0"/>
          </a:gradFill>
          <a:ln>
            <a:noFill/>
          </a:ln>
          <a:extLst/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4" name="任意多边形 13"/>
          <p:cNvSpPr/>
          <p:nvPr/>
        </p:nvSpPr>
        <p:spPr bwMode="auto">
          <a:xfrm>
            <a:off x="3222625" y="3657600"/>
            <a:ext cx="1273175" cy="1490663"/>
          </a:xfrm>
          <a:custGeom>
            <a:avLst/>
            <a:gdLst>
              <a:gd name="connsiteX0" fmla="*/ 1273629 w 1273629"/>
              <a:gd name="connsiteY0" fmla="*/ 0 h 1491343"/>
              <a:gd name="connsiteX1" fmla="*/ 0 w 1273629"/>
              <a:gd name="connsiteY1" fmla="*/ 892628 h 1491343"/>
              <a:gd name="connsiteX2" fmla="*/ 195943 w 1273629"/>
              <a:gd name="connsiteY2" fmla="*/ 1491343 h 1491343"/>
              <a:gd name="connsiteX3" fmla="*/ 751115 w 1273629"/>
              <a:gd name="connsiteY3" fmla="*/ 1491343 h 1491343"/>
              <a:gd name="connsiteX4" fmla="*/ 1273629 w 1273629"/>
              <a:gd name="connsiteY4" fmla="*/ 0 h 1491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629" h="1491343">
                <a:moveTo>
                  <a:pt x="1273629" y="0"/>
                </a:moveTo>
                <a:lnTo>
                  <a:pt x="0" y="892628"/>
                </a:lnTo>
                <a:lnTo>
                  <a:pt x="195943" y="1491343"/>
                </a:lnTo>
                <a:lnTo>
                  <a:pt x="751115" y="1491343"/>
                </a:lnTo>
                <a:lnTo>
                  <a:pt x="1273629" y="0"/>
                </a:lnTo>
                <a:close/>
              </a:path>
            </a:pathLst>
          </a:custGeom>
          <a:gradFill rotWithShape="0">
            <a:gsLst>
              <a:gs pos="0">
                <a:srgbClr val="79DCFF"/>
              </a:gs>
              <a:gs pos="100000">
                <a:srgbClr val="00B0F0"/>
              </a:gs>
            </a:gsLst>
            <a:lin ang="4800000" scaled="0"/>
          </a:gradFill>
          <a:ln>
            <a:noFill/>
          </a:ln>
          <a:extLst/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5" name="任意多边形 14"/>
          <p:cNvSpPr/>
          <p:nvPr/>
        </p:nvSpPr>
        <p:spPr bwMode="auto">
          <a:xfrm>
            <a:off x="4495800" y="3657600"/>
            <a:ext cx="1273175" cy="1501775"/>
          </a:xfrm>
          <a:custGeom>
            <a:avLst/>
            <a:gdLst>
              <a:gd name="connsiteX0" fmla="*/ 0 w 1273629"/>
              <a:gd name="connsiteY0" fmla="*/ 0 h 1502228"/>
              <a:gd name="connsiteX1" fmla="*/ 489857 w 1273629"/>
              <a:gd name="connsiteY1" fmla="*/ 1502228 h 1502228"/>
              <a:gd name="connsiteX2" fmla="*/ 1088571 w 1273629"/>
              <a:gd name="connsiteY2" fmla="*/ 1502228 h 1502228"/>
              <a:gd name="connsiteX3" fmla="*/ 1273629 w 1273629"/>
              <a:gd name="connsiteY3" fmla="*/ 925285 h 1502228"/>
              <a:gd name="connsiteX4" fmla="*/ 0 w 1273629"/>
              <a:gd name="connsiteY4" fmla="*/ 0 h 150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629" h="1502228">
                <a:moveTo>
                  <a:pt x="0" y="0"/>
                </a:moveTo>
                <a:lnTo>
                  <a:pt x="489857" y="1502228"/>
                </a:lnTo>
                <a:lnTo>
                  <a:pt x="1088571" y="1502228"/>
                </a:lnTo>
                <a:lnTo>
                  <a:pt x="1273629" y="925285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79DCFF"/>
              </a:gs>
              <a:gs pos="100000">
                <a:srgbClr val="00B0F0"/>
              </a:gs>
            </a:gsLst>
            <a:lin ang="4800000" scaled="0"/>
          </a:gradFill>
          <a:ln>
            <a:noFill/>
          </a:ln>
          <a:extLst/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>
            <a:off x="4495800" y="2732088"/>
            <a:ext cx="1752600" cy="946150"/>
          </a:xfrm>
          <a:custGeom>
            <a:avLst/>
            <a:gdLst>
              <a:gd name="connsiteX0" fmla="*/ 0 w 1752600"/>
              <a:gd name="connsiteY0" fmla="*/ 914400 h 947057"/>
              <a:gd name="connsiteX1" fmla="*/ 1567543 w 1752600"/>
              <a:gd name="connsiteY1" fmla="*/ 947057 h 947057"/>
              <a:gd name="connsiteX2" fmla="*/ 1752600 w 1752600"/>
              <a:gd name="connsiteY2" fmla="*/ 370114 h 947057"/>
              <a:gd name="connsiteX3" fmla="*/ 1251857 w 1752600"/>
              <a:gd name="connsiteY3" fmla="*/ 0 h 947057"/>
              <a:gd name="connsiteX4" fmla="*/ 0 w 1752600"/>
              <a:gd name="connsiteY4" fmla="*/ 914400 h 947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2600" h="947057">
                <a:moveTo>
                  <a:pt x="0" y="914400"/>
                </a:moveTo>
                <a:lnTo>
                  <a:pt x="1567543" y="947057"/>
                </a:lnTo>
                <a:lnTo>
                  <a:pt x="1752600" y="370114"/>
                </a:lnTo>
                <a:lnTo>
                  <a:pt x="1251857" y="0"/>
                </a:lnTo>
                <a:lnTo>
                  <a:pt x="0" y="914400"/>
                </a:lnTo>
                <a:close/>
              </a:path>
            </a:pathLst>
          </a:custGeom>
          <a:gradFill rotWithShape="0">
            <a:gsLst>
              <a:gs pos="0">
                <a:srgbClr val="79DCFF"/>
              </a:gs>
              <a:gs pos="100000">
                <a:srgbClr val="00B0F0"/>
              </a:gs>
            </a:gsLst>
            <a:lin ang="4800000" scaled="0"/>
          </a:gradFill>
          <a:ln>
            <a:noFill/>
          </a:ln>
          <a:extLst/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7" name="正五边形 16"/>
          <p:cNvSpPr/>
          <p:nvPr/>
        </p:nvSpPr>
        <p:spPr bwMode="auto">
          <a:xfrm>
            <a:off x="2741613" y="2747963"/>
            <a:ext cx="928687" cy="896937"/>
          </a:xfrm>
          <a:prstGeom prst="pentagon">
            <a:avLst/>
          </a:prstGeom>
          <a:gradFill rotWithShape="0">
            <a:gsLst>
              <a:gs pos="0">
                <a:srgbClr val="00B0F0"/>
              </a:gs>
              <a:gs pos="100000">
                <a:srgbClr val="0070C0"/>
              </a:gs>
            </a:gsLst>
            <a:lin ang="13200000" scaled="0"/>
          </a:gradFill>
          <a:ln>
            <a:noFill/>
          </a:ln>
          <a:extLst/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8" name="正五边形 17"/>
          <p:cNvSpPr/>
          <p:nvPr/>
        </p:nvSpPr>
        <p:spPr bwMode="auto">
          <a:xfrm>
            <a:off x="5280025" y="2714625"/>
            <a:ext cx="968375" cy="947738"/>
          </a:xfrm>
          <a:prstGeom prst="pentagon">
            <a:avLst/>
          </a:prstGeom>
          <a:gradFill rotWithShape="0">
            <a:gsLst>
              <a:gs pos="8000">
                <a:srgbClr val="00B0F0"/>
              </a:gs>
              <a:gs pos="100000">
                <a:srgbClr val="0070C0"/>
              </a:gs>
            </a:gsLst>
            <a:lin ang="19200000" scaled="0"/>
          </a:gradFill>
          <a:ln>
            <a:noFill/>
          </a:ln>
          <a:extLst/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9" name="正五边形 18"/>
          <p:cNvSpPr/>
          <p:nvPr/>
        </p:nvSpPr>
        <p:spPr bwMode="auto">
          <a:xfrm>
            <a:off x="4005263" y="1817688"/>
            <a:ext cx="947737" cy="901700"/>
          </a:xfrm>
          <a:prstGeom prst="pentagon">
            <a:avLst/>
          </a:prstGeom>
          <a:gradFill rotWithShape="0">
            <a:gsLst>
              <a:gs pos="0">
                <a:srgbClr val="00B0F0"/>
              </a:gs>
              <a:gs pos="100000">
                <a:srgbClr val="0070C0"/>
              </a:gs>
            </a:gsLst>
            <a:lin ang="15600000" scaled="0"/>
          </a:gradFill>
          <a:ln>
            <a:noFill/>
          </a:ln>
          <a:extLst/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0" name="正五边形 19"/>
          <p:cNvSpPr/>
          <p:nvPr/>
        </p:nvSpPr>
        <p:spPr bwMode="auto">
          <a:xfrm>
            <a:off x="3222625" y="4211638"/>
            <a:ext cx="957263" cy="923925"/>
          </a:xfrm>
          <a:prstGeom prst="pentagon">
            <a:avLst/>
          </a:prstGeom>
          <a:gradFill rotWithShape="0">
            <a:gsLst>
              <a:gs pos="0">
                <a:srgbClr val="00B0F0"/>
              </a:gs>
              <a:gs pos="100000">
                <a:srgbClr val="0070C0"/>
              </a:gs>
            </a:gsLst>
            <a:lin ang="8400000" scaled="0"/>
          </a:gradFill>
          <a:ln>
            <a:noFill/>
          </a:ln>
          <a:extLst/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1" name="正五边形 20"/>
          <p:cNvSpPr/>
          <p:nvPr/>
        </p:nvSpPr>
        <p:spPr bwMode="auto">
          <a:xfrm>
            <a:off x="4811713" y="4244975"/>
            <a:ext cx="946150" cy="901700"/>
          </a:xfrm>
          <a:prstGeom prst="pentagon">
            <a:avLst/>
          </a:prstGeom>
          <a:gradFill rotWithShape="0">
            <a:gsLst>
              <a:gs pos="0">
                <a:srgbClr val="00B0F0"/>
              </a:gs>
              <a:gs pos="100000">
                <a:srgbClr val="0070C0"/>
              </a:gs>
            </a:gsLst>
            <a:lin ang="4800000" scaled="0"/>
          </a:gradFill>
          <a:ln>
            <a:noFill/>
          </a:ln>
          <a:extLst/>
        </p:spPr>
        <p:txBody>
          <a:bodyPr/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Text" lastClr="000000"/>
              </a:solidFill>
              <a:ea typeface="+mn-ea"/>
            </a:endParaRPr>
          </a:p>
        </p:txBody>
      </p:sp>
      <p:grpSp>
        <p:nvGrpSpPr>
          <p:cNvPr id="3" name="组合 28"/>
          <p:cNvGrpSpPr>
            <a:grpSpLocks/>
          </p:cNvGrpSpPr>
          <p:nvPr/>
        </p:nvGrpSpPr>
        <p:grpSpPr bwMode="auto">
          <a:xfrm>
            <a:off x="3879850" y="2982913"/>
            <a:ext cx="1277938" cy="1217612"/>
            <a:chOff x="3956050" y="2668210"/>
            <a:chExt cx="1277620" cy="1216780"/>
          </a:xfrm>
        </p:grpSpPr>
        <p:sp>
          <p:nvSpPr>
            <p:cNvPr id="22" name="正五边形 21"/>
            <p:cNvSpPr/>
            <p:nvPr/>
          </p:nvSpPr>
          <p:spPr bwMode="auto">
            <a:xfrm rot="2195478">
              <a:off x="3956050" y="2668210"/>
              <a:ext cx="1277620" cy="1216780"/>
            </a:xfrm>
            <a:prstGeom prst="pentagon">
              <a:avLst/>
            </a:prstGeom>
            <a:gradFill rotWithShape="1">
              <a:gsLst>
                <a:gs pos="21000">
                  <a:srgbClr val="21740C"/>
                </a:gs>
                <a:gs pos="83000">
                  <a:srgbClr val="34A916"/>
                </a:gs>
                <a:gs pos="100000">
                  <a:srgbClr val="3FC91D"/>
                </a:gs>
              </a:gsLst>
              <a:lin ang="0" scaled="0"/>
            </a:gradFill>
            <a:ln>
              <a:noFill/>
            </a:ln>
            <a:extLst/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  <p:sp>
          <p:nvSpPr>
            <p:cNvPr id="23" name="正五边形 22"/>
            <p:cNvSpPr/>
            <p:nvPr/>
          </p:nvSpPr>
          <p:spPr bwMode="auto">
            <a:xfrm rot="2195478">
              <a:off x="3992035" y="2705828"/>
              <a:ext cx="1205650" cy="1148238"/>
            </a:xfrm>
            <a:prstGeom prst="pentagon">
              <a:avLst/>
            </a:prstGeom>
            <a:noFill/>
            <a:ln w="9525" cap="flat" cmpd="sng" algn="ctr">
              <a:gradFill>
                <a:gsLst>
                  <a:gs pos="1000">
                    <a:schemeClr val="bg1">
                      <a:alpha val="0"/>
                    </a:schemeClr>
                  </a:gs>
                  <a:gs pos="50000">
                    <a:schemeClr val="bg1">
                      <a:alpha val="74000"/>
                    </a:schemeClr>
                  </a:gs>
                  <a:gs pos="100000">
                    <a:schemeClr val="bg1">
                      <a:alpha val="63000"/>
                    </a:schemeClr>
                  </a:gs>
                </a:gsLst>
                <a:lin ang="54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>
                <a:defRPr/>
              </a:pPr>
              <a:endParaRPr lang="zh-CN" altLang="en-US" dirty="0">
                <a:ea typeface="宋体" pitchFamily="2" charset="-122"/>
              </a:endParaRPr>
            </a:p>
          </p:txBody>
        </p:sp>
      </p:grpSp>
      <p:sp>
        <p:nvSpPr>
          <p:cNvPr id="22545" name="TextBox 23"/>
          <p:cNvSpPr txBox="1">
            <a:spLocks noChangeArrowheads="1"/>
          </p:cNvSpPr>
          <p:nvPr/>
        </p:nvSpPr>
        <p:spPr bwMode="auto">
          <a:xfrm>
            <a:off x="3008313" y="3033713"/>
            <a:ext cx="390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Arial Black" pitchFamily="34" charset="0"/>
              </a:rPr>
              <a:t>5</a:t>
            </a:r>
            <a:endParaRPr lang="zh-CN" altLang="en-US" sz="24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2546" name="TextBox 24"/>
          <p:cNvSpPr txBox="1">
            <a:spLocks noChangeArrowheads="1"/>
          </p:cNvSpPr>
          <p:nvPr/>
        </p:nvSpPr>
        <p:spPr bwMode="auto">
          <a:xfrm>
            <a:off x="5581650" y="3033713"/>
            <a:ext cx="388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Arial Black" pitchFamily="34" charset="0"/>
              </a:rPr>
              <a:t>2</a:t>
            </a:r>
            <a:endParaRPr lang="zh-CN" altLang="en-US" sz="24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2547" name="TextBox 25"/>
          <p:cNvSpPr txBox="1">
            <a:spLocks noChangeArrowheads="1"/>
          </p:cNvSpPr>
          <p:nvPr/>
        </p:nvSpPr>
        <p:spPr bwMode="auto">
          <a:xfrm>
            <a:off x="5105400" y="4511675"/>
            <a:ext cx="390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Arial Black" pitchFamily="34" charset="0"/>
              </a:rPr>
              <a:t>3</a:t>
            </a:r>
            <a:endParaRPr lang="zh-CN" altLang="en-US" sz="24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2548" name="TextBox 26"/>
          <p:cNvSpPr txBox="1">
            <a:spLocks noChangeArrowheads="1"/>
          </p:cNvSpPr>
          <p:nvPr/>
        </p:nvSpPr>
        <p:spPr bwMode="auto">
          <a:xfrm>
            <a:off x="3505200" y="4511675"/>
            <a:ext cx="390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Arial Black" pitchFamily="34" charset="0"/>
              </a:rPr>
              <a:t>4</a:t>
            </a:r>
            <a:endParaRPr lang="zh-CN" altLang="en-US" sz="24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2549" name="TextBox 27"/>
          <p:cNvSpPr txBox="1">
            <a:spLocks noChangeArrowheads="1"/>
          </p:cNvSpPr>
          <p:nvPr/>
        </p:nvSpPr>
        <p:spPr bwMode="auto">
          <a:xfrm>
            <a:off x="4286250" y="2062163"/>
            <a:ext cx="3889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Arial Black" pitchFamily="34" charset="0"/>
              </a:rPr>
              <a:t>1</a:t>
            </a:r>
            <a:endParaRPr lang="zh-CN" altLang="en-US" sz="24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873500" y="3451225"/>
            <a:ext cx="1219200" cy="36988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1" name="环形箭头 30"/>
          <p:cNvSpPr/>
          <p:nvPr/>
        </p:nvSpPr>
        <p:spPr bwMode="auto">
          <a:xfrm rot="15194886">
            <a:off x="2408238" y="3508375"/>
            <a:ext cx="1219200" cy="1219200"/>
          </a:xfrm>
          <a:prstGeom prst="circularArrow">
            <a:avLst/>
          </a:prstGeom>
          <a:gradFill>
            <a:gsLst>
              <a:gs pos="15000">
                <a:srgbClr val="535455">
                  <a:lumMod val="20000"/>
                  <a:lumOff val="80000"/>
                </a:srgbClr>
              </a:gs>
              <a:gs pos="99000">
                <a:sysClr val="window" lastClr="FFFFFF">
                  <a:lumMod val="6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32" name="环形箭头 31"/>
          <p:cNvSpPr/>
          <p:nvPr/>
        </p:nvSpPr>
        <p:spPr bwMode="auto">
          <a:xfrm rot="19325918">
            <a:off x="2941638" y="1803400"/>
            <a:ext cx="1219200" cy="1219200"/>
          </a:xfrm>
          <a:prstGeom prst="circularArrow">
            <a:avLst/>
          </a:prstGeom>
          <a:gradFill>
            <a:gsLst>
              <a:gs pos="15000">
                <a:srgbClr val="535455">
                  <a:lumMod val="20000"/>
                  <a:lumOff val="80000"/>
                </a:srgbClr>
              </a:gs>
              <a:gs pos="99000">
                <a:sysClr val="window" lastClr="FFFFFF">
                  <a:lumMod val="6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33" name="环形箭头 32"/>
          <p:cNvSpPr/>
          <p:nvPr/>
        </p:nvSpPr>
        <p:spPr bwMode="auto">
          <a:xfrm rot="2186439">
            <a:off x="4778375" y="1792288"/>
            <a:ext cx="1219200" cy="1219200"/>
          </a:xfrm>
          <a:prstGeom prst="circularArrow">
            <a:avLst/>
          </a:prstGeom>
          <a:gradFill>
            <a:gsLst>
              <a:gs pos="15000">
                <a:srgbClr val="535455">
                  <a:lumMod val="20000"/>
                  <a:lumOff val="80000"/>
                </a:srgbClr>
              </a:gs>
              <a:gs pos="99000">
                <a:sysClr val="window" lastClr="FFFFFF">
                  <a:lumMod val="6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35" name="环形箭头 34"/>
          <p:cNvSpPr/>
          <p:nvPr/>
        </p:nvSpPr>
        <p:spPr bwMode="auto">
          <a:xfrm rot="6440240">
            <a:off x="5360988" y="3544888"/>
            <a:ext cx="1219200" cy="1219200"/>
          </a:xfrm>
          <a:prstGeom prst="circularArrow">
            <a:avLst/>
          </a:prstGeom>
          <a:gradFill>
            <a:gsLst>
              <a:gs pos="15000">
                <a:srgbClr val="535455">
                  <a:lumMod val="20000"/>
                  <a:lumOff val="80000"/>
                </a:srgbClr>
              </a:gs>
              <a:gs pos="99000">
                <a:sysClr val="window" lastClr="FFFFFF">
                  <a:lumMod val="6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36" name="环形箭头 35"/>
          <p:cNvSpPr/>
          <p:nvPr/>
        </p:nvSpPr>
        <p:spPr bwMode="auto">
          <a:xfrm rot="10800000">
            <a:off x="3863975" y="4572000"/>
            <a:ext cx="1219200" cy="1219200"/>
          </a:xfrm>
          <a:prstGeom prst="circularArrow">
            <a:avLst/>
          </a:prstGeom>
          <a:gradFill>
            <a:gsLst>
              <a:gs pos="15000">
                <a:srgbClr val="535455">
                  <a:lumMod val="20000"/>
                  <a:lumOff val="80000"/>
                </a:srgbClr>
              </a:gs>
              <a:gs pos="99000">
                <a:sysClr val="window" lastClr="FFFFFF">
                  <a:lumMod val="6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  <a:extLst/>
        </p:spPr>
        <p:txBody>
          <a:bodyPr anchor="ctr"/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Segoe UI"/>
              <a:ea typeface="+mn-ea"/>
            </a:endParaRPr>
          </a:p>
        </p:txBody>
      </p:sp>
      <p:sp>
        <p:nvSpPr>
          <p:cNvPr id="37" name="TextBox 61"/>
          <p:cNvSpPr txBox="1">
            <a:spLocks noChangeArrowheads="1"/>
          </p:cNvSpPr>
          <p:nvPr/>
        </p:nvSpPr>
        <p:spPr bwMode="auto">
          <a:xfrm>
            <a:off x="6248400" y="2808288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8" name="TextBox 61"/>
          <p:cNvSpPr txBox="1">
            <a:spLocks noChangeArrowheads="1"/>
          </p:cNvSpPr>
          <p:nvPr/>
        </p:nvSpPr>
        <p:spPr bwMode="auto">
          <a:xfrm>
            <a:off x="5583238" y="5145088"/>
            <a:ext cx="1143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9" name="TextBox 61"/>
          <p:cNvSpPr txBox="1">
            <a:spLocks noChangeArrowheads="1"/>
          </p:cNvSpPr>
          <p:nvPr/>
        </p:nvSpPr>
        <p:spPr bwMode="auto">
          <a:xfrm>
            <a:off x="2276475" y="5145088"/>
            <a:ext cx="1143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" name="TextBox 61"/>
          <p:cNvSpPr txBox="1">
            <a:spLocks noChangeArrowheads="1"/>
          </p:cNvSpPr>
          <p:nvPr/>
        </p:nvSpPr>
        <p:spPr bwMode="auto">
          <a:xfrm>
            <a:off x="3906838" y="1219200"/>
            <a:ext cx="1143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2560" name="任意多边形 40"/>
          <p:cNvSpPr>
            <a:spLocks noChangeArrowheads="1"/>
          </p:cNvSpPr>
          <p:nvPr/>
        </p:nvSpPr>
        <p:spPr bwMode="auto">
          <a:xfrm>
            <a:off x="4186238" y="2719388"/>
            <a:ext cx="587375" cy="0"/>
          </a:xfrm>
          <a:custGeom>
            <a:avLst/>
            <a:gdLst>
              <a:gd name="T0" fmla="*/ 0 w 587829"/>
              <a:gd name="T1" fmla="*/ 583304 w 587829"/>
              <a:gd name="T2" fmla="*/ 0 60000 65536"/>
              <a:gd name="T3" fmla="*/ 0 60000 65536"/>
              <a:gd name="T4" fmla="*/ 0 w 587829"/>
              <a:gd name="T5" fmla="*/ 587829 w 587829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587829">
                <a:moveTo>
                  <a:pt x="0" y="0"/>
                </a:moveTo>
                <a:lnTo>
                  <a:pt x="587829" y="0"/>
                </a:lnTo>
              </a:path>
            </a:pathLst>
          </a:custGeom>
          <a:solidFill>
            <a:schemeClr val="accent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1" name="任意多边形 41"/>
          <p:cNvSpPr>
            <a:spLocks noChangeArrowheads="1"/>
          </p:cNvSpPr>
          <p:nvPr/>
        </p:nvSpPr>
        <p:spPr bwMode="auto">
          <a:xfrm>
            <a:off x="3490913" y="3087688"/>
            <a:ext cx="177800" cy="569912"/>
          </a:xfrm>
          <a:custGeom>
            <a:avLst/>
            <a:gdLst>
              <a:gd name="T0" fmla="*/ 174857 w 178130"/>
              <a:gd name="T1" fmla="*/ 0 h 570016"/>
              <a:gd name="T2" fmla="*/ 0 w 178130"/>
              <a:gd name="T3" fmla="*/ 568976 h 570016"/>
              <a:gd name="T4" fmla="*/ 0 60000 65536"/>
              <a:gd name="T5" fmla="*/ 0 60000 65536"/>
              <a:gd name="T6" fmla="*/ 0 w 178130"/>
              <a:gd name="T7" fmla="*/ 0 h 570016"/>
              <a:gd name="T8" fmla="*/ 178130 w 178130"/>
              <a:gd name="T9" fmla="*/ 570016 h 57001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8130" h="570016">
                <a:moveTo>
                  <a:pt x="178130" y="0"/>
                </a:moveTo>
                <a:lnTo>
                  <a:pt x="0" y="570016"/>
                </a:lnTo>
              </a:path>
            </a:pathLst>
          </a:custGeom>
          <a:solidFill>
            <a:schemeClr val="accent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2" name="任意多边形 42"/>
          <p:cNvSpPr>
            <a:spLocks noChangeArrowheads="1"/>
          </p:cNvSpPr>
          <p:nvPr/>
        </p:nvSpPr>
        <p:spPr bwMode="auto">
          <a:xfrm>
            <a:off x="5278438" y="3074988"/>
            <a:ext cx="184150" cy="588962"/>
          </a:xfrm>
          <a:custGeom>
            <a:avLst/>
            <a:gdLst>
              <a:gd name="T0" fmla="*/ 0 w 184067"/>
              <a:gd name="T1" fmla="*/ 0 h 587829"/>
              <a:gd name="T2" fmla="*/ 184897 w 184067"/>
              <a:gd name="T3" fmla="*/ 599258 h 587829"/>
              <a:gd name="T4" fmla="*/ 0 60000 65536"/>
              <a:gd name="T5" fmla="*/ 0 60000 65536"/>
              <a:gd name="T6" fmla="*/ 0 w 184067"/>
              <a:gd name="T7" fmla="*/ 0 h 587829"/>
              <a:gd name="T8" fmla="*/ 184067 w 184067"/>
              <a:gd name="T9" fmla="*/ 587829 h 58782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4067" h="587829">
                <a:moveTo>
                  <a:pt x="0" y="0"/>
                </a:moveTo>
                <a:lnTo>
                  <a:pt x="184067" y="587829"/>
                </a:lnTo>
              </a:path>
            </a:pathLst>
          </a:custGeom>
          <a:solidFill>
            <a:schemeClr val="accent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3" name="任意多边形 43"/>
          <p:cNvSpPr>
            <a:spLocks noChangeArrowheads="1"/>
          </p:cNvSpPr>
          <p:nvPr/>
        </p:nvSpPr>
        <p:spPr bwMode="auto">
          <a:xfrm>
            <a:off x="3705225" y="4210050"/>
            <a:ext cx="474663" cy="350838"/>
          </a:xfrm>
          <a:custGeom>
            <a:avLst/>
            <a:gdLst>
              <a:gd name="T0" fmla="*/ 0 w 475013"/>
              <a:gd name="T1" fmla="*/ 0 h 350322"/>
              <a:gd name="T2" fmla="*/ 471525 w 475013"/>
              <a:gd name="T3" fmla="*/ 355517 h 350322"/>
              <a:gd name="T4" fmla="*/ 0 60000 65536"/>
              <a:gd name="T5" fmla="*/ 0 60000 65536"/>
              <a:gd name="T6" fmla="*/ 0 w 475013"/>
              <a:gd name="T7" fmla="*/ 0 h 350322"/>
              <a:gd name="T8" fmla="*/ 475013 w 475013"/>
              <a:gd name="T9" fmla="*/ 350322 h 35032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75013" h="350322">
                <a:moveTo>
                  <a:pt x="0" y="0"/>
                </a:moveTo>
                <a:lnTo>
                  <a:pt x="475013" y="350322"/>
                </a:lnTo>
              </a:path>
            </a:pathLst>
          </a:custGeom>
          <a:solidFill>
            <a:schemeClr val="accent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64" name="任意多边形 44"/>
          <p:cNvSpPr>
            <a:spLocks noChangeArrowheads="1"/>
          </p:cNvSpPr>
          <p:nvPr/>
        </p:nvSpPr>
        <p:spPr bwMode="auto">
          <a:xfrm>
            <a:off x="4803775" y="4235450"/>
            <a:ext cx="487363" cy="355600"/>
          </a:xfrm>
          <a:custGeom>
            <a:avLst/>
            <a:gdLst>
              <a:gd name="T0" fmla="*/ 0 w 486888"/>
              <a:gd name="T1" fmla="*/ 349715 h 356260"/>
              <a:gd name="T2" fmla="*/ 491658 w 486888"/>
              <a:gd name="T3" fmla="*/ 0 h 356260"/>
              <a:gd name="T4" fmla="*/ 0 60000 65536"/>
              <a:gd name="T5" fmla="*/ 0 60000 65536"/>
              <a:gd name="T6" fmla="*/ 0 w 486888"/>
              <a:gd name="T7" fmla="*/ 0 h 356260"/>
              <a:gd name="T8" fmla="*/ 486888 w 486888"/>
              <a:gd name="T9" fmla="*/ 356260 h 35626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86888" h="356260">
                <a:moveTo>
                  <a:pt x="0" y="356260"/>
                </a:moveTo>
                <a:lnTo>
                  <a:pt x="486888" y="0"/>
                </a:lnTo>
              </a:path>
            </a:pathLst>
          </a:custGeom>
          <a:solidFill>
            <a:schemeClr val="accent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6646863" y="77788"/>
            <a:ext cx="2462212" cy="492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方正大黑简体" pitchFamily="65" charset="-122"/>
                <a:ea typeface="方正大黑简体" pitchFamily="65" charset="-122"/>
              </a:rPr>
              <a:t>扩散循环关系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5544</TotalTime>
  <Words>30</Words>
  <Application>Microsoft Office PowerPoint</Application>
  <PresentationFormat>全屏显示(4:3)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最新图表B</dc:title>
  <dc:creator/>
  <dc:description/>
  <cp:lastModifiedBy>锐普PPT</cp:lastModifiedBy>
  <cp:revision>133</cp:revision>
  <cp:lastPrinted>1601-01-01T00:00:00Z</cp:lastPrinted>
  <dcterms:created xsi:type="dcterms:W3CDTF">1601-01-01T00:00:00Z</dcterms:created>
  <dcterms:modified xsi:type="dcterms:W3CDTF">2010-11-25T10:01:09Z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Presentation">
    <vt:lpwstr>最新图表B</vt:lpwstr>
  </property>
  <property fmtid="{D5CDD505-2E9C-101B-9397-08002B2CF9AE}" pid="4" name="SlideDescription">
    <vt:lpwstr/>
  </property>
</Properties>
</file>