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D5A65-55E9-4915-BCC7-C81A86A768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662D207E-6DB8-4A2B-AE73-D261D6A5F1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1706563" y="1341438"/>
            <a:ext cx="5718175" cy="1003300"/>
            <a:chOff x="1610828" y="1411514"/>
            <a:chExt cx="5718824" cy="1003677"/>
          </a:xfrm>
        </p:grpSpPr>
        <p:grpSp>
          <p:nvGrpSpPr>
            <p:cNvPr id="3" name="组合 25"/>
            <p:cNvGrpSpPr>
              <a:grpSpLocks/>
            </p:cNvGrpSpPr>
            <p:nvPr/>
          </p:nvGrpSpPr>
          <p:grpSpPr bwMode="auto">
            <a:xfrm>
              <a:off x="1712439" y="1411514"/>
              <a:ext cx="2356117" cy="481193"/>
              <a:chOff x="1712439" y="1411514"/>
              <a:chExt cx="2356117" cy="481193"/>
            </a:xfrm>
          </p:grpSpPr>
          <p:sp>
            <p:nvSpPr>
              <p:cNvPr id="98" name="任意多边形​​ 22"/>
              <p:cNvSpPr/>
              <p:nvPr/>
            </p:nvSpPr>
            <p:spPr>
              <a:xfrm>
                <a:off x="1712440" y="1414690"/>
                <a:ext cx="101612" cy="478017"/>
              </a:xfrm>
              <a:custGeom>
                <a:avLst/>
                <a:gdLst>
                  <a:gd name="connsiteX0" fmla="*/ 94343 w 101600"/>
                  <a:gd name="connsiteY0" fmla="*/ 0 h 478972"/>
                  <a:gd name="connsiteX1" fmla="*/ 0 w 101600"/>
                  <a:gd name="connsiteY1" fmla="*/ 101600 h 478972"/>
                  <a:gd name="connsiteX2" fmla="*/ 0 w 101600"/>
                  <a:gd name="connsiteY2" fmla="*/ 478972 h 478972"/>
                  <a:gd name="connsiteX3" fmla="*/ 101600 w 101600"/>
                  <a:gd name="connsiteY3" fmla="*/ 424543 h 478972"/>
                  <a:gd name="connsiteX4" fmla="*/ 94343 w 101600"/>
                  <a:gd name="connsiteY4" fmla="*/ 0 h 478972"/>
                  <a:gd name="connsiteX0" fmla="*/ 79829 w 101600"/>
                  <a:gd name="connsiteY0" fmla="*/ 0 h 522515"/>
                  <a:gd name="connsiteX1" fmla="*/ 0 w 101600"/>
                  <a:gd name="connsiteY1" fmla="*/ 145143 h 522515"/>
                  <a:gd name="connsiteX2" fmla="*/ 0 w 101600"/>
                  <a:gd name="connsiteY2" fmla="*/ 522515 h 522515"/>
                  <a:gd name="connsiteX3" fmla="*/ 101600 w 101600"/>
                  <a:gd name="connsiteY3" fmla="*/ 468086 h 522515"/>
                  <a:gd name="connsiteX4" fmla="*/ 79829 w 101600"/>
                  <a:gd name="connsiteY4" fmla="*/ 0 h 522515"/>
                  <a:gd name="connsiteX0" fmla="*/ 94344 w 101600"/>
                  <a:gd name="connsiteY0" fmla="*/ 0 h 478972"/>
                  <a:gd name="connsiteX1" fmla="*/ 0 w 101600"/>
                  <a:gd name="connsiteY1" fmla="*/ 101600 h 478972"/>
                  <a:gd name="connsiteX2" fmla="*/ 0 w 101600"/>
                  <a:gd name="connsiteY2" fmla="*/ 478972 h 478972"/>
                  <a:gd name="connsiteX3" fmla="*/ 101600 w 101600"/>
                  <a:gd name="connsiteY3" fmla="*/ 424543 h 478972"/>
                  <a:gd name="connsiteX4" fmla="*/ 94344 w 101600"/>
                  <a:gd name="connsiteY4" fmla="*/ 0 h 478972"/>
                  <a:gd name="connsiteX0" fmla="*/ 94344 w 101600"/>
                  <a:gd name="connsiteY0" fmla="*/ 0 h 478972"/>
                  <a:gd name="connsiteX1" fmla="*/ 40895 w 101600"/>
                  <a:gd name="connsiteY1" fmla="*/ 55327 h 478972"/>
                  <a:gd name="connsiteX2" fmla="*/ 0 w 101600"/>
                  <a:gd name="connsiteY2" fmla="*/ 101600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  <a:gd name="connsiteX0" fmla="*/ 94344 w 101600"/>
                  <a:gd name="connsiteY0" fmla="*/ 0 h 478972"/>
                  <a:gd name="connsiteX1" fmla="*/ 62666 w 101600"/>
                  <a:gd name="connsiteY1" fmla="*/ 898 h 478972"/>
                  <a:gd name="connsiteX2" fmla="*/ 0 w 101600"/>
                  <a:gd name="connsiteY2" fmla="*/ 101600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  <a:gd name="connsiteX0" fmla="*/ 94344 w 101600"/>
                  <a:gd name="connsiteY0" fmla="*/ 0 h 478972"/>
                  <a:gd name="connsiteX1" fmla="*/ 62666 w 101600"/>
                  <a:gd name="connsiteY1" fmla="*/ 898 h 478972"/>
                  <a:gd name="connsiteX2" fmla="*/ 0 w 101600"/>
                  <a:gd name="connsiteY2" fmla="*/ 56839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00" h="478972">
                    <a:moveTo>
                      <a:pt x="94344" y="0"/>
                    </a:moveTo>
                    <a:lnTo>
                      <a:pt x="62666" y="898"/>
                    </a:lnTo>
                    <a:lnTo>
                      <a:pt x="0" y="56839"/>
                    </a:lnTo>
                    <a:lnTo>
                      <a:pt x="0" y="478972"/>
                    </a:lnTo>
                    <a:lnTo>
                      <a:pt x="101600" y="424543"/>
                    </a:lnTo>
                    <a:lnTo>
                      <a:pt x="94344" y="0"/>
                    </a:lnTo>
                    <a:close/>
                  </a:path>
                </a:pathLst>
              </a:custGeom>
              <a:gradFill>
                <a:gsLst>
                  <a:gs pos="0">
                    <a:srgbClr val="535455">
                      <a:lumMod val="40000"/>
                      <a:lumOff val="60000"/>
                    </a:srgbClr>
                  </a:gs>
                  <a:gs pos="87000">
                    <a:sysClr val="windowText" lastClr="000000">
                      <a:lumMod val="50000"/>
                      <a:lumOff val="50000"/>
                    </a:sysClr>
                  </a:gs>
                </a:gsLst>
                <a:lin ang="13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3167" name="圆角矩形​​ 20"/>
              <p:cNvSpPr>
                <a:spLocks noChangeArrowheads="1"/>
              </p:cNvSpPr>
              <p:nvPr/>
            </p:nvSpPr>
            <p:spPr bwMode="auto">
              <a:xfrm>
                <a:off x="1782298" y="1413102"/>
                <a:ext cx="2286259" cy="409729"/>
              </a:xfrm>
              <a:prstGeom prst="roundRect">
                <a:avLst>
                  <a:gd name="adj" fmla="val 579"/>
                </a:avLst>
              </a:prstGeom>
              <a:gradFill rotWithShape="0">
                <a:gsLst>
                  <a:gs pos="0">
                    <a:srgbClr val="DCDDDD"/>
                  </a:gs>
                  <a:gs pos="99001">
                    <a:srgbClr val="A6A6A6"/>
                  </a:gs>
                  <a:gs pos="100000">
                    <a:srgbClr val="A6A6A6"/>
                  </a:gs>
                </a:gsLst>
                <a:lin ang="16200000"/>
              </a:gradFill>
              <a:ln w="25400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Segoe UI" pitchFamily="34" charset="0"/>
                </a:endParaRPr>
              </a:p>
            </p:txBody>
          </p:sp>
          <p:sp>
            <p:nvSpPr>
              <p:cNvPr id="100" name="任意多边形​​ 23"/>
              <p:cNvSpPr/>
              <p:nvPr/>
            </p:nvSpPr>
            <p:spPr>
              <a:xfrm>
                <a:off x="1745273" y="1411514"/>
                <a:ext cx="0" cy="453572"/>
              </a:xfrm>
              <a:custGeom>
                <a:avLst/>
                <a:gdLst>
                  <a:gd name="connsiteX0" fmla="*/ 0 w 0"/>
                  <a:gd name="connsiteY0" fmla="*/ 0 h 453572"/>
                  <a:gd name="connsiteX1" fmla="*/ 0 w 0"/>
                  <a:gd name="connsiteY1" fmla="*/ 453572 h 453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453572">
                    <a:moveTo>
                      <a:pt x="0" y="0"/>
                    </a:moveTo>
                    <a:lnTo>
                      <a:pt x="0" y="453572"/>
                    </a:lnTo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ysClr val="window" lastClr="FFFFFF"/>
                    </a:gs>
                    <a:gs pos="50000">
                      <a:sysClr val="window" lastClr="FFFFFF"/>
                    </a:gs>
                    <a:gs pos="100000">
                      <a:sysClr val="window" lastClr="FFFFFF">
                        <a:alpha val="11000"/>
                      </a:sysClr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Segoe UI" pitchFamily="34" charset="0"/>
                </a:endParaRPr>
              </a:p>
            </p:txBody>
          </p:sp>
        </p:grpSp>
        <p:grpSp>
          <p:nvGrpSpPr>
            <p:cNvPr id="4" name="组合 26"/>
            <p:cNvGrpSpPr>
              <a:grpSpLocks/>
            </p:cNvGrpSpPr>
            <p:nvPr/>
          </p:nvGrpSpPr>
          <p:grpSpPr bwMode="auto">
            <a:xfrm>
              <a:off x="1610828" y="1766262"/>
              <a:ext cx="5718824" cy="648929"/>
              <a:chOff x="1610828" y="1766262"/>
              <a:chExt cx="5718824" cy="648929"/>
            </a:xfrm>
          </p:grpSpPr>
          <p:sp>
            <p:nvSpPr>
              <p:cNvPr id="3152" name="圆角矩形​​ 2"/>
              <p:cNvSpPr>
                <a:spLocks noChangeArrowheads="1"/>
              </p:cNvSpPr>
              <p:nvPr/>
            </p:nvSpPr>
            <p:spPr bwMode="auto">
              <a:xfrm rot="10800000">
                <a:off x="1907724" y="1768835"/>
                <a:ext cx="5421928" cy="644767"/>
              </a:xfrm>
              <a:prstGeom prst="roundRect">
                <a:avLst>
                  <a:gd name="adj" fmla="val 0"/>
                </a:avLst>
              </a:prstGeom>
              <a:gradFill rotWithShape="1">
                <a:gsLst>
                  <a:gs pos="0">
                    <a:srgbClr val="34A916"/>
                  </a:gs>
                  <a:gs pos="50000">
                    <a:srgbClr val="34A916"/>
                  </a:gs>
                  <a:gs pos="100000">
                    <a:srgbClr val="3FC91D"/>
                  </a:gs>
                </a:gsLst>
                <a:lin ang="120000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" name="组合 19"/>
              <p:cNvGrpSpPr>
                <a:grpSpLocks/>
              </p:cNvGrpSpPr>
              <p:nvPr/>
            </p:nvGrpSpPr>
            <p:grpSpPr bwMode="auto">
              <a:xfrm>
                <a:off x="1610828" y="1766262"/>
                <a:ext cx="303355" cy="648929"/>
                <a:chOff x="1610828" y="1766262"/>
                <a:chExt cx="303355" cy="648929"/>
              </a:xfrm>
            </p:grpSpPr>
            <p:grpSp>
              <p:nvGrpSpPr>
                <p:cNvPr id="6" name="组合 15"/>
                <p:cNvGrpSpPr>
                  <a:grpSpLocks/>
                </p:cNvGrpSpPr>
                <p:nvPr/>
              </p:nvGrpSpPr>
              <p:grpSpPr bwMode="auto">
                <a:xfrm>
                  <a:off x="1610828" y="1769039"/>
                  <a:ext cx="303355" cy="645713"/>
                  <a:chOff x="797392" y="1776797"/>
                  <a:chExt cx="303355" cy="645713"/>
                </a:xfrm>
              </p:grpSpPr>
              <p:sp>
                <p:nvSpPr>
                  <p:cNvPr id="3161" name="矩形​​ 14"/>
                  <p:cNvSpPr>
                    <a:spLocks noChangeArrowheads="1"/>
                  </p:cNvSpPr>
                  <p:nvPr/>
                </p:nvSpPr>
                <p:spPr bwMode="auto">
                  <a:xfrm>
                    <a:off x="835496" y="1913169"/>
                    <a:ext cx="225450" cy="389084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237111"/>
                      </a:gs>
                      <a:gs pos="833">
                        <a:srgbClr val="237111"/>
                      </a:gs>
                      <a:gs pos="95000">
                        <a:srgbClr val="3F981C"/>
                      </a:gs>
                      <a:gs pos="100000">
                        <a:srgbClr val="80C535"/>
                      </a:gs>
                    </a:gsLst>
                    <a:lin ang="10800000"/>
                  </a:gra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94" name="任意多边形​​ 13"/>
                  <p:cNvSpPr>
                    <a:spLocks/>
                  </p:cNvSpPr>
                  <p:nvPr/>
                </p:nvSpPr>
                <p:spPr bwMode="auto">
                  <a:xfrm>
                    <a:off x="835496" y="2299078"/>
                    <a:ext cx="254028" cy="96873"/>
                  </a:xfrm>
                  <a:custGeom>
                    <a:avLst/>
                    <a:gdLst>
                      <a:gd name="T0" fmla="*/ 0 w 253652"/>
                      <a:gd name="T1" fmla="*/ 0 h 97077"/>
                      <a:gd name="T2" fmla="*/ 253652 w 253652"/>
                      <a:gd name="T3" fmla="*/ 0 h 97077"/>
                      <a:gd name="T4" fmla="*/ 253652 w 253652"/>
                      <a:gd name="T5" fmla="*/ 97077 h 97077"/>
                      <a:gd name="T6" fmla="*/ 0 w 253652"/>
                      <a:gd name="T7" fmla="*/ 0 h 9707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3652" h="97077">
                        <a:moveTo>
                          <a:pt x="0" y="0"/>
                        </a:moveTo>
                        <a:lnTo>
                          <a:pt x="253652" y="0"/>
                        </a:lnTo>
                        <a:lnTo>
                          <a:pt x="253652" y="9707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16755D"/>
                      </a:gs>
                      <a:gs pos="12000">
                        <a:srgbClr val="16755D"/>
                      </a:gs>
                      <a:gs pos="53999">
                        <a:srgbClr val="119327"/>
                      </a:gs>
                      <a:gs pos="100000">
                        <a:srgbClr val="119327"/>
                      </a:gs>
                    </a:gsLst>
                    <a:lin ang="78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ea typeface="+mn-ea"/>
                    </a:endParaRPr>
                  </a:p>
                </p:txBody>
              </p:sp>
              <p:sp>
                <p:nvSpPr>
                  <p:cNvPr id="95" name="任意多边形​​ 12"/>
                  <p:cNvSpPr>
                    <a:spLocks/>
                  </p:cNvSpPr>
                  <p:nvPr/>
                </p:nvSpPr>
                <p:spPr bwMode="auto">
                  <a:xfrm>
                    <a:off x="845022" y="1803591"/>
                    <a:ext cx="234976" cy="119107"/>
                  </a:xfrm>
                  <a:custGeom>
                    <a:avLst/>
                    <a:gdLst>
                      <a:gd name="T0" fmla="*/ 0 w 234863"/>
                      <a:gd name="T1" fmla="*/ 118997 h 118997"/>
                      <a:gd name="T2" fmla="*/ 234863 w 234863"/>
                      <a:gd name="T3" fmla="*/ 118997 h 118997"/>
                      <a:gd name="T4" fmla="*/ 234863 w 234863"/>
                      <a:gd name="T5" fmla="*/ 0 h 118997"/>
                      <a:gd name="T6" fmla="*/ 0 w 234863"/>
                      <a:gd name="T7" fmla="*/ 118997 h 11899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34863" h="118997">
                        <a:moveTo>
                          <a:pt x="0" y="118997"/>
                        </a:moveTo>
                        <a:lnTo>
                          <a:pt x="234863" y="118997"/>
                        </a:lnTo>
                        <a:lnTo>
                          <a:pt x="234863" y="0"/>
                        </a:lnTo>
                        <a:lnTo>
                          <a:pt x="0" y="118997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16755D"/>
                      </a:gs>
                      <a:gs pos="13000">
                        <a:srgbClr val="16755D"/>
                      </a:gs>
                      <a:gs pos="45000">
                        <a:srgbClr val="119327"/>
                      </a:gs>
                      <a:gs pos="100000">
                        <a:srgbClr val="119327"/>
                      </a:gs>
                    </a:gsLst>
                    <a:lin ang="102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ea typeface="+mn-ea"/>
                    </a:endParaRPr>
                  </a:p>
                </p:txBody>
              </p:sp>
              <p:sp>
                <p:nvSpPr>
                  <p:cNvPr id="96" name="矩形​​ 5"/>
                  <p:cNvSpPr/>
                  <p:nvPr/>
                </p:nvSpPr>
                <p:spPr>
                  <a:xfrm>
                    <a:off x="798979" y="1778182"/>
                    <a:ext cx="298483" cy="635239"/>
                  </a:xfrm>
                  <a:custGeom>
                    <a:avLst/>
                    <a:gdLst>
                      <a:gd name="connsiteX0" fmla="*/ 0 w 504056"/>
                      <a:gd name="connsiteY0" fmla="*/ 0 h 504056"/>
                      <a:gd name="connsiteX1" fmla="*/ 504056 w 504056"/>
                      <a:gd name="connsiteY1" fmla="*/ 0 h 504056"/>
                      <a:gd name="connsiteX2" fmla="*/ 504056 w 504056"/>
                      <a:gd name="connsiteY2" fmla="*/ 504056 h 504056"/>
                      <a:gd name="connsiteX3" fmla="*/ 0 w 504056"/>
                      <a:gd name="connsiteY3" fmla="*/ 504056 h 504056"/>
                      <a:gd name="connsiteX4" fmla="*/ 0 w 504056"/>
                      <a:gd name="connsiteY4" fmla="*/ 0 h 504056"/>
                      <a:gd name="connsiteX0" fmla="*/ 0 w 504056"/>
                      <a:gd name="connsiteY0" fmla="*/ 102413 h 606469"/>
                      <a:gd name="connsiteX1" fmla="*/ 504056 w 504056"/>
                      <a:gd name="connsiteY1" fmla="*/ 0 h 606469"/>
                      <a:gd name="connsiteX2" fmla="*/ 504056 w 504056"/>
                      <a:gd name="connsiteY2" fmla="*/ 606469 h 606469"/>
                      <a:gd name="connsiteX3" fmla="*/ 0 w 504056"/>
                      <a:gd name="connsiteY3" fmla="*/ 606469 h 606469"/>
                      <a:gd name="connsiteX4" fmla="*/ 0 w 504056"/>
                      <a:gd name="connsiteY4" fmla="*/ 102413 h 606469"/>
                      <a:gd name="connsiteX0" fmla="*/ 0 w 504056"/>
                      <a:gd name="connsiteY0" fmla="*/ 102413 h 701566"/>
                      <a:gd name="connsiteX1" fmla="*/ 504056 w 504056"/>
                      <a:gd name="connsiteY1" fmla="*/ 0 h 701566"/>
                      <a:gd name="connsiteX2" fmla="*/ 299230 w 504056"/>
                      <a:gd name="connsiteY2" fmla="*/ 701566 h 701566"/>
                      <a:gd name="connsiteX3" fmla="*/ 0 w 504056"/>
                      <a:gd name="connsiteY3" fmla="*/ 606469 h 701566"/>
                      <a:gd name="connsiteX4" fmla="*/ 0 w 504056"/>
                      <a:gd name="connsiteY4" fmla="*/ 102413 h 701566"/>
                      <a:gd name="connsiteX0" fmla="*/ 0 w 299230"/>
                      <a:gd name="connsiteY0" fmla="*/ 131673 h 730826"/>
                      <a:gd name="connsiteX1" fmla="*/ 299230 w 299230"/>
                      <a:gd name="connsiteY1" fmla="*/ 0 h 730826"/>
                      <a:gd name="connsiteX2" fmla="*/ 299230 w 299230"/>
                      <a:gd name="connsiteY2" fmla="*/ 730826 h 730826"/>
                      <a:gd name="connsiteX3" fmla="*/ 0 w 299230"/>
                      <a:gd name="connsiteY3" fmla="*/ 635729 h 730826"/>
                      <a:gd name="connsiteX4" fmla="*/ 0 w 299230"/>
                      <a:gd name="connsiteY4" fmla="*/ 131673 h 730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9230" h="730826">
                        <a:moveTo>
                          <a:pt x="0" y="131673"/>
                        </a:moveTo>
                        <a:lnTo>
                          <a:pt x="299230" y="0"/>
                        </a:lnTo>
                        <a:lnTo>
                          <a:pt x="299230" y="730826"/>
                        </a:lnTo>
                        <a:lnTo>
                          <a:pt x="0" y="635729"/>
                        </a:lnTo>
                        <a:lnTo>
                          <a:pt x="0" y="131673"/>
                        </a:lnTo>
                        <a:close/>
                      </a:path>
                    </a:pathLst>
                  </a:custGeom>
                  <a:noFill/>
                  <a:ln w="9525" cap="flat" cmpd="sng" algn="ctr">
                    <a:noFill/>
                    <a:prstDash val="solid"/>
                    <a:headEnd type="oval"/>
                    <a:tailEnd type="triangle"/>
                  </a:ln>
                  <a:effectLst/>
                </p:spPr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latin typeface="Segoe UI"/>
                      <a:ea typeface="+mn-ea"/>
                    </a:endParaRPr>
                  </a:p>
                </p:txBody>
              </p:sp>
              <p:sp>
                <p:nvSpPr>
                  <p:cNvPr id="97" name="任意多边形​​ 11"/>
                  <p:cNvSpPr>
                    <a:spLocks/>
                  </p:cNvSpPr>
                  <p:nvPr/>
                </p:nvSpPr>
                <p:spPr bwMode="auto">
                  <a:xfrm>
                    <a:off x="797392" y="1776593"/>
                    <a:ext cx="303246" cy="646356"/>
                  </a:xfrm>
                  <a:custGeom>
                    <a:avLst/>
                    <a:gdLst>
                      <a:gd name="T0" fmla="*/ 247018 w 303355"/>
                      <a:gd name="T1" fmla="*/ 88441 h 641380"/>
                      <a:gd name="T2" fmla="*/ 52004 w 303355"/>
                      <a:gd name="T3" fmla="*/ 150350 h 641380"/>
                      <a:gd name="T4" fmla="*/ 52004 w 303355"/>
                      <a:gd name="T5" fmla="*/ 530648 h 641380"/>
                      <a:gd name="T6" fmla="*/ 247018 w 303355"/>
                      <a:gd name="T7" fmla="*/ 566025 h 641380"/>
                      <a:gd name="T8" fmla="*/ 247018 w 303355"/>
                      <a:gd name="T9" fmla="*/ 88441 h 641380"/>
                      <a:gd name="T10" fmla="*/ 299022 w 303355"/>
                      <a:gd name="T11" fmla="*/ 0 h 641380"/>
                      <a:gd name="T12" fmla="*/ 303355 w 303355"/>
                      <a:gd name="T13" fmla="*/ 654467 h 641380"/>
                      <a:gd name="T14" fmla="*/ 4333 w 303355"/>
                      <a:gd name="T15" fmla="*/ 570447 h 641380"/>
                      <a:gd name="T16" fmla="*/ 0 w 303355"/>
                      <a:gd name="T17" fmla="*/ 119395 h 641380"/>
                      <a:gd name="T18" fmla="*/ 299022 w 303355"/>
                      <a:gd name="T19" fmla="*/ 0 h 64138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303355" h="641380">
                        <a:moveTo>
                          <a:pt x="247018" y="86673"/>
                        </a:moveTo>
                        <a:lnTo>
                          <a:pt x="52004" y="147344"/>
                        </a:lnTo>
                        <a:lnTo>
                          <a:pt x="52004" y="520037"/>
                        </a:lnTo>
                        <a:lnTo>
                          <a:pt x="247018" y="554707"/>
                        </a:lnTo>
                        <a:lnTo>
                          <a:pt x="247018" y="86673"/>
                        </a:lnTo>
                        <a:close/>
                        <a:moveTo>
                          <a:pt x="299022" y="0"/>
                        </a:moveTo>
                        <a:cubicBezTo>
                          <a:pt x="300466" y="213793"/>
                          <a:pt x="301911" y="427587"/>
                          <a:pt x="303355" y="641380"/>
                        </a:cubicBezTo>
                        <a:lnTo>
                          <a:pt x="4333" y="559040"/>
                        </a:lnTo>
                        <a:cubicBezTo>
                          <a:pt x="2889" y="411696"/>
                          <a:pt x="1444" y="264352"/>
                          <a:pt x="0" y="117008"/>
                        </a:cubicBezTo>
                        <a:lnTo>
                          <a:pt x="299022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7B21A"/>
                      </a:gs>
                      <a:gs pos="100000">
                        <a:srgbClr val="80C535"/>
                      </a:gs>
                    </a:gsLst>
                    <a:lin ang="84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ea typeface="+mn-ea"/>
                    </a:endParaRPr>
                  </a:p>
                </p:txBody>
              </p:sp>
            </p:grpSp>
            <p:sp>
              <p:nvSpPr>
                <p:cNvPr id="90" name="任意多边形​​ 16"/>
                <p:cNvSpPr/>
                <p:nvPr/>
              </p:nvSpPr>
              <p:spPr>
                <a:xfrm>
                  <a:off x="1614003" y="2165859"/>
                  <a:ext cx="295308" cy="249332"/>
                </a:xfrm>
                <a:custGeom>
                  <a:avLst/>
                  <a:gdLst>
                    <a:gd name="connsiteX0" fmla="*/ 0 w 294967"/>
                    <a:gd name="connsiteY0" fmla="*/ 160125 h 248615"/>
                    <a:gd name="connsiteX1" fmla="*/ 294967 w 294967"/>
                    <a:gd name="connsiteY1" fmla="*/ 248615 h 248615"/>
                    <a:gd name="connsiteX2" fmla="*/ 294967 w 294967"/>
                    <a:gd name="connsiteY2" fmla="*/ 0 h 248615"/>
                    <a:gd name="connsiteX3" fmla="*/ 240188 w 294967"/>
                    <a:gd name="connsiteY3" fmla="*/ 29496 h 248615"/>
                    <a:gd name="connsiteX4" fmla="*/ 244402 w 294967"/>
                    <a:gd name="connsiteY4" fmla="*/ 164339 h 248615"/>
                    <a:gd name="connsiteX5" fmla="*/ 42138 w 294967"/>
                    <a:gd name="connsiteY5" fmla="*/ 130628 h 248615"/>
                    <a:gd name="connsiteX6" fmla="*/ 0 w 294967"/>
                    <a:gd name="connsiteY6" fmla="*/ 160125 h 248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4967" h="248615">
                      <a:moveTo>
                        <a:pt x="0" y="160125"/>
                      </a:moveTo>
                      <a:lnTo>
                        <a:pt x="294967" y="248615"/>
                      </a:lnTo>
                      <a:lnTo>
                        <a:pt x="294967" y="0"/>
                      </a:lnTo>
                      <a:lnTo>
                        <a:pt x="240188" y="29496"/>
                      </a:lnTo>
                      <a:lnTo>
                        <a:pt x="244402" y="164339"/>
                      </a:lnTo>
                      <a:lnTo>
                        <a:pt x="42138" y="130628"/>
                      </a:lnTo>
                      <a:lnTo>
                        <a:pt x="0" y="160125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17000"/>
                  </a:sys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chemeClr val="bg1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91" name="任意多边形​​ 17"/>
                <p:cNvSpPr/>
                <p:nvPr/>
              </p:nvSpPr>
              <p:spPr>
                <a:xfrm>
                  <a:off x="1660046" y="1848240"/>
                  <a:ext cx="198460" cy="482782"/>
                </a:xfrm>
                <a:custGeom>
                  <a:avLst/>
                  <a:gdLst>
                    <a:gd name="connsiteX0" fmla="*/ 0 w 198050"/>
                    <a:gd name="connsiteY0" fmla="*/ 63208 h 471949"/>
                    <a:gd name="connsiteX1" fmla="*/ 198050 w 198050"/>
                    <a:gd name="connsiteY1" fmla="*/ 0 h 471949"/>
                    <a:gd name="connsiteX2" fmla="*/ 198050 w 198050"/>
                    <a:gd name="connsiteY2" fmla="*/ 471949 h 471949"/>
                    <a:gd name="connsiteX3" fmla="*/ 0 w 198050"/>
                    <a:gd name="connsiteY3" fmla="*/ 434024 h 471949"/>
                    <a:gd name="connsiteX4" fmla="*/ 0 w 198050"/>
                    <a:gd name="connsiteY4" fmla="*/ 63208 h 471949"/>
                    <a:gd name="connsiteX0" fmla="*/ 0 w 198050"/>
                    <a:gd name="connsiteY0" fmla="*/ 56814 h 471949"/>
                    <a:gd name="connsiteX1" fmla="*/ 198050 w 198050"/>
                    <a:gd name="connsiteY1" fmla="*/ 0 h 471949"/>
                    <a:gd name="connsiteX2" fmla="*/ 198050 w 198050"/>
                    <a:gd name="connsiteY2" fmla="*/ 471949 h 471949"/>
                    <a:gd name="connsiteX3" fmla="*/ 0 w 198050"/>
                    <a:gd name="connsiteY3" fmla="*/ 434024 h 471949"/>
                    <a:gd name="connsiteX4" fmla="*/ 0 w 198050"/>
                    <a:gd name="connsiteY4" fmla="*/ 56814 h 471949"/>
                    <a:gd name="connsiteX0" fmla="*/ 0 w 198050"/>
                    <a:gd name="connsiteY0" fmla="*/ 66406 h 481541"/>
                    <a:gd name="connsiteX1" fmla="*/ 198050 w 198050"/>
                    <a:gd name="connsiteY1" fmla="*/ 0 h 481541"/>
                    <a:gd name="connsiteX2" fmla="*/ 198050 w 198050"/>
                    <a:gd name="connsiteY2" fmla="*/ 481541 h 481541"/>
                    <a:gd name="connsiteX3" fmla="*/ 0 w 198050"/>
                    <a:gd name="connsiteY3" fmla="*/ 443616 h 481541"/>
                    <a:gd name="connsiteX4" fmla="*/ 0 w 198050"/>
                    <a:gd name="connsiteY4" fmla="*/ 66406 h 481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050" h="481541">
                      <a:moveTo>
                        <a:pt x="0" y="66406"/>
                      </a:moveTo>
                      <a:lnTo>
                        <a:pt x="198050" y="0"/>
                      </a:lnTo>
                      <a:lnTo>
                        <a:pt x="198050" y="481541"/>
                      </a:lnTo>
                      <a:lnTo>
                        <a:pt x="0" y="443616"/>
                      </a:lnTo>
                      <a:lnTo>
                        <a:pt x="0" y="66406"/>
                      </a:lnTo>
                      <a:close/>
                    </a:path>
                  </a:pathLst>
                </a:custGeom>
                <a:noFill/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chemeClr val="bg1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92" name="任意多边形​​ 18"/>
                <p:cNvSpPr/>
                <p:nvPr/>
              </p:nvSpPr>
              <p:spPr>
                <a:xfrm>
                  <a:off x="1873302" y="1766262"/>
                  <a:ext cx="0" cy="648929"/>
                </a:xfrm>
                <a:custGeom>
                  <a:avLst/>
                  <a:gdLst>
                    <a:gd name="connsiteX0" fmla="*/ 0 w 0"/>
                    <a:gd name="connsiteY0" fmla="*/ 0 h 648929"/>
                    <a:gd name="connsiteX1" fmla="*/ 0 w 0"/>
                    <a:gd name="connsiteY1" fmla="*/ 648929 h 648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648929">
                      <a:moveTo>
                        <a:pt x="0" y="0"/>
                      </a:moveTo>
                      <a:lnTo>
                        <a:pt x="0" y="648929"/>
                      </a:ln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bg1"/>
                    </a:solidFill>
                    <a:latin typeface="Segoe UI" pitchFamily="34" charset="0"/>
                  </a:endParaRPr>
                </a:p>
              </p:txBody>
            </p:sp>
          </p:grpSp>
          <p:sp>
            <p:nvSpPr>
              <p:cNvPr id="88" name="任意多边形​​ 24"/>
              <p:cNvSpPr/>
              <p:nvPr/>
            </p:nvSpPr>
            <p:spPr>
              <a:xfrm>
                <a:off x="1909312" y="1770424"/>
                <a:ext cx="5413989" cy="636826"/>
              </a:xfrm>
              <a:custGeom>
                <a:avLst/>
                <a:gdLst>
                  <a:gd name="connsiteX0" fmla="*/ 0 w 5413248"/>
                  <a:gd name="connsiteY0" fmla="*/ 636423 h 636423"/>
                  <a:gd name="connsiteX1" fmla="*/ 5413248 w 5413248"/>
                  <a:gd name="connsiteY1" fmla="*/ 0 h 636423"/>
                  <a:gd name="connsiteX2" fmla="*/ 5413248 w 5413248"/>
                  <a:gd name="connsiteY2" fmla="*/ 636423 h 636423"/>
                  <a:gd name="connsiteX3" fmla="*/ 0 w 5413248"/>
                  <a:gd name="connsiteY3" fmla="*/ 636423 h 636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3248" h="636423">
                    <a:moveTo>
                      <a:pt x="0" y="636423"/>
                    </a:moveTo>
                    <a:lnTo>
                      <a:pt x="5413248" y="0"/>
                    </a:lnTo>
                    <a:lnTo>
                      <a:pt x="5413248" y="636423"/>
                    </a:lnTo>
                    <a:lnTo>
                      <a:pt x="0" y="636423"/>
                    </a:lnTo>
                    <a:close/>
                  </a:path>
                </a:pathLst>
              </a:custGeom>
              <a:solidFill>
                <a:sysClr val="window" lastClr="FFFFFF">
                  <a:alpha val="9000"/>
                </a:sys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Segoe UI"/>
                  <a:ea typeface="+mn-ea"/>
                </a:endParaRPr>
              </a:p>
            </p:txBody>
          </p:sp>
        </p:grpSp>
      </p:grpSp>
      <p:grpSp>
        <p:nvGrpSpPr>
          <p:cNvPr id="7" name="组合 28"/>
          <p:cNvGrpSpPr>
            <a:grpSpLocks/>
          </p:cNvGrpSpPr>
          <p:nvPr/>
        </p:nvGrpSpPr>
        <p:grpSpPr bwMode="auto">
          <a:xfrm>
            <a:off x="1709738" y="2422525"/>
            <a:ext cx="5718175" cy="1003300"/>
            <a:chOff x="1610828" y="1411514"/>
            <a:chExt cx="5718824" cy="1003677"/>
          </a:xfrm>
        </p:grpSpPr>
        <p:grpSp>
          <p:nvGrpSpPr>
            <p:cNvPr id="8" name="组合 29"/>
            <p:cNvGrpSpPr>
              <a:grpSpLocks/>
            </p:cNvGrpSpPr>
            <p:nvPr/>
          </p:nvGrpSpPr>
          <p:grpSpPr bwMode="auto">
            <a:xfrm>
              <a:off x="1712439" y="1411514"/>
              <a:ext cx="2356117" cy="481194"/>
              <a:chOff x="1712439" y="1411514"/>
              <a:chExt cx="2356117" cy="481194"/>
            </a:xfrm>
          </p:grpSpPr>
          <p:sp>
            <p:nvSpPr>
              <p:cNvPr id="116" name="任意多边形​​ 43"/>
              <p:cNvSpPr/>
              <p:nvPr/>
            </p:nvSpPr>
            <p:spPr>
              <a:xfrm>
                <a:off x="1712440" y="1414690"/>
                <a:ext cx="101612" cy="478018"/>
              </a:xfrm>
              <a:custGeom>
                <a:avLst/>
                <a:gdLst>
                  <a:gd name="connsiteX0" fmla="*/ 94343 w 101600"/>
                  <a:gd name="connsiteY0" fmla="*/ 0 h 478972"/>
                  <a:gd name="connsiteX1" fmla="*/ 0 w 101600"/>
                  <a:gd name="connsiteY1" fmla="*/ 101600 h 478972"/>
                  <a:gd name="connsiteX2" fmla="*/ 0 w 101600"/>
                  <a:gd name="connsiteY2" fmla="*/ 478972 h 478972"/>
                  <a:gd name="connsiteX3" fmla="*/ 101600 w 101600"/>
                  <a:gd name="connsiteY3" fmla="*/ 424543 h 478972"/>
                  <a:gd name="connsiteX4" fmla="*/ 94343 w 101600"/>
                  <a:gd name="connsiteY4" fmla="*/ 0 h 478972"/>
                  <a:gd name="connsiteX0" fmla="*/ 79829 w 101600"/>
                  <a:gd name="connsiteY0" fmla="*/ 0 h 522515"/>
                  <a:gd name="connsiteX1" fmla="*/ 0 w 101600"/>
                  <a:gd name="connsiteY1" fmla="*/ 145143 h 522515"/>
                  <a:gd name="connsiteX2" fmla="*/ 0 w 101600"/>
                  <a:gd name="connsiteY2" fmla="*/ 522515 h 522515"/>
                  <a:gd name="connsiteX3" fmla="*/ 101600 w 101600"/>
                  <a:gd name="connsiteY3" fmla="*/ 468086 h 522515"/>
                  <a:gd name="connsiteX4" fmla="*/ 79829 w 101600"/>
                  <a:gd name="connsiteY4" fmla="*/ 0 h 522515"/>
                  <a:gd name="connsiteX0" fmla="*/ 94344 w 101600"/>
                  <a:gd name="connsiteY0" fmla="*/ 0 h 478972"/>
                  <a:gd name="connsiteX1" fmla="*/ 0 w 101600"/>
                  <a:gd name="connsiteY1" fmla="*/ 101600 h 478972"/>
                  <a:gd name="connsiteX2" fmla="*/ 0 w 101600"/>
                  <a:gd name="connsiteY2" fmla="*/ 478972 h 478972"/>
                  <a:gd name="connsiteX3" fmla="*/ 101600 w 101600"/>
                  <a:gd name="connsiteY3" fmla="*/ 424543 h 478972"/>
                  <a:gd name="connsiteX4" fmla="*/ 94344 w 101600"/>
                  <a:gd name="connsiteY4" fmla="*/ 0 h 478972"/>
                  <a:gd name="connsiteX0" fmla="*/ 94344 w 101600"/>
                  <a:gd name="connsiteY0" fmla="*/ 0 h 478972"/>
                  <a:gd name="connsiteX1" fmla="*/ 40895 w 101600"/>
                  <a:gd name="connsiteY1" fmla="*/ 55327 h 478972"/>
                  <a:gd name="connsiteX2" fmla="*/ 0 w 101600"/>
                  <a:gd name="connsiteY2" fmla="*/ 101600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  <a:gd name="connsiteX0" fmla="*/ 94344 w 101600"/>
                  <a:gd name="connsiteY0" fmla="*/ 0 h 478972"/>
                  <a:gd name="connsiteX1" fmla="*/ 62666 w 101600"/>
                  <a:gd name="connsiteY1" fmla="*/ 898 h 478972"/>
                  <a:gd name="connsiteX2" fmla="*/ 0 w 101600"/>
                  <a:gd name="connsiteY2" fmla="*/ 101600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  <a:gd name="connsiteX0" fmla="*/ 94344 w 101600"/>
                  <a:gd name="connsiteY0" fmla="*/ 0 h 478972"/>
                  <a:gd name="connsiteX1" fmla="*/ 62666 w 101600"/>
                  <a:gd name="connsiteY1" fmla="*/ 898 h 478972"/>
                  <a:gd name="connsiteX2" fmla="*/ 0 w 101600"/>
                  <a:gd name="connsiteY2" fmla="*/ 63233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00" h="478972">
                    <a:moveTo>
                      <a:pt x="94344" y="0"/>
                    </a:moveTo>
                    <a:lnTo>
                      <a:pt x="62666" y="898"/>
                    </a:lnTo>
                    <a:lnTo>
                      <a:pt x="0" y="63233"/>
                    </a:lnTo>
                    <a:lnTo>
                      <a:pt x="0" y="478972"/>
                    </a:lnTo>
                    <a:lnTo>
                      <a:pt x="101600" y="424543"/>
                    </a:lnTo>
                    <a:lnTo>
                      <a:pt x="94344" y="0"/>
                    </a:lnTo>
                    <a:close/>
                  </a:path>
                </a:pathLst>
              </a:custGeom>
              <a:gradFill>
                <a:gsLst>
                  <a:gs pos="0">
                    <a:srgbClr val="535455">
                      <a:lumMod val="40000"/>
                      <a:lumOff val="60000"/>
                    </a:srgbClr>
                  </a:gs>
                  <a:gs pos="87000">
                    <a:sysClr val="windowText" lastClr="000000">
                      <a:lumMod val="50000"/>
                      <a:lumOff val="50000"/>
                    </a:sysClr>
                  </a:gs>
                </a:gsLst>
                <a:lin ang="13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3146" name="圆角矩形​​ 45"/>
              <p:cNvSpPr>
                <a:spLocks noChangeArrowheads="1"/>
              </p:cNvSpPr>
              <p:nvPr/>
            </p:nvSpPr>
            <p:spPr bwMode="auto">
              <a:xfrm>
                <a:off x="1782298" y="1413103"/>
                <a:ext cx="2286259" cy="409729"/>
              </a:xfrm>
              <a:prstGeom prst="roundRect">
                <a:avLst>
                  <a:gd name="adj" fmla="val 579"/>
                </a:avLst>
              </a:prstGeom>
              <a:gradFill rotWithShape="0">
                <a:gsLst>
                  <a:gs pos="0">
                    <a:srgbClr val="DCDDDD"/>
                  </a:gs>
                  <a:gs pos="99001">
                    <a:srgbClr val="A6A6A6"/>
                  </a:gs>
                  <a:gs pos="100000">
                    <a:srgbClr val="A6A6A6"/>
                  </a:gs>
                </a:gsLst>
                <a:lin ang="16200000"/>
              </a:gradFill>
              <a:ln w="25400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Segoe UI" pitchFamily="34" charset="0"/>
                </a:endParaRPr>
              </a:p>
            </p:txBody>
          </p:sp>
          <p:sp>
            <p:nvSpPr>
              <p:cNvPr id="118" name="任意多边形​​ 44"/>
              <p:cNvSpPr/>
              <p:nvPr/>
            </p:nvSpPr>
            <p:spPr>
              <a:xfrm>
                <a:off x="1748194" y="1411514"/>
                <a:ext cx="0" cy="453572"/>
              </a:xfrm>
              <a:custGeom>
                <a:avLst/>
                <a:gdLst>
                  <a:gd name="connsiteX0" fmla="*/ 0 w 0"/>
                  <a:gd name="connsiteY0" fmla="*/ 0 h 453572"/>
                  <a:gd name="connsiteX1" fmla="*/ 0 w 0"/>
                  <a:gd name="connsiteY1" fmla="*/ 453572 h 453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453572">
                    <a:moveTo>
                      <a:pt x="0" y="0"/>
                    </a:moveTo>
                    <a:lnTo>
                      <a:pt x="0" y="453572"/>
                    </a:lnTo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ysClr val="window" lastClr="FFFFFF"/>
                    </a:gs>
                    <a:gs pos="50000">
                      <a:sysClr val="window" lastClr="FFFFFF"/>
                    </a:gs>
                    <a:gs pos="100000">
                      <a:sysClr val="window" lastClr="FFFFFF">
                        <a:alpha val="11000"/>
                      </a:sysClr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Segoe UI" pitchFamily="34" charset="0"/>
                </a:endParaRPr>
              </a:p>
            </p:txBody>
          </p:sp>
        </p:grpSp>
        <p:grpSp>
          <p:nvGrpSpPr>
            <p:cNvPr id="9" name="组合 30"/>
            <p:cNvGrpSpPr>
              <a:grpSpLocks/>
            </p:cNvGrpSpPr>
            <p:nvPr/>
          </p:nvGrpSpPr>
          <p:grpSpPr bwMode="auto">
            <a:xfrm>
              <a:off x="1610828" y="1766262"/>
              <a:ext cx="5718824" cy="648929"/>
              <a:chOff x="1610828" y="1766262"/>
              <a:chExt cx="5718824" cy="648929"/>
            </a:xfrm>
          </p:grpSpPr>
          <p:sp>
            <p:nvSpPr>
              <p:cNvPr id="3131" name="圆角矩形​​ 31"/>
              <p:cNvSpPr>
                <a:spLocks noChangeArrowheads="1"/>
              </p:cNvSpPr>
              <p:nvPr/>
            </p:nvSpPr>
            <p:spPr bwMode="auto">
              <a:xfrm rot="10800000">
                <a:off x="1907724" y="1768836"/>
                <a:ext cx="5421928" cy="644767"/>
              </a:xfrm>
              <a:prstGeom prst="roundRect">
                <a:avLst>
                  <a:gd name="adj" fmla="val 0"/>
                </a:avLst>
              </a:prstGeom>
              <a:gradFill rotWithShape="0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0" name="组合 32"/>
              <p:cNvGrpSpPr>
                <a:grpSpLocks/>
              </p:cNvGrpSpPr>
              <p:nvPr/>
            </p:nvGrpSpPr>
            <p:grpSpPr bwMode="auto">
              <a:xfrm>
                <a:off x="1610828" y="1766262"/>
                <a:ext cx="303355" cy="648929"/>
                <a:chOff x="1610828" y="1766262"/>
                <a:chExt cx="303355" cy="648929"/>
              </a:xfrm>
            </p:grpSpPr>
            <p:grpSp>
              <p:nvGrpSpPr>
                <p:cNvPr id="11" name="组合 34"/>
                <p:cNvGrpSpPr>
                  <a:grpSpLocks/>
                </p:cNvGrpSpPr>
                <p:nvPr/>
              </p:nvGrpSpPr>
              <p:grpSpPr bwMode="auto">
                <a:xfrm>
                  <a:off x="1610828" y="1769039"/>
                  <a:ext cx="303355" cy="645713"/>
                  <a:chOff x="797392" y="1776797"/>
                  <a:chExt cx="303355" cy="645713"/>
                </a:xfrm>
              </p:grpSpPr>
              <p:sp>
                <p:nvSpPr>
                  <p:cNvPr id="3140" name="矩形​​ 38"/>
                  <p:cNvSpPr>
                    <a:spLocks noChangeArrowheads="1"/>
                  </p:cNvSpPr>
                  <p:nvPr/>
                </p:nvSpPr>
                <p:spPr bwMode="auto">
                  <a:xfrm>
                    <a:off x="835496" y="1913170"/>
                    <a:ext cx="225450" cy="389083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4A82"/>
                      </a:gs>
                      <a:gs pos="100000">
                        <a:srgbClr val="0391AD"/>
                      </a:gs>
                    </a:gsLst>
                    <a:lin ang="11400000"/>
                  </a:gra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12" name="任意多边形​​ 39"/>
                  <p:cNvSpPr>
                    <a:spLocks/>
                  </p:cNvSpPr>
                  <p:nvPr/>
                </p:nvSpPr>
                <p:spPr bwMode="auto">
                  <a:xfrm>
                    <a:off x="835496" y="2299078"/>
                    <a:ext cx="254028" cy="96874"/>
                  </a:xfrm>
                  <a:custGeom>
                    <a:avLst/>
                    <a:gdLst>
                      <a:gd name="T0" fmla="*/ 0 w 253652"/>
                      <a:gd name="T1" fmla="*/ 0 h 97077"/>
                      <a:gd name="T2" fmla="*/ 253652 w 253652"/>
                      <a:gd name="T3" fmla="*/ 0 h 97077"/>
                      <a:gd name="T4" fmla="*/ 253652 w 253652"/>
                      <a:gd name="T5" fmla="*/ 97077 h 97077"/>
                      <a:gd name="T6" fmla="*/ 0 w 253652"/>
                      <a:gd name="T7" fmla="*/ 0 h 9707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3652" h="97077">
                        <a:moveTo>
                          <a:pt x="0" y="0"/>
                        </a:moveTo>
                        <a:lnTo>
                          <a:pt x="253652" y="0"/>
                        </a:lnTo>
                        <a:lnTo>
                          <a:pt x="253652" y="9707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5DA2"/>
                      </a:gs>
                      <a:gs pos="81000">
                        <a:srgbClr val="0391AD"/>
                      </a:gs>
                      <a:gs pos="100000">
                        <a:srgbClr val="0391AD"/>
                      </a:gs>
                    </a:gsLst>
                    <a:lin ang="2154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ea typeface="+mn-ea"/>
                    </a:endParaRPr>
                  </a:p>
                </p:txBody>
              </p:sp>
              <p:sp>
                <p:nvSpPr>
                  <p:cNvPr id="113" name="任意多边形​​ 40"/>
                  <p:cNvSpPr>
                    <a:spLocks/>
                  </p:cNvSpPr>
                  <p:nvPr/>
                </p:nvSpPr>
                <p:spPr bwMode="auto">
                  <a:xfrm>
                    <a:off x="845022" y="1803591"/>
                    <a:ext cx="234976" cy="119108"/>
                  </a:xfrm>
                  <a:custGeom>
                    <a:avLst/>
                    <a:gdLst>
                      <a:gd name="T0" fmla="*/ 0 w 234863"/>
                      <a:gd name="T1" fmla="*/ 118997 h 118997"/>
                      <a:gd name="T2" fmla="*/ 234863 w 234863"/>
                      <a:gd name="T3" fmla="*/ 118997 h 118997"/>
                      <a:gd name="T4" fmla="*/ 234863 w 234863"/>
                      <a:gd name="T5" fmla="*/ 0 h 118997"/>
                      <a:gd name="T6" fmla="*/ 0 w 234863"/>
                      <a:gd name="T7" fmla="*/ 118997 h 11899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34863" h="118997">
                        <a:moveTo>
                          <a:pt x="0" y="118997"/>
                        </a:moveTo>
                        <a:lnTo>
                          <a:pt x="234863" y="118997"/>
                        </a:lnTo>
                        <a:lnTo>
                          <a:pt x="234863" y="0"/>
                        </a:lnTo>
                        <a:lnTo>
                          <a:pt x="0" y="118997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5DA2"/>
                      </a:gs>
                      <a:gs pos="81000">
                        <a:srgbClr val="0391AD"/>
                      </a:gs>
                      <a:gs pos="100000">
                        <a:srgbClr val="0391AD"/>
                      </a:gs>
                    </a:gsLst>
                    <a:lin ang="2154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ea typeface="+mn-ea"/>
                    </a:endParaRPr>
                  </a:p>
                </p:txBody>
              </p:sp>
              <p:sp>
                <p:nvSpPr>
                  <p:cNvPr id="114" name="矩形​​ 5"/>
                  <p:cNvSpPr/>
                  <p:nvPr/>
                </p:nvSpPr>
                <p:spPr>
                  <a:xfrm>
                    <a:off x="798979" y="1778182"/>
                    <a:ext cx="298483" cy="635239"/>
                  </a:xfrm>
                  <a:custGeom>
                    <a:avLst/>
                    <a:gdLst>
                      <a:gd name="connsiteX0" fmla="*/ 0 w 504056"/>
                      <a:gd name="connsiteY0" fmla="*/ 0 h 504056"/>
                      <a:gd name="connsiteX1" fmla="*/ 504056 w 504056"/>
                      <a:gd name="connsiteY1" fmla="*/ 0 h 504056"/>
                      <a:gd name="connsiteX2" fmla="*/ 504056 w 504056"/>
                      <a:gd name="connsiteY2" fmla="*/ 504056 h 504056"/>
                      <a:gd name="connsiteX3" fmla="*/ 0 w 504056"/>
                      <a:gd name="connsiteY3" fmla="*/ 504056 h 504056"/>
                      <a:gd name="connsiteX4" fmla="*/ 0 w 504056"/>
                      <a:gd name="connsiteY4" fmla="*/ 0 h 504056"/>
                      <a:gd name="connsiteX0" fmla="*/ 0 w 504056"/>
                      <a:gd name="connsiteY0" fmla="*/ 102413 h 606469"/>
                      <a:gd name="connsiteX1" fmla="*/ 504056 w 504056"/>
                      <a:gd name="connsiteY1" fmla="*/ 0 h 606469"/>
                      <a:gd name="connsiteX2" fmla="*/ 504056 w 504056"/>
                      <a:gd name="connsiteY2" fmla="*/ 606469 h 606469"/>
                      <a:gd name="connsiteX3" fmla="*/ 0 w 504056"/>
                      <a:gd name="connsiteY3" fmla="*/ 606469 h 606469"/>
                      <a:gd name="connsiteX4" fmla="*/ 0 w 504056"/>
                      <a:gd name="connsiteY4" fmla="*/ 102413 h 606469"/>
                      <a:gd name="connsiteX0" fmla="*/ 0 w 504056"/>
                      <a:gd name="connsiteY0" fmla="*/ 102413 h 701566"/>
                      <a:gd name="connsiteX1" fmla="*/ 504056 w 504056"/>
                      <a:gd name="connsiteY1" fmla="*/ 0 h 701566"/>
                      <a:gd name="connsiteX2" fmla="*/ 299230 w 504056"/>
                      <a:gd name="connsiteY2" fmla="*/ 701566 h 701566"/>
                      <a:gd name="connsiteX3" fmla="*/ 0 w 504056"/>
                      <a:gd name="connsiteY3" fmla="*/ 606469 h 701566"/>
                      <a:gd name="connsiteX4" fmla="*/ 0 w 504056"/>
                      <a:gd name="connsiteY4" fmla="*/ 102413 h 701566"/>
                      <a:gd name="connsiteX0" fmla="*/ 0 w 299230"/>
                      <a:gd name="connsiteY0" fmla="*/ 131673 h 730826"/>
                      <a:gd name="connsiteX1" fmla="*/ 299230 w 299230"/>
                      <a:gd name="connsiteY1" fmla="*/ 0 h 730826"/>
                      <a:gd name="connsiteX2" fmla="*/ 299230 w 299230"/>
                      <a:gd name="connsiteY2" fmla="*/ 730826 h 730826"/>
                      <a:gd name="connsiteX3" fmla="*/ 0 w 299230"/>
                      <a:gd name="connsiteY3" fmla="*/ 635729 h 730826"/>
                      <a:gd name="connsiteX4" fmla="*/ 0 w 299230"/>
                      <a:gd name="connsiteY4" fmla="*/ 131673 h 730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9230" h="730826">
                        <a:moveTo>
                          <a:pt x="0" y="131673"/>
                        </a:moveTo>
                        <a:lnTo>
                          <a:pt x="299230" y="0"/>
                        </a:lnTo>
                        <a:lnTo>
                          <a:pt x="299230" y="730826"/>
                        </a:lnTo>
                        <a:lnTo>
                          <a:pt x="0" y="635729"/>
                        </a:lnTo>
                        <a:lnTo>
                          <a:pt x="0" y="131673"/>
                        </a:lnTo>
                        <a:close/>
                      </a:path>
                    </a:pathLst>
                  </a:custGeom>
                  <a:noFill/>
                  <a:ln w="9525" cap="flat" cmpd="sng" algn="ctr">
                    <a:noFill/>
                    <a:prstDash val="solid"/>
                    <a:headEnd type="oval"/>
                    <a:tailEnd type="triangle"/>
                  </a:ln>
                  <a:effectLst/>
                </p:spPr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latin typeface="Segoe UI"/>
                      <a:ea typeface="+mn-ea"/>
                    </a:endParaRPr>
                  </a:p>
                </p:txBody>
              </p:sp>
              <p:sp>
                <p:nvSpPr>
                  <p:cNvPr id="115" name="任意多边形​​ 42"/>
                  <p:cNvSpPr>
                    <a:spLocks/>
                  </p:cNvSpPr>
                  <p:nvPr/>
                </p:nvSpPr>
                <p:spPr bwMode="auto">
                  <a:xfrm>
                    <a:off x="797392" y="1776594"/>
                    <a:ext cx="303246" cy="646355"/>
                  </a:xfrm>
                  <a:custGeom>
                    <a:avLst/>
                    <a:gdLst>
                      <a:gd name="T0" fmla="*/ 247018 w 303355"/>
                      <a:gd name="T1" fmla="*/ 88441 h 641380"/>
                      <a:gd name="T2" fmla="*/ 52004 w 303355"/>
                      <a:gd name="T3" fmla="*/ 150350 h 641380"/>
                      <a:gd name="T4" fmla="*/ 52004 w 303355"/>
                      <a:gd name="T5" fmla="*/ 530648 h 641380"/>
                      <a:gd name="T6" fmla="*/ 247018 w 303355"/>
                      <a:gd name="T7" fmla="*/ 566025 h 641380"/>
                      <a:gd name="T8" fmla="*/ 247018 w 303355"/>
                      <a:gd name="T9" fmla="*/ 88441 h 641380"/>
                      <a:gd name="T10" fmla="*/ 299022 w 303355"/>
                      <a:gd name="T11" fmla="*/ 0 h 641380"/>
                      <a:gd name="T12" fmla="*/ 303355 w 303355"/>
                      <a:gd name="T13" fmla="*/ 654467 h 641380"/>
                      <a:gd name="T14" fmla="*/ 4333 w 303355"/>
                      <a:gd name="T15" fmla="*/ 570447 h 641380"/>
                      <a:gd name="T16" fmla="*/ 0 w 303355"/>
                      <a:gd name="T17" fmla="*/ 119395 h 641380"/>
                      <a:gd name="T18" fmla="*/ 299022 w 303355"/>
                      <a:gd name="T19" fmla="*/ 0 h 64138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303355" h="641380">
                        <a:moveTo>
                          <a:pt x="247018" y="86673"/>
                        </a:moveTo>
                        <a:lnTo>
                          <a:pt x="52004" y="147344"/>
                        </a:lnTo>
                        <a:lnTo>
                          <a:pt x="52004" y="520037"/>
                        </a:lnTo>
                        <a:lnTo>
                          <a:pt x="247018" y="554707"/>
                        </a:lnTo>
                        <a:lnTo>
                          <a:pt x="247018" y="86673"/>
                        </a:lnTo>
                        <a:close/>
                        <a:moveTo>
                          <a:pt x="299022" y="0"/>
                        </a:moveTo>
                        <a:cubicBezTo>
                          <a:pt x="300466" y="213793"/>
                          <a:pt x="301911" y="427587"/>
                          <a:pt x="303355" y="641380"/>
                        </a:cubicBezTo>
                        <a:lnTo>
                          <a:pt x="4333" y="559040"/>
                        </a:lnTo>
                        <a:cubicBezTo>
                          <a:pt x="2889" y="411696"/>
                          <a:pt x="1444" y="264352"/>
                          <a:pt x="0" y="117008"/>
                        </a:cubicBezTo>
                        <a:lnTo>
                          <a:pt x="299022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79DCFF"/>
                      </a:gs>
                      <a:gs pos="100000">
                        <a:srgbClr val="00B0F0"/>
                      </a:gs>
                    </a:gsLst>
                    <a:lin ang="180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ea typeface="+mn-ea"/>
                    </a:endParaRPr>
                  </a:p>
                </p:txBody>
              </p:sp>
            </p:grpSp>
            <p:sp>
              <p:nvSpPr>
                <p:cNvPr id="108" name="任意多边形​​ 35"/>
                <p:cNvSpPr/>
                <p:nvPr/>
              </p:nvSpPr>
              <p:spPr>
                <a:xfrm>
                  <a:off x="1614003" y="2165860"/>
                  <a:ext cx="295308" cy="249331"/>
                </a:xfrm>
                <a:custGeom>
                  <a:avLst/>
                  <a:gdLst>
                    <a:gd name="connsiteX0" fmla="*/ 0 w 294967"/>
                    <a:gd name="connsiteY0" fmla="*/ 160125 h 248615"/>
                    <a:gd name="connsiteX1" fmla="*/ 294967 w 294967"/>
                    <a:gd name="connsiteY1" fmla="*/ 248615 h 248615"/>
                    <a:gd name="connsiteX2" fmla="*/ 294967 w 294967"/>
                    <a:gd name="connsiteY2" fmla="*/ 0 h 248615"/>
                    <a:gd name="connsiteX3" fmla="*/ 240188 w 294967"/>
                    <a:gd name="connsiteY3" fmla="*/ 29496 h 248615"/>
                    <a:gd name="connsiteX4" fmla="*/ 244402 w 294967"/>
                    <a:gd name="connsiteY4" fmla="*/ 164339 h 248615"/>
                    <a:gd name="connsiteX5" fmla="*/ 42138 w 294967"/>
                    <a:gd name="connsiteY5" fmla="*/ 130628 h 248615"/>
                    <a:gd name="connsiteX6" fmla="*/ 0 w 294967"/>
                    <a:gd name="connsiteY6" fmla="*/ 160125 h 248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4967" h="248615">
                      <a:moveTo>
                        <a:pt x="0" y="160125"/>
                      </a:moveTo>
                      <a:lnTo>
                        <a:pt x="294967" y="248615"/>
                      </a:lnTo>
                      <a:lnTo>
                        <a:pt x="294967" y="0"/>
                      </a:lnTo>
                      <a:lnTo>
                        <a:pt x="240188" y="29496"/>
                      </a:lnTo>
                      <a:lnTo>
                        <a:pt x="244402" y="164339"/>
                      </a:lnTo>
                      <a:lnTo>
                        <a:pt x="42138" y="130628"/>
                      </a:lnTo>
                      <a:lnTo>
                        <a:pt x="0" y="160125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17000"/>
                  </a:sys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chemeClr val="bg1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109" name="任意多边形​​ 36"/>
                <p:cNvSpPr/>
                <p:nvPr/>
              </p:nvSpPr>
              <p:spPr>
                <a:xfrm>
                  <a:off x="1660046" y="1854593"/>
                  <a:ext cx="198460" cy="476429"/>
                </a:xfrm>
                <a:custGeom>
                  <a:avLst/>
                  <a:gdLst>
                    <a:gd name="connsiteX0" fmla="*/ 0 w 198050"/>
                    <a:gd name="connsiteY0" fmla="*/ 63208 h 471949"/>
                    <a:gd name="connsiteX1" fmla="*/ 198050 w 198050"/>
                    <a:gd name="connsiteY1" fmla="*/ 0 h 471949"/>
                    <a:gd name="connsiteX2" fmla="*/ 198050 w 198050"/>
                    <a:gd name="connsiteY2" fmla="*/ 471949 h 471949"/>
                    <a:gd name="connsiteX3" fmla="*/ 0 w 198050"/>
                    <a:gd name="connsiteY3" fmla="*/ 434024 h 471949"/>
                    <a:gd name="connsiteX4" fmla="*/ 0 w 198050"/>
                    <a:gd name="connsiteY4" fmla="*/ 63208 h 471949"/>
                    <a:gd name="connsiteX0" fmla="*/ 0 w 198050"/>
                    <a:gd name="connsiteY0" fmla="*/ 53616 h 471949"/>
                    <a:gd name="connsiteX1" fmla="*/ 198050 w 198050"/>
                    <a:gd name="connsiteY1" fmla="*/ 0 h 471949"/>
                    <a:gd name="connsiteX2" fmla="*/ 198050 w 198050"/>
                    <a:gd name="connsiteY2" fmla="*/ 471949 h 471949"/>
                    <a:gd name="connsiteX3" fmla="*/ 0 w 198050"/>
                    <a:gd name="connsiteY3" fmla="*/ 434024 h 471949"/>
                    <a:gd name="connsiteX4" fmla="*/ 0 w 198050"/>
                    <a:gd name="connsiteY4" fmla="*/ 53616 h 471949"/>
                    <a:gd name="connsiteX0" fmla="*/ 0 w 198050"/>
                    <a:gd name="connsiteY0" fmla="*/ 56813 h 475146"/>
                    <a:gd name="connsiteX1" fmla="*/ 198050 w 198050"/>
                    <a:gd name="connsiteY1" fmla="*/ 0 h 475146"/>
                    <a:gd name="connsiteX2" fmla="*/ 198050 w 198050"/>
                    <a:gd name="connsiteY2" fmla="*/ 475146 h 475146"/>
                    <a:gd name="connsiteX3" fmla="*/ 0 w 198050"/>
                    <a:gd name="connsiteY3" fmla="*/ 437221 h 475146"/>
                    <a:gd name="connsiteX4" fmla="*/ 0 w 198050"/>
                    <a:gd name="connsiteY4" fmla="*/ 56813 h 475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050" h="475146">
                      <a:moveTo>
                        <a:pt x="0" y="56813"/>
                      </a:moveTo>
                      <a:lnTo>
                        <a:pt x="198050" y="0"/>
                      </a:lnTo>
                      <a:lnTo>
                        <a:pt x="198050" y="475146"/>
                      </a:lnTo>
                      <a:lnTo>
                        <a:pt x="0" y="437221"/>
                      </a:lnTo>
                      <a:lnTo>
                        <a:pt x="0" y="56813"/>
                      </a:lnTo>
                      <a:close/>
                    </a:path>
                  </a:pathLst>
                </a:custGeom>
                <a:noFill/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chemeClr val="bg1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110" name="任意多边形​​ 37"/>
                <p:cNvSpPr/>
                <p:nvPr/>
              </p:nvSpPr>
              <p:spPr>
                <a:xfrm>
                  <a:off x="1870127" y="1766262"/>
                  <a:ext cx="0" cy="648929"/>
                </a:xfrm>
                <a:custGeom>
                  <a:avLst/>
                  <a:gdLst>
                    <a:gd name="connsiteX0" fmla="*/ 0 w 0"/>
                    <a:gd name="connsiteY0" fmla="*/ 0 h 648929"/>
                    <a:gd name="connsiteX1" fmla="*/ 0 w 0"/>
                    <a:gd name="connsiteY1" fmla="*/ 648929 h 648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648929">
                      <a:moveTo>
                        <a:pt x="0" y="0"/>
                      </a:moveTo>
                      <a:lnTo>
                        <a:pt x="0" y="648929"/>
                      </a:ln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bg1"/>
                    </a:solidFill>
                    <a:latin typeface="Segoe UI" pitchFamily="34" charset="0"/>
                  </a:endParaRPr>
                </a:p>
              </p:txBody>
            </p:sp>
          </p:grpSp>
          <p:sp>
            <p:nvSpPr>
              <p:cNvPr id="106" name="任意多边形​​ 33"/>
              <p:cNvSpPr/>
              <p:nvPr/>
            </p:nvSpPr>
            <p:spPr>
              <a:xfrm>
                <a:off x="1909312" y="1770424"/>
                <a:ext cx="5413989" cy="636827"/>
              </a:xfrm>
              <a:custGeom>
                <a:avLst/>
                <a:gdLst>
                  <a:gd name="connsiteX0" fmla="*/ 0 w 5413248"/>
                  <a:gd name="connsiteY0" fmla="*/ 636423 h 636423"/>
                  <a:gd name="connsiteX1" fmla="*/ 5413248 w 5413248"/>
                  <a:gd name="connsiteY1" fmla="*/ 0 h 636423"/>
                  <a:gd name="connsiteX2" fmla="*/ 5413248 w 5413248"/>
                  <a:gd name="connsiteY2" fmla="*/ 636423 h 636423"/>
                  <a:gd name="connsiteX3" fmla="*/ 0 w 5413248"/>
                  <a:gd name="connsiteY3" fmla="*/ 636423 h 636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3248" h="636423">
                    <a:moveTo>
                      <a:pt x="0" y="636423"/>
                    </a:moveTo>
                    <a:lnTo>
                      <a:pt x="5413248" y="0"/>
                    </a:lnTo>
                    <a:lnTo>
                      <a:pt x="5413248" y="636423"/>
                    </a:lnTo>
                    <a:lnTo>
                      <a:pt x="0" y="636423"/>
                    </a:lnTo>
                    <a:close/>
                  </a:path>
                </a:pathLst>
              </a:custGeom>
              <a:solidFill>
                <a:sysClr val="window" lastClr="FFFFFF">
                  <a:alpha val="9000"/>
                </a:sys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Segoe UI"/>
                  <a:ea typeface="+mn-ea"/>
                </a:endParaRPr>
              </a:p>
            </p:txBody>
          </p:sp>
        </p:grpSp>
      </p:grpSp>
      <p:grpSp>
        <p:nvGrpSpPr>
          <p:cNvPr id="12" name="组合 46"/>
          <p:cNvGrpSpPr>
            <a:grpSpLocks/>
          </p:cNvGrpSpPr>
          <p:nvPr/>
        </p:nvGrpSpPr>
        <p:grpSpPr bwMode="auto">
          <a:xfrm>
            <a:off x="1733550" y="3575050"/>
            <a:ext cx="5718175" cy="1003300"/>
            <a:chOff x="1610828" y="1411514"/>
            <a:chExt cx="5718824" cy="1003677"/>
          </a:xfrm>
        </p:grpSpPr>
        <p:grpSp>
          <p:nvGrpSpPr>
            <p:cNvPr id="13" name="组合 47"/>
            <p:cNvGrpSpPr>
              <a:grpSpLocks/>
            </p:cNvGrpSpPr>
            <p:nvPr/>
          </p:nvGrpSpPr>
          <p:grpSpPr bwMode="auto">
            <a:xfrm>
              <a:off x="1712439" y="1411514"/>
              <a:ext cx="2356117" cy="481194"/>
              <a:chOff x="1712439" y="1411514"/>
              <a:chExt cx="2356117" cy="481194"/>
            </a:xfrm>
          </p:grpSpPr>
          <p:sp>
            <p:nvSpPr>
              <p:cNvPr id="134" name="任意多边形​​ 61"/>
              <p:cNvSpPr/>
              <p:nvPr/>
            </p:nvSpPr>
            <p:spPr>
              <a:xfrm>
                <a:off x="1712440" y="1414690"/>
                <a:ext cx="101612" cy="478018"/>
              </a:xfrm>
              <a:custGeom>
                <a:avLst/>
                <a:gdLst>
                  <a:gd name="connsiteX0" fmla="*/ 94343 w 101600"/>
                  <a:gd name="connsiteY0" fmla="*/ 0 h 478972"/>
                  <a:gd name="connsiteX1" fmla="*/ 0 w 101600"/>
                  <a:gd name="connsiteY1" fmla="*/ 101600 h 478972"/>
                  <a:gd name="connsiteX2" fmla="*/ 0 w 101600"/>
                  <a:gd name="connsiteY2" fmla="*/ 478972 h 478972"/>
                  <a:gd name="connsiteX3" fmla="*/ 101600 w 101600"/>
                  <a:gd name="connsiteY3" fmla="*/ 424543 h 478972"/>
                  <a:gd name="connsiteX4" fmla="*/ 94343 w 101600"/>
                  <a:gd name="connsiteY4" fmla="*/ 0 h 478972"/>
                  <a:gd name="connsiteX0" fmla="*/ 79829 w 101600"/>
                  <a:gd name="connsiteY0" fmla="*/ 0 h 522515"/>
                  <a:gd name="connsiteX1" fmla="*/ 0 w 101600"/>
                  <a:gd name="connsiteY1" fmla="*/ 145143 h 522515"/>
                  <a:gd name="connsiteX2" fmla="*/ 0 w 101600"/>
                  <a:gd name="connsiteY2" fmla="*/ 522515 h 522515"/>
                  <a:gd name="connsiteX3" fmla="*/ 101600 w 101600"/>
                  <a:gd name="connsiteY3" fmla="*/ 468086 h 522515"/>
                  <a:gd name="connsiteX4" fmla="*/ 79829 w 101600"/>
                  <a:gd name="connsiteY4" fmla="*/ 0 h 522515"/>
                  <a:gd name="connsiteX0" fmla="*/ 94344 w 101600"/>
                  <a:gd name="connsiteY0" fmla="*/ 0 h 478972"/>
                  <a:gd name="connsiteX1" fmla="*/ 0 w 101600"/>
                  <a:gd name="connsiteY1" fmla="*/ 101600 h 478972"/>
                  <a:gd name="connsiteX2" fmla="*/ 0 w 101600"/>
                  <a:gd name="connsiteY2" fmla="*/ 478972 h 478972"/>
                  <a:gd name="connsiteX3" fmla="*/ 101600 w 101600"/>
                  <a:gd name="connsiteY3" fmla="*/ 424543 h 478972"/>
                  <a:gd name="connsiteX4" fmla="*/ 94344 w 101600"/>
                  <a:gd name="connsiteY4" fmla="*/ 0 h 478972"/>
                  <a:gd name="connsiteX0" fmla="*/ 94344 w 101600"/>
                  <a:gd name="connsiteY0" fmla="*/ 0 h 478972"/>
                  <a:gd name="connsiteX1" fmla="*/ 40895 w 101600"/>
                  <a:gd name="connsiteY1" fmla="*/ 55327 h 478972"/>
                  <a:gd name="connsiteX2" fmla="*/ 0 w 101600"/>
                  <a:gd name="connsiteY2" fmla="*/ 101600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  <a:gd name="connsiteX0" fmla="*/ 94344 w 101600"/>
                  <a:gd name="connsiteY0" fmla="*/ 0 h 478972"/>
                  <a:gd name="connsiteX1" fmla="*/ 62666 w 101600"/>
                  <a:gd name="connsiteY1" fmla="*/ 898 h 478972"/>
                  <a:gd name="connsiteX2" fmla="*/ 0 w 101600"/>
                  <a:gd name="connsiteY2" fmla="*/ 101600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  <a:gd name="connsiteX0" fmla="*/ 94344 w 101600"/>
                  <a:gd name="connsiteY0" fmla="*/ 0 h 478972"/>
                  <a:gd name="connsiteX1" fmla="*/ 62666 w 101600"/>
                  <a:gd name="connsiteY1" fmla="*/ 898 h 478972"/>
                  <a:gd name="connsiteX2" fmla="*/ 0 w 101600"/>
                  <a:gd name="connsiteY2" fmla="*/ 50445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  <a:gd name="connsiteX0" fmla="*/ 94344 w 101600"/>
                  <a:gd name="connsiteY0" fmla="*/ 0 h 478972"/>
                  <a:gd name="connsiteX1" fmla="*/ 62666 w 101600"/>
                  <a:gd name="connsiteY1" fmla="*/ 898 h 478972"/>
                  <a:gd name="connsiteX2" fmla="*/ 0 w 101600"/>
                  <a:gd name="connsiteY2" fmla="*/ 63234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00" h="478972">
                    <a:moveTo>
                      <a:pt x="94344" y="0"/>
                    </a:moveTo>
                    <a:lnTo>
                      <a:pt x="62666" y="898"/>
                    </a:lnTo>
                    <a:lnTo>
                      <a:pt x="0" y="63234"/>
                    </a:lnTo>
                    <a:lnTo>
                      <a:pt x="0" y="478972"/>
                    </a:lnTo>
                    <a:lnTo>
                      <a:pt x="101600" y="424543"/>
                    </a:lnTo>
                    <a:lnTo>
                      <a:pt x="94344" y="0"/>
                    </a:lnTo>
                    <a:close/>
                  </a:path>
                </a:pathLst>
              </a:custGeom>
              <a:gradFill>
                <a:gsLst>
                  <a:gs pos="0">
                    <a:srgbClr val="535455">
                      <a:lumMod val="40000"/>
                      <a:lumOff val="60000"/>
                    </a:srgbClr>
                  </a:gs>
                  <a:gs pos="87000">
                    <a:sysClr val="windowText" lastClr="000000">
                      <a:lumMod val="50000"/>
                      <a:lumOff val="50000"/>
                    </a:sysClr>
                  </a:gs>
                </a:gsLst>
                <a:lin ang="13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3125" name="圆角矩形​​ 63"/>
              <p:cNvSpPr>
                <a:spLocks noChangeArrowheads="1"/>
              </p:cNvSpPr>
              <p:nvPr/>
            </p:nvSpPr>
            <p:spPr bwMode="auto">
              <a:xfrm>
                <a:off x="1782298" y="1413103"/>
                <a:ext cx="2286259" cy="409729"/>
              </a:xfrm>
              <a:prstGeom prst="roundRect">
                <a:avLst>
                  <a:gd name="adj" fmla="val 579"/>
                </a:avLst>
              </a:prstGeom>
              <a:gradFill rotWithShape="0">
                <a:gsLst>
                  <a:gs pos="0">
                    <a:srgbClr val="DCDDDD"/>
                  </a:gs>
                  <a:gs pos="99001">
                    <a:srgbClr val="A6A6A6"/>
                  </a:gs>
                  <a:gs pos="100000">
                    <a:srgbClr val="A6A6A6"/>
                  </a:gs>
                </a:gsLst>
                <a:lin ang="16200000"/>
              </a:gradFill>
              <a:ln w="25400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Segoe UI" pitchFamily="34" charset="0"/>
                </a:endParaRPr>
              </a:p>
            </p:txBody>
          </p:sp>
          <p:sp>
            <p:nvSpPr>
              <p:cNvPr id="136" name="任意多边形​​ 62"/>
              <p:cNvSpPr/>
              <p:nvPr/>
            </p:nvSpPr>
            <p:spPr>
              <a:xfrm>
                <a:off x="1742669" y="1411514"/>
                <a:ext cx="0" cy="453572"/>
              </a:xfrm>
              <a:custGeom>
                <a:avLst/>
                <a:gdLst>
                  <a:gd name="connsiteX0" fmla="*/ 0 w 0"/>
                  <a:gd name="connsiteY0" fmla="*/ 0 h 453572"/>
                  <a:gd name="connsiteX1" fmla="*/ 0 w 0"/>
                  <a:gd name="connsiteY1" fmla="*/ 453572 h 453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453572">
                    <a:moveTo>
                      <a:pt x="0" y="0"/>
                    </a:moveTo>
                    <a:lnTo>
                      <a:pt x="0" y="453572"/>
                    </a:lnTo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ysClr val="window" lastClr="FFFFFF"/>
                    </a:gs>
                    <a:gs pos="50000">
                      <a:sysClr val="window" lastClr="FFFFFF"/>
                    </a:gs>
                    <a:gs pos="100000">
                      <a:sysClr val="window" lastClr="FFFFFF">
                        <a:alpha val="11000"/>
                      </a:sysClr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Segoe UI" pitchFamily="34" charset="0"/>
                </a:endParaRPr>
              </a:p>
            </p:txBody>
          </p:sp>
        </p:grpSp>
        <p:grpSp>
          <p:nvGrpSpPr>
            <p:cNvPr id="14" name="组合 48"/>
            <p:cNvGrpSpPr>
              <a:grpSpLocks/>
            </p:cNvGrpSpPr>
            <p:nvPr/>
          </p:nvGrpSpPr>
          <p:grpSpPr bwMode="auto">
            <a:xfrm>
              <a:off x="1610828" y="1766262"/>
              <a:ext cx="5718824" cy="648929"/>
              <a:chOff x="1610828" y="1766262"/>
              <a:chExt cx="5718824" cy="648929"/>
            </a:xfrm>
          </p:grpSpPr>
          <p:sp>
            <p:nvSpPr>
              <p:cNvPr id="3110" name="圆角矩形​​ 49"/>
              <p:cNvSpPr>
                <a:spLocks noChangeArrowheads="1"/>
              </p:cNvSpPr>
              <p:nvPr/>
            </p:nvSpPr>
            <p:spPr bwMode="auto">
              <a:xfrm rot="10800000">
                <a:off x="1907725" y="1768836"/>
                <a:ext cx="5421927" cy="644767"/>
              </a:xfrm>
              <a:prstGeom prst="roundRect">
                <a:avLst>
                  <a:gd name="adj" fmla="val 0"/>
                </a:avLst>
              </a:prstGeom>
              <a:gradFill rotWithShape="1">
                <a:gsLst>
                  <a:gs pos="0">
                    <a:srgbClr val="34A916"/>
                  </a:gs>
                  <a:gs pos="50000">
                    <a:srgbClr val="34A916"/>
                  </a:gs>
                  <a:gs pos="100000">
                    <a:srgbClr val="3FC91D"/>
                  </a:gs>
                </a:gsLst>
                <a:lin ang="120000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5" name="组合 50"/>
              <p:cNvGrpSpPr>
                <a:grpSpLocks/>
              </p:cNvGrpSpPr>
              <p:nvPr/>
            </p:nvGrpSpPr>
            <p:grpSpPr bwMode="auto">
              <a:xfrm>
                <a:off x="1610828" y="1766262"/>
                <a:ext cx="303355" cy="648929"/>
                <a:chOff x="1610828" y="1766262"/>
                <a:chExt cx="303355" cy="648929"/>
              </a:xfrm>
            </p:grpSpPr>
            <p:grpSp>
              <p:nvGrpSpPr>
                <p:cNvPr id="16" name="组合 52"/>
                <p:cNvGrpSpPr>
                  <a:grpSpLocks/>
                </p:cNvGrpSpPr>
                <p:nvPr/>
              </p:nvGrpSpPr>
              <p:grpSpPr bwMode="auto">
                <a:xfrm>
                  <a:off x="1610828" y="1769039"/>
                  <a:ext cx="303355" cy="645713"/>
                  <a:chOff x="797392" y="1776797"/>
                  <a:chExt cx="303355" cy="645713"/>
                </a:xfrm>
              </p:grpSpPr>
              <p:sp>
                <p:nvSpPr>
                  <p:cNvPr id="3119" name="矩形​​ 56"/>
                  <p:cNvSpPr>
                    <a:spLocks noChangeArrowheads="1"/>
                  </p:cNvSpPr>
                  <p:nvPr/>
                </p:nvSpPr>
                <p:spPr bwMode="auto">
                  <a:xfrm>
                    <a:off x="835496" y="1913170"/>
                    <a:ext cx="225450" cy="38908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237111"/>
                      </a:gs>
                      <a:gs pos="833">
                        <a:srgbClr val="237111"/>
                      </a:gs>
                      <a:gs pos="95000">
                        <a:srgbClr val="3F981C"/>
                      </a:gs>
                      <a:gs pos="100000">
                        <a:srgbClr val="80C535"/>
                      </a:gs>
                    </a:gsLst>
                    <a:lin ang="10800000"/>
                  </a:gra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30" name="任意多边形​​ 57"/>
                  <p:cNvSpPr>
                    <a:spLocks/>
                  </p:cNvSpPr>
                  <p:nvPr/>
                </p:nvSpPr>
                <p:spPr bwMode="auto">
                  <a:xfrm>
                    <a:off x="835496" y="2299078"/>
                    <a:ext cx="254028" cy="96874"/>
                  </a:xfrm>
                  <a:custGeom>
                    <a:avLst/>
                    <a:gdLst>
                      <a:gd name="T0" fmla="*/ 0 w 253652"/>
                      <a:gd name="T1" fmla="*/ 0 h 97077"/>
                      <a:gd name="T2" fmla="*/ 253652 w 253652"/>
                      <a:gd name="T3" fmla="*/ 0 h 97077"/>
                      <a:gd name="T4" fmla="*/ 253652 w 253652"/>
                      <a:gd name="T5" fmla="*/ 97077 h 97077"/>
                      <a:gd name="T6" fmla="*/ 0 w 253652"/>
                      <a:gd name="T7" fmla="*/ 0 h 9707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3652" h="97077">
                        <a:moveTo>
                          <a:pt x="0" y="0"/>
                        </a:moveTo>
                        <a:lnTo>
                          <a:pt x="253652" y="0"/>
                        </a:lnTo>
                        <a:lnTo>
                          <a:pt x="253652" y="9707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16755D"/>
                      </a:gs>
                      <a:gs pos="12000">
                        <a:srgbClr val="16755D"/>
                      </a:gs>
                      <a:gs pos="53999">
                        <a:srgbClr val="119327"/>
                      </a:gs>
                      <a:gs pos="100000">
                        <a:srgbClr val="119327"/>
                      </a:gs>
                    </a:gsLst>
                    <a:lin ang="78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ea typeface="+mn-ea"/>
                    </a:endParaRPr>
                  </a:p>
                </p:txBody>
              </p:sp>
              <p:sp>
                <p:nvSpPr>
                  <p:cNvPr id="131" name="任意多边形​​ 58"/>
                  <p:cNvSpPr>
                    <a:spLocks/>
                  </p:cNvSpPr>
                  <p:nvPr/>
                </p:nvSpPr>
                <p:spPr bwMode="auto">
                  <a:xfrm>
                    <a:off x="845022" y="1803591"/>
                    <a:ext cx="234976" cy="119108"/>
                  </a:xfrm>
                  <a:custGeom>
                    <a:avLst/>
                    <a:gdLst>
                      <a:gd name="T0" fmla="*/ 0 w 234863"/>
                      <a:gd name="T1" fmla="*/ 118997 h 118997"/>
                      <a:gd name="T2" fmla="*/ 234863 w 234863"/>
                      <a:gd name="T3" fmla="*/ 118997 h 118997"/>
                      <a:gd name="T4" fmla="*/ 234863 w 234863"/>
                      <a:gd name="T5" fmla="*/ 0 h 118997"/>
                      <a:gd name="T6" fmla="*/ 0 w 234863"/>
                      <a:gd name="T7" fmla="*/ 118997 h 11899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34863" h="118997">
                        <a:moveTo>
                          <a:pt x="0" y="118997"/>
                        </a:moveTo>
                        <a:lnTo>
                          <a:pt x="234863" y="118997"/>
                        </a:lnTo>
                        <a:lnTo>
                          <a:pt x="234863" y="0"/>
                        </a:lnTo>
                        <a:lnTo>
                          <a:pt x="0" y="118997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16755D"/>
                      </a:gs>
                      <a:gs pos="13000">
                        <a:srgbClr val="16755D"/>
                      </a:gs>
                      <a:gs pos="45000">
                        <a:srgbClr val="119327"/>
                      </a:gs>
                      <a:gs pos="100000">
                        <a:srgbClr val="119327"/>
                      </a:gs>
                    </a:gsLst>
                    <a:lin ang="102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ea typeface="+mn-ea"/>
                    </a:endParaRPr>
                  </a:p>
                </p:txBody>
              </p:sp>
              <p:sp>
                <p:nvSpPr>
                  <p:cNvPr id="132" name="矩形​​ 5"/>
                  <p:cNvSpPr/>
                  <p:nvPr/>
                </p:nvSpPr>
                <p:spPr>
                  <a:xfrm>
                    <a:off x="798980" y="1778182"/>
                    <a:ext cx="298483" cy="635239"/>
                  </a:xfrm>
                  <a:custGeom>
                    <a:avLst/>
                    <a:gdLst>
                      <a:gd name="connsiteX0" fmla="*/ 0 w 504056"/>
                      <a:gd name="connsiteY0" fmla="*/ 0 h 504056"/>
                      <a:gd name="connsiteX1" fmla="*/ 504056 w 504056"/>
                      <a:gd name="connsiteY1" fmla="*/ 0 h 504056"/>
                      <a:gd name="connsiteX2" fmla="*/ 504056 w 504056"/>
                      <a:gd name="connsiteY2" fmla="*/ 504056 h 504056"/>
                      <a:gd name="connsiteX3" fmla="*/ 0 w 504056"/>
                      <a:gd name="connsiteY3" fmla="*/ 504056 h 504056"/>
                      <a:gd name="connsiteX4" fmla="*/ 0 w 504056"/>
                      <a:gd name="connsiteY4" fmla="*/ 0 h 504056"/>
                      <a:gd name="connsiteX0" fmla="*/ 0 w 504056"/>
                      <a:gd name="connsiteY0" fmla="*/ 102413 h 606469"/>
                      <a:gd name="connsiteX1" fmla="*/ 504056 w 504056"/>
                      <a:gd name="connsiteY1" fmla="*/ 0 h 606469"/>
                      <a:gd name="connsiteX2" fmla="*/ 504056 w 504056"/>
                      <a:gd name="connsiteY2" fmla="*/ 606469 h 606469"/>
                      <a:gd name="connsiteX3" fmla="*/ 0 w 504056"/>
                      <a:gd name="connsiteY3" fmla="*/ 606469 h 606469"/>
                      <a:gd name="connsiteX4" fmla="*/ 0 w 504056"/>
                      <a:gd name="connsiteY4" fmla="*/ 102413 h 606469"/>
                      <a:gd name="connsiteX0" fmla="*/ 0 w 504056"/>
                      <a:gd name="connsiteY0" fmla="*/ 102413 h 701566"/>
                      <a:gd name="connsiteX1" fmla="*/ 504056 w 504056"/>
                      <a:gd name="connsiteY1" fmla="*/ 0 h 701566"/>
                      <a:gd name="connsiteX2" fmla="*/ 299230 w 504056"/>
                      <a:gd name="connsiteY2" fmla="*/ 701566 h 701566"/>
                      <a:gd name="connsiteX3" fmla="*/ 0 w 504056"/>
                      <a:gd name="connsiteY3" fmla="*/ 606469 h 701566"/>
                      <a:gd name="connsiteX4" fmla="*/ 0 w 504056"/>
                      <a:gd name="connsiteY4" fmla="*/ 102413 h 701566"/>
                      <a:gd name="connsiteX0" fmla="*/ 0 w 299230"/>
                      <a:gd name="connsiteY0" fmla="*/ 131673 h 730826"/>
                      <a:gd name="connsiteX1" fmla="*/ 299230 w 299230"/>
                      <a:gd name="connsiteY1" fmla="*/ 0 h 730826"/>
                      <a:gd name="connsiteX2" fmla="*/ 299230 w 299230"/>
                      <a:gd name="connsiteY2" fmla="*/ 730826 h 730826"/>
                      <a:gd name="connsiteX3" fmla="*/ 0 w 299230"/>
                      <a:gd name="connsiteY3" fmla="*/ 635729 h 730826"/>
                      <a:gd name="connsiteX4" fmla="*/ 0 w 299230"/>
                      <a:gd name="connsiteY4" fmla="*/ 131673 h 730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9230" h="730826">
                        <a:moveTo>
                          <a:pt x="0" y="131673"/>
                        </a:moveTo>
                        <a:lnTo>
                          <a:pt x="299230" y="0"/>
                        </a:lnTo>
                        <a:lnTo>
                          <a:pt x="299230" y="730826"/>
                        </a:lnTo>
                        <a:lnTo>
                          <a:pt x="0" y="635729"/>
                        </a:lnTo>
                        <a:lnTo>
                          <a:pt x="0" y="131673"/>
                        </a:lnTo>
                        <a:close/>
                      </a:path>
                    </a:pathLst>
                  </a:custGeom>
                  <a:noFill/>
                  <a:ln w="9525" cap="flat" cmpd="sng" algn="ctr">
                    <a:noFill/>
                    <a:prstDash val="solid"/>
                    <a:headEnd type="oval"/>
                    <a:tailEnd type="triangle"/>
                  </a:ln>
                  <a:effectLst/>
                </p:spPr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latin typeface="Segoe UI"/>
                      <a:ea typeface="+mn-ea"/>
                    </a:endParaRPr>
                  </a:p>
                </p:txBody>
              </p:sp>
              <p:sp>
                <p:nvSpPr>
                  <p:cNvPr id="133" name="任意多边形​​ 60"/>
                  <p:cNvSpPr>
                    <a:spLocks/>
                  </p:cNvSpPr>
                  <p:nvPr/>
                </p:nvSpPr>
                <p:spPr bwMode="auto">
                  <a:xfrm>
                    <a:off x="797392" y="1776594"/>
                    <a:ext cx="303247" cy="646355"/>
                  </a:xfrm>
                  <a:custGeom>
                    <a:avLst/>
                    <a:gdLst>
                      <a:gd name="T0" fmla="*/ 247018 w 303355"/>
                      <a:gd name="T1" fmla="*/ 88441 h 641380"/>
                      <a:gd name="T2" fmla="*/ 52004 w 303355"/>
                      <a:gd name="T3" fmla="*/ 150350 h 641380"/>
                      <a:gd name="T4" fmla="*/ 52004 w 303355"/>
                      <a:gd name="T5" fmla="*/ 530648 h 641380"/>
                      <a:gd name="T6" fmla="*/ 247018 w 303355"/>
                      <a:gd name="T7" fmla="*/ 566025 h 641380"/>
                      <a:gd name="T8" fmla="*/ 247018 w 303355"/>
                      <a:gd name="T9" fmla="*/ 88441 h 641380"/>
                      <a:gd name="T10" fmla="*/ 299022 w 303355"/>
                      <a:gd name="T11" fmla="*/ 0 h 641380"/>
                      <a:gd name="T12" fmla="*/ 303355 w 303355"/>
                      <a:gd name="T13" fmla="*/ 654467 h 641380"/>
                      <a:gd name="T14" fmla="*/ 4333 w 303355"/>
                      <a:gd name="T15" fmla="*/ 570447 h 641380"/>
                      <a:gd name="T16" fmla="*/ 0 w 303355"/>
                      <a:gd name="T17" fmla="*/ 119395 h 641380"/>
                      <a:gd name="T18" fmla="*/ 299022 w 303355"/>
                      <a:gd name="T19" fmla="*/ 0 h 64138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303355" h="641380">
                        <a:moveTo>
                          <a:pt x="247018" y="86673"/>
                        </a:moveTo>
                        <a:lnTo>
                          <a:pt x="52004" y="147344"/>
                        </a:lnTo>
                        <a:lnTo>
                          <a:pt x="52004" y="520037"/>
                        </a:lnTo>
                        <a:lnTo>
                          <a:pt x="247018" y="554707"/>
                        </a:lnTo>
                        <a:lnTo>
                          <a:pt x="247018" y="86673"/>
                        </a:lnTo>
                        <a:close/>
                        <a:moveTo>
                          <a:pt x="299022" y="0"/>
                        </a:moveTo>
                        <a:cubicBezTo>
                          <a:pt x="300466" y="213793"/>
                          <a:pt x="301911" y="427587"/>
                          <a:pt x="303355" y="641380"/>
                        </a:cubicBezTo>
                        <a:lnTo>
                          <a:pt x="4333" y="559040"/>
                        </a:lnTo>
                        <a:cubicBezTo>
                          <a:pt x="2889" y="411696"/>
                          <a:pt x="1444" y="264352"/>
                          <a:pt x="0" y="117008"/>
                        </a:cubicBezTo>
                        <a:lnTo>
                          <a:pt x="299022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7B21A"/>
                      </a:gs>
                      <a:gs pos="100000">
                        <a:srgbClr val="80C535"/>
                      </a:gs>
                    </a:gsLst>
                    <a:lin ang="84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ea typeface="+mn-ea"/>
                    </a:endParaRPr>
                  </a:p>
                </p:txBody>
              </p:sp>
            </p:grpSp>
            <p:sp>
              <p:nvSpPr>
                <p:cNvPr id="126" name="任意多边形​​ 53"/>
                <p:cNvSpPr/>
                <p:nvPr/>
              </p:nvSpPr>
              <p:spPr>
                <a:xfrm>
                  <a:off x="1614003" y="2165860"/>
                  <a:ext cx="295308" cy="249331"/>
                </a:xfrm>
                <a:custGeom>
                  <a:avLst/>
                  <a:gdLst>
                    <a:gd name="connsiteX0" fmla="*/ 0 w 294967"/>
                    <a:gd name="connsiteY0" fmla="*/ 160125 h 248615"/>
                    <a:gd name="connsiteX1" fmla="*/ 294967 w 294967"/>
                    <a:gd name="connsiteY1" fmla="*/ 248615 h 248615"/>
                    <a:gd name="connsiteX2" fmla="*/ 294967 w 294967"/>
                    <a:gd name="connsiteY2" fmla="*/ 0 h 248615"/>
                    <a:gd name="connsiteX3" fmla="*/ 240188 w 294967"/>
                    <a:gd name="connsiteY3" fmla="*/ 29496 h 248615"/>
                    <a:gd name="connsiteX4" fmla="*/ 244402 w 294967"/>
                    <a:gd name="connsiteY4" fmla="*/ 164339 h 248615"/>
                    <a:gd name="connsiteX5" fmla="*/ 42138 w 294967"/>
                    <a:gd name="connsiteY5" fmla="*/ 130628 h 248615"/>
                    <a:gd name="connsiteX6" fmla="*/ 0 w 294967"/>
                    <a:gd name="connsiteY6" fmla="*/ 160125 h 248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4967" h="248615">
                      <a:moveTo>
                        <a:pt x="0" y="160125"/>
                      </a:moveTo>
                      <a:lnTo>
                        <a:pt x="294967" y="248615"/>
                      </a:lnTo>
                      <a:lnTo>
                        <a:pt x="294967" y="0"/>
                      </a:lnTo>
                      <a:lnTo>
                        <a:pt x="240188" y="29496"/>
                      </a:lnTo>
                      <a:lnTo>
                        <a:pt x="244402" y="164339"/>
                      </a:lnTo>
                      <a:lnTo>
                        <a:pt x="42138" y="130628"/>
                      </a:lnTo>
                      <a:lnTo>
                        <a:pt x="0" y="160125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17000"/>
                  </a:sys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chemeClr val="bg1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127" name="任意多边形​​ 54"/>
                <p:cNvSpPr/>
                <p:nvPr/>
              </p:nvSpPr>
              <p:spPr>
                <a:xfrm>
                  <a:off x="1660047" y="1851417"/>
                  <a:ext cx="198459" cy="479605"/>
                </a:xfrm>
                <a:custGeom>
                  <a:avLst/>
                  <a:gdLst>
                    <a:gd name="connsiteX0" fmla="*/ 0 w 198050"/>
                    <a:gd name="connsiteY0" fmla="*/ 63208 h 471949"/>
                    <a:gd name="connsiteX1" fmla="*/ 198050 w 198050"/>
                    <a:gd name="connsiteY1" fmla="*/ 0 h 471949"/>
                    <a:gd name="connsiteX2" fmla="*/ 198050 w 198050"/>
                    <a:gd name="connsiteY2" fmla="*/ 471949 h 471949"/>
                    <a:gd name="connsiteX3" fmla="*/ 0 w 198050"/>
                    <a:gd name="connsiteY3" fmla="*/ 434024 h 471949"/>
                    <a:gd name="connsiteX4" fmla="*/ 0 w 198050"/>
                    <a:gd name="connsiteY4" fmla="*/ 63208 h 471949"/>
                    <a:gd name="connsiteX0" fmla="*/ 0 w 198050"/>
                    <a:gd name="connsiteY0" fmla="*/ 56813 h 471949"/>
                    <a:gd name="connsiteX1" fmla="*/ 198050 w 198050"/>
                    <a:gd name="connsiteY1" fmla="*/ 0 h 471949"/>
                    <a:gd name="connsiteX2" fmla="*/ 198050 w 198050"/>
                    <a:gd name="connsiteY2" fmla="*/ 471949 h 471949"/>
                    <a:gd name="connsiteX3" fmla="*/ 0 w 198050"/>
                    <a:gd name="connsiteY3" fmla="*/ 434024 h 471949"/>
                    <a:gd name="connsiteX4" fmla="*/ 0 w 198050"/>
                    <a:gd name="connsiteY4" fmla="*/ 56813 h 471949"/>
                    <a:gd name="connsiteX0" fmla="*/ 0 w 198050"/>
                    <a:gd name="connsiteY0" fmla="*/ 63207 h 478343"/>
                    <a:gd name="connsiteX1" fmla="*/ 198050 w 198050"/>
                    <a:gd name="connsiteY1" fmla="*/ 0 h 478343"/>
                    <a:gd name="connsiteX2" fmla="*/ 198050 w 198050"/>
                    <a:gd name="connsiteY2" fmla="*/ 478343 h 478343"/>
                    <a:gd name="connsiteX3" fmla="*/ 0 w 198050"/>
                    <a:gd name="connsiteY3" fmla="*/ 440418 h 478343"/>
                    <a:gd name="connsiteX4" fmla="*/ 0 w 198050"/>
                    <a:gd name="connsiteY4" fmla="*/ 63207 h 478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050" h="478343">
                      <a:moveTo>
                        <a:pt x="0" y="63207"/>
                      </a:moveTo>
                      <a:lnTo>
                        <a:pt x="198050" y="0"/>
                      </a:lnTo>
                      <a:lnTo>
                        <a:pt x="198050" y="478343"/>
                      </a:lnTo>
                      <a:lnTo>
                        <a:pt x="0" y="440418"/>
                      </a:lnTo>
                      <a:lnTo>
                        <a:pt x="0" y="63207"/>
                      </a:lnTo>
                      <a:close/>
                    </a:path>
                  </a:pathLst>
                </a:custGeom>
                <a:noFill/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chemeClr val="bg1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128" name="任意多边形​​ 55"/>
                <p:cNvSpPr/>
                <p:nvPr/>
              </p:nvSpPr>
              <p:spPr>
                <a:xfrm>
                  <a:off x="1870699" y="1766262"/>
                  <a:ext cx="0" cy="648929"/>
                </a:xfrm>
                <a:custGeom>
                  <a:avLst/>
                  <a:gdLst>
                    <a:gd name="connsiteX0" fmla="*/ 0 w 0"/>
                    <a:gd name="connsiteY0" fmla="*/ 0 h 648929"/>
                    <a:gd name="connsiteX1" fmla="*/ 0 w 0"/>
                    <a:gd name="connsiteY1" fmla="*/ 648929 h 648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648929">
                      <a:moveTo>
                        <a:pt x="0" y="0"/>
                      </a:moveTo>
                      <a:lnTo>
                        <a:pt x="0" y="648929"/>
                      </a:ln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bg1"/>
                    </a:solidFill>
                    <a:latin typeface="Segoe UI" pitchFamily="34" charset="0"/>
                  </a:endParaRPr>
                </a:p>
              </p:txBody>
            </p:sp>
          </p:grpSp>
          <p:sp>
            <p:nvSpPr>
              <p:cNvPr id="124" name="任意多边形​​ 51"/>
              <p:cNvSpPr/>
              <p:nvPr/>
            </p:nvSpPr>
            <p:spPr>
              <a:xfrm>
                <a:off x="1909312" y="1770424"/>
                <a:ext cx="5413989" cy="636827"/>
              </a:xfrm>
              <a:custGeom>
                <a:avLst/>
                <a:gdLst>
                  <a:gd name="connsiteX0" fmla="*/ 0 w 5413248"/>
                  <a:gd name="connsiteY0" fmla="*/ 636423 h 636423"/>
                  <a:gd name="connsiteX1" fmla="*/ 5413248 w 5413248"/>
                  <a:gd name="connsiteY1" fmla="*/ 0 h 636423"/>
                  <a:gd name="connsiteX2" fmla="*/ 5413248 w 5413248"/>
                  <a:gd name="connsiteY2" fmla="*/ 636423 h 636423"/>
                  <a:gd name="connsiteX3" fmla="*/ 0 w 5413248"/>
                  <a:gd name="connsiteY3" fmla="*/ 636423 h 636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3248" h="636423">
                    <a:moveTo>
                      <a:pt x="0" y="636423"/>
                    </a:moveTo>
                    <a:lnTo>
                      <a:pt x="5413248" y="0"/>
                    </a:lnTo>
                    <a:lnTo>
                      <a:pt x="5413248" y="636423"/>
                    </a:lnTo>
                    <a:lnTo>
                      <a:pt x="0" y="636423"/>
                    </a:lnTo>
                    <a:close/>
                  </a:path>
                </a:pathLst>
              </a:custGeom>
              <a:solidFill>
                <a:sysClr val="window" lastClr="FFFFFF">
                  <a:alpha val="9000"/>
                </a:sys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Segoe UI"/>
                  <a:ea typeface="+mn-ea"/>
                </a:endParaRPr>
              </a:p>
            </p:txBody>
          </p:sp>
        </p:grpSp>
      </p:grpSp>
      <p:grpSp>
        <p:nvGrpSpPr>
          <p:cNvPr id="17" name="组合 64"/>
          <p:cNvGrpSpPr>
            <a:grpSpLocks/>
          </p:cNvGrpSpPr>
          <p:nvPr/>
        </p:nvGrpSpPr>
        <p:grpSpPr bwMode="auto">
          <a:xfrm>
            <a:off x="1724025" y="4654550"/>
            <a:ext cx="5719763" cy="1003300"/>
            <a:chOff x="1610828" y="1411514"/>
            <a:chExt cx="5718824" cy="1003677"/>
          </a:xfrm>
        </p:grpSpPr>
        <p:grpSp>
          <p:nvGrpSpPr>
            <p:cNvPr id="18" name="组合 65"/>
            <p:cNvGrpSpPr>
              <a:grpSpLocks/>
            </p:cNvGrpSpPr>
            <p:nvPr/>
          </p:nvGrpSpPr>
          <p:grpSpPr bwMode="auto">
            <a:xfrm>
              <a:off x="1712411" y="1411514"/>
              <a:ext cx="2355463" cy="481194"/>
              <a:chOff x="1712411" y="1411514"/>
              <a:chExt cx="2355463" cy="481194"/>
            </a:xfrm>
          </p:grpSpPr>
          <p:sp>
            <p:nvSpPr>
              <p:cNvPr id="152" name="任意多边形​​ 79"/>
              <p:cNvSpPr/>
              <p:nvPr/>
            </p:nvSpPr>
            <p:spPr>
              <a:xfrm>
                <a:off x="1712411" y="1414690"/>
                <a:ext cx="101583" cy="478018"/>
              </a:xfrm>
              <a:custGeom>
                <a:avLst/>
                <a:gdLst>
                  <a:gd name="connsiteX0" fmla="*/ 94343 w 101600"/>
                  <a:gd name="connsiteY0" fmla="*/ 0 h 478972"/>
                  <a:gd name="connsiteX1" fmla="*/ 0 w 101600"/>
                  <a:gd name="connsiteY1" fmla="*/ 101600 h 478972"/>
                  <a:gd name="connsiteX2" fmla="*/ 0 w 101600"/>
                  <a:gd name="connsiteY2" fmla="*/ 478972 h 478972"/>
                  <a:gd name="connsiteX3" fmla="*/ 101600 w 101600"/>
                  <a:gd name="connsiteY3" fmla="*/ 424543 h 478972"/>
                  <a:gd name="connsiteX4" fmla="*/ 94343 w 101600"/>
                  <a:gd name="connsiteY4" fmla="*/ 0 h 478972"/>
                  <a:gd name="connsiteX0" fmla="*/ 79829 w 101600"/>
                  <a:gd name="connsiteY0" fmla="*/ 0 h 522515"/>
                  <a:gd name="connsiteX1" fmla="*/ 0 w 101600"/>
                  <a:gd name="connsiteY1" fmla="*/ 145143 h 522515"/>
                  <a:gd name="connsiteX2" fmla="*/ 0 w 101600"/>
                  <a:gd name="connsiteY2" fmla="*/ 522515 h 522515"/>
                  <a:gd name="connsiteX3" fmla="*/ 101600 w 101600"/>
                  <a:gd name="connsiteY3" fmla="*/ 468086 h 522515"/>
                  <a:gd name="connsiteX4" fmla="*/ 79829 w 101600"/>
                  <a:gd name="connsiteY4" fmla="*/ 0 h 522515"/>
                  <a:gd name="connsiteX0" fmla="*/ 94344 w 101600"/>
                  <a:gd name="connsiteY0" fmla="*/ 0 h 478972"/>
                  <a:gd name="connsiteX1" fmla="*/ 0 w 101600"/>
                  <a:gd name="connsiteY1" fmla="*/ 101600 h 478972"/>
                  <a:gd name="connsiteX2" fmla="*/ 0 w 101600"/>
                  <a:gd name="connsiteY2" fmla="*/ 478972 h 478972"/>
                  <a:gd name="connsiteX3" fmla="*/ 101600 w 101600"/>
                  <a:gd name="connsiteY3" fmla="*/ 424543 h 478972"/>
                  <a:gd name="connsiteX4" fmla="*/ 94344 w 101600"/>
                  <a:gd name="connsiteY4" fmla="*/ 0 h 478972"/>
                  <a:gd name="connsiteX0" fmla="*/ 94344 w 101600"/>
                  <a:gd name="connsiteY0" fmla="*/ 0 h 478972"/>
                  <a:gd name="connsiteX1" fmla="*/ 40895 w 101600"/>
                  <a:gd name="connsiteY1" fmla="*/ 55327 h 478972"/>
                  <a:gd name="connsiteX2" fmla="*/ 0 w 101600"/>
                  <a:gd name="connsiteY2" fmla="*/ 101600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  <a:gd name="connsiteX0" fmla="*/ 94344 w 101600"/>
                  <a:gd name="connsiteY0" fmla="*/ 0 h 478972"/>
                  <a:gd name="connsiteX1" fmla="*/ 62666 w 101600"/>
                  <a:gd name="connsiteY1" fmla="*/ 898 h 478972"/>
                  <a:gd name="connsiteX2" fmla="*/ 0 w 101600"/>
                  <a:gd name="connsiteY2" fmla="*/ 101600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  <a:gd name="connsiteX0" fmla="*/ 94344 w 101600"/>
                  <a:gd name="connsiteY0" fmla="*/ 0 h 478972"/>
                  <a:gd name="connsiteX1" fmla="*/ 62666 w 101600"/>
                  <a:gd name="connsiteY1" fmla="*/ 898 h 478972"/>
                  <a:gd name="connsiteX2" fmla="*/ 0 w 101600"/>
                  <a:gd name="connsiteY2" fmla="*/ 53642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  <a:gd name="connsiteX0" fmla="*/ 94344 w 101600"/>
                  <a:gd name="connsiteY0" fmla="*/ 0 h 478972"/>
                  <a:gd name="connsiteX1" fmla="*/ 62666 w 101600"/>
                  <a:gd name="connsiteY1" fmla="*/ 898 h 478972"/>
                  <a:gd name="connsiteX2" fmla="*/ 0 w 101600"/>
                  <a:gd name="connsiteY2" fmla="*/ 66431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  <a:gd name="connsiteX0" fmla="*/ 94344 w 101600"/>
                  <a:gd name="connsiteY0" fmla="*/ 0 h 478972"/>
                  <a:gd name="connsiteX1" fmla="*/ 62666 w 101600"/>
                  <a:gd name="connsiteY1" fmla="*/ 898 h 478972"/>
                  <a:gd name="connsiteX2" fmla="*/ 0 w 101600"/>
                  <a:gd name="connsiteY2" fmla="*/ 56839 h 478972"/>
                  <a:gd name="connsiteX3" fmla="*/ 0 w 101600"/>
                  <a:gd name="connsiteY3" fmla="*/ 478972 h 478972"/>
                  <a:gd name="connsiteX4" fmla="*/ 101600 w 101600"/>
                  <a:gd name="connsiteY4" fmla="*/ 424543 h 478972"/>
                  <a:gd name="connsiteX5" fmla="*/ 94344 w 101600"/>
                  <a:gd name="connsiteY5" fmla="*/ 0 h 478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600" h="478972">
                    <a:moveTo>
                      <a:pt x="94344" y="0"/>
                    </a:moveTo>
                    <a:lnTo>
                      <a:pt x="62666" y="898"/>
                    </a:lnTo>
                    <a:lnTo>
                      <a:pt x="0" y="56839"/>
                    </a:lnTo>
                    <a:lnTo>
                      <a:pt x="0" y="478972"/>
                    </a:lnTo>
                    <a:lnTo>
                      <a:pt x="101600" y="424543"/>
                    </a:lnTo>
                    <a:lnTo>
                      <a:pt x="94344" y="0"/>
                    </a:lnTo>
                    <a:close/>
                  </a:path>
                </a:pathLst>
              </a:custGeom>
              <a:gradFill>
                <a:gsLst>
                  <a:gs pos="0">
                    <a:srgbClr val="535455">
                      <a:lumMod val="40000"/>
                      <a:lumOff val="60000"/>
                    </a:srgbClr>
                  </a:gs>
                  <a:gs pos="87000">
                    <a:sysClr val="windowText" lastClr="000000">
                      <a:lumMod val="50000"/>
                      <a:lumOff val="50000"/>
                    </a:sysClr>
                  </a:gs>
                </a:gsLst>
                <a:lin ang="13200000" scaled="0"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3104" name="圆角矩形​​ 81"/>
              <p:cNvSpPr>
                <a:spLocks noChangeArrowheads="1"/>
              </p:cNvSpPr>
              <p:nvPr/>
            </p:nvSpPr>
            <p:spPr bwMode="auto">
              <a:xfrm>
                <a:off x="1782250" y="1413103"/>
                <a:ext cx="2285624" cy="409729"/>
              </a:xfrm>
              <a:prstGeom prst="roundRect">
                <a:avLst>
                  <a:gd name="adj" fmla="val 579"/>
                </a:avLst>
              </a:prstGeom>
              <a:gradFill rotWithShape="0">
                <a:gsLst>
                  <a:gs pos="0">
                    <a:srgbClr val="DCDDDD"/>
                  </a:gs>
                  <a:gs pos="99001">
                    <a:srgbClr val="A6A6A6"/>
                  </a:gs>
                  <a:gs pos="100000">
                    <a:srgbClr val="A6A6A6"/>
                  </a:gs>
                </a:gsLst>
                <a:lin ang="16200000"/>
              </a:gradFill>
              <a:ln w="25400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Segoe UI" pitchFamily="34" charset="0"/>
                </a:endParaRPr>
              </a:p>
            </p:txBody>
          </p:sp>
          <p:sp>
            <p:nvSpPr>
              <p:cNvPr id="154" name="任意多边形​​ 80"/>
              <p:cNvSpPr/>
              <p:nvPr/>
            </p:nvSpPr>
            <p:spPr>
              <a:xfrm>
                <a:off x="1746060" y="1411514"/>
                <a:ext cx="0" cy="453572"/>
              </a:xfrm>
              <a:custGeom>
                <a:avLst/>
                <a:gdLst>
                  <a:gd name="connsiteX0" fmla="*/ 0 w 0"/>
                  <a:gd name="connsiteY0" fmla="*/ 0 h 453572"/>
                  <a:gd name="connsiteX1" fmla="*/ 0 w 0"/>
                  <a:gd name="connsiteY1" fmla="*/ 453572 h 453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453572">
                    <a:moveTo>
                      <a:pt x="0" y="0"/>
                    </a:moveTo>
                    <a:lnTo>
                      <a:pt x="0" y="453572"/>
                    </a:lnTo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ysClr val="window" lastClr="FFFFFF"/>
                    </a:gs>
                    <a:gs pos="50000">
                      <a:sysClr val="window" lastClr="FFFFFF"/>
                    </a:gs>
                    <a:gs pos="100000">
                      <a:sysClr val="window" lastClr="FFFFFF">
                        <a:alpha val="11000"/>
                      </a:sysClr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bg1"/>
                  </a:solidFill>
                  <a:latin typeface="Segoe UI" pitchFamily="34" charset="0"/>
                </a:endParaRPr>
              </a:p>
            </p:txBody>
          </p:sp>
        </p:grpSp>
        <p:grpSp>
          <p:nvGrpSpPr>
            <p:cNvPr id="19" name="组合 66"/>
            <p:cNvGrpSpPr>
              <a:grpSpLocks/>
            </p:cNvGrpSpPr>
            <p:nvPr/>
          </p:nvGrpSpPr>
          <p:grpSpPr bwMode="auto">
            <a:xfrm>
              <a:off x="1610828" y="1766262"/>
              <a:ext cx="5718824" cy="648929"/>
              <a:chOff x="1610828" y="1766262"/>
              <a:chExt cx="5718824" cy="648929"/>
            </a:xfrm>
          </p:grpSpPr>
          <p:sp>
            <p:nvSpPr>
              <p:cNvPr id="3089" name="圆角矩形​​ 67"/>
              <p:cNvSpPr>
                <a:spLocks noChangeArrowheads="1"/>
              </p:cNvSpPr>
              <p:nvPr/>
            </p:nvSpPr>
            <p:spPr bwMode="auto">
              <a:xfrm rot="10800000">
                <a:off x="1907642" y="1768836"/>
                <a:ext cx="5422010" cy="644767"/>
              </a:xfrm>
              <a:prstGeom prst="roundRect">
                <a:avLst>
                  <a:gd name="adj" fmla="val 0"/>
                </a:avLst>
              </a:prstGeom>
              <a:gradFill rotWithShape="0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组合 68"/>
              <p:cNvGrpSpPr>
                <a:grpSpLocks/>
              </p:cNvGrpSpPr>
              <p:nvPr/>
            </p:nvGrpSpPr>
            <p:grpSpPr bwMode="auto">
              <a:xfrm>
                <a:off x="1610828" y="1766262"/>
                <a:ext cx="303355" cy="648929"/>
                <a:chOff x="1610828" y="1766262"/>
                <a:chExt cx="303355" cy="648929"/>
              </a:xfrm>
            </p:grpSpPr>
            <p:grpSp>
              <p:nvGrpSpPr>
                <p:cNvPr id="21" name="组合 70"/>
                <p:cNvGrpSpPr>
                  <a:grpSpLocks/>
                </p:cNvGrpSpPr>
                <p:nvPr/>
              </p:nvGrpSpPr>
              <p:grpSpPr bwMode="auto">
                <a:xfrm>
                  <a:off x="1610828" y="1769039"/>
                  <a:ext cx="303355" cy="645713"/>
                  <a:chOff x="797392" y="1776797"/>
                  <a:chExt cx="303355" cy="645713"/>
                </a:xfrm>
              </p:grpSpPr>
              <p:sp>
                <p:nvSpPr>
                  <p:cNvPr id="3098" name="矩形​​ 74"/>
                  <p:cNvSpPr>
                    <a:spLocks noChangeArrowheads="1"/>
                  </p:cNvSpPr>
                  <p:nvPr/>
                </p:nvSpPr>
                <p:spPr bwMode="auto">
                  <a:xfrm>
                    <a:off x="835486" y="1913170"/>
                    <a:ext cx="225388" cy="389083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004A82"/>
                      </a:gs>
                      <a:gs pos="100000">
                        <a:srgbClr val="0391AD"/>
                      </a:gs>
                    </a:gsLst>
                    <a:lin ang="11400000"/>
                  </a:gra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48" name="任意多边形​​ 75"/>
                  <p:cNvSpPr>
                    <a:spLocks/>
                  </p:cNvSpPr>
                  <p:nvPr/>
                </p:nvSpPr>
                <p:spPr bwMode="auto">
                  <a:xfrm>
                    <a:off x="835486" y="2299078"/>
                    <a:ext cx="253958" cy="96874"/>
                  </a:xfrm>
                  <a:custGeom>
                    <a:avLst/>
                    <a:gdLst>
                      <a:gd name="T0" fmla="*/ 0 w 253652"/>
                      <a:gd name="T1" fmla="*/ 0 h 97077"/>
                      <a:gd name="T2" fmla="*/ 253652 w 253652"/>
                      <a:gd name="T3" fmla="*/ 0 h 97077"/>
                      <a:gd name="T4" fmla="*/ 253652 w 253652"/>
                      <a:gd name="T5" fmla="*/ 97077 h 97077"/>
                      <a:gd name="T6" fmla="*/ 0 w 253652"/>
                      <a:gd name="T7" fmla="*/ 0 h 9707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3652" h="97077">
                        <a:moveTo>
                          <a:pt x="0" y="0"/>
                        </a:moveTo>
                        <a:lnTo>
                          <a:pt x="253652" y="0"/>
                        </a:lnTo>
                        <a:lnTo>
                          <a:pt x="253652" y="9707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5DA2"/>
                      </a:gs>
                      <a:gs pos="81000">
                        <a:srgbClr val="0391AD"/>
                      </a:gs>
                      <a:gs pos="100000">
                        <a:srgbClr val="0391AD"/>
                      </a:gs>
                    </a:gsLst>
                    <a:lin ang="2154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ea typeface="+mn-ea"/>
                    </a:endParaRPr>
                  </a:p>
                </p:txBody>
              </p:sp>
              <p:sp>
                <p:nvSpPr>
                  <p:cNvPr id="149" name="任意多边形​​ 76"/>
                  <p:cNvSpPr>
                    <a:spLocks/>
                  </p:cNvSpPr>
                  <p:nvPr/>
                </p:nvSpPr>
                <p:spPr bwMode="auto">
                  <a:xfrm>
                    <a:off x="845009" y="1803591"/>
                    <a:ext cx="234911" cy="119108"/>
                  </a:xfrm>
                  <a:custGeom>
                    <a:avLst/>
                    <a:gdLst>
                      <a:gd name="T0" fmla="*/ 0 w 234863"/>
                      <a:gd name="T1" fmla="*/ 118997 h 118997"/>
                      <a:gd name="T2" fmla="*/ 234863 w 234863"/>
                      <a:gd name="T3" fmla="*/ 118997 h 118997"/>
                      <a:gd name="T4" fmla="*/ 234863 w 234863"/>
                      <a:gd name="T5" fmla="*/ 0 h 118997"/>
                      <a:gd name="T6" fmla="*/ 0 w 234863"/>
                      <a:gd name="T7" fmla="*/ 118997 h 118997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34863" h="118997">
                        <a:moveTo>
                          <a:pt x="0" y="118997"/>
                        </a:moveTo>
                        <a:lnTo>
                          <a:pt x="234863" y="118997"/>
                        </a:lnTo>
                        <a:lnTo>
                          <a:pt x="234863" y="0"/>
                        </a:lnTo>
                        <a:lnTo>
                          <a:pt x="0" y="118997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005DA2"/>
                      </a:gs>
                      <a:gs pos="81000">
                        <a:srgbClr val="0391AD"/>
                      </a:gs>
                      <a:gs pos="100000">
                        <a:srgbClr val="0391AD"/>
                      </a:gs>
                    </a:gsLst>
                    <a:lin ang="2154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ea typeface="+mn-ea"/>
                    </a:endParaRPr>
                  </a:p>
                </p:txBody>
              </p:sp>
              <p:sp>
                <p:nvSpPr>
                  <p:cNvPr id="150" name="矩形​​ 5"/>
                  <p:cNvSpPr/>
                  <p:nvPr/>
                </p:nvSpPr>
                <p:spPr>
                  <a:xfrm>
                    <a:off x="798980" y="1778182"/>
                    <a:ext cx="298401" cy="635239"/>
                  </a:xfrm>
                  <a:custGeom>
                    <a:avLst/>
                    <a:gdLst>
                      <a:gd name="connsiteX0" fmla="*/ 0 w 504056"/>
                      <a:gd name="connsiteY0" fmla="*/ 0 h 504056"/>
                      <a:gd name="connsiteX1" fmla="*/ 504056 w 504056"/>
                      <a:gd name="connsiteY1" fmla="*/ 0 h 504056"/>
                      <a:gd name="connsiteX2" fmla="*/ 504056 w 504056"/>
                      <a:gd name="connsiteY2" fmla="*/ 504056 h 504056"/>
                      <a:gd name="connsiteX3" fmla="*/ 0 w 504056"/>
                      <a:gd name="connsiteY3" fmla="*/ 504056 h 504056"/>
                      <a:gd name="connsiteX4" fmla="*/ 0 w 504056"/>
                      <a:gd name="connsiteY4" fmla="*/ 0 h 504056"/>
                      <a:gd name="connsiteX0" fmla="*/ 0 w 504056"/>
                      <a:gd name="connsiteY0" fmla="*/ 102413 h 606469"/>
                      <a:gd name="connsiteX1" fmla="*/ 504056 w 504056"/>
                      <a:gd name="connsiteY1" fmla="*/ 0 h 606469"/>
                      <a:gd name="connsiteX2" fmla="*/ 504056 w 504056"/>
                      <a:gd name="connsiteY2" fmla="*/ 606469 h 606469"/>
                      <a:gd name="connsiteX3" fmla="*/ 0 w 504056"/>
                      <a:gd name="connsiteY3" fmla="*/ 606469 h 606469"/>
                      <a:gd name="connsiteX4" fmla="*/ 0 w 504056"/>
                      <a:gd name="connsiteY4" fmla="*/ 102413 h 606469"/>
                      <a:gd name="connsiteX0" fmla="*/ 0 w 504056"/>
                      <a:gd name="connsiteY0" fmla="*/ 102413 h 701566"/>
                      <a:gd name="connsiteX1" fmla="*/ 504056 w 504056"/>
                      <a:gd name="connsiteY1" fmla="*/ 0 h 701566"/>
                      <a:gd name="connsiteX2" fmla="*/ 299230 w 504056"/>
                      <a:gd name="connsiteY2" fmla="*/ 701566 h 701566"/>
                      <a:gd name="connsiteX3" fmla="*/ 0 w 504056"/>
                      <a:gd name="connsiteY3" fmla="*/ 606469 h 701566"/>
                      <a:gd name="connsiteX4" fmla="*/ 0 w 504056"/>
                      <a:gd name="connsiteY4" fmla="*/ 102413 h 701566"/>
                      <a:gd name="connsiteX0" fmla="*/ 0 w 299230"/>
                      <a:gd name="connsiteY0" fmla="*/ 131673 h 730826"/>
                      <a:gd name="connsiteX1" fmla="*/ 299230 w 299230"/>
                      <a:gd name="connsiteY1" fmla="*/ 0 h 730826"/>
                      <a:gd name="connsiteX2" fmla="*/ 299230 w 299230"/>
                      <a:gd name="connsiteY2" fmla="*/ 730826 h 730826"/>
                      <a:gd name="connsiteX3" fmla="*/ 0 w 299230"/>
                      <a:gd name="connsiteY3" fmla="*/ 635729 h 730826"/>
                      <a:gd name="connsiteX4" fmla="*/ 0 w 299230"/>
                      <a:gd name="connsiteY4" fmla="*/ 131673 h 7308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9230" h="730826">
                        <a:moveTo>
                          <a:pt x="0" y="131673"/>
                        </a:moveTo>
                        <a:lnTo>
                          <a:pt x="299230" y="0"/>
                        </a:lnTo>
                        <a:lnTo>
                          <a:pt x="299230" y="730826"/>
                        </a:lnTo>
                        <a:lnTo>
                          <a:pt x="0" y="635729"/>
                        </a:lnTo>
                        <a:lnTo>
                          <a:pt x="0" y="131673"/>
                        </a:lnTo>
                        <a:close/>
                      </a:path>
                    </a:pathLst>
                  </a:custGeom>
                  <a:noFill/>
                  <a:ln w="9525" cap="flat" cmpd="sng" algn="ctr">
                    <a:noFill/>
                    <a:prstDash val="solid"/>
                    <a:headEnd type="oval"/>
                    <a:tailEnd type="triangle"/>
                  </a:ln>
                  <a:effectLst/>
                </p:spPr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latin typeface="Segoe UI"/>
                      <a:ea typeface="+mn-ea"/>
                    </a:endParaRPr>
                  </a:p>
                </p:txBody>
              </p:sp>
              <p:sp>
                <p:nvSpPr>
                  <p:cNvPr id="151" name="任意多边形​​ 78"/>
                  <p:cNvSpPr>
                    <a:spLocks/>
                  </p:cNvSpPr>
                  <p:nvPr/>
                </p:nvSpPr>
                <p:spPr bwMode="auto">
                  <a:xfrm>
                    <a:off x="797392" y="1776594"/>
                    <a:ext cx="303163" cy="646355"/>
                  </a:xfrm>
                  <a:custGeom>
                    <a:avLst/>
                    <a:gdLst>
                      <a:gd name="T0" fmla="*/ 247018 w 303355"/>
                      <a:gd name="T1" fmla="*/ 88441 h 641380"/>
                      <a:gd name="T2" fmla="*/ 52004 w 303355"/>
                      <a:gd name="T3" fmla="*/ 150350 h 641380"/>
                      <a:gd name="T4" fmla="*/ 52004 w 303355"/>
                      <a:gd name="T5" fmla="*/ 530648 h 641380"/>
                      <a:gd name="T6" fmla="*/ 247018 w 303355"/>
                      <a:gd name="T7" fmla="*/ 566025 h 641380"/>
                      <a:gd name="T8" fmla="*/ 247018 w 303355"/>
                      <a:gd name="T9" fmla="*/ 88441 h 641380"/>
                      <a:gd name="T10" fmla="*/ 299022 w 303355"/>
                      <a:gd name="T11" fmla="*/ 0 h 641380"/>
                      <a:gd name="T12" fmla="*/ 303355 w 303355"/>
                      <a:gd name="T13" fmla="*/ 654467 h 641380"/>
                      <a:gd name="T14" fmla="*/ 4333 w 303355"/>
                      <a:gd name="T15" fmla="*/ 570447 h 641380"/>
                      <a:gd name="T16" fmla="*/ 0 w 303355"/>
                      <a:gd name="T17" fmla="*/ 119395 h 641380"/>
                      <a:gd name="T18" fmla="*/ 299022 w 303355"/>
                      <a:gd name="T19" fmla="*/ 0 h 64138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303355" h="641380">
                        <a:moveTo>
                          <a:pt x="247018" y="86673"/>
                        </a:moveTo>
                        <a:lnTo>
                          <a:pt x="52004" y="147344"/>
                        </a:lnTo>
                        <a:lnTo>
                          <a:pt x="52004" y="520037"/>
                        </a:lnTo>
                        <a:lnTo>
                          <a:pt x="247018" y="554707"/>
                        </a:lnTo>
                        <a:lnTo>
                          <a:pt x="247018" y="86673"/>
                        </a:lnTo>
                        <a:close/>
                        <a:moveTo>
                          <a:pt x="299022" y="0"/>
                        </a:moveTo>
                        <a:cubicBezTo>
                          <a:pt x="300466" y="213793"/>
                          <a:pt x="301911" y="427587"/>
                          <a:pt x="303355" y="641380"/>
                        </a:cubicBezTo>
                        <a:lnTo>
                          <a:pt x="4333" y="559040"/>
                        </a:lnTo>
                        <a:cubicBezTo>
                          <a:pt x="2889" y="411696"/>
                          <a:pt x="1444" y="264352"/>
                          <a:pt x="0" y="117008"/>
                        </a:cubicBezTo>
                        <a:lnTo>
                          <a:pt x="299022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79DCFF"/>
                      </a:gs>
                      <a:gs pos="100000">
                        <a:srgbClr val="00B0F0"/>
                      </a:gs>
                    </a:gsLst>
                    <a:lin ang="180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chemeClr val="bg1"/>
                      </a:solidFill>
                      <a:ea typeface="+mn-ea"/>
                    </a:endParaRPr>
                  </a:p>
                </p:txBody>
              </p:sp>
            </p:grpSp>
            <p:sp>
              <p:nvSpPr>
                <p:cNvPr id="144" name="任意多边形​​ 71"/>
                <p:cNvSpPr/>
                <p:nvPr/>
              </p:nvSpPr>
              <p:spPr>
                <a:xfrm>
                  <a:off x="1614002" y="2165860"/>
                  <a:ext cx="295226" cy="249331"/>
                </a:xfrm>
                <a:custGeom>
                  <a:avLst/>
                  <a:gdLst>
                    <a:gd name="connsiteX0" fmla="*/ 0 w 294967"/>
                    <a:gd name="connsiteY0" fmla="*/ 160125 h 248615"/>
                    <a:gd name="connsiteX1" fmla="*/ 294967 w 294967"/>
                    <a:gd name="connsiteY1" fmla="*/ 248615 h 248615"/>
                    <a:gd name="connsiteX2" fmla="*/ 294967 w 294967"/>
                    <a:gd name="connsiteY2" fmla="*/ 0 h 248615"/>
                    <a:gd name="connsiteX3" fmla="*/ 240188 w 294967"/>
                    <a:gd name="connsiteY3" fmla="*/ 29496 h 248615"/>
                    <a:gd name="connsiteX4" fmla="*/ 244402 w 294967"/>
                    <a:gd name="connsiteY4" fmla="*/ 164339 h 248615"/>
                    <a:gd name="connsiteX5" fmla="*/ 42138 w 294967"/>
                    <a:gd name="connsiteY5" fmla="*/ 130628 h 248615"/>
                    <a:gd name="connsiteX6" fmla="*/ 0 w 294967"/>
                    <a:gd name="connsiteY6" fmla="*/ 160125 h 248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94967" h="248615">
                      <a:moveTo>
                        <a:pt x="0" y="160125"/>
                      </a:moveTo>
                      <a:lnTo>
                        <a:pt x="294967" y="248615"/>
                      </a:lnTo>
                      <a:lnTo>
                        <a:pt x="294967" y="0"/>
                      </a:lnTo>
                      <a:lnTo>
                        <a:pt x="240188" y="29496"/>
                      </a:lnTo>
                      <a:lnTo>
                        <a:pt x="244402" y="164339"/>
                      </a:lnTo>
                      <a:lnTo>
                        <a:pt x="42138" y="130628"/>
                      </a:lnTo>
                      <a:lnTo>
                        <a:pt x="0" y="160125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17000"/>
                  </a:sys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chemeClr val="bg1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145" name="任意多边形​​ 72"/>
                <p:cNvSpPr/>
                <p:nvPr/>
              </p:nvSpPr>
              <p:spPr>
                <a:xfrm>
                  <a:off x="1660033" y="1851417"/>
                  <a:ext cx="198404" cy="479605"/>
                </a:xfrm>
                <a:custGeom>
                  <a:avLst/>
                  <a:gdLst>
                    <a:gd name="connsiteX0" fmla="*/ 0 w 198050"/>
                    <a:gd name="connsiteY0" fmla="*/ 63208 h 471949"/>
                    <a:gd name="connsiteX1" fmla="*/ 198050 w 198050"/>
                    <a:gd name="connsiteY1" fmla="*/ 0 h 471949"/>
                    <a:gd name="connsiteX2" fmla="*/ 198050 w 198050"/>
                    <a:gd name="connsiteY2" fmla="*/ 471949 h 471949"/>
                    <a:gd name="connsiteX3" fmla="*/ 0 w 198050"/>
                    <a:gd name="connsiteY3" fmla="*/ 434024 h 471949"/>
                    <a:gd name="connsiteX4" fmla="*/ 0 w 198050"/>
                    <a:gd name="connsiteY4" fmla="*/ 63208 h 471949"/>
                    <a:gd name="connsiteX0" fmla="*/ 0 w 198050"/>
                    <a:gd name="connsiteY0" fmla="*/ 63208 h 471949"/>
                    <a:gd name="connsiteX1" fmla="*/ 198050 w 198050"/>
                    <a:gd name="connsiteY1" fmla="*/ 0 h 471949"/>
                    <a:gd name="connsiteX2" fmla="*/ 198050 w 198050"/>
                    <a:gd name="connsiteY2" fmla="*/ 471949 h 471949"/>
                    <a:gd name="connsiteX3" fmla="*/ 0 w 198050"/>
                    <a:gd name="connsiteY3" fmla="*/ 434024 h 471949"/>
                    <a:gd name="connsiteX4" fmla="*/ 0 w 198050"/>
                    <a:gd name="connsiteY4" fmla="*/ 63208 h 471949"/>
                    <a:gd name="connsiteX0" fmla="*/ 0 w 198050"/>
                    <a:gd name="connsiteY0" fmla="*/ 66405 h 471949"/>
                    <a:gd name="connsiteX1" fmla="*/ 198050 w 198050"/>
                    <a:gd name="connsiteY1" fmla="*/ 0 h 471949"/>
                    <a:gd name="connsiteX2" fmla="*/ 198050 w 198050"/>
                    <a:gd name="connsiteY2" fmla="*/ 471949 h 471949"/>
                    <a:gd name="connsiteX3" fmla="*/ 0 w 198050"/>
                    <a:gd name="connsiteY3" fmla="*/ 434024 h 471949"/>
                    <a:gd name="connsiteX4" fmla="*/ 0 w 198050"/>
                    <a:gd name="connsiteY4" fmla="*/ 66405 h 471949"/>
                    <a:gd name="connsiteX0" fmla="*/ 0 w 198050"/>
                    <a:gd name="connsiteY0" fmla="*/ 56813 h 471949"/>
                    <a:gd name="connsiteX1" fmla="*/ 198050 w 198050"/>
                    <a:gd name="connsiteY1" fmla="*/ 0 h 471949"/>
                    <a:gd name="connsiteX2" fmla="*/ 198050 w 198050"/>
                    <a:gd name="connsiteY2" fmla="*/ 471949 h 471949"/>
                    <a:gd name="connsiteX3" fmla="*/ 0 w 198050"/>
                    <a:gd name="connsiteY3" fmla="*/ 434024 h 471949"/>
                    <a:gd name="connsiteX4" fmla="*/ 0 w 198050"/>
                    <a:gd name="connsiteY4" fmla="*/ 56813 h 471949"/>
                    <a:gd name="connsiteX0" fmla="*/ 0 w 198050"/>
                    <a:gd name="connsiteY0" fmla="*/ 56813 h 471949"/>
                    <a:gd name="connsiteX1" fmla="*/ 198050 w 198050"/>
                    <a:gd name="connsiteY1" fmla="*/ 0 h 471949"/>
                    <a:gd name="connsiteX2" fmla="*/ 198050 w 198050"/>
                    <a:gd name="connsiteY2" fmla="*/ 471949 h 471949"/>
                    <a:gd name="connsiteX3" fmla="*/ 0 w 198050"/>
                    <a:gd name="connsiteY3" fmla="*/ 434024 h 471949"/>
                    <a:gd name="connsiteX4" fmla="*/ 0 w 198050"/>
                    <a:gd name="connsiteY4" fmla="*/ 56813 h 471949"/>
                    <a:gd name="connsiteX0" fmla="*/ 0 w 198050"/>
                    <a:gd name="connsiteY0" fmla="*/ 63208 h 478344"/>
                    <a:gd name="connsiteX1" fmla="*/ 198050 w 198050"/>
                    <a:gd name="connsiteY1" fmla="*/ 0 h 478344"/>
                    <a:gd name="connsiteX2" fmla="*/ 198050 w 198050"/>
                    <a:gd name="connsiteY2" fmla="*/ 478344 h 478344"/>
                    <a:gd name="connsiteX3" fmla="*/ 0 w 198050"/>
                    <a:gd name="connsiteY3" fmla="*/ 440419 h 478344"/>
                    <a:gd name="connsiteX4" fmla="*/ 0 w 198050"/>
                    <a:gd name="connsiteY4" fmla="*/ 63208 h 478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8050" h="478344">
                      <a:moveTo>
                        <a:pt x="0" y="63208"/>
                      </a:moveTo>
                      <a:lnTo>
                        <a:pt x="198050" y="0"/>
                      </a:lnTo>
                      <a:lnTo>
                        <a:pt x="198050" y="478344"/>
                      </a:lnTo>
                      <a:lnTo>
                        <a:pt x="0" y="440419"/>
                      </a:lnTo>
                      <a:lnTo>
                        <a:pt x="0" y="63208"/>
                      </a:lnTo>
                      <a:close/>
                    </a:path>
                  </a:pathLst>
                </a:custGeom>
                <a:noFill/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chemeClr val="bg1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146" name="任意多边形​​ 73"/>
                <p:cNvSpPr/>
                <p:nvPr/>
              </p:nvSpPr>
              <p:spPr>
                <a:xfrm>
                  <a:off x="1874056" y="1766262"/>
                  <a:ext cx="0" cy="648929"/>
                </a:xfrm>
                <a:custGeom>
                  <a:avLst/>
                  <a:gdLst>
                    <a:gd name="connsiteX0" fmla="*/ 0 w 0"/>
                    <a:gd name="connsiteY0" fmla="*/ 0 h 648929"/>
                    <a:gd name="connsiteX1" fmla="*/ 0 w 0"/>
                    <a:gd name="connsiteY1" fmla="*/ 648929 h 648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648929">
                      <a:moveTo>
                        <a:pt x="0" y="0"/>
                      </a:moveTo>
                      <a:lnTo>
                        <a:pt x="0" y="648929"/>
                      </a:ln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chemeClr val="bg1"/>
                    </a:solidFill>
                    <a:latin typeface="Segoe UI" pitchFamily="34" charset="0"/>
                  </a:endParaRPr>
                </a:p>
              </p:txBody>
            </p:sp>
          </p:grpSp>
          <p:sp>
            <p:nvSpPr>
              <p:cNvPr id="142" name="任意多边形​​ 69"/>
              <p:cNvSpPr/>
              <p:nvPr/>
            </p:nvSpPr>
            <p:spPr>
              <a:xfrm>
                <a:off x="1909229" y="1770424"/>
                <a:ext cx="5414074" cy="636827"/>
              </a:xfrm>
              <a:custGeom>
                <a:avLst/>
                <a:gdLst>
                  <a:gd name="connsiteX0" fmla="*/ 0 w 5413248"/>
                  <a:gd name="connsiteY0" fmla="*/ 636423 h 636423"/>
                  <a:gd name="connsiteX1" fmla="*/ 5413248 w 5413248"/>
                  <a:gd name="connsiteY1" fmla="*/ 0 h 636423"/>
                  <a:gd name="connsiteX2" fmla="*/ 5413248 w 5413248"/>
                  <a:gd name="connsiteY2" fmla="*/ 636423 h 636423"/>
                  <a:gd name="connsiteX3" fmla="*/ 0 w 5413248"/>
                  <a:gd name="connsiteY3" fmla="*/ 636423 h 636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13248" h="636423">
                    <a:moveTo>
                      <a:pt x="0" y="636423"/>
                    </a:moveTo>
                    <a:lnTo>
                      <a:pt x="5413248" y="0"/>
                    </a:lnTo>
                    <a:lnTo>
                      <a:pt x="5413248" y="636423"/>
                    </a:lnTo>
                    <a:lnTo>
                      <a:pt x="0" y="636423"/>
                    </a:lnTo>
                    <a:close/>
                  </a:path>
                </a:pathLst>
              </a:custGeom>
              <a:solidFill>
                <a:sysClr val="window" lastClr="FFFFFF">
                  <a:alpha val="9000"/>
                </a:sys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chemeClr val="bg1"/>
                  </a:solidFill>
                  <a:latin typeface="Segoe UI"/>
                  <a:ea typeface="+mn-ea"/>
                </a:endParaRPr>
              </a:p>
            </p:txBody>
          </p:sp>
        </p:grpSp>
      </p:grpSp>
      <p:sp>
        <p:nvSpPr>
          <p:cNvPr id="3078" name="矩形​​ 82"/>
          <p:cNvSpPr>
            <a:spLocks noChangeArrowheads="1"/>
          </p:cNvSpPr>
          <p:nvPr/>
        </p:nvSpPr>
        <p:spPr bwMode="auto">
          <a:xfrm>
            <a:off x="2462213" y="1333500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079" name="TextBox 11"/>
          <p:cNvSpPr txBox="1">
            <a:spLocks noChangeArrowheads="1"/>
          </p:cNvSpPr>
          <p:nvPr/>
        </p:nvSpPr>
        <p:spPr bwMode="auto">
          <a:xfrm>
            <a:off x="2162175" y="1855788"/>
            <a:ext cx="52181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点击添加文本   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80" name="矩形​​ 90"/>
          <p:cNvSpPr>
            <a:spLocks noChangeArrowheads="1"/>
          </p:cNvSpPr>
          <p:nvPr/>
        </p:nvSpPr>
        <p:spPr bwMode="auto">
          <a:xfrm>
            <a:off x="2462213" y="2414588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081" name="矩形​​ 91"/>
          <p:cNvSpPr>
            <a:spLocks noChangeArrowheads="1"/>
          </p:cNvSpPr>
          <p:nvPr/>
        </p:nvSpPr>
        <p:spPr bwMode="auto">
          <a:xfrm>
            <a:off x="2462213" y="3565525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082" name="矩形​​ 92"/>
          <p:cNvSpPr>
            <a:spLocks noChangeArrowheads="1"/>
          </p:cNvSpPr>
          <p:nvPr/>
        </p:nvSpPr>
        <p:spPr bwMode="auto">
          <a:xfrm>
            <a:off x="2462213" y="4646613"/>
            <a:ext cx="11080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083" name="TextBox 11"/>
          <p:cNvSpPr txBox="1">
            <a:spLocks noChangeArrowheads="1"/>
          </p:cNvSpPr>
          <p:nvPr/>
        </p:nvSpPr>
        <p:spPr bwMode="auto">
          <a:xfrm>
            <a:off x="2162175" y="2949575"/>
            <a:ext cx="52181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点击添加文本   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84" name="TextBox 11"/>
          <p:cNvSpPr txBox="1">
            <a:spLocks noChangeArrowheads="1"/>
          </p:cNvSpPr>
          <p:nvPr/>
        </p:nvSpPr>
        <p:spPr bwMode="auto">
          <a:xfrm>
            <a:off x="2162175" y="4102100"/>
            <a:ext cx="5218113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点击添加文本   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85" name="TextBox 11"/>
          <p:cNvSpPr txBox="1">
            <a:spLocks noChangeArrowheads="1"/>
          </p:cNvSpPr>
          <p:nvPr/>
        </p:nvSpPr>
        <p:spPr bwMode="auto">
          <a:xfrm>
            <a:off x="2162175" y="5180013"/>
            <a:ext cx="5218113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    点击添加文本   点击添加文本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7467600" y="77788"/>
            <a:ext cx="1641475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并列关系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6161" y="5868537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270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101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方正大黑简体</vt:lpstr>
      <vt:lpstr>宋体</vt:lpstr>
      <vt:lpstr>微软雅黑</vt:lpstr>
      <vt:lpstr>Arial</vt:lpstr>
      <vt:lpstr>Segoe UI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锐普PPT图表</dc:title>
  <dc:creator>锐普PPT</dc:creator>
  <dc:description>感谢您购买锐普PPT产品！_x000d_
1、本素材由锐普原创，版权受国家法律保护，仅授权购买者本人使用，为了您个人和锐普的利益，请勿复制、传播、销售，否则将承担法律责任。_x000d_
2、为达到理想效果，本素材中可能采用了一些特殊字体，如方正字库。如您在打开PPT文件时被提醒安装字体，您可以到锐普论坛（ http://www.rapidbbs.cn/viewthread.php?tid=1062）或相关网站下载，并解压到电脑C:\WINDOWS\Fonts路径下并重启PowerPoint软件。_x000d_
3、为实现最方便修改，锐普推荐您使用最新的PowerPoint版本如：PowerPoint2007或2010。_x000d_
4、PPT制作的专业化要求越来越高，锐普推荐学习一些专业PPT教程如《PPT演义》。_x000d_
5、在使用本产品过程中，如有问题，欢迎联系锐普PPT商城客服：Email:rapidppt@sina.com,QQ：275332305,电话：021-63803007</dc:description>
  <cp:lastModifiedBy>YANGS</cp:lastModifiedBy>
  <cp:revision>6</cp:revision>
  <cp:lastPrinted>1601-01-01T00:00:00Z</cp:lastPrinted>
  <dcterms:created xsi:type="dcterms:W3CDTF">1601-01-01T00:00:00Z</dcterms:created>
  <dcterms:modified xsi:type="dcterms:W3CDTF">2017-08-15T13:12:33Z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最新图表</vt:lpwstr>
  </property>
  <property fmtid="{D5CDD505-2E9C-101B-9397-08002B2CF9AE}" pid="4" name="SlideDescription">
    <vt:lpwstr/>
  </property>
</Properties>
</file>