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D5A65-55E9-4915-BCC7-C81A86A768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662D207E-6DB8-4A2B-AE73-D261D6A5F1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弦形 60"/>
          <p:cNvSpPr/>
          <p:nvPr/>
        </p:nvSpPr>
        <p:spPr>
          <a:xfrm rot="6725689">
            <a:off x="3426619" y="3204369"/>
            <a:ext cx="2276475" cy="2351087"/>
          </a:xfrm>
          <a:prstGeom prst="chord">
            <a:avLst>
              <a:gd name="adj1" fmla="val 2737162"/>
              <a:gd name="adj2" fmla="val 16154974"/>
            </a:avLst>
          </a:prstGeom>
          <a:solidFill>
            <a:srgbClr val="535455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099" name="TextBox 11"/>
          <p:cNvSpPr txBox="1">
            <a:spLocks noChangeArrowheads="1"/>
          </p:cNvSpPr>
          <p:nvPr/>
        </p:nvSpPr>
        <p:spPr bwMode="auto">
          <a:xfrm>
            <a:off x="4014788" y="4005263"/>
            <a:ext cx="11064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2" name="组合 88"/>
          <p:cNvGrpSpPr>
            <a:grpSpLocks/>
          </p:cNvGrpSpPr>
          <p:nvPr/>
        </p:nvGrpSpPr>
        <p:grpSpPr bwMode="auto">
          <a:xfrm rot="-4385812">
            <a:off x="1521619" y="3375819"/>
            <a:ext cx="1827213" cy="1381125"/>
            <a:chOff x="854113" y="2792413"/>
            <a:chExt cx="1827175" cy="1381125"/>
          </a:xfrm>
        </p:grpSpPr>
        <p:sp>
          <p:nvSpPr>
            <p:cNvPr id="64" name="任意多边形 56"/>
            <p:cNvSpPr>
              <a:spLocks/>
            </p:cNvSpPr>
            <p:nvPr/>
          </p:nvSpPr>
          <p:spPr bwMode="auto">
            <a:xfrm>
              <a:off x="1569569" y="3909158"/>
              <a:ext cx="119060" cy="255588"/>
            </a:xfrm>
            <a:custGeom>
              <a:avLst/>
              <a:gdLst>
                <a:gd name="T0" fmla="*/ 0 w 172516"/>
                <a:gd name="T1" fmla="*/ 23782 h 267232"/>
                <a:gd name="T2" fmla="*/ 11815 w 172516"/>
                <a:gd name="T3" fmla="*/ 107018 h 267232"/>
                <a:gd name="T4" fmla="*/ 10633 w 172516"/>
                <a:gd name="T5" fmla="*/ 196200 h 267232"/>
                <a:gd name="T6" fmla="*/ 26448 w 172516"/>
                <a:gd name="T7" fmla="*/ 217196 h 267232"/>
                <a:gd name="T8" fmla="*/ 27863 w 172516"/>
                <a:gd name="T9" fmla="*/ 91470 h 267232"/>
                <a:gd name="T10" fmla="*/ 14178 w 172516"/>
                <a:gd name="T11" fmla="*/ 0 h 267232"/>
                <a:gd name="T12" fmla="*/ 0 w 172516"/>
                <a:gd name="T13" fmla="*/ 23782 h 2672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2516" h="267232">
                  <a:moveTo>
                    <a:pt x="0" y="29260"/>
                  </a:moveTo>
                  <a:lnTo>
                    <a:pt x="73152" y="131673"/>
                  </a:lnTo>
                  <a:lnTo>
                    <a:pt x="65837" y="241401"/>
                  </a:lnTo>
                  <a:lnTo>
                    <a:pt x="163758" y="267232"/>
                  </a:lnTo>
                  <a:lnTo>
                    <a:pt x="172516" y="112541"/>
                  </a:lnTo>
                  <a:lnTo>
                    <a:pt x="87783" y="0"/>
                  </a:lnTo>
                  <a:lnTo>
                    <a:pt x="0" y="29260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65" name="任意多边形 57"/>
            <p:cNvSpPr>
              <a:spLocks/>
            </p:cNvSpPr>
            <p:nvPr/>
          </p:nvSpPr>
          <p:spPr bwMode="auto">
            <a:xfrm>
              <a:off x="1038345" y="2916513"/>
              <a:ext cx="1601754" cy="1079500"/>
            </a:xfrm>
            <a:custGeom>
              <a:avLst/>
              <a:gdLst>
                <a:gd name="T0" fmla="*/ 0 w 2544470"/>
                <a:gd name="T1" fmla="*/ 0 h 1236269"/>
                <a:gd name="T2" fmla="*/ 23866 w 2544470"/>
                <a:gd name="T3" fmla="*/ 627415 h 1236269"/>
                <a:gd name="T4" fmla="*/ 54964 w 2544470"/>
                <a:gd name="T5" fmla="*/ 582864 h 1236269"/>
                <a:gd name="T6" fmla="*/ 101250 w 2544470"/>
                <a:gd name="T7" fmla="*/ 530889 h 1236269"/>
                <a:gd name="T8" fmla="*/ 162722 w 2544470"/>
                <a:gd name="T9" fmla="*/ 493764 h 1236269"/>
                <a:gd name="T10" fmla="*/ 242999 w 2544470"/>
                <a:gd name="T11" fmla="*/ 497477 h 1236269"/>
                <a:gd name="T12" fmla="*/ 214071 w 2544470"/>
                <a:gd name="T13" fmla="*/ 475202 h 1236269"/>
                <a:gd name="T14" fmla="*/ 161276 w 2544470"/>
                <a:gd name="T15" fmla="*/ 460351 h 1236269"/>
                <a:gd name="T16" fmla="*/ 103419 w 2544470"/>
                <a:gd name="T17" fmla="*/ 482627 h 1236269"/>
                <a:gd name="T18" fmla="*/ 33991 w 2544470"/>
                <a:gd name="T19" fmla="*/ 545739 h 1236269"/>
                <a:gd name="T20" fmla="*/ 18804 w 2544470"/>
                <a:gd name="T21" fmla="*/ 77963 h 1236269"/>
                <a:gd name="T22" fmla="*/ 33267 w 2544470"/>
                <a:gd name="T23" fmla="*/ 89100 h 1236269"/>
                <a:gd name="T24" fmla="*/ 58580 w 2544470"/>
                <a:gd name="T25" fmla="*/ 107663 h 1236269"/>
                <a:gd name="T26" fmla="*/ 88232 w 2544470"/>
                <a:gd name="T27" fmla="*/ 126226 h 1236269"/>
                <a:gd name="T28" fmla="*/ 120776 w 2544470"/>
                <a:gd name="T29" fmla="*/ 133650 h 1236269"/>
                <a:gd name="T30" fmla="*/ 164169 w 2544470"/>
                <a:gd name="T31" fmla="*/ 122512 h 1236269"/>
                <a:gd name="T32" fmla="*/ 188035 w 2544470"/>
                <a:gd name="T33" fmla="*/ 100238 h 1236269"/>
                <a:gd name="T34" fmla="*/ 151874 w 2544470"/>
                <a:gd name="T35" fmla="*/ 100238 h 1236269"/>
                <a:gd name="T36" fmla="*/ 102696 w 2544470"/>
                <a:gd name="T37" fmla="*/ 96526 h 1236269"/>
                <a:gd name="T38" fmla="*/ 64366 w 2544470"/>
                <a:gd name="T39" fmla="*/ 74250 h 1236269"/>
                <a:gd name="T40" fmla="*/ 12294 w 2544470"/>
                <a:gd name="T41" fmla="*/ 18562 h 1236269"/>
                <a:gd name="T42" fmla="*/ 0 w 2544470"/>
                <a:gd name="T43" fmla="*/ 0 h 123626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544470" h="1236269">
                  <a:moveTo>
                    <a:pt x="0" y="0"/>
                  </a:moveTo>
                  <a:cubicBezTo>
                    <a:pt x="98145" y="516941"/>
                    <a:pt x="196291" y="1033882"/>
                    <a:pt x="241401" y="1236269"/>
                  </a:cubicBezTo>
                  <a:cubicBezTo>
                    <a:pt x="346252" y="1207008"/>
                    <a:pt x="425501" y="1180185"/>
                    <a:pt x="555955" y="1148486"/>
                  </a:cubicBezTo>
                  <a:cubicBezTo>
                    <a:pt x="686410" y="1116787"/>
                    <a:pt x="842467" y="1075334"/>
                    <a:pt x="1024128" y="1046073"/>
                  </a:cubicBezTo>
                  <a:cubicBezTo>
                    <a:pt x="1205789" y="1016812"/>
                    <a:pt x="1406957" y="983894"/>
                    <a:pt x="1645920" y="972921"/>
                  </a:cubicBezTo>
                  <a:cubicBezTo>
                    <a:pt x="1884883" y="961948"/>
                    <a:pt x="2371344" y="986333"/>
                    <a:pt x="2457907" y="980237"/>
                  </a:cubicBezTo>
                  <a:cubicBezTo>
                    <a:pt x="2544470" y="974141"/>
                    <a:pt x="2303069" y="948537"/>
                    <a:pt x="2165299" y="936345"/>
                  </a:cubicBezTo>
                  <a:cubicBezTo>
                    <a:pt x="2027529" y="924153"/>
                    <a:pt x="1817827" y="904647"/>
                    <a:pt x="1631289" y="907085"/>
                  </a:cubicBezTo>
                  <a:cubicBezTo>
                    <a:pt x="1444751" y="909523"/>
                    <a:pt x="1260652" y="922935"/>
                    <a:pt x="1046073" y="950976"/>
                  </a:cubicBezTo>
                  <a:cubicBezTo>
                    <a:pt x="831494" y="979017"/>
                    <a:pt x="587654" y="1027175"/>
                    <a:pt x="343814" y="1075334"/>
                  </a:cubicBezTo>
                  <a:cubicBezTo>
                    <a:pt x="292608" y="768096"/>
                    <a:pt x="214579" y="304800"/>
                    <a:pt x="190195" y="153619"/>
                  </a:cubicBezTo>
                  <a:lnTo>
                    <a:pt x="336499" y="175565"/>
                  </a:lnTo>
                  <a:lnTo>
                    <a:pt x="592531" y="212141"/>
                  </a:lnTo>
                  <a:cubicBezTo>
                    <a:pt x="685190" y="224333"/>
                    <a:pt x="787603" y="240183"/>
                    <a:pt x="892454" y="248717"/>
                  </a:cubicBezTo>
                  <a:cubicBezTo>
                    <a:pt x="997305" y="257251"/>
                    <a:pt x="1093622" y="264566"/>
                    <a:pt x="1221638" y="263347"/>
                  </a:cubicBezTo>
                  <a:cubicBezTo>
                    <a:pt x="1349654" y="262128"/>
                    <a:pt x="1547164" y="252374"/>
                    <a:pt x="1660550" y="241401"/>
                  </a:cubicBezTo>
                  <a:cubicBezTo>
                    <a:pt x="1773936" y="230428"/>
                    <a:pt x="1922678" y="204825"/>
                    <a:pt x="1901952" y="197510"/>
                  </a:cubicBezTo>
                  <a:cubicBezTo>
                    <a:pt x="1881226" y="190195"/>
                    <a:pt x="1536192" y="197510"/>
                    <a:pt x="1536192" y="197510"/>
                  </a:cubicBezTo>
                  <a:cubicBezTo>
                    <a:pt x="1392326" y="196291"/>
                    <a:pt x="1186281" y="198729"/>
                    <a:pt x="1038758" y="190195"/>
                  </a:cubicBezTo>
                  <a:cubicBezTo>
                    <a:pt x="891235" y="181661"/>
                    <a:pt x="803453" y="171907"/>
                    <a:pt x="651053" y="146304"/>
                  </a:cubicBezTo>
                  <a:cubicBezTo>
                    <a:pt x="498653" y="120701"/>
                    <a:pt x="235305" y="59741"/>
                    <a:pt x="124358" y="36576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1740C"/>
                </a:gs>
                <a:gs pos="55000">
                  <a:srgbClr val="34A916"/>
                </a:gs>
                <a:gs pos="100000">
                  <a:srgbClr val="3FC91D"/>
                </a:gs>
              </a:gsLst>
              <a:lin ang="10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66" name="任意多边形 58"/>
            <p:cNvSpPr>
              <a:spLocks/>
            </p:cNvSpPr>
            <p:nvPr/>
          </p:nvSpPr>
          <p:spPr bwMode="auto">
            <a:xfrm>
              <a:off x="929848" y="2790449"/>
              <a:ext cx="1754151" cy="1381125"/>
            </a:xfrm>
            <a:custGeom>
              <a:avLst/>
              <a:gdLst>
                <a:gd name="T0" fmla="*/ 0 w 2787091"/>
                <a:gd name="T1" fmla="*/ 0 h 1631290"/>
                <a:gd name="T2" fmla="*/ 32513 w 2787091"/>
                <a:gd name="T3" fmla="*/ 684186 h 1631290"/>
                <a:gd name="T4" fmla="*/ 61414 w 2787091"/>
                <a:gd name="T5" fmla="*/ 645998 h 1631290"/>
                <a:gd name="T6" fmla="*/ 104766 w 2787091"/>
                <a:gd name="T7" fmla="*/ 598265 h 1631290"/>
                <a:gd name="T8" fmla="*/ 111269 w 2787091"/>
                <a:gd name="T9" fmla="*/ 591899 h 1631290"/>
                <a:gd name="T10" fmla="*/ 115603 w 2787091"/>
                <a:gd name="T11" fmla="*/ 617358 h 1631290"/>
                <a:gd name="T12" fmla="*/ 117771 w 2787091"/>
                <a:gd name="T13" fmla="*/ 636452 h 1631290"/>
                <a:gd name="T14" fmla="*/ 117048 w 2787091"/>
                <a:gd name="T15" fmla="*/ 709643 h 1631290"/>
                <a:gd name="T16" fmla="*/ 125719 w 2787091"/>
                <a:gd name="T17" fmla="*/ 687367 h 1631290"/>
                <a:gd name="T18" fmla="*/ 126442 w 2787091"/>
                <a:gd name="T19" fmla="*/ 620541 h 1631290"/>
                <a:gd name="T20" fmla="*/ 123551 w 2787091"/>
                <a:gd name="T21" fmla="*/ 585535 h 1631290"/>
                <a:gd name="T22" fmla="*/ 142337 w 2787091"/>
                <a:gd name="T23" fmla="*/ 566442 h 1631290"/>
                <a:gd name="T24" fmla="*/ 185689 w 2787091"/>
                <a:gd name="T25" fmla="*/ 537801 h 1631290"/>
                <a:gd name="T26" fmla="*/ 241322 w 2787091"/>
                <a:gd name="T27" fmla="*/ 509161 h 1631290"/>
                <a:gd name="T28" fmla="*/ 275281 w 2787091"/>
                <a:gd name="T29" fmla="*/ 512343 h 1631290"/>
                <a:gd name="T30" fmla="*/ 239155 w 2787091"/>
                <a:gd name="T31" fmla="*/ 502798 h 1631290"/>
                <a:gd name="T32" fmla="*/ 190023 w 2787091"/>
                <a:gd name="T33" fmla="*/ 499614 h 1631290"/>
                <a:gd name="T34" fmla="*/ 122106 w 2787091"/>
                <a:gd name="T35" fmla="*/ 531437 h 1631290"/>
                <a:gd name="T36" fmla="*/ 41906 w 2787091"/>
                <a:gd name="T37" fmla="*/ 614175 h 1631290"/>
                <a:gd name="T38" fmla="*/ 18063 w 2787091"/>
                <a:gd name="T39" fmla="*/ 73192 h 1631290"/>
                <a:gd name="T40" fmla="*/ 41906 w 2787091"/>
                <a:gd name="T41" fmla="*/ 98650 h 1631290"/>
                <a:gd name="T42" fmla="*/ 78755 w 2787091"/>
                <a:gd name="T43" fmla="*/ 133655 h 1631290"/>
                <a:gd name="T44" fmla="*/ 113436 w 2787091"/>
                <a:gd name="T45" fmla="*/ 152748 h 1631290"/>
                <a:gd name="T46" fmla="*/ 150284 w 2787091"/>
                <a:gd name="T47" fmla="*/ 159113 h 1631290"/>
                <a:gd name="T48" fmla="*/ 200138 w 2787091"/>
                <a:gd name="T49" fmla="*/ 159113 h 1631290"/>
                <a:gd name="T50" fmla="*/ 224704 w 2787091"/>
                <a:gd name="T51" fmla="*/ 149566 h 1631290"/>
                <a:gd name="T52" fmla="*/ 184244 w 2787091"/>
                <a:gd name="T53" fmla="*/ 146384 h 1631290"/>
                <a:gd name="T54" fmla="*/ 124274 w 2787091"/>
                <a:gd name="T55" fmla="*/ 120926 h 1631290"/>
                <a:gd name="T56" fmla="*/ 65749 w 2787091"/>
                <a:gd name="T57" fmla="*/ 76374 h 1631290"/>
                <a:gd name="T58" fmla="*/ 0 w 2787091"/>
                <a:gd name="T59" fmla="*/ 0 h 163129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787091" h="1631290">
                  <a:moveTo>
                    <a:pt x="0" y="0"/>
                  </a:moveTo>
                  <a:cubicBezTo>
                    <a:pt x="134112" y="640080"/>
                    <a:pt x="267005" y="1280160"/>
                    <a:pt x="329184" y="1572768"/>
                  </a:cubicBezTo>
                  <a:lnTo>
                    <a:pt x="621792" y="1484986"/>
                  </a:lnTo>
                  <a:cubicBezTo>
                    <a:pt x="768096" y="1448410"/>
                    <a:pt x="970483" y="1393546"/>
                    <a:pt x="1060704" y="1375258"/>
                  </a:cubicBezTo>
                  <a:lnTo>
                    <a:pt x="1126540" y="1360627"/>
                  </a:lnTo>
                  <a:lnTo>
                    <a:pt x="1170432" y="1419149"/>
                  </a:lnTo>
                  <a:lnTo>
                    <a:pt x="1192377" y="1463040"/>
                  </a:lnTo>
                  <a:lnTo>
                    <a:pt x="1185062" y="1631290"/>
                  </a:lnTo>
                  <a:lnTo>
                    <a:pt x="1272844" y="1580083"/>
                  </a:lnTo>
                  <a:lnTo>
                    <a:pt x="1280160" y="1426464"/>
                  </a:lnTo>
                  <a:lnTo>
                    <a:pt x="1250899" y="1345997"/>
                  </a:lnTo>
                  <a:cubicBezTo>
                    <a:pt x="1314297" y="1331367"/>
                    <a:pt x="1336243" y="1320394"/>
                    <a:pt x="1441094" y="1302106"/>
                  </a:cubicBezTo>
                  <a:cubicBezTo>
                    <a:pt x="1545945" y="1283818"/>
                    <a:pt x="1712976" y="1258215"/>
                    <a:pt x="1880006" y="1236269"/>
                  </a:cubicBezTo>
                  <a:cubicBezTo>
                    <a:pt x="2047036" y="1214323"/>
                    <a:pt x="2292095" y="1180186"/>
                    <a:pt x="2443276" y="1170432"/>
                  </a:cubicBezTo>
                  <a:cubicBezTo>
                    <a:pt x="2594457" y="1160678"/>
                    <a:pt x="2690774" y="1169212"/>
                    <a:pt x="2787091" y="1177747"/>
                  </a:cubicBezTo>
                  <a:lnTo>
                    <a:pt x="2421331" y="1155802"/>
                  </a:lnTo>
                  <a:cubicBezTo>
                    <a:pt x="2255520" y="1153363"/>
                    <a:pt x="2121408" y="1137513"/>
                    <a:pt x="1923897" y="1148486"/>
                  </a:cubicBezTo>
                  <a:cubicBezTo>
                    <a:pt x="1726387" y="1159459"/>
                    <a:pt x="1486204" y="1177747"/>
                    <a:pt x="1236268" y="1221638"/>
                  </a:cubicBezTo>
                  <a:cubicBezTo>
                    <a:pt x="986332" y="1265529"/>
                    <a:pt x="705306" y="1338681"/>
                    <a:pt x="424281" y="1411834"/>
                  </a:cubicBezTo>
                  <a:lnTo>
                    <a:pt x="182880" y="168250"/>
                  </a:lnTo>
                  <a:cubicBezTo>
                    <a:pt x="263347" y="187757"/>
                    <a:pt x="321868" y="203606"/>
                    <a:pt x="424281" y="226771"/>
                  </a:cubicBezTo>
                  <a:cubicBezTo>
                    <a:pt x="526694" y="249936"/>
                    <a:pt x="676655" y="286512"/>
                    <a:pt x="797356" y="307238"/>
                  </a:cubicBezTo>
                  <a:cubicBezTo>
                    <a:pt x="918057" y="327964"/>
                    <a:pt x="1027785" y="341376"/>
                    <a:pt x="1148486" y="351130"/>
                  </a:cubicBezTo>
                  <a:cubicBezTo>
                    <a:pt x="1269187" y="360884"/>
                    <a:pt x="1375257" y="363322"/>
                    <a:pt x="1521561" y="365760"/>
                  </a:cubicBezTo>
                  <a:cubicBezTo>
                    <a:pt x="1667865" y="368198"/>
                    <a:pt x="1900732" y="369418"/>
                    <a:pt x="2026310" y="365760"/>
                  </a:cubicBezTo>
                  <a:cubicBezTo>
                    <a:pt x="2151888" y="362102"/>
                    <a:pt x="2237232" y="347472"/>
                    <a:pt x="2275027" y="343814"/>
                  </a:cubicBezTo>
                  <a:lnTo>
                    <a:pt x="1865376" y="336499"/>
                  </a:lnTo>
                  <a:cubicBezTo>
                    <a:pt x="1695907" y="325526"/>
                    <a:pt x="1458163" y="304800"/>
                    <a:pt x="1258214" y="277978"/>
                  </a:cubicBezTo>
                  <a:cubicBezTo>
                    <a:pt x="1058265" y="251156"/>
                    <a:pt x="877824" y="223114"/>
                    <a:pt x="665683" y="175565"/>
                  </a:cubicBezTo>
                  <a:cubicBezTo>
                    <a:pt x="453542" y="128016"/>
                    <a:pt x="219455" y="60350"/>
                    <a:pt x="0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174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67" name="任意多边形 59"/>
            <p:cNvSpPr>
              <a:spLocks/>
            </p:cNvSpPr>
            <p:nvPr/>
          </p:nvSpPr>
          <p:spPr bwMode="auto">
            <a:xfrm>
              <a:off x="856451" y="2792724"/>
              <a:ext cx="284156" cy="1330325"/>
            </a:xfrm>
            <a:custGeom>
              <a:avLst/>
              <a:gdLst>
                <a:gd name="T0" fmla="*/ 12221 w 450801"/>
                <a:gd name="T1" fmla="*/ 0 h 1572911"/>
                <a:gd name="T2" fmla="*/ 0 w 450801"/>
                <a:gd name="T3" fmla="*/ 24536 h 1572911"/>
                <a:gd name="T4" fmla="*/ 29610 w 450801"/>
                <a:gd name="T5" fmla="*/ 651892 h 1572911"/>
                <a:gd name="T6" fmla="*/ 36110 w 450801"/>
                <a:gd name="T7" fmla="*/ 661397 h 1572911"/>
                <a:gd name="T8" fmla="*/ 44505 w 450801"/>
                <a:gd name="T9" fmla="*/ 681281 h 1572911"/>
                <a:gd name="T10" fmla="*/ 12221 w 450801"/>
                <a:gd name="T11" fmla="*/ 0 h 15729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0801" h="1572911">
                  <a:moveTo>
                    <a:pt x="123785" y="0"/>
                  </a:moveTo>
                  <a:cubicBezTo>
                    <a:pt x="92695" y="31089"/>
                    <a:pt x="54864" y="45676"/>
                    <a:pt x="0" y="56649"/>
                  </a:cubicBezTo>
                  <a:cubicBezTo>
                    <a:pt x="99974" y="539452"/>
                    <a:pt x="245059" y="1245369"/>
                    <a:pt x="299923" y="1505058"/>
                  </a:cubicBezTo>
                  <a:lnTo>
                    <a:pt x="365760" y="1527004"/>
                  </a:lnTo>
                  <a:lnTo>
                    <a:pt x="450801" y="1572911"/>
                  </a:lnTo>
                  <a:cubicBezTo>
                    <a:pt x="343511" y="1046217"/>
                    <a:pt x="231075" y="526694"/>
                    <a:pt x="123785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68" name="TextBox 11"/>
            <p:cNvSpPr txBox="1">
              <a:spLocks noChangeArrowheads="1"/>
            </p:cNvSpPr>
            <p:nvPr/>
          </p:nvSpPr>
          <p:spPr bwMode="auto">
            <a:xfrm>
              <a:off x="1288271" y="3166539"/>
              <a:ext cx="903269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69" name="TextBox 11"/>
            <p:cNvSpPr txBox="1">
              <a:spLocks noChangeArrowheads="1"/>
            </p:cNvSpPr>
            <p:nvPr/>
          </p:nvSpPr>
          <p:spPr bwMode="auto">
            <a:xfrm>
              <a:off x="1292596" y="3399170"/>
              <a:ext cx="903269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3" name="组合 88"/>
          <p:cNvGrpSpPr>
            <a:grpSpLocks/>
          </p:cNvGrpSpPr>
          <p:nvPr/>
        </p:nvGrpSpPr>
        <p:grpSpPr bwMode="auto">
          <a:xfrm rot="-1979020">
            <a:off x="2170113" y="2068513"/>
            <a:ext cx="1828800" cy="1390650"/>
            <a:chOff x="853381" y="2783214"/>
            <a:chExt cx="1827907" cy="1390324"/>
          </a:xfrm>
        </p:grpSpPr>
        <p:sp>
          <p:nvSpPr>
            <p:cNvPr id="71" name="任意多边形 67"/>
            <p:cNvSpPr>
              <a:spLocks/>
            </p:cNvSpPr>
            <p:nvPr/>
          </p:nvSpPr>
          <p:spPr bwMode="auto">
            <a:xfrm>
              <a:off x="1570936" y="3910755"/>
              <a:ext cx="120591" cy="260289"/>
            </a:xfrm>
            <a:custGeom>
              <a:avLst/>
              <a:gdLst>
                <a:gd name="T0" fmla="*/ 0 w 173617"/>
                <a:gd name="T1" fmla="*/ 23782 h 271093"/>
                <a:gd name="T2" fmla="*/ 11815 w 173617"/>
                <a:gd name="T3" fmla="*/ 107017 h 271093"/>
                <a:gd name="T4" fmla="*/ 10633 w 173617"/>
                <a:gd name="T5" fmla="*/ 196200 h 271093"/>
                <a:gd name="T6" fmla="*/ 25391 w 173617"/>
                <a:gd name="T7" fmla="*/ 220332 h 271093"/>
                <a:gd name="T8" fmla="*/ 28040 w 173617"/>
                <a:gd name="T9" fmla="*/ 88752 h 271093"/>
                <a:gd name="T10" fmla="*/ 14177 w 173617"/>
                <a:gd name="T11" fmla="*/ 0 h 271093"/>
                <a:gd name="T12" fmla="*/ 0 w 173617"/>
                <a:gd name="T13" fmla="*/ 23782 h 2710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3617" h="271093">
                  <a:moveTo>
                    <a:pt x="0" y="29260"/>
                  </a:moveTo>
                  <a:lnTo>
                    <a:pt x="73152" y="131673"/>
                  </a:lnTo>
                  <a:lnTo>
                    <a:pt x="65837" y="241401"/>
                  </a:lnTo>
                  <a:lnTo>
                    <a:pt x="157215" y="271093"/>
                  </a:lnTo>
                  <a:cubicBezTo>
                    <a:pt x="157216" y="221498"/>
                    <a:pt x="173616" y="158793"/>
                    <a:pt x="173617" y="109198"/>
                  </a:cubicBezTo>
                  <a:lnTo>
                    <a:pt x="87783" y="0"/>
                  </a:lnTo>
                  <a:lnTo>
                    <a:pt x="0" y="29260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72" name="任意多边形 68"/>
            <p:cNvSpPr>
              <a:spLocks/>
            </p:cNvSpPr>
            <p:nvPr/>
          </p:nvSpPr>
          <p:spPr bwMode="auto">
            <a:xfrm>
              <a:off x="1030481" y="2918147"/>
              <a:ext cx="1602592" cy="1079247"/>
            </a:xfrm>
            <a:custGeom>
              <a:avLst/>
              <a:gdLst>
                <a:gd name="T0" fmla="*/ 0 w 2544470"/>
                <a:gd name="T1" fmla="*/ 0 h 1236269"/>
                <a:gd name="T2" fmla="*/ 23866 w 2544470"/>
                <a:gd name="T3" fmla="*/ 627412 h 1236269"/>
                <a:gd name="T4" fmla="*/ 54964 w 2544470"/>
                <a:gd name="T5" fmla="*/ 582861 h 1236269"/>
                <a:gd name="T6" fmla="*/ 101250 w 2544470"/>
                <a:gd name="T7" fmla="*/ 530886 h 1236269"/>
                <a:gd name="T8" fmla="*/ 162722 w 2544470"/>
                <a:gd name="T9" fmla="*/ 493762 h 1236269"/>
                <a:gd name="T10" fmla="*/ 242999 w 2544470"/>
                <a:gd name="T11" fmla="*/ 497474 h 1236269"/>
                <a:gd name="T12" fmla="*/ 214071 w 2544470"/>
                <a:gd name="T13" fmla="*/ 475200 h 1236269"/>
                <a:gd name="T14" fmla="*/ 161276 w 2544470"/>
                <a:gd name="T15" fmla="*/ 460350 h 1236269"/>
                <a:gd name="T16" fmla="*/ 103419 w 2544470"/>
                <a:gd name="T17" fmla="*/ 482624 h 1236269"/>
                <a:gd name="T18" fmla="*/ 33991 w 2544470"/>
                <a:gd name="T19" fmla="*/ 545737 h 1236269"/>
                <a:gd name="T20" fmla="*/ 18804 w 2544470"/>
                <a:gd name="T21" fmla="*/ 77962 h 1236269"/>
                <a:gd name="T22" fmla="*/ 33267 w 2544470"/>
                <a:gd name="T23" fmla="*/ 89100 h 1236269"/>
                <a:gd name="T24" fmla="*/ 58580 w 2544470"/>
                <a:gd name="T25" fmla="*/ 107663 h 1236269"/>
                <a:gd name="T26" fmla="*/ 88232 w 2544470"/>
                <a:gd name="T27" fmla="*/ 126225 h 1236269"/>
                <a:gd name="T28" fmla="*/ 120776 w 2544470"/>
                <a:gd name="T29" fmla="*/ 133650 h 1236269"/>
                <a:gd name="T30" fmla="*/ 164169 w 2544470"/>
                <a:gd name="T31" fmla="*/ 122512 h 1236269"/>
                <a:gd name="T32" fmla="*/ 188035 w 2544470"/>
                <a:gd name="T33" fmla="*/ 100237 h 1236269"/>
                <a:gd name="T34" fmla="*/ 151874 w 2544470"/>
                <a:gd name="T35" fmla="*/ 100237 h 1236269"/>
                <a:gd name="T36" fmla="*/ 102696 w 2544470"/>
                <a:gd name="T37" fmla="*/ 96525 h 1236269"/>
                <a:gd name="T38" fmla="*/ 64366 w 2544470"/>
                <a:gd name="T39" fmla="*/ 74250 h 1236269"/>
                <a:gd name="T40" fmla="*/ 12294 w 2544470"/>
                <a:gd name="T41" fmla="*/ 18562 h 1236269"/>
                <a:gd name="T42" fmla="*/ 0 w 2544470"/>
                <a:gd name="T43" fmla="*/ 0 h 123626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544470" h="1236269">
                  <a:moveTo>
                    <a:pt x="0" y="0"/>
                  </a:moveTo>
                  <a:cubicBezTo>
                    <a:pt x="98145" y="516941"/>
                    <a:pt x="196291" y="1033882"/>
                    <a:pt x="241401" y="1236269"/>
                  </a:cubicBezTo>
                  <a:cubicBezTo>
                    <a:pt x="346252" y="1207008"/>
                    <a:pt x="425501" y="1180185"/>
                    <a:pt x="555955" y="1148486"/>
                  </a:cubicBezTo>
                  <a:cubicBezTo>
                    <a:pt x="686410" y="1116787"/>
                    <a:pt x="842467" y="1075334"/>
                    <a:pt x="1024128" y="1046073"/>
                  </a:cubicBezTo>
                  <a:cubicBezTo>
                    <a:pt x="1205789" y="1016812"/>
                    <a:pt x="1406957" y="983894"/>
                    <a:pt x="1645920" y="972921"/>
                  </a:cubicBezTo>
                  <a:cubicBezTo>
                    <a:pt x="1884883" y="961948"/>
                    <a:pt x="2371344" y="986333"/>
                    <a:pt x="2457907" y="980237"/>
                  </a:cubicBezTo>
                  <a:cubicBezTo>
                    <a:pt x="2544470" y="974141"/>
                    <a:pt x="2303069" y="948537"/>
                    <a:pt x="2165299" y="936345"/>
                  </a:cubicBezTo>
                  <a:cubicBezTo>
                    <a:pt x="2027529" y="924153"/>
                    <a:pt x="1817827" y="904647"/>
                    <a:pt x="1631289" y="907085"/>
                  </a:cubicBezTo>
                  <a:cubicBezTo>
                    <a:pt x="1444751" y="909523"/>
                    <a:pt x="1260652" y="922935"/>
                    <a:pt x="1046073" y="950976"/>
                  </a:cubicBezTo>
                  <a:cubicBezTo>
                    <a:pt x="831494" y="979017"/>
                    <a:pt x="587654" y="1027175"/>
                    <a:pt x="343814" y="1075334"/>
                  </a:cubicBezTo>
                  <a:cubicBezTo>
                    <a:pt x="292608" y="768096"/>
                    <a:pt x="214579" y="304800"/>
                    <a:pt x="190195" y="153619"/>
                  </a:cubicBezTo>
                  <a:lnTo>
                    <a:pt x="336499" y="175565"/>
                  </a:lnTo>
                  <a:lnTo>
                    <a:pt x="592531" y="212141"/>
                  </a:lnTo>
                  <a:cubicBezTo>
                    <a:pt x="685190" y="224333"/>
                    <a:pt x="787603" y="240183"/>
                    <a:pt x="892454" y="248717"/>
                  </a:cubicBezTo>
                  <a:cubicBezTo>
                    <a:pt x="997305" y="257251"/>
                    <a:pt x="1093622" y="264566"/>
                    <a:pt x="1221638" y="263347"/>
                  </a:cubicBezTo>
                  <a:cubicBezTo>
                    <a:pt x="1349654" y="262128"/>
                    <a:pt x="1547164" y="252374"/>
                    <a:pt x="1660550" y="241401"/>
                  </a:cubicBezTo>
                  <a:cubicBezTo>
                    <a:pt x="1773936" y="230428"/>
                    <a:pt x="1922678" y="204825"/>
                    <a:pt x="1901952" y="197510"/>
                  </a:cubicBezTo>
                  <a:cubicBezTo>
                    <a:pt x="1881226" y="190195"/>
                    <a:pt x="1536192" y="197510"/>
                    <a:pt x="1536192" y="197510"/>
                  </a:cubicBezTo>
                  <a:cubicBezTo>
                    <a:pt x="1392326" y="196291"/>
                    <a:pt x="1186281" y="198729"/>
                    <a:pt x="1038758" y="190195"/>
                  </a:cubicBezTo>
                  <a:cubicBezTo>
                    <a:pt x="891235" y="181661"/>
                    <a:pt x="803453" y="171907"/>
                    <a:pt x="651053" y="146304"/>
                  </a:cubicBezTo>
                  <a:cubicBezTo>
                    <a:pt x="498653" y="120701"/>
                    <a:pt x="235305" y="59741"/>
                    <a:pt x="124358" y="36576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1740C"/>
                </a:gs>
                <a:gs pos="55000">
                  <a:srgbClr val="34A916"/>
                </a:gs>
                <a:gs pos="100000">
                  <a:srgbClr val="3FC91D"/>
                </a:gs>
              </a:gsLst>
              <a:lin ang="102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73" name="任意多边形 69"/>
            <p:cNvSpPr>
              <a:spLocks/>
            </p:cNvSpPr>
            <p:nvPr/>
          </p:nvSpPr>
          <p:spPr bwMode="auto">
            <a:xfrm>
              <a:off x="925997" y="2790611"/>
              <a:ext cx="1754918" cy="1380801"/>
            </a:xfrm>
            <a:custGeom>
              <a:avLst/>
              <a:gdLst>
                <a:gd name="T0" fmla="*/ 0 w 2787091"/>
                <a:gd name="T1" fmla="*/ 0 h 1631290"/>
                <a:gd name="T2" fmla="*/ 32513 w 2787091"/>
                <a:gd name="T3" fmla="*/ 684186 h 1631290"/>
                <a:gd name="T4" fmla="*/ 61414 w 2787091"/>
                <a:gd name="T5" fmla="*/ 645998 h 1631290"/>
                <a:gd name="T6" fmla="*/ 104766 w 2787091"/>
                <a:gd name="T7" fmla="*/ 598265 h 1631290"/>
                <a:gd name="T8" fmla="*/ 111269 w 2787091"/>
                <a:gd name="T9" fmla="*/ 591899 h 1631290"/>
                <a:gd name="T10" fmla="*/ 115603 w 2787091"/>
                <a:gd name="T11" fmla="*/ 617358 h 1631290"/>
                <a:gd name="T12" fmla="*/ 117771 w 2787091"/>
                <a:gd name="T13" fmla="*/ 636452 h 1631290"/>
                <a:gd name="T14" fmla="*/ 117048 w 2787091"/>
                <a:gd name="T15" fmla="*/ 709643 h 1631290"/>
                <a:gd name="T16" fmla="*/ 125719 w 2787091"/>
                <a:gd name="T17" fmla="*/ 687367 h 1631290"/>
                <a:gd name="T18" fmla="*/ 126442 w 2787091"/>
                <a:gd name="T19" fmla="*/ 620541 h 1631290"/>
                <a:gd name="T20" fmla="*/ 123551 w 2787091"/>
                <a:gd name="T21" fmla="*/ 585535 h 1631290"/>
                <a:gd name="T22" fmla="*/ 142337 w 2787091"/>
                <a:gd name="T23" fmla="*/ 566442 h 1631290"/>
                <a:gd name="T24" fmla="*/ 185689 w 2787091"/>
                <a:gd name="T25" fmla="*/ 537801 h 1631290"/>
                <a:gd name="T26" fmla="*/ 241322 w 2787091"/>
                <a:gd name="T27" fmla="*/ 509161 h 1631290"/>
                <a:gd name="T28" fmla="*/ 275281 w 2787091"/>
                <a:gd name="T29" fmla="*/ 512343 h 1631290"/>
                <a:gd name="T30" fmla="*/ 239155 w 2787091"/>
                <a:gd name="T31" fmla="*/ 502798 h 1631290"/>
                <a:gd name="T32" fmla="*/ 190023 w 2787091"/>
                <a:gd name="T33" fmla="*/ 499614 h 1631290"/>
                <a:gd name="T34" fmla="*/ 122106 w 2787091"/>
                <a:gd name="T35" fmla="*/ 531437 h 1631290"/>
                <a:gd name="T36" fmla="*/ 41906 w 2787091"/>
                <a:gd name="T37" fmla="*/ 614175 h 1631290"/>
                <a:gd name="T38" fmla="*/ 18063 w 2787091"/>
                <a:gd name="T39" fmla="*/ 73192 h 1631290"/>
                <a:gd name="T40" fmla="*/ 41906 w 2787091"/>
                <a:gd name="T41" fmla="*/ 98650 h 1631290"/>
                <a:gd name="T42" fmla="*/ 78755 w 2787091"/>
                <a:gd name="T43" fmla="*/ 133655 h 1631290"/>
                <a:gd name="T44" fmla="*/ 113436 w 2787091"/>
                <a:gd name="T45" fmla="*/ 152748 h 1631290"/>
                <a:gd name="T46" fmla="*/ 150284 w 2787091"/>
                <a:gd name="T47" fmla="*/ 159113 h 1631290"/>
                <a:gd name="T48" fmla="*/ 200138 w 2787091"/>
                <a:gd name="T49" fmla="*/ 159113 h 1631290"/>
                <a:gd name="T50" fmla="*/ 224704 w 2787091"/>
                <a:gd name="T51" fmla="*/ 149566 h 1631290"/>
                <a:gd name="T52" fmla="*/ 184244 w 2787091"/>
                <a:gd name="T53" fmla="*/ 146384 h 1631290"/>
                <a:gd name="T54" fmla="*/ 124274 w 2787091"/>
                <a:gd name="T55" fmla="*/ 120926 h 1631290"/>
                <a:gd name="T56" fmla="*/ 65749 w 2787091"/>
                <a:gd name="T57" fmla="*/ 76374 h 1631290"/>
                <a:gd name="T58" fmla="*/ 0 w 2787091"/>
                <a:gd name="T59" fmla="*/ 0 h 163129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787091" h="1631290">
                  <a:moveTo>
                    <a:pt x="0" y="0"/>
                  </a:moveTo>
                  <a:cubicBezTo>
                    <a:pt x="134112" y="640080"/>
                    <a:pt x="267005" y="1280160"/>
                    <a:pt x="329184" y="1572768"/>
                  </a:cubicBezTo>
                  <a:lnTo>
                    <a:pt x="621792" y="1484986"/>
                  </a:lnTo>
                  <a:cubicBezTo>
                    <a:pt x="768096" y="1448410"/>
                    <a:pt x="970483" y="1393546"/>
                    <a:pt x="1060704" y="1375258"/>
                  </a:cubicBezTo>
                  <a:lnTo>
                    <a:pt x="1126540" y="1360627"/>
                  </a:lnTo>
                  <a:lnTo>
                    <a:pt x="1170432" y="1419149"/>
                  </a:lnTo>
                  <a:lnTo>
                    <a:pt x="1192377" y="1463040"/>
                  </a:lnTo>
                  <a:lnTo>
                    <a:pt x="1185062" y="1631290"/>
                  </a:lnTo>
                  <a:lnTo>
                    <a:pt x="1272844" y="1580083"/>
                  </a:lnTo>
                  <a:lnTo>
                    <a:pt x="1280160" y="1426464"/>
                  </a:lnTo>
                  <a:lnTo>
                    <a:pt x="1250899" y="1345997"/>
                  </a:lnTo>
                  <a:cubicBezTo>
                    <a:pt x="1314297" y="1331367"/>
                    <a:pt x="1336243" y="1320394"/>
                    <a:pt x="1441094" y="1302106"/>
                  </a:cubicBezTo>
                  <a:cubicBezTo>
                    <a:pt x="1545945" y="1283818"/>
                    <a:pt x="1712976" y="1258215"/>
                    <a:pt x="1880006" y="1236269"/>
                  </a:cubicBezTo>
                  <a:cubicBezTo>
                    <a:pt x="2047036" y="1214323"/>
                    <a:pt x="2292095" y="1180186"/>
                    <a:pt x="2443276" y="1170432"/>
                  </a:cubicBezTo>
                  <a:cubicBezTo>
                    <a:pt x="2594457" y="1160678"/>
                    <a:pt x="2690774" y="1169212"/>
                    <a:pt x="2787091" y="1177747"/>
                  </a:cubicBezTo>
                  <a:lnTo>
                    <a:pt x="2421331" y="1155802"/>
                  </a:lnTo>
                  <a:cubicBezTo>
                    <a:pt x="2255520" y="1153363"/>
                    <a:pt x="2121408" y="1137513"/>
                    <a:pt x="1923897" y="1148486"/>
                  </a:cubicBezTo>
                  <a:cubicBezTo>
                    <a:pt x="1726387" y="1159459"/>
                    <a:pt x="1486204" y="1177747"/>
                    <a:pt x="1236268" y="1221638"/>
                  </a:cubicBezTo>
                  <a:cubicBezTo>
                    <a:pt x="986332" y="1265529"/>
                    <a:pt x="705306" y="1338681"/>
                    <a:pt x="424281" y="1411834"/>
                  </a:cubicBezTo>
                  <a:lnTo>
                    <a:pt x="182880" y="168250"/>
                  </a:lnTo>
                  <a:cubicBezTo>
                    <a:pt x="263347" y="187757"/>
                    <a:pt x="321868" y="203606"/>
                    <a:pt x="424281" y="226771"/>
                  </a:cubicBezTo>
                  <a:cubicBezTo>
                    <a:pt x="526694" y="249936"/>
                    <a:pt x="676655" y="286512"/>
                    <a:pt x="797356" y="307238"/>
                  </a:cubicBezTo>
                  <a:cubicBezTo>
                    <a:pt x="918057" y="327964"/>
                    <a:pt x="1027785" y="341376"/>
                    <a:pt x="1148486" y="351130"/>
                  </a:cubicBezTo>
                  <a:cubicBezTo>
                    <a:pt x="1269187" y="360884"/>
                    <a:pt x="1375257" y="363322"/>
                    <a:pt x="1521561" y="365760"/>
                  </a:cubicBezTo>
                  <a:cubicBezTo>
                    <a:pt x="1667865" y="368198"/>
                    <a:pt x="1900732" y="369418"/>
                    <a:pt x="2026310" y="365760"/>
                  </a:cubicBezTo>
                  <a:cubicBezTo>
                    <a:pt x="2151888" y="362102"/>
                    <a:pt x="2237232" y="347472"/>
                    <a:pt x="2275027" y="343814"/>
                  </a:cubicBezTo>
                  <a:lnTo>
                    <a:pt x="1865376" y="336499"/>
                  </a:lnTo>
                  <a:cubicBezTo>
                    <a:pt x="1695907" y="325526"/>
                    <a:pt x="1458163" y="304800"/>
                    <a:pt x="1258214" y="277978"/>
                  </a:cubicBezTo>
                  <a:cubicBezTo>
                    <a:pt x="1058265" y="251156"/>
                    <a:pt x="877824" y="223114"/>
                    <a:pt x="665683" y="175565"/>
                  </a:cubicBezTo>
                  <a:cubicBezTo>
                    <a:pt x="453542" y="128016"/>
                    <a:pt x="219455" y="60350"/>
                    <a:pt x="0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204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74" name="任意多边形 70"/>
            <p:cNvSpPr>
              <a:spLocks/>
            </p:cNvSpPr>
            <p:nvPr/>
          </p:nvSpPr>
          <p:spPr bwMode="auto">
            <a:xfrm>
              <a:off x="855446" y="2780110"/>
              <a:ext cx="284023" cy="1341124"/>
            </a:xfrm>
            <a:custGeom>
              <a:avLst/>
              <a:gdLst>
                <a:gd name="T0" fmla="*/ 11555 w 451878"/>
                <a:gd name="T1" fmla="*/ 0 h 1586342"/>
                <a:gd name="T2" fmla="*/ 0 w 451878"/>
                <a:gd name="T3" fmla="*/ 31684 h 1586342"/>
                <a:gd name="T4" fmla="*/ 29610 w 451878"/>
                <a:gd name="T5" fmla="*/ 659039 h 1586342"/>
                <a:gd name="T6" fmla="*/ 36110 w 451878"/>
                <a:gd name="T7" fmla="*/ 668544 h 1586342"/>
                <a:gd name="T8" fmla="*/ 44611 w 451878"/>
                <a:gd name="T9" fmla="*/ 687097 h 1586342"/>
                <a:gd name="T10" fmla="*/ 11555 w 451878"/>
                <a:gd name="T11" fmla="*/ 0 h 15863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1878" h="1586342">
                  <a:moveTo>
                    <a:pt x="117043" y="0"/>
                  </a:moveTo>
                  <a:cubicBezTo>
                    <a:pt x="85953" y="31089"/>
                    <a:pt x="54864" y="62179"/>
                    <a:pt x="0" y="73152"/>
                  </a:cubicBezTo>
                  <a:cubicBezTo>
                    <a:pt x="99974" y="555955"/>
                    <a:pt x="245059" y="1261872"/>
                    <a:pt x="299923" y="1521561"/>
                  </a:cubicBezTo>
                  <a:lnTo>
                    <a:pt x="365760" y="1543507"/>
                  </a:lnTo>
                  <a:lnTo>
                    <a:pt x="451878" y="1586342"/>
                  </a:lnTo>
                  <a:cubicBezTo>
                    <a:pt x="344588" y="1059648"/>
                    <a:pt x="224333" y="526694"/>
                    <a:pt x="117043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75" name="TextBox 11"/>
            <p:cNvSpPr txBox="1">
              <a:spLocks noChangeArrowheads="1"/>
            </p:cNvSpPr>
            <p:nvPr/>
          </p:nvSpPr>
          <p:spPr bwMode="auto">
            <a:xfrm>
              <a:off x="1286537" y="3172909"/>
              <a:ext cx="902846" cy="307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76" name="TextBox 11"/>
            <p:cNvSpPr txBox="1">
              <a:spLocks noChangeArrowheads="1"/>
            </p:cNvSpPr>
            <p:nvPr/>
          </p:nvSpPr>
          <p:spPr bwMode="auto">
            <a:xfrm>
              <a:off x="1286696" y="3400063"/>
              <a:ext cx="902846" cy="307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4" name="组合 88"/>
          <p:cNvGrpSpPr>
            <a:grpSpLocks/>
          </p:cNvGrpSpPr>
          <p:nvPr/>
        </p:nvGrpSpPr>
        <p:grpSpPr bwMode="auto">
          <a:xfrm rot="443053">
            <a:off x="3589338" y="1544638"/>
            <a:ext cx="1824037" cy="1389062"/>
            <a:chOff x="856690" y="2785420"/>
            <a:chExt cx="1824598" cy="1388118"/>
          </a:xfrm>
        </p:grpSpPr>
        <p:sp>
          <p:nvSpPr>
            <p:cNvPr id="78" name="任意多边形 78"/>
            <p:cNvSpPr>
              <a:spLocks/>
            </p:cNvSpPr>
            <p:nvPr/>
          </p:nvSpPr>
          <p:spPr bwMode="auto">
            <a:xfrm>
              <a:off x="1572283" y="3914329"/>
              <a:ext cx="104807" cy="250655"/>
            </a:xfrm>
            <a:custGeom>
              <a:avLst/>
              <a:gdLst>
                <a:gd name="T0" fmla="*/ 0 w 150179"/>
                <a:gd name="T1" fmla="*/ 23780 h 261592"/>
                <a:gd name="T2" fmla="*/ 11815 w 150179"/>
                <a:gd name="T3" fmla="*/ 107016 h 261592"/>
                <a:gd name="T4" fmla="*/ 10633 w 150179"/>
                <a:gd name="T5" fmla="*/ 196196 h 261592"/>
                <a:gd name="T6" fmla="*/ 24254 w 150179"/>
                <a:gd name="T7" fmla="*/ 212606 h 261592"/>
                <a:gd name="T8" fmla="*/ 23629 w 150179"/>
                <a:gd name="T9" fmla="*/ 83235 h 261592"/>
                <a:gd name="T10" fmla="*/ 14177 w 150179"/>
                <a:gd name="T11" fmla="*/ 0 h 261592"/>
                <a:gd name="T12" fmla="*/ 0 w 150179"/>
                <a:gd name="T13" fmla="*/ 23780 h 2615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179" h="261592">
                  <a:moveTo>
                    <a:pt x="0" y="29260"/>
                  </a:moveTo>
                  <a:lnTo>
                    <a:pt x="73152" y="131673"/>
                  </a:lnTo>
                  <a:lnTo>
                    <a:pt x="65837" y="241401"/>
                  </a:lnTo>
                  <a:lnTo>
                    <a:pt x="150179" y="261591"/>
                  </a:lnTo>
                  <a:cubicBezTo>
                    <a:pt x="148887" y="208531"/>
                    <a:pt x="147596" y="155472"/>
                    <a:pt x="146304" y="102412"/>
                  </a:cubicBezTo>
                  <a:lnTo>
                    <a:pt x="87783" y="0"/>
                  </a:lnTo>
                  <a:lnTo>
                    <a:pt x="0" y="29260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79" name="任意多边形 79"/>
            <p:cNvSpPr>
              <a:spLocks/>
            </p:cNvSpPr>
            <p:nvPr/>
          </p:nvSpPr>
          <p:spPr bwMode="auto">
            <a:xfrm>
              <a:off x="1032767" y="2921299"/>
              <a:ext cx="1602280" cy="1080353"/>
            </a:xfrm>
            <a:custGeom>
              <a:avLst/>
              <a:gdLst>
                <a:gd name="T0" fmla="*/ 0 w 2544470"/>
                <a:gd name="T1" fmla="*/ 0 h 1236269"/>
                <a:gd name="T2" fmla="*/ 23866 w 2544470"/>
                <a:gd name="T3" fmla="*/ 627412 h 1236269"/>
                <a:gd name="T4" fmla="*/ 54964 w 2544470"/>
                <a:gd name="T5" fmla="*/ 582861 h 1236269"/>
                <a:gd name="T6" fmla="*/ 101250 w 2544470"/>
                <a:gd name="T7" fmla="*/ 530886 h 1236269"/>
                <a:gd name="T8" fmla="*/ 162722 w 2544470"/>
                <a:gd name="T9" fmla="*/ 493762 h 1236269"/>
                <a:gd name="T10" fmla="*/ 242999 w 2544470"/>
                <a:gd name="T11" fmla="*/ 497474 h 1236269"/>
                <a:gd name="T12" fmla="*/ 214071 w 2544470"/>
                <a:gd name="T13" fmla="*/ 475200 h 1236269"/>
                <a:gd name="T14" fmla="*/ 161276 w 2544470"/>
                <a:gd name="T15" fmla="*/ 460350 h 1236269"/>
                <a:gd name="T16" fmla="*/ 103419 w 2544470"/>
                <a:gd name="T17" fmla="*/ 482624 h 1236269"/>
                <a:gd name="T18" fmla="*/ 33991 w 2544470"/>
                <a:gd name="T19" fmla="*/ 545737 h 1236269"/>
                <a:gd name="T20" fmla="*/ 18804 w 2544470"/>
                <a:gd name="T21" fmla="*/ 77962 h 1236269"/>
                <a:gd name="T22" fmla="*/ 33267 w 2544470"/>
                <a:gd name="T23" fmla="*/ 89100 h 1236269"/>
                <a:gd name="T24" fmla="*/ 58580 w 2544470"/>
                <a:gd name="T25" fmla="*/ 107663 h 1236269"/>
                <a:gd name="T26" fmla="*/ 88232 w 2544470"/>
                <a:gd name="T27" fmla="*/ 126225 h 1236269"/>
                <a:gd name="T28" fmla="*/ 120776 w 2544470"/>
                <a:gd name="T29" fmla="*/ 133650 h 1236269"/>
                <a:gd name="T30" fmla="*/ 164169 w 2544470"/>
                <a:gd name="T31" fmla="*/ 122512 h 1236269"/>
                <a:gd name="T32" fmla="*/ 188035 w 2544470"/>
                <a:gd name="T33" fmla="*/ 100237 h 1236269"/>
                <a:gd name="T34" fmla="*/ 151874 w 2544470"/>
                <a:gd name="T35" fmla="*/ 100237 h 1236269"/>
                <a:gd name="T36" fmla="*/ 102696 w 2544470"/>
                <a:gd name="T37" fmla="*/ 96525 h 1236269"/>
                <a:gd name="T38" fmla="*/ 64366 w 2544470"/>
                <a:gd name="T39" fmla="*/ 74250 h 1236269"/>
                <a:gd name="T40" fmla="*/ 12294 w 2544470"/>
                <a:gd name="T41" fmla="*/ 18562 h 1236269"/>
                <a:gd name="T42" fmla="*/ 0 w 2544470"/>
                <a:gd name="T43" fmla="*/ 0 h 123626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544470" h="1236269">
                  <a:moveTo>
                    <a:pt x="0" y="0"/>
                  </a:moveTo>
                  <a:cubicBezTo>
                    <a:pt x="98145" y="516941"/>
                    <a:pt x="196291" y="1033882"/>
                    <a:pt x="241401" y="1236269"/>
                  </a:cubicBezTo>
                  <a:cubicBezTo>
                    <a:pt x="346252" y="1207008"/>
                    <a:pt x="425501" y="1180185"/>
                    <a:pt x="555955" y="1148486"/>
                  </a:cubicBezTo>
                  <a:cubicBezTo>
                    <a:pt x="686410" y="1116787"/>
                    <a:pt x="842467" y="1075334"/>
                    <a:pt x="1024128" y="1046073"/>
                  </a:cubicBezTo>
                  <a:cubicBezTo>
                    <a:pt x="1205789" y="1016812"/>
                    <a:pt x="1406957" y="983894"/>
                    <a:pt x="1645920" y="972921"/>
                  </a:cubicBezTo>
                  <a:cubicBezTo>
                    <a:pt x="1884883" y="961948"/>
                    <a:pt x="2371344" y="986333"/>
                    <a:pt x="2457907" y="980237"/>
                  </a:cubicBezTo>
                  <a:cubicBezTo>
                    <a:pt x="2544470" y="974141"/>
                    <a:pt x="2303069" y="948537"/>
                    <a:pt x="2165299" y="936345"/>
                  </a:cubicBezTo>
                  <a:cubicBezTo>
                    <a:pt x="2027529" y="924153"/>
                    <a:pt x="1817827" y="904647"/>
                    <a:pt x="1631289" y="907085"/>
                  </a:cubicBezTo>
                  <a:cubicBezTo>
                    <a:pt x="1444751" y="909523"/>
                    <a:pt x="1260652" y="922935"/>
                    <a:pt x="1046073" y="950976"/>
                  </a:cubicBezTo>
                  <a:cubicBezTo>
                    <a:pt x="831494" y="979017"/>
                    <a:pt x="587654" y="1027175"/>
                    <a:pt x="343814" y="1075334"/>
                  </a:cubicBezTo>
                  <a:cubicBezTo>
                    <a:pt x="292608" y="768096"/>
                    <a:pt x="214579" y="304800"/>
                    <a:pt x="190195" y="153619"/>
                  </a:cubicBezTo>
                  <a:lnTo>
                    <a:pt x="336499" y="175565"/>
                  </a:lnTo>
                  <a:lnTo>
                    <a:pt x="592531" y="212141"/>
                  </a:lnTo>
                  <a:cubicBezTo>
                    <a:pt x="685190" y="224333"/>
                    <a:pt x="787603" y="240183"/>
                    <a:pt x="892454" y="248717"/>
                  </a:cubicBezTo>
                  <a:cubicBezTo>
                    <a:pt x="997305" y="257251"/>
                    <a:pt x="1093622" y="264566"/>
                    <a:pt x="1221638" y="263347"/>
                  </a:cubicBezTo>
                  <a:cubicBezTo>
                    <a:pt x="1349654" y="262128"/>
                    <a:pt x="1547164" y="252374"/>
                    <a:pt x="1660550" y="241401"/>
                  </a:cubicBezTo>
                  <a:cubicBezTo>
                    <a:pt x="1773936" y="230428"/>
                    <a:pt x="1922678" y="204825"/>
                    <a:pt x="1901952" y="197510"/>
                  </a:cubicBezTo>
                  <a:cubicBezTo>
                    <a:pt x="1881226" y="190195"/>
                    <a:pt x="1536192" y="197510"/>
                    <a:pt x="1536192" y="197510"/>
                  </a:cubicBezTo>
                  <a:cubicBezTo>
                    <a:pt x="1392326" y="196291"/>
                    <a:pt x="1186281" y="198729"/>
                    <a:pt x="1038758" y="190195"/>
                  </a:cubicBezTo>
                  <a:cubicBezTo>
                    <a:pt x="891235" y="181661"/>
                    <a:pt x="803453" y="171907"/>
                    <a:pt x="651053" y="146304"/>
                  </a:cubicBezTo>
                  <a:cubicBezTo>
                    <a:pt x="498653" y="120701"/>
                    <a:pt x="235305" y="59741"/>
                    <a:pt x="124358" y="36576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1740C"/>
                </a:gs>
                <a:gs pos="55000">
                  <a:srgbClr val="34A916"/>
                </a:gs>
                <a:gs pos="100000">
                  <a:srgbClr val="3FC91D"/>
                </a:gs>
              </a:gsLst>
              <a:lin ang="13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80" name="任意多边形 80"/>
            <p:cNvSpPr>
              <a:spLocks/>
            </p:cNvSpPr>
            <p:nvPr/>
          </p:nvSpPr>
          <p:spPr bwMode="auto">
            <a:xfrm>
              <a:off x="923734" y="2789234"/>
              <a:ext cx="1754727" cy="1381773"/>
            </a:xfrm>
            <a:custGeom>
              <a:avLst/>
              <a:gdLst>
                <a:gd name="T0" fmla="*/ 0 w 2787091"/>
                <a:gd name="T1" fmla="*/ 0 h 1631290"/>
                <a:gd name="T2" fmla="*/ 32513 w 2787091"/>
                <a:gd name="T3" fmla="*/ 684186 h 1631290"/>
                <a:gd name="T4" fmla="*/ 61414 w 2787091"/>
                <a:gd name="T5" fmla="*/ 645998 h 1631290"/>
                <a:gd name="T6" fmla="*/ 104766 w 2787091"/>
                <a:gd name="T7" fmla="*/ 598265 h 1631290"/>
                <a:gd name="T8" fmla="*/ 111269 w 2787091"/>
                <a:gd name="T9" fmla="*/ 591899 h 1631290"/>
                <a:gd name="T10" fmla="*/ 115603 w 2787091"/>
                <a:gd name="T11" fmla="*/ 617358 h 1631290"/>
                <a:gd name="T12" fmla="*/ 117771 w 2787091"/>
                <a:gd name="T13" fmla="*/ 636452 h 1631290"/>
                <a:gd name="T14" fmla="*/ 117048 w 2787091"/>
                <a:gd name="T15" fmla="*/ 709643 h 1631290"/>
                <a:gd name="T16" fmla="*/ 125719 w 2787091"/>
                <a:gd name="T17" fmla="*/ 687367 h 1631290"/>
                <a:gd name="T18" fmla="*/ 126442 w 2787091"/>
                <a:gd name="T19" fmla="*/ 620541 h 1631290"/>
                <a:gd name="T20" fmla="*/ 123551 w 2787091"/>
                <a:gd name="T21" fmla="*/ 585535 h 1631290"/>
                <a:gd name="T22" fmla="*/ 142337 w 2787091"/>
                <a:gd name="T23" fmla="*/ 566442 h 1631290"/>
                <a:gd name="T24" fmla="*/ 185689 w 2787091"/>
                <a:gd name="T25" fmla="*/ 537801 h 1631290"/>
                <a:gd name="T26" fmla="*/ 241322 w 2787091"/>
                <a:gd name="T27" fmla="*/ 509161 h 1631290"/>
                <a:gd name="T28" fmla="*/ 275281 w 2787091"/>
                <a:gd name="T29" fmla="*/ 512343 h 1631290"/>
                <a:gd name="T30" fmla="*/ 239155 w 2787091"/>
                <a:gd name="T31" fmla="*/ 502798 h 1631290"/>
                <a:gd name="T32" fmla="*/ 190023 w 2787091"/>
                <a:gd name="T33" fmla="*/ 499614 h 1631290"/>
                <a:gd name="T34" fmla="*/ 122106 w 2787091"/>
                <a:gd name="T35" fmla="*/ 531437 h 1631290"/>
                <a:gd name="T36" fmla="*/ 41906 w 2787091"/>
                <a:gd name="T37" fmla="*/ 614175 h 1631290"/>
                <a:gd name="T38" fmla="*/ 18063 w 2787091"/>
                <a:gd name="T39" fmla="*/ 73192 h 1631290"/>
                <a:gd name="T40" fmla="*/ 41906 w 2787091"/>
                <a:gd name="T41" fmla="*/ 98650 h 1631290"/>
                <a:gd name="T42" fmla="*/ 78755 w 2787091"/>
                <a:gd name="T43" fmla="*/ 133655 h 1631290"/>
                <a:gd name="T44" fmla="*/ 113436 w 2787091"/>
                <a:gd name="T45" fmla="*/ 152748 h 1631290"/>
                <a:gd name="T46" fmla="*/ 150284 w 2787091"/>
                <a:gd name="T47" fmla="*/ 159113 h 1631290"/>
                <a:gd name="T48" fmla="*/ 200138 w 2787091"/>
                <a:gd name="T49" fmla="*/ 159113 h 1631290"/>
                <a:gd name="T50" fmla="*/ 224704 w 2787091"/>
                <a:gd name="T51" fmla="*/ 149566 h 1631290"/>
                <a:gd name="T52" fmla="*/ 184244 w 2787091"/>
                <a:gd name="T53" fmla="*/ 146384 h 1631290"/>
                <a:gd name="T54" fmla="*/ 124274 w 2787091"/>
                <a:gd name="T55" fmla="*/ 120926 h 1631290"/>
                <a:gd name="T56" fmla="*/ 65749 w 2787091"/>
                <a:gd name="T57" fmla="*/ 76374 h 1631290"/>
                <a:gd name="T58" fmla="*/ 0 w 2787091"/>
                <a:gd name="T59" fmla="*/ 0 h 163129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787091" h="1631290">
                  <a:moveTo>
                    <a:pt x="0" y="0"/>
                  </a:moveTo>
                  <a:cubicBezTo>
                    <a:pt x="134112" y="640080"/>
                    <a:pt x="267005" y="1280160"/>
                    <a:pt x="329184" y="1572768"/>
                  </a:cubicBezTo>
                  <a:lnTo>
                    <a:pt x="621792" y="1484986"/>
                  </a:lnTo>
                  <a:cubicBezTo>
                    <a:pt x="768096" y="1448410"/>
                    <a:pt x="970483" y="1393546"/>
                    <a:pt x="1060704" y="1375258"/>
                  </a:cubicBezTo>
                  <a:lnTo>
                    <a:pt x="1126540" y="1360627"/>
                  </a:lnTo>
                  <a:lnTo>
                    <a:pt x="1170432" y="1419149"/>
                  </a:lnTo>
                  <a:lnTo>
                    <a:pt x="1192377" y="1463040"/>
                  </a:lnTo>
                  <a:lnTo>
                    <a:pt x="1185062" y="1631290"/>
                  </a:lnTo>
                  <a:lnTo>
                    <a:pt x="1272844" y="1580083"/>
                  </a:lnTo>
                  <a:lnTo>
                    <a:pt x="1280160" y="1426464"/>
                  </a:lnTo>
                  <a:lnTo>
                    <a:pt x="1250899" y="1345997"/>
                  </a:lnTo>
                  <a:cubicBezTo>
                    <a:pt x="1314297" y="1331367"/>
                    <a:pt x="1336243" y="1320394"/>
                    <a:pt x="1441094" y="1302106"/>
                  </a:cubicBezTo>
                  <a:cubicBezTo>
                    <a:pt x="1545945" y="1283818"/>
                    <a:pt x="1712976" y="1258215"/>
                    <a:pt x="1880006" y="1236269"/>
                  </a:cubicBezTo>
                  <a:cubicBezTo>
                    <a:pt x="2047036" y="1214323"/>
                    <a:pt x="2292095" y="1180186"/>
                    <a:pt x="2443276" y="1170432"/>
                  </a:cubicBezTo>
                  <a:cubicBezTo>
                    <a:pt x="2594457" y="1160678"/>
                    <a:pt x="2690774" y="1169212"/>
                    <a:pt x="2787091" y="1177747"/>
                  </a:cubicBezTo>
                  <a:lnTo>
                    <a:pt x="2421331" y="1155802"/>
                  </a:lnTo>
                  <a:cubicBezTo>
                    <a:pt x="2255520" y="1153363"/>
                    <a:pt x="2121408" y="1137513"/>
                    <a:pt x="1923897" y="1148486"/>
                  </a:cubicBezTo>
                  <a:cubicBezTo>
                    <a:pt x="1726387" y="1159459"/>
                    <a:pt x="1486204" y="1177747"/>
                    <a:pt x="1236268" y="1221638"/>
                  </a:cubicBezTo>
                  <a:cubicBezTo>
                    <a:pt x="986332" y="1265529"/>
                    <a:pt x="705306" y="1338681"/>
                    <a:pt x="424281" y="1411834"/>
                  </a:cubicBezTo>
                  <a:lnTo>
                    <a:pt x="182880" y="168250"/>
                  </a:lnTo>
                  <a:cubicBezTo>
                    <a:pt x="263347" y="187757"/>
                    <a:pt x="321868" y="203606"/>
                    <a:pt x="424281" y="226771"/>
                  </a:cubicBezTo>
                  <a:cubicBezTo>
                    <a:pt x="526694" y="249936"/>
                    <a:pt x="676655" y="286512"/>
                    <a:pt x="797356" y="307238"/>
                  </a:cubicBezTo>
                  <a:cubicBezTo>
                    <a:pt x="918057" y="327964"/>
                    <a:pt x="1027785" y="341376"/>
                    <a:pt x="1148486" y="351130"/>
                  </a:cubicBezTo>
                  <a:cubicBezTo>
                    <a:pt x="1269187" y="360884"/>
                    <a:pt x="1375257" y="363322"/>
                    <a:pt x="1521561" y="365760"/>
                  </a:cubicBezTo>
                  <a:cubicBezTo>
                    <a:pt x="1667865" y="368198"/>
                    <a:pt x="1900732" y="369418"/>
                    <a:pt x="2026310" y="365760"/>
                  </a:cubicBezTo>
                  <a:cubicBezTo>
                    <a:pt x="2151888" y="362102"/>
                    <a:pt x="2237232" y="347472"/>
                    <a:pt x="2275027" y="343814"/>
                  </a:cubicBezTo>
                  <a:lnTo>
                    <a:pt x="1865376" y="336499"/>
                  </a:lnTo>
                  <a:cubicBezTo>
                    <a:pt x="1695907" y="325526"/>
                    <a:pt x="1458163" y="304800"/>
                    <a:pt x="1258214" y="277978"/>
                  </a:cubicBezTo>
                  <a:cubicBezTo>
                    <a:pt x="1058265" y="251156"/>
                    <a:pt x="877824" y="223114"/>
                    <a:pt x="665683" y="175565"/>
                  </a:cubicBezTo>
                  <a:cubicBezTo>
                    <a:pt x="453542" y="128016"/>
                    <a:pt x="219455" y="60350"/>
                    <a:pt x="0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2154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81" name="任意多边形 81"/>
            <p:cNvSpPr>
              <a:spLocks/>
            </p:cNvSpPr>
            <p:nvPr/>
          </p:nvSpPr>
          <p:spPr bwMode="auto">
            <a:xfrm>
              <a:off x="855804" y="2782835"/>
              <a:ext cx="281073" cy="1331007"/>
            </a:xfrm>
            <a:custGeom>
              <a:avLst/>
              <a:gdLst>
                <a:gd name="T0" fmla="*/ 11555 w 445584"/>
                <a:gd name="T1" fmla="*/ 0 h 1573641"/>
                <a:gd name="T2" fmla="*/ 0 w 445584"/>
                <a:gd name="T3" fmla="*/ 31684 h 1573641"/>
                <a:gd name="T4" fmla="*/ 29610 w 445584"/>
                <a:gd name="T5" fmla="*/ 659036 h 1573641"/>
                <a:gd name="T6" fmla="*/ 36110 w 445584"/>
                <a:gd name="T7" fmla="*/ 668541 h 1573641"/>
                <a:gd name="T8" fmla="*/ 43990 w 445584"/>
                <a:gd name="T9" fmla="*/ 681593 h 1573641"/>
                <a:gd name="T10" fmla="*/ 11555 w 445584"/>
                <a:gd name="T11" fmla="*/ 0 h 15736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5584" h="1573641">
                  <a:moveTo>
                    <a:pt x="117043" y="0"/>
                  </a:moveTo>
                  <a:cubicBezTo>
                    <a:pt x="85953" y="31089"/>
                    <a:pt x="54864" y="62179"/>
                    <a:pt x="0" y="73152"/>
                  </a:cubicBezTo>
                  <a:cubicBezTo>
                    <a:pt x="99974" y="555955"/>
                    <a:pt x="245059" y="1261872"/>
                    <a:pt x="299923" y="1521561"/>
                  </a:cubicBezTo>
                  <a:lnTo>
                    <a:pt x="365760" y="1543507"/>
                  </a:lnTo>
                  <a:lnTo>
                    <a:pt x="445583" y="1573641"/>
                  </a:lnTo>
                  <a:cubicBezTo>
                    <a:pt x="338293" y="1046947"/>
                    <a:pt x="224333" y="526694"/>
                    <a:pt x="117043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82" name="TextBox 11"/>
            <p:cNvSpPr txBox="1">
              <a:spLocks noChangeArrowheads="1"/>
            </p:cNvSpPr>
            <p:nvPr/>
          </p:nvSpPr>
          <p:spPr bwMode="auto">
            <a:xfrm>
              <a:off x="1284709" y="3173834"/>
              <a:ext cx="903565" cy="307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83" name="TextBox 11"/>
            <p:cNvSpPr txBox="1">
              <a:spLocks noChangeArrowheads="1"/>
            </p:cNvSpPr>
            <p:nvPr/>
          </p:nvSpPr>
          <p:spPr bwMode="auto">
            <a:xfrm>
              <a:off x="1278636" y="3398576"/>
              <a:ext cx="903565" cy="307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5" name="组合 88"/>
          <p:cNvGrpSpPr>
            <a:grpSpLocks/>
          </p:cNvGrpSpPr>
          <p:nvPr/>
        </p:nvGrpSpPr>
        <p:grpSpPr bwMode="auto">
          <a:xfrm rot="3329549">
            <a:off x="5038726" y="2081212"/>
            <a:ext cx="1827212" cy="1389063"/>
            <a:chOff x="855045" y="2784125"/>
            <a:chExt cx="1826243" cy="1389413"/>
          </a:xfrm>
        </p:grpSpPr>
        <p:sp>
          <p:nvSpPr>
            <p:cNvPr id="85" name="任意多边形 89"/>
            <p:cNvSpPr>
              <a:spLocks/>
            </p:cNvSpPr>
            <p:nvPr/>
          </p:nvSpPr>
          <p:spPr bwMode="auto">
            <a:xfrm>
              <a:off x="1568107" y="3908247"/>
              <a:ext cx="120586" cy="257240"/>
            </a:xfrm>
            <a:custGeom>
              <a:avLst/>
              <a:gdLst>
                <a:gd name="T0" fmla="*/ 0 w 173357"/>
                <a:gd name="T1" fmla="*/ 23782 h 268317"/>
                <a:gd name="T2" fmla="*/ 11815 w 173357"/>
                <a:gd name="T3" fmla="*/ 107018 h 268317"/>
                <a:gd name="T4" fmla="*/ 10633 w 173357"/>
                <a:gd name="T5" fmla="*/ 196201 h 268317"/>
                <a:gd name="T6" fmla="*/ 25302 w 173357"/>
                <a:gd name="T7" fmla="*/ 218078 h 268317"/>
                <a:gd name="T8" fmla="*/ 27998 w 173357"/>
                <a:gd name="T9" fmla="*/ 89179 h 268317"/>
                <a:gd name="T10" fmla="*/ 14178 w 173357"/>
                <a:gd name="T11" fmla="*/ 0 h 268317"/>
                <a:gd name="T12" fmla="*/ 0 w 173357"/>
                <a:gd name="T13" fmla="*/ 23782 h 2683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3357" h="268317">
                  <a:moveTo>
                    <a:pt x="0" y="29260"/>
                  </a:moveTo>
                  <a:lnTo>
                    <a:pt x="73152" y="131673"/>
                  </a:lnTo>
                  <a:lnTo>
                    <a:pt x="65837" y="241401"/>
                  </a:lnTo>
                  <a:lnTo>
                    <a:pt x="156663" y="268317"/>
                  </a:lnTo>
                  <a:lnTo>
                    <a:pt x="173357" y="109724"/>
                  </a:lnTo>
                  <a:lnTo>
                    <a:pt x="87783" y="0"/>
                  </a:lnTo>
                  <a:lnTo>
                    <a:pt x="0" y="29260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86" name="任意多边形 90"/>
            <p:cNvSpPr>
              <a:spLocks/>
            </p:cNvSpPr>
            <p:nvPr/>
          </p:nvSpPr>
          <p:spPr bwMode="auto">
            <a:xfrm>
              <a:off x="1030497" y="2917601"/>
              <a:ext cx="1600938" cy="1079772"/>
            </a:xfrm>
            <a:custGeom>
              <a:avLst/>
              <a:gdLst>
                <a:gd name="T0" fmla="*/ 0 w 2544470"/>
                <a:gd name="T1" fmla="*/ 0 h 1236269"/>
                <a:gd name="T2" fmla="*/ 23866 w 2544470"/>
                <a:gd name="T3" fmla="*/ 627412 h 1236269"/>
                <a:gd name="T4" fmla="*/ 54964 w 2544470"/>
                <a:gd name="T5" fmla="*/ 582861 h 1236269"/>
                <a:gd name="T6" fmla="*/ 101249 w 2544470"/>
                <a:gd name="T7" fmla="*/ 530886 h 1236269"/>
                <a:gd name="T8" fmla="*/ 162722 w 2544470"/>
                <a:gd name="T9" fmla="*/ 493762 h 1236269"/>
                <a:gd name="T10" fmla="*/ 242998 w 2544470"/>
                <a:gd name="T11" fmla="*/ 497474 h 1236269"/>
                <a:gd name="T12" fmla="*/ 214070 w 2544470"/>
                <a:gd name="T13" fmla="*/ 475200 h 1236269"/>
                <a:gd name="T14" fmla="*/ 161275 w 2544470"/>
                <a:gd name="T15" fmla="*/ 460350 h 1236269"/>
                <a:gd name="T16" fmla="*/ 103419 w 2544470"/>
                <a:gd name="T17" fmla="*/ 482624 h 1236269"/>
                <a:gd name="T18" fmla="*/ 33991 w 2544470"/>
                <a:gd name="T19" fmla="*/ 545737 h 1236269"/>
                <a:gd name="T20" fmla="*/ 18804 w 2544470"/>
                <a:gd name="T21" fmla="*/ 77962 h 1236269"/>
                <a:gd name="T22" fmla="*/ 33267 w 2544470"/>
                <a:gd name="T23" fmla="*/ 89100 h 1236269"/>
                <a:gd name="T24" fmla="*/ 58580 w 2544470"/>
                <a:gd name="T25" fmla="*/ 107663 h 1236269"/>
                <a:gd name="T26" fmla="*/ 88232 w 2544470"/>
                <a:gd name="T27" fmla="*/ 126225 h 1236269"/>
                <a:gd name="T28" fmla="*/ 120776 w 2544470"/>
                <a:gd name="T29" fmla="*/ 133650 h 1236269"/>
                <a:gd name="T30" fmla="*/ 164168 w 2544470"/>
                <a:gd name="T31" fmla="*/ 122512 h 1236269"/>
                <a:gd name="T32" fmla="*/ 188034 w 2544470"/>
                <a:gd name="T33" fmla="*/ 100237 h 1236269"/>
                <a:gd name="T34" fmla="*/ 151873 w 2544470"/>
                <a:gd name="T35" fmla="*/ 100237 h 1236269"/>
                <a:gd name="T36" fmla="*/ 102696 w 2544470"/>
                <a:gd name="T37" fmla="*/ 96525 h 1236269"/>
                <a:gd name="T38" fmla="*/ 64366 w 2544470"/>
                <a:gd name="T39" fmla="*/ 74250 h 1236269"/>
                <a:gd name="T40" fmla="*/ 12294 w 2544470"/>
                <a:gd name="T41" fmla="*/ 18562 h 1236269"/>
                <a:gd name="T42" fmla="*/ 0 w 2544470"/>
                <a:gd name="T43" fmla="*/ 0 h 123626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544470" h="1236269">
                  <a:moveTo>
                    <a:pt x="0" y="0"/>
                  </a:moveTo>
                  <a:cubicBezTo>
                    <a:pt x="98145" y="516941"/>
                    <a:pt x="196291" y="1033882"/>
                    <a:pt x="241401" y="1236269"/>
                  </a:cubicBezTo>
                  <a:cubicBezTo>
                    <a:pt x="346252" y="1207008"/>
                    <a:pt x="425501" y="1180185"/>
                    <a:pt x="555955" y="1148486"/>
                  </a:cubicBezTo>
                  <a:cubicBezTo>
                    <a:pt x="686410" y="1116787"/>
                    <a:pt x="842467" y="1075334"/>
                    <a:pt x="1024128" y="1046073"/>
                  </a:cubicBezTo>
                  <a:cubicBezTo>
                    <a:pt x="1205789" y="1016812"/>
                    <a:pt x="1406957" y="983894"/>
                    <a:pt x="1645920" y="972921"/>
                  </a:cubicBezTo>
                  <a:cubicBezTo>
                    <a:pt x="1884883" y="961948"/>
                    <a:pt x="2371344" y="986333"/>
                    <a:pt x="2457907" y="980237"/>
                  </a:cubicBezTo>
                  <a:cubicBezTo>
                    <a:pt x="2544470" y="974141"/>
                    <a:pt x="2303069" y="948537"/>
                    <a:pt x="2165299" y="936345"/>
                  </a:cubicBezTo>
                  <a:cubicBezTo>
                    <a:pt x="2027529" y="924153"/>
                    <a:pt x="1817827" y="904647"/>
                    <a:pt x="1631289" y="907085"/>
                  </a:cubicBezTo>
                  <a:cubicBezTo>
                    <a:pt x="1444751" y="909523"/>
                    <a:pt x="1260652" y="922935"/>
                    <a:pt x="1046073" y="950976"/>
                  </a:cubicBezTo>
                  <a:cubicBezTo>
                    <a:pt x="831494" y="979017"/>
                    <a:pt x="587654" y="1027175"/>
                    <a:pt x="343814" y="1075334"/>
                  </a:cubicBezTo>
                  <a:cubicBezTo>
                    <a:pt x="292608" y="768096"/>
                    <a:pt x="214579" y="304800"/>
                    <a:pt x="190195" y="153619"/>
                  </a:cubicBezTo>
                  <a:lnTo>
                    <a:pt x="336499" y="175565"/>
                  </a:lnTo>
                  <a:lnTo>
                    <a:pt x="592531" y="212141"/>
                  </a:lnTo>
                  <a:cubicBezTo>
                    <a:pt x="685190" y="224333"/>
                    <a:pt x="787603" y="240183"/>
                    <a:pt x="892454" y="248717"/>
                  </a:cubicBezTo>
                  <a:cubicBezTo>
                    <a:pt x="997305" y="257251"/>
                    <a:pt x="1093622" y="264566"/>
                    <a:pt x="1221638" y="263347"/>
                  </a:cubicBezTo>
                  <a:cubicBezTo>
                    <a:pt x="1349654" y="262128"/>
                    <a:pt x="1547164" y="252374"/>
                    <a:pt x="1660550" y="241401"/>
                  </a:cubicBezTo>
                  <a:cubicBezTo>
                    <a:pt x="1773936" y="230428"/>
                    <a:pt x="1922678" y="204825"/>
                    <a:pt x="1901952" y="197510"/>
                  </a:cubicBezTo>
                  <a:cubicBezTo>
                    <a:pt x="1881226" y="190195"/>
                    <a:pt x="1536192" y="197510"/>
                    <a:pt x="1536192" y="197510"/>
                  </a:cubicBezTo>
                  <a:cubicBezTo>
                    <a:pt x="1392326" y="196291"/>
                    <a:pt x="1186281" y="198729"/>
                    <a:pt x="1038758" y="190195"/>
                  </a:cubicBezTo>
                  <a:cubicBezTo>
                    <a:pt x="891235" y="181661"/>
                    <a:pt x="803453" y="171907"/>
                    <a:pt x="651053" y="146304"/>
                  </a:cubicBezTo>
                  <a:cubicBezTo>
                    <a:pt x="498653" y="120701"/>
                    <a:pt x="235305" y="59741"/>
                    <a:pt x="124358" y="36576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1740C"/>
                </a:gs>
                <a:gs pos="55000">
                  <a:srgbClr val="34A916"/>
                </a:gs>
                <a:gs pos="100000">
                  <a:srgbClr val="3FC91D"/>
                </a:gs>
              </a:gsLst>
              <a:lin ang="126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87" name="任意多边形 91"/>
            <p:cNvSpPr>
              <a:spLocks/>
            </p:cNvSpPr>
            <p:nvPr/>
          </p:nvSpPr>
          <p:spPr bwMode="auto">
            <a:xfrm>
              <a:off x="925679" y="2791898"/>
              <a:ext cx="1754844" cy="1381473"/>
            </a:xfrm>
            <a:custGeom>
              <a:avLst/>
              <a:gdLst>
                <a:gd name="T0" fmla="*/ 0 w 2787091"/>
                <a:gd name="T1" fmla="*/ 0 h 1631290"/>
                <a:gd name="T2" fmla="*/ 32513 w 2787091"/>
                <a:gd name="T3" fmla="*/ 684186 h 1631290"/>
                <a:gd name="T4" fmla="*/ 61414 w 2787091"/>
                <a:gd name="T5" fmla="*/ 645998 h 1631290"/>
                <a:gd name="T6" fmla="*/ 104766 w 2787091"/>
                <a:gd name="T7" fmla="*/ 598265 h 1631290"/>
                <a:gd name="T8" fmla="*/ 111269 w 2787091"/>
                <a:gd name="T9" fmla="*/ 591899 h 1631290"/>
                <a:gd name="T10" fmla="*/ 115603 w 2787091"/>
                <a:gd name="T11" fmla="*/ 617358 h 1631290"/>
                <a:gd name="T12" fmla="*/ 117771 w 2787091"/>
                <a:gd name="T13" fmla="*/ 636452 h 1631290"/>
                <a:gd name="T14" fmla="*/ 117048 w 2787091"/>
                <a:gd name="T15" fmla="*/ 709643 h 1631290"/>
                <a:gd name="T16" fmla="*/ 125719 w 2787091"/>
                <a:gd name="T17" fmla="*/ 687367 h 1631290"/>
                <a:gd name="T18" fmla="*/ 126442 w 2787091"/>
                <a:gd name="T19" fmla="*/ 620541 h 1631290"/>
                <a:gd name="T20" fmla="*/ 123551 w 2787091"/>
                <a:gd name="T21" fmla="*/ 585535 h 1631290"/>
                <a:gd name="T22" fmla="*/ 142337 w 2787091"/>
                <a:gd name="T23" fmla="*/ 566442 h 1631290"/>
                <a:gd name="T24" fmla="*/ 185689 w 2787091"/>
                <a:gd name="T25" fmla="*/ 537801 h 1631290"/>
                <a:gd name="T26" fmla="*/ 241322 w 2787091"/>
                <a:gd name="T27" fmla="*/ 509161 h 1631290"/>
                <a:gd name="T28" fmla="*/ 275281 w 2787091"/>
                <a:gd name="T29" fmla="*/ 512343 h 1631290"/>
                <a:gd name="T30" fmla="*/ 239155 w 2787091"/>
                <a:gd name="T31" fmla="*/ 502798 h 1631290"/>
                <a:gd name="T32" fmla="*/ 190023 w 2787091"/>
                <a:gd name="T33" fmla="*/ 499614 h 1631290"/>
                <a:gd name="T34" fmla="*/ 122106 w 2787091"/>
                <a:gd name="T35" fmla="*/ 531437 h 1631290"/>
                <a:gd name="T36" fmla="*/ 41906 w 2787091"/>
                <a:gd name="T37" fmla="*/ 614175 h 1631290"/>
                <a:gd name="T38" fmla="*/ 18063 w 2787091"/>
                <a:gd name="T39" fmla="*/ 73192 h 1631290"/>
                <a:gd name="T40" fmla="*/ 41906 w 2787091"/>
                <a:gd name="T41" fmla="*/ 98650 h 1631290"/>
                <a:gd name="T42" fmla="*/ 78755 w 2787091"/>
                <a:gd name="T43" fmla="*/ 133655 h 1631290"/>
                <a:gd name="T44" fmla="*/ 113436 w 2787091"/>
                <a:gd name="T45" fmla="*/ 152748 h 1631290"/>
                <a:gd name="T46" fmla="*/ 150284 w 2787091"/>
                <a:gd name="T47" fmla="*/ 159113 h 1631290"/>
                <a:gd name="T48" fmla="*/ 200138 w 2787091"/>
                <a:gd name="T49" fmla="*/ 159113 h 1631290"/>
                <a:gd name="T50" fmla="*/ 224704 w 2787091"/>
                <a:gd name="T51" fmla="*/ 149566 h 1631290"/>
                <a:gd name="T52" fmla="*/ 184244 w 2787091"/>
                <a:gd name="T53" fmla="*/ 146384 h 1631290"/>
                <a:gd name="T54" fmla="*/ 124274 w 2787091"/>
                <a:gd name="T55" fmla="*/ 120926 h 1631290"/>
                <a:gd name="T56" fmla="*/ 65749 w 2787091"/>
                <a:gd name="T57" fmla="*/ 76374 h 1631290"/>
                <a:gd name="T58" fmla="*/ 0 w 2787091"/>
                <a:gd name="T59" fmla="*/ 0 h 163129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787091" h="1631290">
                  <a:moveTo>
                    <a:pt x="0" y="0"/>
                  </a:moveTo>
                  <a:cubicBezTo>
                    <a:pt x="134112" y="640080"/>
                    <a:pt x="267005" y="1280160"/>
                    <a:pt x="329184" y="1572768"/>
                  </a:cubicBezTo>
                  <a:lnTo>
                    <a:pt x="621792" y="1484986"/>
                  </a:lnTo>
                  <a:cubicBezTo>
                    <a:pt x="768096" y="1448410"/>
                    <a:pt x="970483" y="1393546"/>
                    <a:pt x="1060704" y="1375258"/>
                  </a:cubicBezTo>
                  <a:lnTo>
                    <a:pt x="1126540" y="1360627"/>
                  </a:lnTo>
                  <a:lnTo>
                    <a:pt x="1170432" y="1419149"/>
                  </a:lnTo>
                  <a:lnTo>
                    <a:pt x="1192377" y="1463040"/>
                  </a:lnTo>
                  <a:lnTo>
                    <a:pt x="1185062" y="1631290"/>
                  </a:lnTo>
                  <a:lnTo>
                    <a:pt x="1272844" y="1580083"/>
                  </a:lnTo>
                  <a:lnTo>
                    <a:pt x="1280160" y="1426464"/>
                  </a:lnTo>
                  <a:lnTo>
                    <a:pt x="1250899" y="1345997"/>
                  </a:lnTo>
                  <a:cubicBezTo>
                    <a:pt x="1314297" y="1331367"/>
                    <a:pt x="1336243" y="1320394"/>
                    <a:pt x="1441094" y="1302106"/>
                  </a:cubicBezTo>
                  <a:cubicBezTo>
                    <a:pt x="1545945" y="1283818"/>
                    <a:pt x="1712976" y="1258215"/>
                    <a:pt x="1880006" y="1236269"/>
                  </a:cubicBezTo>
                  <a:cubicBezTo>
                    <a:pt x="2047036" y="1214323"/>
                    <a:pt x="2292095" y="1180186"/>
                    <a:pt x="2443276" y="1170432"/>
                  </a:cubicBezTo>
                  <a:cubicBezTo>
                    <a:pt x="2594457" y="1160678"/>
                    <a:pt x="2690774" y="1169212"/>
                    <a:pt x="2787091" y="1177747"/>
                  </a:cubicBezTo>
                  <a:lnTo>
                    <a:pt x="2421331" y="1155802"/>
                  </a:lnTo>
                  <a:cubicBezTo>
                    <a:pt x="2255520" y="1153363"/>
                    <a:pt x="2121408" y="1137513"/>
                    <a:pt x="1923897" y="1148486"/>
                  </a:cubicBezTo>
                  <a:cubicBezTo>
                    <a:pt x="1726387" y="1159459"/>
                    <a:pt x="1486204" y="1177747"/>
                    <a:pt x="1236268" y="1221638"/>
                  </a:cubicBezTo>
                  <a:cubicBezTo>
                    <a:pt x="986332" y="1265529"/>
                    <a:pt x="705306" y="1338681"/>
                    <a:pt x="424281" y="1411834"/>
                  </a:cubicBezTo>
                  <a:lnTo>
                    <a:pt x="182880" y="168250"/>
                  </a:lnTo>
                  <a:cubicBezTo>
                    <a:pt x="263347" y="187757"/>
                    <a:pt x="321868" y="203606"/>
                    <a:pt x="424281" y="226771"/>
                  </a:cubicBezTo>
                  <a:cubicBezTo>
                    <a:pt x="526694" y="249936"/>
                    <a:pt x="676655" y="286512"/>
                    <a:pt x="797356" y="307238"/>
                  </a:cubicBezTo>
                  <a:cubicBezTo>
                    <a:pt x="918057" y="327964"/>
                    <a:pt x="1027785" y="341376"/>
                    <a:pt x="1148486" y="351130"/>
                  </a:cubicBezTo>
                  <a:cubicBezTo>
                    <a:pt x="1269187" y="360884"/>
                    <a:pt x="1375257" y="363322"/>
                    <a:pt x="1521561" y="365760"/>
                  </a:cubicBezTo>
                  <a:cubicBezTo>
                    <a:pt x="1667865" y="368198"/>
                    <a:pt x="1900732" y="369418"/>
                    <a:pt x="2026310" y="365760"/>
                  </a:cubicBezTo>
                  <a:cubicBezTo>
                    <a:pt x="2151888" y="362102"/>
                    <a:pt x="2237232" y="347472"/>
                    <a:pt x="2275027" y="343814"/>
                  </a:cubicBezTo>
                  <a:lnTo>
                    <a:pt x="1865376" y="336499"/>
                  </a:lnTo>
                  <a:cubicBezTo>
                    <a:pt x="1695907" y="325526"/>
                    <a:pt x="1458163" y="304800"/>
                    <a:pt x="1258214" y="277978"/>
                  </a:cubicBezTo>
                  <a:cubicBezTo>
                    <a:pt x="1058265" y="251156"/>
                    <a:pt x="877824" y="223114"/>
                    <a:pt x="665683" y="175565"/>
                  </a:cubicBezTo>
                  <a:cubicBezTo>
                    <a:pt x="453542" y="128016"/>
                    <a:pt x="219455" y="60350"/>
                    <a:pt x="0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1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88" name="任意多边形 92"/>
            <p:cNvSpPr>
              <a:spLocks/>
            </p:cNvSpPr>
            <p:nvPr/>
          </p:nvSpPr>
          <p:spPr bwMode="auto">
            <a:xfrm>
              <a:off x="851765" y="2785236"/>
              <a:ext cx="291945" cy="1329072"/>
            </a:xfrm>
            <a:custGeom>
              <a:avLst/>
              <a:gdLst>
                <a:gd name="T0" fmla="*/ 11555 w 463398"/>
                <a:gd name="T1" fmla="*/ 0 h 1571673"/>
                <a:gd name="T2" fmla="*/ 0 w 463398"/>
                <a:gd name="T3" fmla="*/ 31684 h 1571673"/>
                <a:gd name="T4" fmla="*/ 29610 w 463398"/>
                <a:gd name="T5" fmla="*/ 659038 h 1571673"/>
                <a:gd name="T6" fmla="*/ 36110 w 463398"/>
                <a:gd name="T7" fmla="*/ 668543 h 1571673"/>
                <a:gd name="T8" fmla="*/ 45749 w 463398"/>
                <a:gd name="T9" fmla="*/ 680743 h 1571673"/>
                <a:gd name="T10" fmla="*/ 11555 w 463398"/>
                <a:gd name="T11" fmla="*/ 0 h 15716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3398" h="1571673">
                  <a:moveTo>
                    <a:pt x="117043" y="0"/>
                  </a:moveTo>
                  <a:cubicBezTo>
                    <a:pt x="85953" y="31089"/>
                    <a:pt x="54864" y="62179"/>
                    <a:pt x="0" y="73152"/>
                  </a:cubicBezTo>
                  <a:cubicBezTo>
                    <a:pt x="99974" y="555955"/>
                    <a:pt x="245059" y="1261872"/>
                    <a:pt x="299923" y="1521561"/>
                  </a:cubicBezTo>
                  <a:lnTo>
                    <a:pt x="365760" y="1543507"/>
                  </a:lnTo>
                  <a:lnTo>
                    <a:pt x="463397" y="1571673"/>
                  </a:lnTo>
                  <a:cubicBezTo>
                    <a:pt x="356107" y="1044979"/>
                    <a:pt x="224333" y="526694"/>
                    <a:pt x="117043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89" name="TextBox 11"/>
            <p:cNvSpPr txBox="1">
              <a:spLocks noChangeArrowheads="1"/>
            </p:cNvSpPr>
            <p:nvPr/>
          </p:nvSpPr>
          <p:spPr bwMode="auto">
            <a:xfrm>
              <a:off x="1282888" y="3169504"/>
              <a:ext cx="902808" cy="308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90" name="TextBox 11"/>
            <p:cNvSpPr txBox="1">
              <a:spLocks noChangeArrowheads="1"/>
            </p:cNvSpPr>
            <p:nvPr/>
          </p:nvSpPr>
          <p:spPr bwMode="auto">
            <a:xfrm>
              <a:off x="1281340" y="3401599"/>
              <a:ext cx="902808" cy="308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6" name="组合 88"/>
          <p:cNvGrpSpPr>
            <a:grpSpLocks/>
          </p:cNvGrpSpPr>
          <p:nvPr/>
        </p:nvGrpSpPr>
        <p:grpSpPr bwMode="auto">
          <a:xfrm rot="5672888">
            <a:off x="5710238" y="3497262"/>
            <a:ext cx="1828800" cy="1387475"/>
            <a:chOff x="852573" y="2789945"/>
            <a:chExt cx="1828715" cy="1386613"/>
          </a:xfrm>
        </p:grpSpPr>
        <p:sp>
          <p:nvSpPr>
            <p:cNvPr id="92" name="任意多边形 100"/>
            <p:cNvSpPr>
              <a:spLocks/>
            </p:cNvSpPr>
            <p:nvPr/>
          </p:nvSpPr>
          <p:spPr bwMode="auto">
            <a:xfrm>
              <a:off x="1573064" y="3913050"/>
              <a:ext cx="115883" cy="266534"/>
            </a:xfrm>
            <a:custGeom>
              <a:avLst/>
              <a:gdLst>
                <a:gd name="T0" fmla="*/ 0 w 167806"/>
                <a:gd name="T1" fmla="*/ 23782 h 277173"/>
                <a:gd name="T2" fmla="*/ 11815 w 167806"/>
                <a:gd name="T3" fmla="*/ 107020 h 277173"/>
                <a:gd name="T4" fmla="*/ 10633 w 167806"/>
                <a:gd name="T5" fmla="*/ 196204 h 277173"/>
                <a:gd name="T6" fmla="*/ 24702 w 167806"/>
                <a:gd name="T7" fmla="*/ 225278 h 277173"/>
                <a:gd name="T8" fmla="*/ 27101 w 167806"/>
                <a:gd name="T9" fmla="*/ 86364 h 277173"/>
                <a:gd name="T10" fmla="*/ 14177 w 167806"/>
                <a:gd name="T11" fmla="*/ 0 h 277173"/>
                <a:gd name="T12" fmla="*/ 0 w 167806"/>
                <a:gd name="T13" fmla="*/ 23782 h 2771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7806" h="277173">
                  <a:moveTo>
                    <a:pt x="0" y="29260"/>
                  </a:moveTo>
                  <a:lnTo>
                    <a:pt x="73152" y="131673"/>
                  </a:lnTo>
                  <a:lnTo>
                    <a:pt x="65837" y="241401"/>
                  </a:lnTo>
                  <a:lnTo>
                    <a:pt x="152950" y="277173"/>
                  </a:lnTo>
                  <a:lnTo>
                    <a:pt x="167806" y="106259"/>
                  </a:lnTo>
                  <a:lnTo>
                    <a:pt x="87783" y="0"/>
                  </a:lnTo>
                  <a:lnTo>
                    <a:pt x="0" y="29260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93" name="任意多边形 101"/>
            <p:cNvSpPr>
              <a:spLocks/>
            </p:cNvSpPr>
            <p:nvPr/>
          </p:nvSpPr>
          <p:spPr bwMode="auto">
            <a:xfrm>
              <a:off x="1025991" y="2926341"/>
              <a:ext cx="1601714" cy="1078829"/>
            </a:xfrm>
            <a:custGeom>
              <a:avLst/>
              <a:gdLst>
                <a:gd name="T0" fmla="*/ 0 w 2544470"/>
                <a:gd name="T1" fmla="*/ 0 h 1236269"/>
                <a:gd name="T2" fmla="*/ 23866 w 2544470"/>
                <a:gd name="T3" fmla="*/ 627415 h 1236269"/>
                <a:gd name="T4" fmla="*/ 54964 w 2544470"/>
                <a:gd name="T5" fmla="*/ 582864 h 1236269"/>
                <a:gd name="T6" fmla="*/ 101250 w 2544470"/>
                <a:gd name="T7" fmla="*/ 530889 h 1236269"/>
                <a:gd name="T8" fmla="*/ 162723 w 2544470"/>
                <a:gd name="T9" fmla="*/ 493764 h 1236269"/>
                <a:gd name="T10" fmla="*/ 243000 w 2544470"/>
                <a:gd name="T11" fmla="*/ 497477 h 1236269"/>
                <a:gd name="T12" fmla="*/ 214071 w 2544470"/>
                <a:gd name="T13" fmla="*/ 475202 h 1236269"/>
                <a:gd name="T14" fmla="*/ 161276 w 2544470"/>
                <a:gd name="T15" fmla="*/ 460351 h 1236269"/>
                <a:gd name="T16" fmla="*/ 103419 w 2544470"/>
                <a:gd name="T17" fmla="*/ 482627 h 1236269"/>
                <a:gd name="T18" fmla="*/ 33991 w 2544470"/>
                <a:gd name="T19" fmla="*/ 545739 h 1236269"/>
                <a:gd name="T20" fmla="*/ 18804 w 2544470"/>
                <a:gd name="T21" fmla="*/ 77963 h 1236269"/>
                <a:gd name="T22" fmla="*/ 33267 w 2544470"/>
                <a:gd name="T23" fmla="*/ 89100 h 1236269"/>
                <a:gd name="T24" fmla="*/ 58580 w 2544470"/>
                <a:gd name="T25" fmla="*/ 107663 h 1236269"/>
                <a:gd name="T26" fmla="*/ 88232 w 2544470"/>
                <a:gd name="T27" fmla="*/ 126226 h 1236269"/>
                <a:gd name="T28" fmla="*/ 120777 w 2544470"/>
                <a:gd name="T29" fmla="*/ 133650 h 1236269"/>
                <a:gd name="T30" fmla="*/ 164169 w 2544470"/>
                <a:gd name="T31" fmla="*/ 122512 h 1236269"/>
                <a:gd name="T32" fmla="*/ 188035 w 2544470"/>
                <a:gd name="T33" fmla="*/ 100238 h 1236269"/>
                <a:gd name="T34" fmla="*/ 151874 w 2544470"/>
                <a:gd name="T35" fmla="*/ 100238 h 1236269"/>
                <a:gd name="T36" fmla="*/ 102696 w 2544470"/>
                <a:gd name="T37" fmla="*/ 96526 h 1236269"/>
                <a:gd name="T38" fmla="*/ 64366 w 2544470"/>
                <a:gd name="T39" fmla="*/ 74250 h 1236269"/>
                <a:gd name="T40" fmla="*/ 12294 w 2544470"/>
                <a:gd name="T41" fmla="*/ 18562 h 1236269"/>
                <a:gd name="T42" fmla="*/ 0 w 2544470"/>
                <a:gd name="T43" fmla="*/ 0 h 123626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544470" h="1236269">
                  <a:moveTo>
                    <a:pt x="0" y="0"/>
                  </a:moveTo>
                  <a:cubicBezTo>
                    <a:pt x="98145" y="516941"/>
                    <a:pt x="196291" y="1033882"/>
                    <a:pt x="241401" y="1236269"/>
                  </a:cubicBezTo>
                  <a:cubicBezTo>
                    <a:pt x="346252" y="1207008"/>
                    <a:pt x="425501" y="1180185"/>
                    <a:pt x="555955" y="1148486"/>
                  </a:cubicBezTo>
                  <a:cubicBezTo>
                    <a:pt x="686410" y="1116787"/>
                    <a:pt x="842467" y="1075334"/>
                    <a:pt x="1024128" y="1046073"/>
                  </a:cubicBezTo>
                  <a:cubicBezTo>
                    <a:pt x="1205789" y="1016812"/>
                    <a:pt x="1406957" y="983894"/>
                    <a:pt x="1645920" y="972921"/>
                  </a:cubicBezTo>
                  <a:cubicBezTo>
                    <a:pt x="1884883" y="961948"/>
                    <a:pt x="2371344" y="986333"/>
                    <a:pt x="2457907" y="980237"/>
                  </a:cubicBezTo>
                  <a:cubicBezTo>
                    <a:pt x="2544470" y="974141"/>
                    <a:pt x="2303069" y="948537"/>
                    <a:pt x="2165299" y="936345"/>
                  </a:cubicBezTo>
                  <a:cubicBezTo>
                    <a:pt x="2027529" y="924153"/>
                    <a:pt x="1817827" y="904647"/>
                    <a:pt x="1631289" y="907085"/>
                  </a:cubicBezTo>
                  <a:cubicBezTo>
                    <a:pt x="1444751" y="909523"/>
                    <a:pt x="1260652" y="922935"/>
                    <a:pt x="1046073" y="950976"/>
                  </a:cubicBezTo>
                  <a:cubicBezTo>
                    <a:pt x="831494" y="979017"/>
                    <a:pt x="587654" y="1027175"/>
                    <a:pt x="343814" y="1075334"/>
                  </a:cubicBezTo>
                  <a:cubicBezTo>
                    <a:pt x="292608" y="768096"/>
                    <a:pt x="214579" y="304800"/>
                    <a:pt x="190195" y="153619"/>
                  </a:cubicBezTo>
                  <a:lnTo>
                    <a:pt x="336499" y="175565"/>
                  </a:lnTo>
                  <a:lnTo>
                    <a:pt x="592531" y="212141"/>
                  </a:lnTo>
                  <a:cubicBezTo>
                    <a:pt x="685190" y="224333"/>
                    <a:pt x="787603" y="240183"/>
                    <a:pt x="892454" y="248717"/>
                  </a:cubicBezTo>
                  <a:cubicBezTo>
                    <a:pt x="997305" y="257251"/>
                    <a:pt x="1093622" y="264566"/>
                    <a:pt x="1221638" y="263347"/>
                  </a:cubicBezTo>
                  <a:cubicBezTo>
                    <a:pt x="1349654" y="262128"/>
                    <a:pt x="1547164" y="252374"/>
                    <a:pt x="1660550" y="241401"/>
                  </a:cubicBezTo>
                  <a:cubicBezTo>
                    <a:pt x="1773936" y="230428"/>
                    <a:pt x="1922678" y="204825"/>
                    <a:pt x="1901952" y="197510"/>
                  </a:cubicBezTo>
                  <a:cubicBezTo>
                    <a:pt x="1881226" y="190195"/>
                    <a:pt x="1536192" y="197510"/>
                    <a:pt x="1536192" y="197510"/>
                  </a:cubicBezTo>
                  <a:cubicBezTo>
                    <a:pt x="1392326" y="196291"/>
                    <a:pt x="1186281" y="198729"/>
                    <a:pt x="1038758" y="190195"/>
                  </a:cubicBezTo>
                  <a:cubicBezTo>
                    <a:pt x="891235" y="181661"/>
                    <a:pt x="803453" y="171907"/>
                    <a:pt x="651053" y="146304"/>
                  </a:cubicBezTo>
                  <a:cubicBezTo>
                    <a:pt x="498653" y="120701"/>
                    <a:pt x="235305" y="59741"/>
                    <a:pt x="124358" y="36576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21740C"/>
                </a:gs>
                <a:gs pos="55000">
                  <a:srgbClr val="34A916"/>
                </a:gs>
                <a:gs pos="100000">
                  <a:srgbClr val="3FC91D"/>
                </a:gs>
              </a:gsLst>
              <a:lin ang="126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94" name="任意多边形 102"/>
            <p:cNvSpPr>
              <a:spLocks/>
            </p:cNvSpPr>
            <p:nvPr/>
          </p:nvSpPr>
          <p:spPr bwMode="auto">
            <a:xfrm>
              <a:off x="924152" y="2793577"/>
              <a:ext cx="1754105" cy="1380267"/>
            </a:xfrm>
            <a:custGeom>
              <a:avLst/>
              <a:gdLst>
                <a:gd name="T0" fmla="*/ 0 w 2787091"/>
                <a:gd name="T1" fmla="*/ 0 h 1631290"/>
                <a:gd name="T2" fmla="*/ 32513 w 2787091"/>
                <a:gd name="T3" fmla="*/ 684186 h 1631290"/>
                <a:gd name="T4" fmla="*/ 61414 w 2787091"/>
                <a:gd name="T5" fmla="*/ 645998 h 1631290"/>
                <a:gd name="T6" fmla="*/ 104766 w 2787091"/>
                <a:gd name="T7" fmla="*/ 598265 h 1631290"/>
                <a:gd name="T8" fmla="*/ 111269 w 2787091"/>
                <a:gd name="T9" fmla="*/ 591899 h 1631290"/>
                <a:gd name="T10" fmla="*/ 115603 w 2787091"/>
                <a:gd name="T11" fmla="*/ 617358 h 1631290"/>
                <a:gd name="T12" fmla="*/ 117771 w 2787091"/>
                <a:gd name="T13" fmla="*/ 636452 h 1631290"/>
                <a:gd name="T14" fmla="*/ 117048 w 2787091"/>
                <a:gd name="T15" fmla="*/ 709643 h 1631290"/>
                <a:gd name="T16" fmla="*/ 125719 w 2787091"/>
                <a:gd name="T17" fmla="*/ 687367 h 1631290"/>
                <a:gd name="T18" fmla="*/ 126442 w 2787091"/>
                <a:gd name="T19" fmla="*/ 620541 h 1631290"/>
                <a:gd name="T20" fmla="*/ 123551 w 2787091"/>
                <a:gd name="T21" fmla="*/ 585535 h 1631290"/>
                <a:gd name="T22" fmla="*/ 142337 w 2787091"/>
                <a:gd name="T23" fmla="*/ 566442 h 1631290"/>
                <a:gd name="T24" fmla="*/ 185689 w 2787091"/>
                <a:gd name="T25" fmla="*/ 537801 h 1631290"/>
                <a:gd name="T26" fmla="*/ 241322 w 2787091"/>
                <a:gd name="T27" fmla="*/ 509161 h 1631290"/>
                <a:gd name="T28" fmla="*/ 275281 w 2787091"/>
                <a:gd name="T29" fmla="*/ 512343 h 1631290"/>
                <a:gd name="T30" fmla="*/ 239155 w 2787091"/>
                <a:gd name="T31" fmla="*/ 502798 h 1631290"/>
                <a:gd name="T32" fmla="*/ 190023 w 2787091"/>
                <a:gd name="T33" fmla="*/ 499614 h 1631290"/>
                <a:gd name="T34" fmla="*/ 122106 w 2787091"/>
                <a:gd name="T35" fmla="*/ 531437 h 1631290"/>
                <a:gd name="T36" fmla="*/ 41906 w 2787091"/>
                <a:gd name="T37" fmla="*/ 614175 h 1631290"/>
                <a:gd name="T38" fmla="*/ 18063 w 2787091"/>
                <a:gd name="T39" fmla="*/ 73192 h 1631290"/>
                <a:gd name="T40" fmla="*/ 41906 w 2787091"/>
                <a:gd name="T41" fmla="*/ 98650 h 1631290"/>
                <a:gd name="T42" fmla="*/ 78755 w 2787091"/>
                <a:gd name="T43" fmla="*/ 133655 h 1631290"/>
                <a:gd name="T44" fmla="*/ 113436 w 2787091"/>
                <a:gd name="T45" fmla="*/ 152748 h 1631290"/>
                <a:gd name="T46" fmla="*/ 150284 w 2787091"/>
                <a:gd name="T47" fmla="*/ 159113 h 1631290"/>
                <a:gd name="T48" fmla="*/ 200138 w 2787091"/>
                <a:gd name="T49" fmla="*/ 159113 h 1631290"/>
                <a:gd name="T50" fmla="*/ 224704 w 2787091"/>
                <a:gd name="T51" fmla="*/ 149566 h 1631290"/>
                <a:gd name="T52" fmla="*/ 184244 w 2787091"/>
                <a:gd name="T53" fmla="*/ 146384 h 1631290"/>
                <a:gd name="T54" fmla="*/ 124274 w 2787091"/>
                <a:gd name="T55" fmla="*/ 120926 h 1631290"/>
                <a:gd name="T56" fmla="*/ 65749 w 2787091"/>
                <a:gd name="T57" fmla="*/ 76374 h 1631290"/>
                <a:gd name="T58" fmla="*/ 0 w 2787091"/>
                <a:gd name="T59" fmla="*/ 0 h 163129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787091" h="1631290">
                  <a:moveTo>
                    <a:pt x="0" y="0"/>
                  </a:moveTo>
                  <a:cubicBezTo>
                    <a:pt x="134112" y="640080"/>
                    <a:pt x="267005" y="1280160"/>
                    <a:pt x="329184" y="1572768"/>
                  </a:cubicBezTo>
                  <a:lnTo>
                    <a:pt x="621792" y="1484986"/>
                  </a:lnTo>
                  <a:cubicBezTo>
                    <a:pt x="768096" y="1448410"/>
                    <a:pt x="970483" y="1393546"/>
                    <a:pt x="1060704" y="1375258"/>
                  </a:cubicBezTo>
                  <a:lnTo>
                    <a:pt x="1126540" y="1360627"/>
                  </a:lnTo>
                  <a:lnTo>
                    <a:pt x="1170432" y="1419149"/>
                  </a:lnTo>
                  <a:lnTo>
                    <a:pt x="1192377" y="1463040"/>
                  </a:lnTo>
                  <a:lnTo>
                    <a:pt x="1185062" y="1631290"/>
                  </a:lnTo>
                  <a:lnTo>
                    <a:pt x="1272844" y="1580083"/>
                  </a:lnTo>
                  <a:lnTo>
                    <a:pt x="1280160" y="1426464"/>
                  </a:lnTo>
                  <a:lnTo>
                    <a:pt x="1250899" y="1345997"/>
                  </a:lnTo>
                  <a:cubicBezTo>
                    <a:pt x="1314297" y="1331367"/>
                    <a:pt x="1336243" y="1320394"/>
                    <a:pt x="1441094" y="1302106"/>
                  </a:cubicBezTo>
                  <a:cubicBezTo>
                    <a:pt x="1545945" y="1283818"/>
                    <a:pt x="1712976" y="1258215"/>
                    <a:pt x="1880006" y="1236269"/>
                  </a:cubicBezTo>
                  <a:cubicBezTo>
                    <a:pt x="2047036" y="1214323"/>
                    <a:pt x="2292095" y="1180186"/>
                    <a:pt x="2443276" y="1170432"/>
                  </a:cubicBezTo>
                  <a:cubicBezTo>
                    <a:pt x="2594457" y="1160678"/>
                    <a:pt x="2690774" y="1169212"/>
                    <a:pt x="2787091" y="1177747"/>
                  </a:cubicBezTo>
                  <a:lnTo>
                    <a:pt x="2421331" y="1155802"/>
                  </a:lnTo>
                  <a:cubicBezTo>
                    <a:pt x="2255520" y="1153363"/>
                    <a:pt x="2121408" y="1137513"/>
                    <a:pt x="1923897" y="1148486"/>
                  </a:cubicBezTo>
                  <a:cubicBezTo>
                    <a:pt x="1726387" y="1159459"/>
                    <a:pt x="1486204" y="1177747"/>
                    <a:pt x="1236268" y="1221638"/>
                  </a:cubicBezTo>
                  <a:cubicBezTo>
                    <a:pt x="986332" y="1265529"/>
                    <a:pt x="705306" y="1338681"/>
                    <a:pt x="424281" y="1411834"/>
                  </a:cubicBezTo>
                  <a:lnTo>
                    <a:pt x="182880" y="168250"/>
                  </a:lnTo>
                  <a:cubicBezTo>
                    <a:pt x="263347" y="187757"/>
                    <a:pt x="321868" y="203606"/>
                    <a:pt x="424281" y="226771"/>
                  </a:cubicBezTo>
                  <a:cubicBezTo>
                    <a:pt x="526694" y="249936"/>
                    <a:pt x="676655" y="286512"/>
                    <a:pt x="797356" y="307238"/>
                  </a:cubicBezTo>
                  <a:cubicBezTo>
                    <a:pt x="918057" y="327964"/>
                    <a:pt x="1027785" y="341376"/>
                    <a:pt x="1148486" y="351130"/>
                  </a:cubicBezTo>
                  <a:cubicBezTo>
                    <a:pt x="1269187" y="360884"/>
                    <a:pt x="1375257" y="363322"/>
                    <a:pt x="1521561" y="365760"/>
                  </a:cubicBezTo>
                  <a:cubicBezTo>
                    <a:pt x="1667865" y="368198"/>
                    <a:pt x="1900732" y="369418"/>
                    <a:pt x="2026310" y="365760"/>
                  </a:cubicBezTo>
                  <a:cubicBezTo>
                    <a:pt x="2151888" y="362102"/>
                    <a:pt x="2237232" y="347472"/>
                    <a:pt x="2275027" y="343814"/>
                  </a:cubicBezTo>
                  <a:lnTo>
                    <a:pt x="1865376" y="336499"/>
                  </a:lnTo>
                  <a:cubicBezTo>
                    <a:pt x="1695907" y="325526"/>
                    <a:pt x="1458163" y="304800"/>
                    <a:pt x="1258214" y="277978"/>
                  </a:cubicBezTo>
                  <a:cubicBezTo>
                    <a:pt x="1058265" y="251156"/>
                    <a:pt x="877824" y="223114"/>
                    <a:pt x="665683" y="175565"/>
                  </a:cubicBezTo>
                  <a:cubicBezTo>
                    <a:pt x="453542" y="128016"/>
                    <a:pt x="219455" y="60350"/>
                    <a:pt x="0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95" name="任意多边形 103"/>
            <p:cNvSpPr>
              <a:spLocks/>
            </p:cNvSpPr>
            <p:nvPr/>
          </p:nvSpPr>
          <p:spPr bwMode="auto">
            <a:xfrm>
              <a:off x="849977" y="2795694"/>
              <a:ext cx="285737" cy="1331086"/>
            </a:xfrm>
            <a:custGeom>
              <a:avLst/>
              <a:gdLst>
                <a:gd name="T0" fmla="*/ 13136 w 454319"/>
                <a:gd name="T1" fmla="*/ 0 h 1574354"/>
                <a:gd name="T2" fmla="*/ 0 w 454319"/>
                <a:gd name="T3" fmla="*/ 29598 h 1574354"/>
                <a:gd name="T4" fmla="*/ 29610 w 454319"/>
                <a:gd name="T5" fmla="*/ 656951 h 1574354"/>
                <a:gd name="T6" fmla="*/ 36110 w 454319"/>
                <a:gd name="T7" fmla="*/ 666457 h 1574354"/>
                <a:gd name="T8" fmla="*/ 44852 w 454319"/>
                <a:gd name="T9" fmla="*/ 681904 h 1574354"/>
                <a:gd name="T10" fmla="*/ 13136 w 454319"/>
                <a:gd name="T11" fmla="*/ 0 h 15743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319" h="1574354">
                  <a:moveTo>
                    <a:pt x="133064" y="0"/>
                  </a:moveTo>
                  <a:cubicBezTo>
                    <a:pt x="101974" y="31089"/>
                    <a:pt x="54864" y="57361"/>
                    <a:pt x="0" y="68334"/>
                  </a:cubicBezTo>
                  <a:cubicBezTo>
                    <a:pt x="99974" y="551137"/>
                    <a:pt x="245059" y="1257054"/>
                    <a:pt x="299923" y="1516743"/>
                  </a:cubicBezTo>
                  <a:lnTo>
                    <a:pt x="365760" y="1538689"/>
                  </a:lnTo>
                  <a:lnTo>
                    <a:pt x="454319" y="1574354"/>
                  </a:lnTo>
                  <a:lnTo>
                    <a:pt x="133064" y="0"/>
                  </a:lnTo>
                  <a:close/>
                </a:path>
              </a:pathLst>
            </a:custGeom>
            <a:gradFill rotWithShape="0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4800000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96" name="TextBox 11"/>
            <p:cNvSpPr txBox="1">
              <a:spLocks noChangeArrowheads="1"/>
            </p:cNvSpPr>
            <p:nvPr/>
          </p:nvSpPr>
          <p:spPr bwMode="auto">
            <a:xfrm>
              <a:off x="1275405" y="3178154"/>
              <a:ext cx="903246" cy="307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97" name="TextBox 11"/>
            <p:cNvSpPr txBox="1">
              <a:spLocks noChangeArrowheads="1"/>
            </p:cNvSpPr>
            <p:nvPr/>
          </p:nvSpPr>
          <p:spPr bwMode="auto">
            <a:xfrm>
              <a:off x="1278714" y="3419802"/>
              <a:ext cx="903246" cy="307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sp>
        <p:nvSpPr>
          <p:cNvPr id="98" name="任意多边形​​ 117"/>
          <p:cNvSpPr/>
          <p:nvPr/>
        </p:nvSpPr>
        <p:spPr>
          <a:xfrm>
            <a:off x="1530350" y="4667250"/>
            <a:ext cx="1333500" cy="185738"/>
          </a:xfrm>
          <a:custGeom>
            <a:avLst/>
            <a:gdLst>
              <a:gd name="connsiteX0" fmla="*/ 0 w 1334764"/>
              <a:gd name="connsiteY0" fmla="*/ 0 h 186347"/>
              <a:gd name="connsiteX1" fmla="*/ 1334764 w 1334764"/>
              <a:gd name="connsiteY1" fmla="*/ 186347 h 186347"/>
              <a:gd name="connsiteX0" fmla="*/ 0 w 1334764"/>
              <a:gd name="connsiteY0" fmla="*/ 0 h 186347"/>
              <a:gd name="connsiteX1" fmla="*/ 1334764 w 1334764"/>
              <a:gd name="connsiteY1" fmla="*/ 186347 h 186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34764" h="186347">
                <a:moveTo>
                  <a:pt x="0" y="0"/>
                </a:moveTo>
                <a:lnTo>
                  <a:pt x="1334764" y="186347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99" name="任意多边形​​ 118"/>
          <p:cNvSpPr/>
          <p:nvPr/>
        </p:nvSpPr>
        <p:spPr>
          <a:xfrm>
            <a:off x="2838450" y="4311650"/>
            <a:ext cx="220663" cy="42863"/>
          </a:xfrm>
          <a:custGeom>
            <a:avLst/>
            <a:gdLst>
              <a:gd name="connsiteX0" fmla="*/ 0 w 221016"/>
              <a:gd name="connsiteY0" fmla="*/ 17334 h 43336"/>
              <a:gd name="connsiteX1" fmla="*/ 99674 w 221016"/>
              <a:gd name="connsiteY1" fmla="*/ 0 h 43336"/>
              <a:gd name="connsiteX2" fmla="*/ 221016 w 221016"/>
              <a:gd name="connsiteY2" fmla="*/ 43336 h 43336"/>
              <a:gd name="connsiteX0" fmla="*/ 0 w 221016"/>
              <a:gd name="connsiteY0" fmla="*/ 13524 h 43336"/>
              <a:gd name="connsiteX1" fmla="*/ 99674 w 221016"/>
              <a:gd name="connsiteY1" fmla="*/ 0 h 43336"/>
              <a:gd name="connsiteX2" fmla="*/ 221016 w 221016"/>
              <a:gd name="connsiteY2" fmla="*/ 43336 h 4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016" h="43336">
                <a:moveTo>
                  <a:pt x="0" y="13524"/>
                </a:moveTo>
                <a:lnTo>
                  <a:pt x="99674" y="0"/>
                </a:lnTo>
                <a:lnTo>
                  <a:pt x="221016" y="43336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0" name="任意多边形​​ 119"/>
          <p:cNvSpPr/>
          <p:nvPr/>
        </p:nvSpPr>
        <p:spPr>
          <a:xfrm>
            <a:off x="2001838" y="2643188"/>
            <a:ext cx="901700" cy="1000125"/>
          </a:xfrm>
          <a:custGeom>
            <a:avLst/>
            <a:gdLst>
              <a:gd name="connsiteX0" fmla="*/ 0 w 901399"/>
              <a:gd name="connsiteY0" fmla="*/ 0 h 1001073"/>
              <a:gd name="connsiteX1" fmla="*/ 901399 w 901399"/>
              <a:gd name="connsiteY1" fmla="*/ 1001073 h 100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01399" h="1001073">
                <a:moveTo>
                  <a:pt x="0" y="0"/>
                </a:moveTo>
                <a:lnTo>
                  <a:pt x="901399" y="1001073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1" name="任意多边形​​ 120"/>
          <p:cNvSpPr/>
          <p:nvPr/>
        </p:nvSpPr>
        <p:spPr>
          <a:xfrm>
            <a:off x="3228975" y="3227388"/>
            <a:ext cx="155575" cy="160337"/>
          </a:xfrm>
          <a:custGeom>
            <a:avLst/>
            <a:gdLst>
              <a:gd name="connsiteX0" fmla="*/ 0 w 156011"/>
              <a:gd name="connsiteY0" fmla="*/ 0 h 160345"/>
              <a:gd name="connsiteX1" fmla="*/ 78005 w 156011"/>
              <a:gd name="connsiteY1" fmla="*/ 39003 h 160345"/>
              <a:gd name="connsiteX2" fmla="*/ 156011 w 156011"/>
              <a:gd name="connsiteY2" fmla="*/ 160345 h 160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011" h="160345">
                <a:moveTo>
                  <a:pt x="0" y="0"/>
                </a:moveTo>
                <a:lnTo>
                  <a:pt x="78005" y="39003"/>
                </a:lnTo>
                <a:lnTo>
                  <a:pt x="156011" y="160345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2" name="任意多边形​​ 121"/>
          <p:cNvSpPr/>
          <p:nvPr/>
        </p:nvSpPr>
        <p:spPr>
          <a:xfrm>
            <a:off x="3757613" y="1446213"/>
            <a:ext cx="38100" cy="1347787"/>
          </a:xfrm>
          <a:custGeom>
            <a:avLst/>
            <a:gdLst>
              <a:gd name="connsiteX0" fmla="*/ 0 w 39003"/>
              <a:gd name="connsiteY0" fmla="*/ 0 h 1347765"/>
              <a:gd name="connsiteX1" fmla="*/ 39003 w 39003"/>
              <a:gd name="connsiteY1" fmla="*/ 1347765 h 134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003" h="1347765">
                <a:moveTo>
                  <a:pt x="0" y="0"/>
                </a:moveTo>
                <a:lnTo>
                  <a:pt x="39003" y="1347765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3" name="任意多边形​​ 122"/>
          <p:cNvSpPr/>
          <p:nvPr/>
        </p:nvSpPr>
        <p:spPr>
          <a:xfrm>
            <a:off x="4306888" y="2686050"/>
            <a:ext cx="31750" cy="225425"/>
          </a:xfrm>
          <a:custGeom>
            <a:avLst/>
            <a:gdLst>
              <a:gd name="connsiteX0" fmla="*/ 0 w 30336"/>
              <a:gd name="connsiteY0" fmla="*/ 0 h 225350"/>
              <a:gd name="connsiteX1" fmla="*/ 30336 w 30336"/>
              <a:gd name="connsiteY1" fmla="*/ 86673 h 225350"/>
              <a:gd name="connsiteX2" fmla="*/ 13001 w 30336"/>
              <a:gd name="connsiteY2" fmla="*/ 225350 h 225350"/>
              <a:gd name="connsiteX0" fmla="*/ 0 w 30336"/>
              <a:gd name="connsiteY0" fmla="*/ 0 h 225350"/>
              <a:gd name="connsiteX1" fmla="*/ 30336 w 30336"/>
              <a:gd name="connsiteY1" fmla="*/ 86673 h 225350"/>
              <a:gd name="connsiteX2" fmla="*/ 13001 w 30336"/>
              <a:gd name="connsiteY2" fmla="*/ 225350 h 22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336" h="225350">
                <a:moveTo>
                  <a:pt x="0" y="0"/>
                </a:moveTo>
                <a:lnTo>
                  <a:pt x="30336" y="86673"/>
                </a:lnTo>
                <a:lnTo>
                  <a:pt x="13001" y="225350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4" name="任意多边形​​ 123"/>
          <p:cNvSpPr/>
          <p:nvPr/>
        </p:nvSpPr>
        <p:spPr>
          <a:xfrm>
            <a:off x="5075238" y="1693863"/>
            <a:ext cx="969962" cy="931862"/>
          </a:xfrm>
          <a:custGeom>
            <a:avLst/>
            <a:gdLst>
              <a:gd name="connsiteX0" fmla="*/ 970738 w 970738"/>
              <a:gd name="connsiteY0" fmla="*/ 0 h 931735"/>
              <a:gd name="connsiteX1" fmla="*/ 0 w 970738"/>
              <a:gd name="connsiteY1" fmla="*/ 931735 h 931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70738" h="931735">
                <a:moveTo>
                  <a:pt x="970738" y="0"/>
                </a:moveTo>
                <a:lnTo>
                  <a:pt x="0" y="931735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5" name="任意多边形​​ 124"/>
          <p:cNvSpPr/>
          <p:nvPr/>
        </p:nvSpPr>
        <p:spPr>
          <a:xfrm>
            <a:off x="5326063" y="2928938"/>
            <a:ext cx="168275" cy="160337"/>
          </a:xfrm>
          <a:custGeom>
            <a:avLst/>
            <a:gdLst>
              <a:gd name="connsiteX0" fmla="*/ 169012 w 169012"/>
              <a:gd name="connsiteY0" fmla="*/ 0 h 160345"/>
              <a:gd name="connsiteX1" fmla="*/ 121342 w 169012"/>
              <a:gd name="connsiteY1" fmla="*/ 82340 h 160345"/>
              <a:gd name="connsiteX2" fmla="*/ 0 w 169012"/>
              <a:gd name="connsiteY2" fmla="*/ 160345 h 160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012" h="160345">
                <a:moveTo>
                  <a:pt x="169012" y="0"/>
                </a:moveTo>
                <a:lnTo>
                  <a:pt x="121342" y="82340"/>
                </a:lnTo>
                <a:lnTo>
                  <a:pt x="0" y="160345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6" name="任意多边形​​ 125"/>
          <p:cNvSpPr/>
          <p:nvPr/>
        </p:nvSpPr>
        <p:spPr>
          <a:xfrm>
            <a:off x="6032500" y="3414713"/>
            <a:ext cx="1346200" cy="101600"/>
          </a:xfrm>
          <a:custGeom>
            <a:avLst/>
            <a:gdLst>
              <a:gd name="connsiteX0" fmla="*/ 1347536 w 1347536"/>
              <a:gd name="connsiteY0" fmla="*/ 0 h 100263"/>
              <a:gd name="connsiteX1" fmla="*/ 0 w 1347536"/>
              <a:gd name="connsiteY1" fmla="*/ 100263 h 10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47536" h="100263">
                <a:moveTo>
                  <a:pt x="1347536" y="0"/>
                </a:moveTo>
                <a:lnTo>
                  <a:pt x="0" y="100263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7" name="任意多边形​​ 126"/>
          <p:cNvSpPr/>
          <p:nvPr/>
        </p:nvSpPr>
        <p:spPr>
          <a:xfrm>
            <a:off x="5938838" y="4021138"/>
            <a:ext cx="238125" cy="39687"/>
          </a:xfrm>
          <a:custGeom>
            <a:avLst/>
            <a:gdLst>
              <a:gd name="connsiteX0" fmla="*/ 236622 w 236622"/>
              <a:gd name="connsiteY0" fmla="*/ 0 h 40105"/>
              <a:gd name="connsiteX1" fmla="*/ 148390 w 236622"/>
              <a:gd name="connsiteY1" fmla="*/ 40105 h 40105"/>
              <a:gd name="connsiteX2" fmla="*/ 0 w 236622"/>
              <a:gd name="connsiteY2" fmla="*/ 24063 h 4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622" h="40105">
                <a:moveTo>
                  <a:pt x="236622" y="0"/>
                </a:moveTo>
                <a:lnTo>
                  <a:pt x="148390" y="40105"/>
                </a:lnTo>
                <a:lnTo>
                  <a:pt x="0" y="24063"/>
                </a:lnTo>
              </a:path>
            </a:pathLst>
          </a:cu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8" name="任意多边形​​ 129"/>
          <p:cNvSpPr/>
          <p:nvPr/>
        </p:nvSpPr>
        <p:spPr>
          <a:xfrm>
            <a:off x="1535113" y="4262438"/>
            <a:ext cx="1330325" cy="590550"/>
          </a:xfrm>
          <a:custGeom>
            <a:avLst/>
            <a:gdLst>
              <a:gd name="connsiteX0" fmla="*/ 390293 w 1330712"/>
              <a:gd name="connsiteY0" fmla="*/ 0 h 591015"/>
              <a:gd name="connsiteX1" fmla="*/ 230459 w 1330712"/>
              <a:gd name="connsiteY1" fmla="*/ 178419 h 591015"/>
              <a:gd name="connsiteX2" fmla="*/ 152400 w 1330712"/>
              <a:gd name="connsiteY2" fmla="*/ 249044 h 591015"/>
              <a:gd name="connsiteX3" fmla="*/ 78059 w 1330712"/>
              <a:gd name="connsiteY3" fmla="*/ 297366 h 591015"/>
              <a:gd name="connsiteX4" fmla="*/ 0 w 1330712"/>
              <a:gd name="connsiteY4" fmla="*/ 405161 h 591015"/>
              <a:gd name="connsiteX5" fmla="*/ 1330712 w 1330712"/>
              <a:gd name="connsiteY5" fmla="*/ 591015 h 591015"/>
              <a:gd name="connsiteX6" fmla="*/ 1208049 w 1330712"/>
              <a:gd name="connsiteY6" fmla="*/ 494371 h 591015"/>
              <a:gd name="connsiteX7" fmla="*/ 156117 w 1330712"/>
              <a:gd name="connsiteY7" fmla="*/ 338254 h 591015"/>
              <a:gd name="connsiteX8" fmla="*/ 286215 w 1330712"/>
              <a:gd name="connsiteY8" fmla="*/ 156117 h 591015"/>
              <a:gd name="connsiteX9" fmla="*/ 390293 w 1330712"/>
              <a:gd name="connsiteY9" fmla="*/ 0 h 591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30712" h="591015">
                <a:moveTo>
                  <a:pt x="390293" y="0"/>
                </a:moveTo>
                <a:lnTo>
                  <a:pt x="230459" y="178419"/>
                </a:lnTo>
                <a:lnTo>
                  <a:pt x="152400" y="249044"/>
                </a:lnTo>
                <a:lnTo>
                  <a:pt x="78059" y="297366"/>
                </a:lnTo>
                <a:lnTo>
                  <a:pt x="0" y="405161"/>
                </a:lnTo>
                <a:lnTo>
                  <a:pt x="1330712" y="591015"/>
                </a:lnTo>
                <a:lnTo>
                  <a:pt x="1208049" y="494371"/>
                </a:lnTo>
                <a:lnTo>
                  <a:pt x="156117" y="338254"/>
                </a:lnTo>
                <a:lnTo>
                  <a:pt x="286215" y="156117"/>
                </a:lnTo>
                <a:lnTo>
                  <a:pt x="390293" y="0"/>
                </a:lnTo>
                <a:close/>
              </a:path>
            </a:pathLst>
          </a:custGeom>
          <a:solidFill>
            <a:sysClr val="window" lastClr="FFFFFF">
              <a:alpha val="19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09" name="任意多边形​​ 131"/>
          <p:cNvSpPr/>
          <p:nvPr/>
        </p:nvSpPr>
        <p:spPr>
          <a:xfrm>
            <a:off x="1533525" y="4667250"/>
            <a:ext cx="1325563" cy="185738"/>
          </a:xfrm>
          <a:custGeom>
            <a:avLst/>
            <a:gdLst>
              <a:gd name="connsiteX0" fmla="*/ 0 w 1325609"/>
              <a:gd name="connsiteY0" fmla="*/ 0 h 186667"/>
              <a:gd name="connsiteX1" fmla="*/ 21642 w 1325609"/>
              <a:gd name="connsiteY1" fmla="*/ 45991 h 186667"/>
              <a:gd name="connsiteX2" fmla="*/ 27053 w 1325609"/>
              <a:gd name="connsiteY2" fmla="*/ 86570 h 186667"/>
              <a:gd name="connsiteX3" fmla="*/ 1325609 w 1325609"/>
              <a:gd name="connsiteY3" fmla="*/ 186667 h 186667"/>
              <a:gd name="connsiteX4" fmla="*/ 0 w 1325609"/>
              <a:gd name="connsiteY4" fmla="*/ 0 h 186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609" h="186667">
                <a:moveTo>
                  <a:pt x="0" y="0"/>
                </a:moveTo>
                <a:lnTo>
                  <a:pt x="21642" y="45991"/>
                </a:lnTo>
                <a:lnTo>
                  <a:pt x="27053" y="86570"/>
                </a:lnTo>
                <a:lnTo>
                  <a:pt x="1325609" y="186667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6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10" name="任意多边形​​ 132"/>
          <p:cNvSpPr/>
          <p:nvPr/>
        </p:nvSpPr>
        <p:spPr>
          <a:xfrm>
            <a:off x="2001838" y="2509838"/>
            <a:ext cx="903287" cy="1143000"/>
          </a:xfrm>
          <a:custGeom>
            <a:avLst/>
            <a:gdLst>
              <a:gd name="connsiteX0" fmla="*/ 0 w 903579"/>
              <a:gd name="connsiteY0" fmla="*/ 132561 h 1141647"/>
              <a:gd name="connsiteX1" fmla="*/ 248890 w 903579"/>
              <a:gd name="connsiteY1" fmla="*/ 81159 h 1141647"/>
              <a:gd name="connsiteX2" fmla="*/ 465316 w 903579"/>
              <a:gd name="connsiteY2" fmla="*/ 24348 h 1141647"/>
              <a:gd name="connsiteX3" fmla="*/ 630341 w 903579"/>
              <a:gd name="connsiteY3" fmla="*/ 16232 h 1141647"/>
              <a:gd name="connsiteX4" fmla="*/ 749375 w 903579"/>
              <a:gd name="connsiteY4" fmla="*/ 0 h 1141647"/>
              <a:gd name="connsiteX5" fmla="*/ 611403 w 903579"/>
              <a:gd name="connsiteY5" fmla="*/ 59517 h 1141647"/>
              <a:gd name="connsiteX6" fmla="*/ 462610 w 903579"/>
              <a:gd name="connsiteY6" fmla="*/ 113623 h 1141647"/>
              <a:gd name="connsiteX7" fmla="*/ 181257 w 903579"/>
              <a:gd name="connsiteY7" fmla="*/ 192078 h 1141647"/>
              <a:gd name="connsiteX8" fmla="*/ 879231 w 903579"/>
              <a:gd name="connsiteY8" fmla="*/ 992854 h 1141647"/>
              <a:gd name="connsiteX9" fmla="*/ 903579 w 903579"/>
              <a:gd name="connsiteY9" fmla="*/ 1141647 h 1141647"/>
              <a:gd name="connsiteX10" fmla="*/ 0 w 903579"/>
              <a:gd name="connsiteY10" fmla="*/ 132561 h 114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3579" h="1141647">
                <a:moveTo>
                  <a:pt x="0" y="132561"/>
                </a:moveTo>
                <a:lnTo>
                  <a:pt x="248890" y="81159"/>
                </a:lnTo>
                <a:lnTo>
                  <a:pt x="465316" y="24348"/>
                </a:lnTo>
                <a:lnTo>
                  <a:pt x="630341" y="16232"/>
                </a:lnTo>
                <a:lnTo>
                  <a:pt x="749375" y="0"/>
                </a:lnTo>
                <a:lnTo>
                  <a:pt x="611403" y="59517"/>
                </a:lnTo>
                <a:lnTo>
                  <a:pt x="462610" y="113623"/>
                </a:lnTo>
                <a:lnTo>
                  <a:pt x="181257" y="192078"/>
                </a:lnTo>
                <a:lnTo>
                  <a:pt x="879231" y="992854"/>
                </a:lnTo>
                <a:lnTo>
                  <a:pt x="903579" y="1141647"/>
                </a:lnTo>
                <a:lnTo>
                  <a:pt x="0" y="132561"/>
                </a:lnTo>
                <a:close/>
              </a:path>
            </a:pathLst>
          </a:custGeom>
          <a:solidFill>
            <a:sysClr val="window" lastClr="FFFFFF">
              <a:alpha val="16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11" name="任意多边形​​ 133"/>
          <p:cNvSpPr/>
          <p:nvPr/>
        </p:nvSpPr>
        <p:spPr>
          <a:xfrm>
            <a:off x="1971675" y="2643188"/>
            <a:ext cx="928688" cy="1001712"/>
          </a:xfrm>
          <a:custGeom>
            <a:avLst/>
            <a:gdLst>
              <a:gd name="connsiteX0" fmla="*/ 29759 w 927927"/>
              <a:gd name="connsiteY0" fmla="*/ 0 h 1000970"/>
              <a:gd name="connsiteX1" fmla="*/ 21643 w 927927"/>
              <a:gd name="connsiteY1" fmla="*/ 56811 h 1000970"/>
              <a:gd name="connsiteX2" fmla="*/ 0 w 927927"/>
              <a:gd name="connsiteY2" fmla="*/ 89275 h 1000970"/>
              <a:gd name="connsiteX3" fmla="*/ 927927 w 927927"/>
              <a:gd name="connsiteY3" fmla="*/ 1000970 h 1000970"/>
              <a:gd name="connsiteX4" fmla="*/ 29759 w 927927"/>
              <a:gd name="connsiteY4" fmla="*/ 0 h 100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927" h="1000970">
                <a:moveTo>
                  <a:pt x="29759" y="0"/>
                </a:moveTo>
                <a:lnTo>
                  <a:pt x="21643" y="56811"/>
                </a:lnTo>
                <a:lnTo>
                  <a:pt x="0" y="89275"/>
                </a:lnTo>
                <a:lnTo>
                  <a:pt x="927927" y="1000970"/>
                </a:lnTo>
                <a:lnTo>
                  <a:pt x="29759" y="0"/>
                </a:lnTo>
                <a:close/>
              </a:path>
            </a:pathLst>
          </a:custGeom>
          <a:solidFill>
            <a:sysClr val="window" lastClr="FFFFFF">
              <a:alpha val="22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12" name="任意多边形​​ 134"/>
          <p:cNvSpPr/>
          <p:nvPr/>
        </p:nvSpPr>
        <p:spPr>
          <a:xfrm>
            <a:off x="3754438" y="1447800"/>
            <a:ext cx="609600" cy="1341438"/>
          </a:xfrm>
          <a:custGeom>
            <a:avLst/>
            <a:gdLst>
              <a:gd name="connsiteX0" fmla="*/ 0 w 608698"/>
              <a:gd name="connsiteY0" fmla="*/ 0 h 1341841"/>
              <a:gd name="connsiteX1" fmla="*/ 219131 w 608698"/>
              <a:gd name="connsiteY1" fmla="*/ 119034 h 1341841"/>
              <a:gd name="connsiteX2" fmla="*/ 443673 w 608698"/>
              <a:gd name="connsiteY2" fmla="*/ 227247 h 1341841"/>
              <a:gd name="connsiteX3" fmla="*/ 608698 w 608698"/>
              <a:gd name="connsiteY3" fmla="*/ 370629 h 1341841"/>
              <a:gd name="connsiteX4" fmla="*/ 413915 w 608698"/>
              <a:gd name="connsiteY4" fmla="*/ 302996 h 1341841"/>
              <a:gd name="connsiteX5" fmla="*/ 192078 w 608698"/>
              <a:gd name="connsiteY5" fmla="*/ 202899 h 1341841"/>
              <a:gd name="connsiteX6" fmla="*/ 94686 w 608698"/>
              <a:gd name="connsiteY6" fmla="*/ 154203 h 1341841"/>
              <a:gd name="connsiteX7" fmla="*/ 110918 w 608698"/>
              <a:gd name="connsiteY7" fmla="*/ 1222807 h 1341841"/>
              <a:gd name="connsiteX8" fmla="*/ 40580 w 608698"/>
              <a:gd name="connsiteY8" fmla="*/ 1341841 h 1341841"/>
              <a:gd name="connsiteX9" fmla="*/ 0 w 608698"/>
              <a:gd name="connsiteY9" fmla="*/ 0 h 134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8698" h="1341841">
                <a:moveTo>
                  <a:pt x="0" y="0"/>
                </a:moveTo>
                <a:lnTo>
                  <a:pt x="219131" y="119034"/>
                </a:lnTo>
                <a:lnTo>
                  <a:pt x="443673" y="227247"/>
                </a:lnTo>
                <a:lnTo>
                  <a:pt x="608698" y="370629"/>
                </a:lnTo>
                <a:lnTo>
                  <a:pt x="413915" y="302996"/>
                </a:lnTo>
                <a:lnTo>
                  <a:pt x="192078" y="202899"/>
                </a:lnTo>
                <a:lnTo>
                  <a:pt x="94686" y="154203"/>
                </a:lnTo>
                <a:lnTo>
                  <a:pt x="110918" y="1222807"/>
                </a:lnTo>
                <a:lnTo>
                  <a:pt x="40580" y="1341841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>
              <a:alpha val="11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13" name="任意多边形​​ 135"/>
          <p:cNvSpPr/>
          <p:nvPr/>
        </p:nvSpPr>
        <p:spPr>
          <a:xfrm>
            <a:off x="3676650" y="1449388"/>
            <a:ext cx="119063" cy="1339850"/>
          </a:xfrm>
          <a:custGeom>
            <a:avLst/>
            <a:gdLst>
              <a:gd name="connsiteX0" fmla="*/ 78455 w 119035"/>
              <a:gd name="connsiteY0" fmla="*/ 0 h 1339136"/>
              <a:gd name="connsiteX1" fmla="*/ 37875 w 119035"/>
              <a:gd name="connsiteY1" fmla="*/ 32464 h 1339136"/>
              <a:gd name="connsiteX2" fmla="*/ 0 w 119035"/>
              <a:gd name="connsiteY2" fmla="*/ 43285 h 1339136"/>
              <a:gd name="connsiteX3" fmla="*/ 119035 w 119035"/>
              <a:gd name="connsiteY3" fmla="*/ 1339136 h 1339136"/>
              <a:gd name="connsiteX4" fmla="*/ 78455 w 119035"/>
              <a:gd name="connsiteY4" fmla="*/ 0 h 1339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035" h="1339136">
                <a:moveTo>
                  <a:pt x="78455" y="0"/>
                </a:moveTo>
                <a:lnTo>
                  <a:pt x="37875" y="32464"/>
                </a:lnTo>
                <a:lnTo>
                  <a:pt x="0" y="43285"/>
                </a:lnTo>
                <a:lnTo>
                  <a:pt x="119035" y="1339136"/>
                </a:lnTo>
                <a:lnTo>
                  <a:pt x="78455" y="0"/>
                </a:lnTo>
                <a:close/>
              </a:path>
            </a:pathLst>
          </a:custGeom>
          <a:solidFill>
            <a:sysClr val="window" lastClr="FFFFFF">
              <a:alpha val="20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14" name="任意多边形​​ 136"/>
          <p:cNvSpPr/>
          <p:nvPr/>
        </p:nvSpPr>
        <p:spPr>
          <a:xfrm>
            <a:off x="5075238" y="1690688"/>
            <a:ext cx="1098550" cy="936625"/>
          </a:xfrm>
          <a:custGeom>
            <a:avLst/>
            <a:gdLst>
              <a:gd name="connsiteX0" fmla="*/ 971211 w 1098362"/>
              <a:gd name="connsiteY0" fmla="*/ 0 h 936043"/>
              <a:gd name="connsiteX1" fmla="*/ 998265 w 1098362"/>
              <a:gd name="connsiteY1" fmla="*/ 124445 h 936043"/>
              <a:gd name="connsiteX2" fmla="*/ 1055076 w 1098362"/>
              <a:gd name="connsiteY2" fmla="*/ 343576 h 936043"/>
              <a:gd name="connsiteX3" fmla="*/ 1084835 w 1098362"/>
              <a:gd name="connsiteY3" fmla="*/ 532949 h 936043"/>
              <a:gd name="connsiteX4" fmla="*/ 1098362 w 1098362"/>
              <a:gd name="connsiteY4" fmla="*/ 695269 h 936043"/>
              <a:gd name="connsiteX5" fmla="*/ 1011791 w 1098362"/>
              <a:gd name="connsiteY5" fmla="*/ 497780 h 936043"/>
              <a:gd name="connsiteX6" fmla="*/ 957685 w 1098362"/>
              <a:gd name="connsiteY6" fmla="*/ 338166 h 936043"/>
              <a:gd name="connsiteX7" fmla="*/ 911694 w 1098362"/>
              <a:gd name="connsiteY7" fmla="*/ 175846 h 936043"/>
              <a:gd name="connsiteX8" fmla="*/ 132560 w 1098362"/>
              <a:gd name="connsiteY8" fmla="*/ 903579 h 936043"/>
              <a:gd name="connsiteX9" fmla="*/ 0 w 1098362"/>
              <a:gd name="connsiteY9" fmla="*/ 936043 h 936043"/>
              <a:gd name="connsiteX10" fmla="*/ 971211 w 1098362"/>
              <a:gd name="connsiteY10" fmla="*/ 0 h 93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98362" h="936043">
                <a:moveTo>
                  <a:pt x="971211" y="0"/>
                </a:moveTo>
                <a:lnTo>
                  <a:pt x="998265" y="124445"/>
                </a:lnTo>
                <a:lnTo>
                  <a:pt x="1055076" y="343576"/>
                </a:lnTo>
                <a:lnTo>
                  <a:pt x="1084835" y="532949"/>
                </a:lnTo>
                <a:lnTo>
                  <a:pt x="1098362" y="695269"/>
                </a:lnTo>
                <a:lnTo>
                  <a:pt x="1011791" y="497780"/>
                </a:lnTo>
                <a:lnTo>
                  <a:pt x="957685" y="338166"/>
                </a:lnTo>
                <a:lnTo>
                  <a:pt x="911694" y="175846"/>
                </a:lnTo>
                <a:lnTo>
                  <a:pt x="132560" y="903579"/>
                </a:lnTo>
                <a:lnTo>
                  <a:pt x="0" y="936043"/>
                </a:lnTo>
                <a:lnTo>
                  <a:pt x="971211" y="0"/>
                </a:lnTo>
                <a:close/>
              </a:path>
            </a:pathLst>
          </a:custGeom>
          <a:solidFill>
            <a:sysClr val="window" lastClr="FFFFFF">
              <a:alpha val="20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15" name="任意多边形​​ 137"/>
          <p:cNvSpPr/>
          <p:nvPr/>
        </p:nvSpPr>
        <p:spPr>
          <a:xfrm>
            <a:off x="5075238" y="1666875"/>
            <a:ext cx="968375" cy="954088"/>
          </a:xfrm>
          <a:custGeom>
            <a:avLst/>
            <a:gdLst>
              <a:gd name="connsiteX0" fmla="*/ 968506 w 968506"/>
              <a:gd name="connsiteY0" fmla="*/ 24348 h 954980"/>
              <a:gd name="connsiteX1" fmla="*/ 911694 w 968506"/>
              <a:gd name="connsiteY1" fmla="*/ 16232 h 954980"/>
              <a:gd name="connsiteX2" fmla="*/ 881936 w 968506"/>
              <a:gd name="connsiteY2" fmla="*/ 0 h 954980"/>
              <a:gd name="connsiteX3" fmla="*/ 0 w 968506"/>
              <a:gd name="connsiteY3" fmla="*/ 954980 h 954980"/>
              <a:gd name="connsiteX4" fmla="*/ 968506 w 968506"/>
              <a:gd name="connsiteY4" fmla="*/ 24348 h 95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8506" h="954980">
                <a:moveTo>
                  <a:pt x="968506" y="24348"/>
                </a:moveTo>
                <a:lnTo>
                  <a:pt x="911694" y="16232"/>
                </a:lnTo>
                <a:lnTo>
                  <a:pt x="881936" y="0"/>
                </a:lnTo>
                <a:lnTo>
                  <a:pt x="0" y="954980"/>
                </a:lnTo>
                <a:lnTo>
                  <a:pt x="968506" y="24348"/>
                </a:lnTo>
                <a:close/>
              </a:path>
            </a:pathLst>
          </a:custGeom>
          <a:solidFill>
            <a:sysClr val="window" lastClr="FFFFFF">
              <a:alpha val="15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16" name="任意多边形​​ 138"/>
          <p:cNvSpPr/>
          <p:nvPr/>
        </p:nvSpPr>
        <p:spPr>
          <a:xfrm>
            <a:off x="6035675" y="3414713"/>
            <a:ext cx="1333500" cy="658812"/>
          </a:xfrm>
          <a:custGeom>
            <a:avLst/>
            <a:gdLst>
              <a:gd name="connsiteX0" fmla="*/ 1333726 w 1333726"/>
              <a:gd name="connsiteY0" fmla="*/ 0 h 660100"/>
              <a:gd name="connsiteX1" fmla="*/ 1209281 w 1333726"/>
              <a:gd name="connsiteY1" fmla="*/ 278649 h 660100"/>
              <a:gd name="connsiteX2" fmla="*/ 1109183 w 1333726"/>
              <a:gd name="connsiteY2" fmla="*/ 538360 h 660100"/>
              <a:gd name="connsiteX3" fmla="*/ 995560 w 1333726"/>
              <a:gd name="connsiteY3" fmla="*/ 660100 h 660100"/>
              <a:gd name="connsiteX4" fmla="*/ 1038845 w 1333726"/>
              <a:gd name="connsiteY4" fmla="*/ 484254 h 660100"/>
              <a:gd name="connsiteX5" fmla="*/ 1114594 w 1333726"/>
              <a:gd name="connsiteY5" fmla="*/ 281354 h 660100"/>
              <a:gd name="connsiteX6" fmla="*/ 1193049 w 1333726"/>
              <a:gd name="connsiteY6" fmla="*/ 94687 h 660100"/>
              <a:gd name="connsiteX7" fmla="*/ 127150 w 1333726"/>
              <a:gd name="connsiteY7" fmla="*/ 167730 h 660100"/>
              <a:gd name="connsiteX8" fmla="*/ 0 w 1333726"/>
              <a:gd name="connsiteY8" fmla="*/ 102803 h 660100"/>
              <a:gd name="connsiteX9" fmla="*/ 1333726 w 1333726"/>
              <a:gd name="connsiteY9" fmla="*/ 0 h 66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33726" h="660100">
                <a:moveTo>
                  <a:pt x="1333726" y="0"/>
                </a:moveTo>
                <a:lnTo>
                  <a:pt x="1209281" y="278649"/>
                </a:lnTo>
                <a:lnTo>
                  <a:pt x="1109183" y="538360"/>
                </a:lnTo>
                <a:lnTo>
                  <a:pt x="995560" y="660100"/>
                </a:lnTo>
                <a:lnTo>
                  <a:pt x="1038845" y="484254"/>
                </a:lnTo>
                <a:lnTo>
                  <a:pt x="1114594" y="281354"/>
                </a:lnTo>
                <a:lnTo>
                  <a:pt x="1193049" y="94687"/>
                </a:lnTo>
                <a:lnTo>
                  <a:pt x="127150" y="167730"/>
                </a:lnTo>
                <a:lnTo>
                  <a:pt x="0" y="102803"/>
                </a:lnTo>
                <a:lnTo>
                  <a:pt x="1333726" y="0"/>
                </a:lnTo>
                <a:close/>
              </a:path>
            </a:pathLst>
          </a:custGeom>
          <a:solidFill>
            <a:sysClr val="window" lastClr="FFFFFF">
              <a:alpha val="13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17" name="任意多边形​​ 139"/>
          <p:cNvSpPr/>
          <p:nvPr/>
        </p:nvSpPr>
        <p:spPr>
          <a:xfrm>
            <a:off x="6040438" y="3330575"/>
            <a:ext cx="1333500" cy="180975"/>
          </a:xfrm>
          <a:custGeom>
            <a:avLst/>
            <a:gdLst>
              <a:gd name="connsiteX0" fmla="*/ 1333725 w 1333725"/>
              <a:gd name="connsiteY0" fmla="*/ 83865 h 181257"/>
              <a:gd name="connsiteX1" fmla="*/ 1287735 w 1333725"/>
              <a:gd name="connsiteY1" fmla="*/ 0 h 181257"/>
              <a:gd name="connsiteX2" fmla="*/ 0 w 1333725"/>
              <a:gd name="connsiteY2" fmla="*/ 181257 h 181257"/>
              <a:gd name="connsiteX3" fmla="*/ 1333725 w 1333725"/>
              <a:gd name="connsiteY3" fmla="*/ 83865 h 18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3725" h="181257">
                <a:moveTo>
                  <a:pt x="1333725" y="83865"/>
                </a:moveTo>
                <a:lnTo>
                  <a:pt x="1287735" y="0"/>
                </a:lnTo>
                <a:lnTo>
                  <a:pt x="0" y="181257"/>
                </a:lnTo>
                <a:lnTo>
                  <a:pt x="1333725" y="83865"/>
                </a:lnTo>
                <a:close/>
              </a:path>
            </a:pathLst>
          </a:custGeom>
          <a:solidFill>
            <a:sysClr val="window" lastClr="FFFFFF">
              <a:alpha val="18000"/>
            </a:sysClr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118" name="椭圆 10"/>
          <p:cNvSpPr>
            <a:spLocks noChangeArrowheads="1"/>
          </p:cNvSpPr>
          <p:nvPr/>
        </p:nvSpPr>
        <p:spPr bwMode="auto">
          <a:xfrm>
            <a:off x="320390" y="5165725"/>
            <a:ext cx="8284058" cy="927571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>
            <a:ext uri="{91240B29-F687-4F45-9708-019B960494DF}"/>
          </a:extLst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467600" y="77788"/>
            <a:ext cx="1641475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扩散关系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24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3、为实现最方便修改，锐普推荐您使用最新的PowerPoint版本如：PowerPoint2007或2010。_x000d_
4、PPT制作的专业化要求越来越高，锐普推荐学习一些专业PPT教程如《PPT演义》。_x000d_
5、在使用本产品过程中，如有问题，欢迎联系锐普PPT商城客服：Email:rapidppt@sina.com,QQ：275332305,电话：021-63803007</dc:description>
  <cp:lastModifiedBy>锐普PPT</cp:lastModifiedBy>
  <cp:revision>5</cp:revision>
  <cp:lastPrinted>1601-01-01T00:00:00Z</cp:lastPrinted>
  <dcterms:created xsi:type="dcterms:W3CDTF">1601-01-01T00:00:00Z</dcterms:created>
  <dcterms:modified xsi:type="dcterms:W3CDTF">2010-10-23T09:01:40Z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</vt:lpwstr>
  </property>
  <property fmtid="{D5CDD505-2E9C-101B-9397-08002B2CF9AE}" pid="4" name="SlideDescription">
    <vt:lpwstr/>
  </property>
</Properties>
</file>