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D5A65-55E9-4915-BCC7-C81A86A768E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662D207E-6DB8-4A2B-AE73-D261D6A5F1F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9"/>
          <p:cNvSpPr txBox="1">
            <a:spLocks noChangeArrowheads="1"/>
          </p:cNvSpPr>
          <p:nvPr/>
        </p:nvSpPr>
        <p:spPr bwMode="auto">
          <a:xfrm>
            <a:off x="688975" y="2492375"/>
            <a:ext cx="647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b="1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2268538" y="4310063"/>
            <a:ext cx="901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3343275" y="4308475"/>
            <a:ext cx="9032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4373563" y="4310063"/>
            <a:ext cx="9032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5418138" y="4318000"/>
            <a:ext cx="901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6472238" y="4310063"/>
            <a:ext cx="9032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" name="椭圆 10"/>
          <p:cNvSpPr>
            <a:spLocks noChangeArrowheads="1"/>
          </p:cNvSpPr>
          <p:nvPr/>
        </p:nvSpPr>
        <p:spPr bwMode="auto">
          <a:xfrm>
            <a:off x="-1404664" y="5263978"/>
            <a:ext cx="11809312" cy="796426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grpSp>
        <p:nvGrpSpPr>
          <p:cNvPr id="9" name="组合 94"/>
          <p:cNvGrpSpPr>
            <a:grpSpLocks/>
          </p:cNvGrpSpPr>
          <p:nvPr/>
        </p:nvGrpSpPr>
        <p:grpSpPr bwMode="auto">
          <a:xfrm>
            <a:off x="1328738" y="2297113"/>
            <a:ext cx="6272212" cy="1098550"/>
            <a:chOff x="1328507" y="2297113"/>
            <a:chExt cx="6272443" cy="1098550"/>
          </a:xfrm>
        </p:grpSpPr>
        <p:grpSp>
          <p:nvGrpSpPr>
            <p:cNvPr id="10" name="组合 80"/>
            <p:cNvGrpSpPr>
              <a:grpSpLocks/>
            </p:cNvGrpSpPr>
            <p:nvPr/>
          </p:nvGrpSpPr>
          <p:grpSpPr bwMode="auto">
            <a:xfrm>
              <a:off x="1328507" y="2422526"/>
              <a:ext cx="886056" cy="799529"/>
              <a:chOff x="1328507" y="2422526"/>
              <a:chExt cx="886056" cy="799529"/>
            </a:xfrm>
          </p:grpSpPr>
          <p:grpSp>
            <p:nvGrpSpPr>
              <p:cNvPr id="11" name="组合 50"/>
              <p:cNvGrpSpPr>
                <a:grpSpLocks/>
              </p:cNvGrpSpPr>
              <p:nvPr/>
            </p:nvGrpSpPr>
            <p:grpSpPr bwMode="auto">
              <a:xfrm>
                <a:off x="1328507" y="2422526"/>
                <a:ext cx="886056" cy="799529"/>
                <a:chOff x="884986" y="2422187"/>
                <a:chExt cx="885448" cy="800546"/>
              </a:xfrm>
            </p:grpSpPr>
            <p:sp>
              <p:nvSpPr>
                <p:cNvPr id="78" name="任意多边形​​ 48"/>
                <p:cNvSpPr>
                  <a:spLocks/>
                </p:cNvSpPr>
                <p:nvPr/>
              </p:nvSpPr>
              <p:spPr bwMode="auto">
                <a:xfrm>
                  <a:off x="884986" y="2776649"/>
                  <a:ext cx="655212" cy="437117"/>
                </a:xfrm>
                <a:custGeom>
                  <a:avLst/>
                  <a:gdLst>
                    <a:gd name="T0" fmla="*/ 3820 w 654590"/>
                    <a:gd name="T1" fmla="*/ 0 h 437722"/>
                    <a:gd name="T2" fmla="*/ 0 w 654590"/>
                    <a:gd name="T3" fmla="*/ 112923 h 437722"/>
                    <a:gd name="T4" fmla="*/ 661242 w 654590"/>
                    <a:gd name="T5" fmla="*/ 431402 h 437722"/>
                    <a:gd name="T6" fmla="*/ 655840 w 654590"/>
                    <a:gd name="T7" fmla="*/ 273297 h 437722"/>
                    <a:gd name="T8" fmla="*/ 3820 w 654590"/>
                    <a:gd name="T9" fmla="*/ 0 h 4377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654590" h="437722">
                      <a:moveTo>
                        <a:pt x="3780" y="0"/>
                      </a:moveTo>
                      <a:lnTo>
                        <a:pt x="0" y="114577"/>
                      </a:lnTo>
                      <a:lnTo>
                        <a:pt x="654590" y="437722"/>
                      </a:lnTo>
                      <a:lnTo>
                        <a:pt x="649243" y="277301"/>
                      </a:lnTo>
                      <a:lnTo>
                        <a:pt x="378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79DCFF"/>
                    </a:gs>
                    <a:gs pos="69000">
                      <a:srgbClr val="00B0F0"/>
                    </a:gs>
                    <a:gs pos="100000">
                      <a:srgbClr val="00B0F0"/>
                    </a:gs>
                  </a:gsLst>
                  <a:lin ang="2400000"/>
                </a:gradFill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+mn-ea"/>
                  </a:endParaRPr>
                </a:p>
              </p:txBody>
            </p:sp>
            <p:sp>
              <p:nvSpPr>
                <p:cNvPr id="79" name="任意多边形​​ 49"/>
                <p:cNvSpPr>
                  <a:spLocks/>
                </p:cNvSpPr>
                <p:nvPr/>
              </p:nvSpPr>
              <p:spPr bwMode="auto">
                <a:xfrm>
                  <a:off x="1524333" y="2422186"/>
                  <a:ext cx="239557" cy="801118"/>
                </a:xfrm>
                <a:custGeom>
                  <a:avLst/>
                  <a:gdLst>
                    <a:gd name="T0" fmla="*/ 11047 w 240632"/>
                    <a:gd name="T1" fmla="*/ 805907 h 799783"/>
                    <a:gd name="T2" fmla="*/ 211464 w 240632"/>
                    <a:gd name="T3" fmla="*/ 253250 h 799783"/>
                    <a:gd name="T4" fmla="*/ 232096 w 240632"/>
                    <a:gd name="T5" fmla="*/ 0 h 799783"/>
                    <a:gd name="T6" fmla="*/ 0 w 240632"/>
                    <a:gd name="T7" fmla="*/ 630433 h 799783"/>
                    <a:gd name="T8" fmla="*/ 11047 w 240632"/>
                    <a:gd name="T9" fmla="*/ 805907 h 79978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0632" h="799783">
                      <a:moveTo>
                        <a:pt x="11453" y="799783"/>
                      </a:moveTo>
                      <a:lnTo>
                        <a:pt x="219242" y="251326"/>
                      </a:lnTo>
                      <a:lnTo>
                        <a:pt x="240632" y="0"/>
                      </a:lnTo>
                      <a:lnTo>
                        <a:pt x="0" y="625642"/>
                      </a:lnTo>
                      <a:lnTo>
                        <a:pt x="11453" y="799783"/>
                      </a:lnTo>
                      <a:close/>
                    </a:path>
                  </a:pathLst>
                </a:custGeom>
                <a:solidFill>
                  <a:srgbClr val="005DA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+mn-ea"/>
                  </a:endParaRPr>
                </a:p>
              </p:txBody>
            </p:sp>
            <p:sp>
              <p:nvSpPr>
                <p:cNvPr id="80" name="任意多边形​​ 12"/>
                <p:cNvSpPr>
                  <a:spLocks/>
                </p:cNvSpPr>
                <p:nvPr/>
              </p:nvSpPr>
              <p:spPr bwMode="auto">
                <a:xfrm>
                  <a:off x="884986" y="2422186"/>
                  <a:ext cx="885250" cy="642166"/>
                </a:xfrm>
                <a:custGeom>
                  <a:avLst/>
                  <a:gdLst>
                    <a:gd name="T0" fmla="*/ 885217 w 885217"/>
                    <a:gd name="T1" fmla="*/ 0 h 642026"/>
                    <a:gd name="T2" fmla="*/ 642026 w 885217"/>
                    <a:gd name="T3" fmla="*/ 643146 h 642026"/>
                    <a:gd name="T4" fmla="*/ 0 w 885217"/>
                    <a:gd name="T5" fmla="*/ 360555 h 642026"/>
                    <a:gd name="T6" fmla="*/ 885217 w 885217"/>
                    <a:gd name="T7" fmla="*/ 0 h 64202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885217" h="642026">
                      <a:moveTo>
                        <a:pt x="885217" y="0"/>
                      </a:moveTo>
                      <a:lnTo>
                        <a:pt x="642026" y="642026"/>
                      </a:lnTo>
                      <a:lnTo>
                        <a:pt x="0" y="359924"/>
                      </a:lnTo>
                      <a:lnTo>
                        <a:pt x="88521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0B0F0"/>
                    </a:gs>
                    <a:gs pos="100000">
                      <a:srgbClr val="0070C0"/>
                    </a:gs>
                  </a:gsLst>
                  <a:lin ang="2400000"/>
                </a:gradFill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+mn-ea"/>
                  </a:endParaRPr>
                </a:p>
              </p:txBody>
            </p:sp>
          </p:grpSp>
          <p:sp>
            <p:nvSpPr>
              <p:cNvPr id="76" name="任意多边形​​ 1"/>
              <p:cNvSpPr/>
              <p:nvPr/>
            </p:nvSpPr>
            <p:spPr>
              <a:xfrm>
                <a:off x="1330452" y="2427732"/>
                <a:ext cx="873252" cy="562356"/>
              </a:xfrm>
              <a:custGeom>
                <a:avLst/>
                <a:gdLst>
                  <a:gd name="connsiteX0" fmla="*/ 0 w 873252"/>
                  <a:gd name="connsiteY0" fmla="*/ 352044 h 562356"/>
                  <a:gd name="connsiteX1" fmla="*/ 470916 w 873252"/>
                  <a:gd name="connsiteY1" fmla="*/ 562356 h 562356"/>
                  <a:gd name="connsiteX2" fmla="*/ 873252 w 873252"/>
                  <a:gd name="connsiteY2" fmla="*/ 0 h 562356"/>
                  <a:gd name="connsiteX3" fmla="*/ 0 w 873252"/>
                  <a:gd name="connsiteY3" fmla="*/ 352044 h 56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3252" h="562356">
                    <a:moveTo>
                      <a:pt x="0" y="352044"/>
                    </a:moveTo>
                    <a:lnTo>
                      <a:pt x="470916" y="562356"/>
                    </a:lnTo>
                    <a:lnTo>
                      <a:pt x="873252" y="0"/>
                    </a:lnTo>
                    <a:lnTo>
                      <a:pt x="0" y="352044"/>
                    </a:lnTo>
                    <a:close/>
                  </a:path>
                </a:pathLst>
              </a:custGeom>
              <a:solidFill>
                <a:sysClr val="window" lastClr="FFFFFF">
                  <a:alpha val="9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  <p:sp>
            <p:nvSpPr>
              <p:cNvPr id="77" name="任意多边形​​ 2"/>
              <p:cNvSpPr/>
              <p:nvPr/>
            </p:nvSpPr>
            <p:spPr>
              <a:xfrm>
                <a:off x="1330452" y="2427732"/>
                <a:ext cx="877824" cy="639318"/>
              </a:xfrm>
              <a:custGeom>
                <a:avLst/>
                <a:gdLst>
                  <a:gd name="connsiteX0" fmla="*/ 0 w 877824"/>
                  <a:gd name="connsiteY0" fmla="*/ 352044 h 635508"/>
                  <a:gd name="connsiteX1" fmla="*/ 640080 w 877824"/>
                  <a:gd name="connsiteY1" fmla="*/ 635508 h 635508"/>
                  <a:gd name="connsiteX2" fmla="*/ 877824 w 877824"/>
                  <a:gd name="connsiteY2" fmla="*/ 0 h 635508"/>
                  <a:gd name="connsiteX0" fmla="*/ 0 w 877824"/>
                  <a:gd name="connsiteY0" fmla="*/ 352044 h 639318"/>
                  <a:gd name="connsiteX1" fmla="*/ 636270 w 877824"/>
                  <a:gd name="connsiteY1" fmla="*/ 639318 h 639318"/>
                  <a:gd name="connsiteX2" fmla="*/ 877824 w 877824"/>
                  <a:gd name="connsiteY2" fmla="*/ 0 h 639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77824" h="639318">
                    <a:moveTo>
                      <a:pt x="0" y="352044"/>
                    </a:moveTo>
                    <a:lnTo>
                      <a:pt x="636270" y="639318"/>
                    </a:lnTo>
                    <a:lnTo>
                      <a:pt x="877824" y="0"/>
                    </a:lnTo>
                  </a:path>
                </a:pathLst>
              </a:custGeom>
              <a:noFill/>
              <a:ln w="9525" cap="flat" cmpd="sng" algn="ctr">
                <a:gradFill>
                  <a:gsLst>
                    <a:gs pos="0">
                      <a:sysClr val="window" lastClr="FFFFFF">
                        <a:alpha val="10000"/>
                      </a:sysClr>
                    </a:gs>
                    <a:gs pos="50000">
                      <a:sysClr val="window" lastClr="FFFFFF">
                        <a:alpha val="40000"/>
                      </a:sysClr>
                    </a:gs>
                    <a:gs pos="100000">
                      <a:sysClr val="window" lastClr="FFFFFF"/>
                    </a:gs>
                  </a:gsLst>
                  <a:lin ang="5400000" scaled="0"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Segoe UI" pitchFamily="34" charset="0"/>
                </a:endParaRPr>
              </a:p>
            </p:txBody>
          </p:sp>
        </p:grpSp>
        <p:grpSp>
          <p:nvGrpSpPr>
            <p:cNvPr id="12" name="组合 89"/>
            <p:cNvGrpSpPr>
              <a:grpSpLocks/>
            </p:cNvGrpSpPr>
            <p:nvPr/>
          </p:nvGrpSpPr>
          <p:grpSpPr bwMode="auto">
            <a:xfrm>
              <a:off x="6259513" y="2308380"/>
              <a:ext cx="1341437" cy="1087283"/>
              <a:chOff x="6259513" y="2308380"/>
              <a:chExt cx="1341437" cy="1087283"/>
            </a:xfrm>
          </p:grpSpPr>
          <p:grpSp>
            <p:nvGrpSpPr>
              <p:cNvPr id="13" name="组合 75"/>
              <p:cNvGrpSpPr>
                <a:grpSpLocks/>
              </p:cNvGrpSpPr>
              <p:nvPr/>
            </p:nvGrpSpPr>
            <p:grpSpPr bwMode="auto">
              <a:xfrm>
                <a:off x="6259513" y="2310213"/>
                <a:ext cx="1341437" cy="1085450"/>
                <a:chOff x="6259513" y="2310213"/>
                <a:chExt cx="1341437" cy="1085450"/>
              </a:xfrm>
            </p:grpSpPr>
            <p:grpSp>
              <p:nvGrpSpPr>
                <p:cNvPr id="14" name="组合 37"/>
                <p:cNvGrpSpPr>
                  <a:grpSpLocks/>
                </p:cNvGrpSpPr>
                <p:nvPr/>
              </p:nvGrpSpPr>
              <p:grpSpPr bwMode="auto">
                <a:xfrm>
                  <a:off x="6259513" y="2311400"/>
                  <a:ext cx="1341437" cy="1084263"/>
                  <a:chOff x="1298556" y="2300352"/>
                  <a:chExt cx="1341842" cy="1084010"/>
                </a:xfrm>
              </p:grpSpPr>
              <p:sp>
                <p:nvSpPr>
                  <p:cNvPr id="70" name="任意多边形​​ 42"/>
                  <p:cNvSpPr>
                    <a:spLocks/>
                  </p:cNvSpPr>
                  <p:nvPr/>
                </p:nvSpPr>
                <p:spPr bwMode="auto">
                  <a:xfrm>
                    <a:off x="2345023" y="2301940"/>
                    <a:ext cx="295375" cy="234895"/>
                  </a:xfrm>
                  <a:custGeom>
                    <a:avLst/>
                    <a:gdLst>
                      <a:gd name="T0" fmla="*/ 282321 w 294881"/>
                      <a:gd name="T1" fmla="*/ 0 h 233931"/>
                      <a:gd name="T2" fmla="*/ 298768 w 294881"/>
                      <a:gd name="T3" fmla="*/ 150974 h 233931"/>
                      <a:gd name="T4" fmla="*/ 249430 w 294881"/>
                      <a:gd name="T5" fmla="*/ 178929 h 233931"/>
                      <a:gd name="T6" fmla="*/ 153495 w 294881"/>
                      <a:gd name="T7" fmla="*/ 218073 h 233931"/>
                      <a:gd name="T8" fmla="*/ 10965 w 294881"/>
                      <a:gd name="T9" fmla="*/ 237643 h 233931"/>
                      <a:gd name="T10" fmla="*/ 0 w 294881"/>
                      <a:gd name="T11" fmla="*/ 109037 h 233931"/>
                      <a:gd name="T12" fmla="*/ 8220 w 294881"/>
                      <a:gd name="T13" fmla="*/ 95058 h 233931"/>
                      <a:gd name="T14" fmla="*/ 90452 w 294881"/>
                      <a:gd name="T15" fmla="*/ 89466 h 233931"/>
                      <a:gd name="T16" fmla="*/ 224761 w 294881"/>
                      <a:gd name="T17" fmla="*/ 30755 h 233931"/>
                      <a:gd name="T18" fmla="*/ 282321 w 294881"/>
                      <a:gd name="T19" fmla="*/ 0 h 2339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94881" h="233931">
                        <a:moveTo>
                          <a:pt x="278649" y="0"/>
                        </a:moveTo>
                        <a:lnTo>
                          <a:pt x="294881" y="146088"/>
                        </a:lnTo>
                        <a:cubicBezTo>
                          <a:pt x="278649" y="155106"/>
                          <a:pt x="270082" y="162320"/>
                          <a:pt x="246185" y="173141"/>
                        </a:cubicBezTo>
                        <a:cubicBezTo>
                          <a:pt x="222288" y="183962"/>
                          <a:pt x="190725" y="201546"/>
                          <a:pt x="151498" y="211015"/>
                        </a:cubicBezTo>
                        <a:cubicBezTo>
                          <a:pt x="112271" y="220484"/>
                          <a:pt x="34718" y="243029"/>
                          <a:pt x="10821" y="229953"/>
                        </a:cubicBezTo>
                        <a:lnTo>
                          <a:pt x="0" y="105508"/>
                        </a:lnTo>
                        <a:lnTo>
                          <a:pt x="8116" y="91981"/>
                        </a:lnTo>
                        <a:cubicBezTo>
                          <a:pt x="35169" y="90177"/>
                          <a:pt x="53656" y="96940"/>
                          <a:pt x="89276" y="86570"/>
                        </a:cubicBezTo>
                        <a:cubicBezTo>
                          <a:pt x="124896" y="76200"/>
                          <a:pt x="190275" y="44638"/>
                          <a:pt x="221837" y="29759"/>
                        </a:cubicBezTo>
                        <a:lnTo>
                          <a:pt x="278649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1740C"/>
                      </a:gs>
                      <a:gs pos="50000">
                        <a:srgbClr val="34A916"/>
                      </a:gs>
                      <a:gs pos="100000">
                        <a:srgbClr val="3FC91D"/>
                      </a:gs>
                    </a:gsLst>
                    <a:lin ang="18900000" scaled="1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71" name="任意多边形​​ 38"/>
                  <p:cNvSpPr>
                    <a:spLocks/>
                  </p:cNvSpPr>
                  <p:nvPr/>
                </p:nvSpPr>
                <p:spPr bwMode="auto">
                  <a:xfrm>
                    <a:off x="1300095" y="2300352"/>
                    <a:ext cx="1324423" cy="926884"/>
                  </a:xfrm>
                  <a:custGeom>
                    <a:avLst/>
                    <a:gdLst>
                      <a:gd name="T0" fmla="*/ 565622 w 1324445"/>
                      <a:gd name="T1" fmla="*/ 0 h 926701"/>
                      <a:gd name="T2" fmla="*/ 512340 w 1324445"/>
                      <a:gd name="T3" fmla="*/ 53393 h 926701"/>
                      <a:gd name="T4" fmla="*/ 413969 w 1324445"/>
                      <a:gd name="T5" fmla="*/ 98562 h 926701"/>
                      <a:gd name="T6" fmla="*/ 286912 w 1324445"/>
                      <a:gd name="T7" fmla="*/ 119101 h 926701"/>
                      <a:gd name="T8" fmla="*/ 0 w 1324445"/>
                      <a:gd name="T9" fmla="*/ 784425 h 926701"/>
                      <a:gd name="T10" fmla="*/ 61483 w 1324445"/>
                      <a:gd name="T11" fmla="*/ 800851 h 926701"/>
                      <a:gd name="T12" fmla="*/ 131159 w 1324445"/>
                      <a:gd name="T13" fmla="*/ 833707 h 926701"/>
                      <a:gd name="T14" fmla="*/ 180340 w 1324445"/>
                      <a:gd name="T15" fmla="*/ 874778 h 926701"/>
                      <a:gd name="T16" fmla="*/ 196742 w 1324445"/>
                      <a:gd name="T17" fmla="*/ 928165 h 926701"/>
                      <a:gd name="T18" fmla="*/ 1102557 w 1324445"/>
                      <a:gd name="T19" fmla="*/ 924056 h 926701"/>
                      <a:gd name="T20" fmla="*/ 1077962 w 1324445"/>
                      <a:gd name="T21" fmla="*/ 887096 h 926701"/>
                      <a:gd name="T22" fmla="*/ 1004186 w 1324445"/>
                      <a:gd name="T23" fmla="*/ 829602 h 926701"/>
                      <a:gd name="T24" fmla="*/ 901715 w 1324445"/>
                      <a:gd name="T25" fmla="*/ 800851 h 926701"/>
                      <a:gd name="T26" fmla="*/ 848433 w 1324445"/>
                      <a:gd name="T27" fmla="*/ 788532 h 926701"/>
                      <a:gd name="T28" fmla="*/ 1045175 w 1324445"/>
                      <a:gd name="T29" fmla="*/ 106779 h 926701"/>
                      <a:gd name="T30" fmla="*/ 1114850 w 1324445"/>
                      <a:gd name="T31" fmla="*/ 98562 h 926701"/>
                      <a:gd name="T32" fmla="*/ 1221414 w 1324445"/>
                      <a:gd name="T33" fmla="*/ 73928 h 926701"/>
                      <a:gd name="T34" fmla="*/ 1323885 w 1324445"/>
                      <a:gd name="T35" fmla="*/ 4108 h 926701"/>
                      <a:gd name="T36" fmla="*/ 565622 w 1324445"/>
                      <a:gd name="T37" fmla="*/ 0 h 926701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24445" h="926701">
                        <a:moveTo>
                          <a:pt x="565862" y="0"/>
                        </a:moveTo>
                        <a:cubicBezTo>
                          <a:pt x="551852" y="18451"/>
                          <a:pt x="537842" y="36903"/>
                          <a:pt x="512556" y="53305"/>
                        </a:cubicBezTo>
                        <a:cubicBezTo>
                          <a:pt x="487270" y="69707"/>
                          <a:pt x="451732" y="87475"/>
                          <a:pt x="414145" y="98410"/>
                        </a:cubicBezTo>
                        <a:cubicBezTo>
                          <a:pt x="376558" y="109345"/>
                          <a:pt x="331795" y="114129"/>
                          <a:pt x="287032" y="118913"/>
                        </a:cubicBezTo>
                        <a:lnTo>
                          <a:pt x="0" y="783185"/>
                        </a:lnTo>
                        <a:cubicBezTo>
                          <a:pt x="20502" y="788652"/>
                          <a:pt x="39638" y="791386"/>
                          <a:pt x="61507" y="799587"/>
                        </a:cubicBezTo>
                        <a:cubicBezTo>
                          <a:pt x="83376" y="807788"/>
                          <a:pt x="111396" y="820090"/>
                          <a:pt x="131215" y="832391"/>
                        </a:cubicBezTo>
                        <a:cubicBezTo>
                          <a:pt x="151034" y="844692"/>
                          <a:pt x="169485" y="857677"/>
                          <a:pt x="180420" y="873395"/>
                        </a:cubicBezTo>
                        <a:cubicBezTo>
                          <a:pt x="191355" y="889113"/>
                          <a:pt x="194088" y="907907"/>
                          <a:pt x="196822" y="926701"/>
                        </a:cubicBezTo>
                        <a:lnTo>
                          <a:pt x="1103021" y="922600"/>
                        </a:lnTo>
                        <a:cubicBezTo>
                          <a:pt x="1094820" y="910299"/>
                          <a:pt x="1094820" y="901414"/>
                          <a:pt x="1078418" y="885696"/>
                        </a:cubicBezTo>
                        <a:cubicBezTo>
                          <a:pt x="1062016" y="869978"/>
                          <a:pt x="1033997" y="842642"/>
                          <a:pt x="1004610" y="828290"/>
                        </a:cubicBezTo>
                        <a:cubicBezTo>
                          <a:pt x="975224" y="813939"/>
                          <a:pt x="928068" y="806421"/>
                          <a:pt x="902099" y="799587"/>
                        </a:cubicBezTo>
                        <a:cubicBezTo>
                          <a:pt x="876130" y="792753"/>
                          <a:pt x="862461" y="790019"/>
                          <a:pt x="848793" y="787286"/>
                        </a:cubicBezTo>
                        <a:lnTo>
                          <a:pt x="1045615" y="106611"/>
                        </a:lnTo>
                        <a:cubicBezTo>
                          <a:pt x="1068851" y="103877"/>
                          <a:pt x="1085936" y="103877"/>
                          <a:pt x="1115322" y="98410"/>
                        </a:cubicBezTo>
                        <a:cubicBezTo>
                          <a:pt x="1144708" y="92943"/>
                          <a:pt x="1187080" y="89526"/>
                          <a:pt x="1221934" y="73808"/>
                        </a:cubicBezTo>
                        <a:cubicBezTo>
                          <a:pt x="1256788" y="58090"/>
                          <a:pt x="1290616" y="31095"/>
                          <a:pt x="1324445" y="4100"/>
                        </a:cubicBezTo>
                        <a:lnTo>
                          <a:pt x="565862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156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72" name="任意多边形​​ 39"/>
                  <p:cNvSpPr>
                    <a:spLocks/>
                  </p:cNvSpPr>
                  <p:nvPr/>
                </p:nvSpPr>
                <p:spPr bwMode="auto">
                  <a:xfrm>
                    <a:off x="1298507" y="3078045"/>
                    <a:ext cx="227089" cy="306317"/>
                  </a:xfrm>
                  <a:custGeom>
                    <a:avLst/>
                    <a:gdLst>
                      <a:gd name="T0" fmla="*/ 0 w 227248"/>
                      <a:gd name="T1" fmla="*/ 0 h 305702"/>
                      <a:gd name="T2" fmla="*/ 24204 w 227248"/>
                      <a:gd name="T3" fmla="*/ 156703 h 305702"/>
                      <a:gd name="T4" fmla="*/ 69926 w 227248"/>
                      <a:gd name="T5" fmla="*/ 164952 h 305702"/>
                      <a:gd name="T6" fmla="*/ 145232 w 227248"/>
                      <a:gd name="T7" fmla="*/ 195191 h 305702"/>
                      <a:gd name="T8" fmla="*/ 190951 w 227248"/>
                      <a:gd name="T9" fmla="*/ 239176 h 305702"/>
                      <a:gd name="T10" fmla="*/ 225915 w 227248"/>
                      <a:gd name="T11" fmla="*/ 310656 h 305702"/>
                      <a:gd name="T12" fmla="*/ 199020 w 227248"/>
                      <a:gd name="T13" fmla="*/ 145707 h 305702"/>
                      <a:gd name="T14" fmla="*/ 180193 w 227248"/>
                      <a:gd name="T15" fmla="*/ 90723 h 305702"/>
                      <a:gd name="T16" fmla="*/ 129096 w 227248"/>
                      <a:gd name="T17" fmla="*/ 46737 h 305702"/>
                      <a:gd name="T18" fmla="*/ 64545 w 227248"/>
                      <a:gd name="T19" fmla="*/ 16496 h 305702"/>
                      <a:gd name="T20" fmla="*/ 0 w 227248"/>
                      <a:gd name="T21" fmla="*/ 0 h 30570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27248" h="305702">
                        <a:moveTo>
                          <a:pt x="0" y="0"/>
                        </a:moveTo>
                        <a:cubicBezTo>
                          <a:pt x="10145" y="62222"/>
                          <a:pt x="20290" y="124445"/>
                          <a:pt x="24348" y="154204"/>
                        </a:cubicBezTo>
                        <a:cubicBezTo>
                          <a:pt x="39678" y="156909"/>
                          <a:pt x="50049" y="156008"/>
                          <a:pt x="70339" y="162320"/>
                        </a:cubicBezTo>
                        <a:cubicBezTo>
                          <a:pt x="90629" y="168632"/>
                          <a:pt x="125798" y="179904"/>
                          <a:pt x="146088" y="192078"/>
                        </a:cubicBezTo>
                        <a:cubicBezTo>
                          <a:pt x="166378" y="204252"/>
                          <a:pt x="178551" y="216427"/>
                          <a:pt x="192078" y="235364"/>
                        </a:cubicBezTo>
                        <a:cubicBezTo>
                          <a:pt x="205605" y="254301"/>
                          <a:pt x="221837" y="294430"/>
                          <a:pt x="227248" y="305702"/>
                        </a:cubicBezTo>
                        <a:lnTo>
                          <a:pt x="200194" y="143383"/>
                        </a:lnTo>
                        <a:cubicBezTo>
                          <a:pt x="193882" y="125347"/>
                          <a:pt x="192980" y="105508"/>
                          <a:pt x="181257" y="89276"/>
                        </a:cubicBezTo>
                        <a:cubicBezTo>
                          <a:pt x="169534" y="73044"/>
                          <a:pt x="149244" y="58165"/>
                          <a:pt x="129856" y="45991"/>
                        </a:cubicBezTo>
                        <a:cubicBezTo>
                          <a:pt x="110468" y="33817"/>
                          <a:pt x="86571" y="23446"/>
                          <a:pt x="64928" y="16232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73" name="任意多边形​​ 40"/>
                  <p:cNvSpPr>
                    <a:spLocks/>
                  </p:cNvSpPr>
                  <p:nvPr/>
                </p:nvSpPr>
                <p:spPr bwMode="auto">
                  <a:xfrm>
                    <a:off x="1495424" y="3216126"/>
                    <a:ext cx="921062" cy="165061"/>
                  </a:xfrm>
                  <a:custGeom>
                    <a:avLst/>
                    <a:gdLst>
                      <a:gd name="T0" fmla="*/ 910453 w 919811"/>
                      <a:gd name="T1" fmla="*/ 0 h 165025"/>
                      <a:gd name="T2" fmla="*/ 929592 w 919811"/>
                      <a:gd name="T3" fmla="*/ 159894 h 165025"/>
                      <a:gd name="T4" fmla="*/ 24605 w 919811"/>
                      <a:gd name="T5" fmla="*/ 165313 h 165025"/>
                      <a:gd name="T6" fmla="*/ 0 w 919811"/>
                      <a:gd name="T7" fmla="*/ 10837 h 165025"/>
                      <a:gd name="T8" fmla="*/ 910453 w 919811"/>
                      <a:gd name="T9" fmla="*/ 0 h 1650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919811" h="165025">
                        <a:moveTo>
                          <a:pt x="900873" y="0"/>
                        </a:moveTo>
                        <a:lnTo>
                          <a:pt x="919811" y="159614"/>
                        </a:lnTo>
                        <a:lnTo>
                          <a:pt x="24348" y="165025"/>
                        </a:lnTo>
                        <a:lnTo>
                          <a:pt x="0" y="10821"/>
                        </a:lnTo>
                        <a:lnTo>
                          <a:pt x="900873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1740C"/>
                      </a:gs>
                      <a:gs pos="50000">
                        <a:srgbClr val="34A916"/>
                      </a:gs>
                      <a:gs pos="100000">
                        <a:srgbClr val="3FC91D"/>
                      </a:gs>
                    </a:gsLst>
                    <a:lin ang="90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74" name="任意多边形​​ 41"/>
                  <p:cNvSpPr>
                    <a:spLocks/>
                  </p:cNvSpPr>
                  <p:nvPr/>
                </p:nvSpPr>
                <p:spPr bwMode="auto">
                  <a:xfrm>
                    <a:off x="2136991" y="2400342"/>
                    <a:ext cx="225501" cy="707860"/>
                  </a:xfrm>
                  <a:custGeom>
                    <a:avLst/>
                    <a:gdLst>
                      <a:gd name="T0" fmla="*/ 218272 w 224542"/>
                      <a:gd name="T1" fmla="*/ 0 h 708795"/>
                      <a:gd name="T2" fmla="*/ 232263 w 224542"/>
                      <a:gd name="T3" fmla="*/ 139199 h 708795"/>
                      <a:gd name="T4" fmla="*/ 67160 w 224542"/>
                      <a:gd name="T5" fmla="*/ 701349 h 708795"/>
                      <a:gd name="T6" fmla="*/ 8395 w 224542"/>
                      <a:gd name="T7" fmla="*/ 679935 h 708795"/>
                      <a:gd name="T8" fmla="*/ 0 w 224542"/>
                      <a:gd name="T9" fmla="*/ 666550 h 708795"/>
                      <a:gd name="T10" fmla="*/ 187490 w 224542"/>
                      <a:gd name="T11" fmla="*/ 74953 h 708795"/>
                      <a:gd name="T12" fmla="*/ 218272 w 224542"/>
                      <a:gd name="T13" fmla="*/ 0 h 70879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224542" h="708795">
                        <a:moveTo>
                          <a:pt x="211015" y="0"/>
                        </a:moveTo>
                        <a:cubicBezTo>
                          <a:pt x="217553" y="57037"/>
                          <a:pt x="224091" y="114075"/>
                          <a:pt x="224542" y="140677"/>
                        </a:cubicBezTo>
                        <a:lnTo>
                          <a:pt x="64928" y="708795"/>
                        </a:lnTo>
                        <a:lnTo>
                          <a:pt x="8116" y="687152"/>
                        </a:lnTo>
                        <a:lnTo>
                          <a:pt x="0" y="673626"/>
                        </a:lnTo>
                        <a:lnTo>
                          <a:pt x="181257" y="75749"/>
                        </a:lnTo>
                        <a:lnTo>
                          <a:pt x="211015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16755D"/>
                      </a:gs>
                      <a:gs pos="99001">
                        <a:srgbClr val="119327"/>
                      </a:gs>
                      <a:gs pos="100000">
                        <a:srgbClr val="119327"/>
                      </a:gs>
                    </a:gsLst>
                    <a:lin ang="78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</p:grpSp>
            <p:sp>
              <p:nvSpPr>
                <p:cNvPr id="66" name="任意多边形​​ 50"/>
                <p:cNvSpPr/>
                <p:nvPr/>
              </p:nvSpPr>
              <p:spPr>
                <a:xfrm>
                  <a:off x="6261051" y="3090863"/>
                  <a:ext cx="201620" cy="153987"/>
                </a:xfrm>
                <a:custGeom>
                  <a:avLst/>
                  <a:gdLst>
                    <a:gd name="connsiteX0" fmla="*/ 0 w 202250"/>
                    <a:gd name="connsiteY0" fmla="*/ 0 h 153824"/>
                    <a:gd name="connsiteX1" fmla="*/ 79760 w 202250"/>
                    <a:gd name="connsiteY1" fmla="*/ 22789 h 153824"/>
                    <a:gd name="connsiteX2" fmla="*/ 150975 w 202250"/>
                    <a:gd name="connsiteY2" fmla="*/ 56972 h 153824"/>
                    <a:gd name="connsiteX3" fmla="*/ 190856 w 202250"/>
                    <a:gd name="connsiteY3" fmla="*/ 105398 h 153824"/>
                    <a:gd name="connsiteX4" fmla="*/ 202250 w 202250"/>
                    <a:gd name="connsiteY4" fmla="*/ 153824 h 153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2250" h="153824">
                      <a:moveTo>
                        <a:pt x="0" y="0"/>
                      </a:moveTo>
                      <a:cubicBezTo>
                        <a:pt x="27299" y="6647"/>
                        <a:pt x="54598" y="13294"/>
                        <a:pt x="79760" y="22789"/>
                      </a:cubicBezTo>
                      <a:cubicBezTo>
                        <a:pt x="104922" y="32284"/>
                        <a:pt x="132459" y="43204"/>
                        <a:pt x="150975" y="56972"/>
                      </a:cubicBezTo>
                      <a:cubicBezTo>
                        <a:pt x="169491" y="70740"/>
                        <a:pt x="182310" y="89256"/>
                        <a:pt x="190856" y="105398"/>
                      </a:cubicBezTo>
                      <a:cubicBezTo>
                        <a:pt x="199402" y="121540"/>
                        <a:pt x="200826" y="137682"/>
                        <a:pt x="202250" y="153824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67" name="任意多边形​​ 51"/>
                <p:cNvSpPr/>
                <p:nvPr/>
              </p:nvSpPr>
              <p:spPr>
                <a:xfrm>
                  <a:off x="7093994" y="2407065"/>
                  <a:ext cx="207947" cy="675118"/>
                </a:xfrm>
                <a:custGeom>
                  <a:avLst/>
                  <a:gdLst>
                    <a:gd name="connsiteX0" fmla="*/ 0 w 207947"/>
                    <a:gd name="connsiteY0" fmla="*/ 675118 h 675118"/>
                    <a:gd name="connsiteX1" fmla="*/ 207947 w 207947"/>
                    <a:gd name="connsiteY1" fmla="*/ 0 h 675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947" h="675118">
                      <a:moveTo>
                        <a:pt x="0" y="675118"/>
                      </a:moveTo>
                      <a:lnTo>
                        <a:pt x="207947" y="0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/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  <p:sp>
              <p:nvSpPr>
                <p:cNvPr id="68" name="任意多边形​​ 52"/>
                <p:cNvSpPr/>
                <p:nvPr/>
              </p:nvSpPr>
              <p:spPr>
                <a:xfrm>
                  <a:off x="7306654" y="2310213"/>
                  <a:ext cx="276314" cy="102549"/>
                </a:xfrm>
                <a:custGeom>
                  <a:avLst/>
                  <a:gdLst>
                    <a:gd name="connsiteX0" fmla="*/ 0 w 276314"/>
                    <a:gd name="connsiteY0" fmla="*/ 102549 h 102549"/>
                    <a:gd name="connsiteX1" fmla="*/ 82610 w 276314"/>
                    <a:gd name="connsiteY1" fmla="*/ 94003 h 102549"/>
                    <a:gd name="connsiteX2" fmla="*/ 179462 w 276314"/>
                    <a:gd name="connsiteY2" fmla="*/ 68366 h 102549"/>
                    <a:gd name="connsiteX3" fmla="*/ 276314 w 276314"/>
                    <a:gd name="connsiteY3" fmla="*/ 0 h 102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6314" h="102549">
                      <a:moveTo>
                        <a:pt x="0" y="102549"/>
                      </a:moveTo>
                      <a:cubicBezTo>
                        <a:pt x="26350" y="101124"/>
                        <a:pt x="52700" y="99700"/>
                        <a:pt x="82610" y="94003"/>
                      </a:cubicBezTo>
                      <a:cubicBezTo>
                        <a:pt x="112520" y="88306"/>
                        <a:pt x="147178" y="84033"/>
                        <a:pt x="179462" y="68366"/>
                      </a:cubicBezTo>
                      <a:cubicBezTo>
                        <a:pt x="211746" y="52699"/>
                        <a:pt x="253051" y="21364"/>
                        <a:pt x="276314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/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  <p:sp>
              <p:nvSpPr>
                <p:cNvPr id="69" name="任意多边形​​ 54"/>
                <p:cNvSpPr/>
                <p:nvPr/>
              </p:nvSpPr>
              <p:spPr>
                <a:xfrm>
                  <a:off x="6463977" y="3225338"/>
                  <a:ext cx="894449" cy="16626"/>
                </a:xfrm>
                <a:custGeom>
                  <a:avLst/>
                  <a:gdLst>
                    <a:gd name="connsiteX0" fmla="*/ 0 w 894449"/>
                    <a:gd name="connsiteY0" fmla="*/ 16626 h 16626"/>
                    <a:gd name="connsiteX1" fmla="*/ 894449 w 894449"/>
                    <a:gd name="connsiteY1" fmla="*/ 0 h 16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94449" h="16626">
                      <a:moveTo>
                        <a:pt x="0" y="16626"/>
                      </a:moveTo>
                      <a:lnTo>
                        <a:pt x="894449" y="0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4800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96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</p:grpSp>
          <p:sp>
            <p:nvSpPr>
              <p:cNvPr id="64" name="任意多边形​​ 87"/>
              <p:cNvSpPr/>
              <p:nvPr/>
            </p:nvSpPr>
            <p:spPr>
              <a:xfrm>
                <a:off x="6774873" y="2308380"/>
                <a:ext cx="805695" cy="51156"/>
              </a:xfrm>
              <a:custGeom>
                <a:avLst/>
                <a:gdLst>
                  <a:gd name="connsiteX0" fmla="*/ 0 w 805695"/>
                  <a:gd name="connsiteY0" fmla="*/ 51156 h 51156"/>
                  <a:gd name="connsiteX1" fmla="*/ 744948 w 805695"/>
                  <a:gd name="connsiteY1" fmla="*/ 51156 h 51156"/>
                  <a:gd name="connsiteX2" fmla="*/ 805695 w 805695"/>
                  <a:gd name="connsiteY2" fmla="*/ 6395 h 51156"/>
                  <a:gd name="connsiteX3" fmla="*/ 47958 w 805695"/>
                  <a:gd name="connsiteY3" fmla="*/ 0 h 51156"/>
                  <a:gd name="connsiteX4" fmla="*/ 0 w 805695"/>
                  <a:gd name="connsiteY4" fmla="*/ 51156 h 5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5695" h="51156">
                    <a:moveTo>
                      <a:pt x="0" y="51156"/>
                    </a:moveTo>
                    <a:lnTo>
                      <a:pt x="744948" y="51156"/>
                    </a:lnTo>
                    <a:lnTo>
                      <a:pt x="805695" y="6395"/>
                    </a:lnTo>
                    <a:lnTo>
                      <a:pt x="47958" y="0"/>
                    </a:lnTo>
                    <a:lnTo>
                      <a:pt x="0" y="51156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</p:grpSp>
        <p:grpSp>
          <p:nvGrpSpPr>
            <p:cNvPr id="15" name="组合 90"/>
            <p:cNvGrpSpPr>
              <a:grpSpLocks/>
            </p:cNvGrpSpPr>
            <p:nvPr/>
          </p:nvGrpSpPr>
          <p:grpSpPr bwMode="auto">
            <a:xfrm>
              <a:off x="5211763" y="2311400"/>
              <a:ext cx="1343025" cy="1084263"/>
              <a:chOff x="5211763" y="2311400"/>
              <a:chExt cx="1343025" cy="1084263"/>
            </a:xfrm>
          </p:grpSpPr>
          <p:grpSp>
            <p:nvGrpSpPr>
              <p:cNvPr id="16" name="组合 76"/>
              <p:cNvGrpSpPr>
                <a:grpSpLocks/>
              </p:cNvGrpSpPr>
              <p:nvPr/>
            </p:nvGrpSpPr>
            <p:grpSpPr bwMode="auto">
              <a:xfrm>
                <a:off x="5211763" y="2311400"/>
                <a:ext cx="1343025" cy="1084263"/>
                <a:chOff x="5211763" y="2311400"/>
                <a:chExt cx="1343025" cy="1084263"/>
              </a:xfrm>
            </p:grpSpPr>
            <p:grpSp>
              <p:nvGrpSpPr>
                <p:cNvPr id="18" name="组合 19"/>
                <p:cNvGrpSpPr>
                  <a:grpSpLocks/>
                </p:cNvGrpSpPr>
                <p:nvPr/>
              </p:nvGrpSpPr>
              <p:grpSpPr bwMode="auto">
                <a:xfrm>
                  <a:off x="5211763" y="2311400"/>
                  <a:ext cx="1343025" cy="1084263"/>
                  <a:chOff x="1298556" y="2300352"/>
                  <a:chExt cx="1341842" cy="1084010"/>
                </a:xfrm>
              </p:grpSpPr>
              <p:sp>
                <p:nvSpPr>
                  <p:cNvPr id="58" name="任意多边形​​ 24"/>
                  <p:cNvSpPr>
                    <a:spLocks/>
                  </p:cNvSpPr>
                  <p:nvPr/>
                </p:nvSpPr>
                <p:spPr bwMode="auto">
                  <a:xfrm>
                    <a:off x="2345333" y="2301940"/>
                    <a:ext cx="295026" cy="234895"/>
                  </a:xfrm>
                  <a:custGeom>
                    <a:avLst/>
                    <a:gdLst>
                      <a:gd name="T0" fmla="*/ 279665 w 294881"/>
                      <a:gd name="T1" fmla="*/ 0 h 233931"/>
                      <a:gd name="T2" fmla="*/ 295953 w 294881"/>
                      <a:gd name="T3" fmla="*/ 150974 h 233931"/>
                      <a:gd name="T4" fmla="*/ 247081 w 294881"/>
                      <a:gd name="T5" fmla="*/ 178929 h 233931"/>
                      <a:gd name="T6" fmla="*/ 152050 w 294881"/>
                      <a:gd name="T7" fmla="*/ 218073 h 233931"/>
                      <a:gd name="T8" fmla="*/ 10861 w 294881"/>
                      <a:gd name="T9" fmla="*/ 237643 h 233931"/>
                      <a:gd name="T10" fmla="*/ 0 w 294881"/>
                      <a:gd name="T11" fmla="*/ 109037 h 233931"/>
                      <a:gd name="T12" fmla="*/ 8148 w 294881"/>
                      <a:gd name="T13" fmla="*/ 95058 h 233931"/>
                      <a:gd name="T14" fmla="*/ 89604 w 294881"/>
                      <a:gd name="T15" fmla="*/ 89466 h 233931"/>
                      <a:gd name="T16" fmla="*/ 222645 w 294881"/>
                      <a:gd name="T17" fmla="*/ 30755 h 233931"/>
                      <a:gd name="T18" fmla="*/ 279665 w 294881"/>
                      <a:gd name="T19" fmla="*/ 0 h 2339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94881" h="233931">
                        <a:moveTo>
                          <a:pt x="278649" y="0"/>
                        </a:moveTo>
                        <a:lnTo>
                          <a:pt x="294881" y="146088"/>
                        </a:lnTo>
                        <a:cubicBezTo>
                          <a:pt x="278649" y="155106"/>
                          <a:pt x="270082" y="162320"/>
                          <a:pt x="246185" y="173141"/>
                        </a:cubicBezTo>
                        <a:cubicBezTo>
                          <a:pt x="222288" y="183962"/>
                          <a:pt x="190725" y="201546"/>
                          <a:pt x="151498" y="211015"/>
                        </a:cubicBezTo>
                        <a:cubicBezTo>
                          <a:pt x="112271" y="220484"/>
                          <a:pt x="34718" y="243029"/>
                          <a:pt x="10821" y="229953"/>
                        </a:cubicBezTo>
                        <a:lnTo>
                          <a:pt x="0" y="105508"/>
                        </a:lnTo>
                        <a:lnTo>
                          <a:pt x="8116" y="91981"/>
                        </a:lnTo>
                        <a:cubicBezTo>
                          <a:pt x="35169" y="90177"/>
                          <a:pt x="53656" y="96940"/>
                          <a:pt x="89276" y="86570"/>
                        </a:cubicBezTo>
                        <a:cubicBezTo>
                          <a:pt x="124896" y="76200"/>
                          <a:pt x="190275" y="44638"/>
                          <a:pt x="221837" y="29759"/>
                        </a:cubicBezTo>
                        <a:lnTo>
                          <a:pt x="278649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1740C"/>
                      </a:gs>
                      <a:gs pos="50000">
                        <a:srgbClr val="34A916"/>
                      </a:gs>
                      <a:gs pos="100000">
                        <a:srgbClr val="3FC91D"/>
                      </a:gs>
                    </a:gsLst>
                    <a:lin ang="18900000" scaled="1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59" name="任意多边形​​ 20"/>
                  <p:cNvSpPr>
                    <a:spLocks/>
                  </p:cNvSpPr>
                  <p:nvPr/>
                </p:nvSpPr>
                <p:spPr bwMode="auto">
                  <a:xfrm>
                    <a:off x="1300054" y="2300352"/>
                    <a:ext cx="1324444" cy="926884"/>
                  </a:xfrm>
                  <a:custGeom>
                    <a:avLst/>
                    <a:gdLst>
                      <a:gd name="T0" fmla="*/ 565694 w 1324445"/>
                      <a:gd name="T1" fmla="*/ 0 h 926701"/>
                      <a:gd name="T2" fmla="*/ 512404 w 1324445"/>
                      <a:gd name="T3" fmla="*/ 53393 h 926701"/>
                      <a:gd name="T4" fmla="*/ 414017 w 1324445"/>
                      <a:gd name="T5" fmla="*/ 98562 h 926701"/>
                      <a:gd name="T6" fmla="*/ 286944 w 1324445"/>
                      <a:gd name="T7" fmla="*/ 119101 h 926701"/>
                      <a:gd name="T8" fmla="*/ 0 w 1324445"/>
                      <a:gd name="T9" fmla="*/ 784425 h 926701"/>
                      <a:gd name="T10" fmla="*/ 61491 w 1324445"/>
                      <a:gd name="T11" fmla="*/ 800851 h 926701"/>
                      <a:gd name="T12" fmla="*/ 131175 w 1324445"/>
                      <a:gd name="T13" fmla="*/ 833707 h 926701"/>
                      <a:gd name="T14" fmla="*/ 180364 w 1324445"/>
                      <a:gd name="T15" fmla="*/ 874778 h 926701"/>
                      <a:gd name="T16" fmla="*/ 196766 w 1324445"/>
                      <a:gd name="T17" fmla="*/ 928165 h 926701"/>
                      <a:gd name="T18" fmla="*/ 1102685 w 1324445"/>
                      <a:gd name="T19" fmla="*/ 924056 h 926701"/>
                      <a:gd name="T20" fmla="*/ 1078090 w 1324445"/>
                      <a:gd name="T21" fmla="*/ 887096 h 926701"/>
                      <a:gd name="T22" fmla="*/ 1004306 w 1324445"/>
                      <a:gd name="T23" fmla="*/ 829602 h 926701"/>
                      <a:gd name="T24" fmla="*/ 901827 w 1324445"/>
                      <a:gd name="T25" fmla="*/ 800851 h 926701"/>
                      <a:gd name="T26" fmla="*/ 848537 w 1324445"/>
                      <a:gd name="T27" fmla="*/ 788532 h 926701"/>
                      <a:gd name="T28" fmla="*/ 1045303 w 1324445"/>
                      <a:gd name="T29" fmla="*/ 106779 h 926701"/>
                      <a:gd name="T30" fmla="*/ 1114986 w 1324445"/>
                      <a:gd name="T31" fmla="*/ 98562 h 926701"/>
                      <a:gd name="T32" fmla="*/ 1221566 w 1324445"/>
                      <a:gd name="T33" fmla="*/ 73928 h 926701"/>
                      <a:gd name="T34" fmla="*/ 1324045 w 1324445"/>
                      <a:gd name="T35" fmla="*/ 4108 h 926701"/>
                      <a:gd name="T36" fmla="*/ 565694 w 1324445"/>
                      <a:gd name="T37" fmla="*/ 0 h 926701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24445" h="926701">
                        <a:moveTo>
                          <a:pt x="565862" y="0"/>
                        </a:moveTo>
                        <a:cubicBezTo>
                          <a:pt x="551852" y="18451"/>
                          <a:pt x="537842" y="36903"/>
                          <a:pt x="512556" y="53305"/>
                        </a:cubicBezTo>
                        <a:cubicBezTo>
                          <a:pt x="487270" y="69707"/>
                          <a:pt x="451732" y="87475"/>
                          <a:pt x="414145" y="98410"/>
                        </a:cubicBezTo>
                        <a:cubicBezTo>
                          <a:pt x="376558" y="109345"/>
                          <a:pt x="331795" y="114129"/>
                          <a:pt x="287032" y="118913"/>
                        </a:cubicBezTo>
                        <a:lnTo>
                          <a:pt x="0" y="783185"/>
                        </a:lnTo>
                        <a:cubicBezTo>
                          <a:pt x="20502" y="788652"/>
                          <a:pt x="39638" y="791386"/>
                          <a:pt x="61507" y="799587"/>
                        </a:cubicBezTo>
                        <a:cubicBezTo>
                          <a:pt x="83376" y="807788"/>
                          <a:pt x="111396" y="820090"/>
                          <a:pt x="131215" y="832391"/>
                        </a:cubicBezTo>
                        <a:cubicBezTo>
                          <a:pt x="151034" y="844692"/>
                          <a:pt x="169485" y="857677"/>
                          <a:pt x="180420" y="873395"/>
                        </a:cubicBezTo>
                        <a:cubicBezTo>
                          <a:pt x="191355" y="889113"/>
                          <a:pt x="194088" y="907907"/>
                          <a:pt x="196822" y="926701"/>
                        </a:cubicBezTo>
                        <a:lnTo>
                          <a:pt x="1103021" y="922600"/>
                        </a:lnTo>
                        <a:cubicBezTo>
                          <a:pt x="1094820" y="910299"/>
                          <a:pt x="1094820" y="901414"/>
                          <a:pt x="1078418" y="885696"/>
                        </a:cubicBezTo>
                        <a:cubicBezTo>
                          <a:pt x="1062016" y="869978"/>
                          <a:pt x="1033997" y="842642"/>
                          <a:pt x="1004610" y="828290"/>
                        </a:cubicBezTo>
                        <a:cubicBezTo>
                          <a:pt x="975224" y="813939"/>
                          <a:pt x="928068" y="806421"/>
                          <a:pt x="902099" y="799587"/>
                        </a:cubicBezTo>
                        <a:cubicBezTo>
                          <a:pt x="876130" y="792753"/>
                          <a:pt x="862461" y="790019"/>
                          <a:pt x="848793" y="787286"/>
                        </a:cubicBezTo>
                        <a:lnTo>
                          <a:pt x="1045615" y="106611"/>
                        </a:lnTo>
                        <a:cubicBezTo>
                          <a:pt x="1068851" y="103877"/>
                          <a:pt x="1085936" y="103877"/>
                          <a:pt x="1115322" y="98410"/>
                        </a:cubicBezTo>
                        <a:cubicBezTo>
                          <a:pt x="1144708" y="92943"/>
                          <a:pt x="1187080" y="89526"/>
                          <a:pt x="1221934" y="73808"/>
                        </a:cubicBezTo>
                        <a:cubicBezTo>
                          <a:pt x="1256788" y="58090"/>
                          <a:pt x="1290616" y="31095"/>
                          <a:pt x="1324445" y="4100"/>
                        </a:cubicBezTo>
                        <a:lnTo>
                          <a:pt x="565862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156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60" name="任意多边形​​ 21"/>
                  <p:cNvSpPr>
                    <a:spLocks/>
                  </p:cNvSpPr>
                  <p:nvPr/>
                </p:nvSpPr>
                <p:spPr bwMode="auto">
                  <a:xfrm>
                    <a:off x="1298468" y="3078045"/>
                    <a:ext cx="226820" cy="306317"/>
                  </a:xfrm>
                  <a:custGeom>
                    <a:avLst/>
                    <a:gdLst>
                      <a:gd name="T0" fmla="*/ 0 w 227248"/>
                      <a:gd name="T1" fmla="*/ 0 h 305702"/>
                      <a:gd name="T2" fmla="*/ 23977 w 227248"/>
                      <a:gd name="T3" fmla="*/ 156703 h 305702"/>
                      <a:gd name="T4" fmla="*/ 69267 w 227248"/>
                      <a:gd name="T5" fmla="*/ 164952 h 305702"/>
                      <a:gd name="T6" fmla="*/ 143860 w 227248"/>
                      <a:gd name="T7" fmla="*/ 195191 h 305702"/>
                      <a:gd name="T8" fmla="*/ 189149 w 227248"/>
                      <a:gd name="T9" fmla="*/ 239176 h 305702"/>
                      <a:gd name="T10" fmla="*/ 223784 w 227248"/>
                      <a:gd name="T11" fmla="*/ 310656 h 305702"/>
                      <a:gd name="T12" fmla="*/ 197142 w 227248"/>
                      <a:gd name="T13" fmla="*/ 145707 h 305702"/>
                      <a:gd name="T14" fmla="*/ 178494 w 227248"/>
                      <a:gd name="T15" fmla="*/ 90723 h 305702"/>
                      <a:gd name="T16" fmla="*/ 127876 w 227248"/>
                      <a:gd name="T17" fmla="*/ 46737 h 305702"/>
                      <a:gd name="T18" fmla="*/ 63938 w 227248"/>
                      <a:gd name="T19" fmla="*/ 16496 h 305702"/>
                      <a:gd name="T20" fmla="*/ 0 w 227248"/>
                      <a:gd name="T21" fmla="*/ 0 h 30570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27248" h="305702">
                        <a:moveTo>
                          <a:pt x="0" y="0"/>
                        </a:moveTo>
                        <a:cubicBezTo>
                          <a:pt x="10145" y="62222"/>
                          <a:pt x="20290" y="124445"/>
                          <a:pt x="24348" y="154204"/>
                        </a:cubicBezTo>
                        <a:cubicBezTo>
                          <a:pt x="39678" y="156909"/>
                          <a:pt x="50049" y="156008"/>
                          <a:pt x="70339" y="162320"/>
                        </a:cubicBezTo>
                        <a:cubicBezTo>
                          <a:pt x="90629" y="168632"/>
                          <a:pt x="125798" y="179904"/>
                          <a:pt x="146088" y="192078"/>
                        </a:cubicBezTo>
                        <a:cubicBezTo>
                          <a:pt x="166378" y="204252"/>
                          <a:pt x="178551" y="216427"/>
                          <a:pt x="192078" y="235364"/>
                        </a:cubicBezTo>
                        <a:cubicBezTo>
                          <a:pt x="205605" y="254301"/>
                          <a:pt x="221837" y="294430"/>
                          <a:pt x="227248" y="305702"/>
                        </a:cubicBezTo>
                        <a:lnTo>
                          <a:pt x="200194" y="143383"/>
                        </a:lnTo>
                        <a:cubicBezTo>
                          <a:pt x="193882" y="125347"/>
                          <a:pt x="192980" y="105508"/>
                          <a:pt x="181257" y="89276"/>
                        </a:cubicBezTo>
                        <a:cubicBezTo>
                          <a:pt x="169534" y="73044"/>
                          <a:pt x="149244" y="58165"/>
                          <a:pt x="129856" y="45991"/>
                        </a:cubicBezTo>
                        <a:cubicBezTo>
                          <a:pt x="110468" y="33817"/>
                          <a:pt x="86571" y="23446"/>
                          <a:pt x="64928" y="16232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61" name="任意多边形​​ 22"/>
                  <p:cNvSpPr>
                    <a:spLocks/>
                  </p:cNvSpPr>
                  <p:nvPr/>
                </p:nvSpPr>
                <p:spPr bwMode="auto">
                  <a:xfrm>
                    <a:off x="1496738" y="3216126"/>
                    <a:ext cx="918387" cy="165061"/>
                  </a:xfrm>
                  <a:custGeom>
                    <a:avLst/>
                    <a:gdLst>
                      <a:gd name="T0" fmla="*/ 889513 w 919811"/>
                      <a:gd name="T1" fmla="*/ 0 h 165025"/>
                      <a:gd name="T2" fmla="*/ 908212 w 919811"/>
                      <a:gd name="T3" fmla="*/ 159894 h 165025"/>
                      <a:gd name="T4" fmla="*/ 24042 w 919811"/>
                      <a:gd name="T5" fmla="*/ 165313 h 165025"/>
                      <a:gd name="T6" fmla="*/ 0 w 919811"/>
                      <a:gd name="T7" fmla="*/ 10837 h 165025"/>
                      <a:gd name="T8" fmla="*/ 889513 w 919811"/>
                      <a:gd name="T9" fmla="*/ 0 h 1650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919811" h="165025">
                        <a:moveTo>
                          <a:pt x="900873" y="0"/>
                        </a:moveTo>
                        <a:lnTo>
                          <a:pt x="919811" y="159614"/>
                        </a:lnTo>
                        <a:lnTo>
                          <a:pt x="24348" y="165025"/>
                        </a:lnTo>
                        <a:lnTo>
                          <a:pt x="0" y="10821"/>
                        </a:lnTo>
                        <a:lnTo>
                          <a:pt x="900873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1740C"/>
                      </a:gs>
                      <a:gs pos="50000">
                        <a:srgbClr val="34A916"/>
                      </a:gs>
                      <a:gs pos="100000">
                        <a:srgbClr val="3FC91D"/>
                      </a:gs>
                    </a:gsLst>
                    <a:lin ang="90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62" name="任意多边形​​ 23"/>
                  <p:cNvSpPr>
                    <a:spLocks/>
                  </p:cNvSpPr>
                  <p:nvPr/>
                </p:nvSpPr>
                <p:spPr bwMode="auto">
                  <a:xfrm>
                    <a:off x="2137546" y="2400342"/>
                    <a:ext cx="223649" cy="707860"/>
                  </a:xfrm>
                  <a:custGeom>
                    <a:avLst/>
                    <a:gdLst>
                      <a:gd name="T0" fmla="*/ 204335 w 224542"/>
                      <a:gd name="T1" fmla="*/ 0 h 708795"/>
                      <a:gd name="T2" fmla="*/ 217434 w 224542"/>
                      <a:gd name="T3" fmla="*/ 139199 h 708795"/>
                      <a:gd name="T4" fmla="*/ 62875 w 224542"/>
                      <a:gd name="T5" fmla="*/ 701349 h 708795"/>
                      <a:gd name="T6" fmla="*/ 7859 w 224542"/>
                      <a:gd name="T7" fmla="*/ 679935 h 708795"/>
                      <a:gd name="T8" fmla="*/ 0 w 224542"/>
                      <a:gd name="T9" fmla="*/ 666550 h 708795"/>
                      <a:gd name="T10" fmla="*/ 175520 w 224542"/>
                      <a:gd name="T11" fmla="*/ 74953 h 708795"/>
                      <a:gd name="T12" fmla="*/ 204335 w 224542"/>
                      <a:gd name="T13" fmla="*/ 0 h 70879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224542" h="708795">
                        <a:moveTo>
                          <a:pt x="211015" y="0"/>
                        </a:moveTo>
                        <a:cubicBezTo>
                          <a:pt x="217553" y="57037"/>
                          <a:pt x="224091" y="114075"/>
                          <a:pt x="224542" y="140677"/>
                        </a:cubicBezTo>
                        <a:lnTo>
                          <a:pt x="64928" y="708795"/>
                        </a:lnTo>
                        <a:lnTo>
                          <a:pt x="8116" y="687152"/>
                        </a:lnTo>
                        <a:lnTo>
                          <a:pt x="0" y="673626"/>
                        </a:lnTo>
                        <a:lnTo>
                          <a:pt x="181257" y="75749"/>
                        </a:lnTo>
                        <a:lnTo>
                          <a:pt x="211015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16755D"/>
                      </a:gs>
                      <a:gs pos="99001">
                        <a:srgbClr val="119327"/>
                      </a:gs>
                      <a:gs pos="100000">
                        <a:srgbClr val="119327"/>
                      </a:gs>
                    </a:gsLst>
                    <a:lin ang="78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</p:grpSp>
            <p:sp>
              <p:nvSpPr>
                <p:cNvPr id="54" name="任意多边形​​ 44"/>
                <p:cNvSpPr/>
                <p:nvPr/>
              </p:nvSpPr>
              <p:spPr>
                <a:xfrm>
                  <a:off x="5216437" y="3087688"/>
                  <a:ext cx="195270" cy="150812"/>
                </a:xfrm>
                <a:custGeom>
                  <a:avLst/>
                  <a:gdLst>
                    <a:gd name="connsiteX0" fmla="*/ 0 w 196553"/>
                    <a:gd name="connsiteY0" fmla="*/ 0 h 150976"/>
                    <a:gd name="connsiteX1" fmla="*/ 76912 w 196553"/>
                    <a:gd name="connsiteY1" fmla="*/ 19941 h 150976"/>
                    <a:gd name="connsiteX2" fmla="*/ 150976 w 196553"/>
                    <a:gd name="connsiteY2" fmla="*/ 59821 h 150976"/>
                    <a:gd name="connsiteX3" fmla="*/ 188008 w 196553"/>
                    <a:gd name="connsiteY3" fmla="*/ 116793 h 150976"/>
                    <a:gd name="connsiteX4" fmla="*/ 196553 w 196553"/>
                    <a:gd name="connsiteY4" fmla="*/ 150976 h 150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6553" h="150976">
                      <a:moveTo>
                        <a:pt x="0" y="0"/>
                      </a:moveTo>
                      <a:cubicBezTo>
                        <a:pt x="25874" y="4985"/>
                        <a:pt x="51749" y="9971"/>
                        <a:pt x="76912" y="19941"/>
                      </a:cubicBezTo>
                      <a:cubicBezTo>
                        <a:pt x="102075" y="29911"/>
                        <a:pt x="132460" y="43679"/>
                        <a:pt x="150976" y="59821"/>
                      </a:cubicBezTo>
                      <a:cubicBezTo>
                        <a:pt x="169492" y="75963"/>
                        <a:pt x="180412" y="101601"/>
                        <a:pt x="188008" y="116793"/>
                      </a:cubicBezTo>
                      <a:cubicBezTo>
                        <a:pt x="195604" y="131986"/>
                        <a:pt x="196553" y="150976"/>
                        <a:pt x="196553" y="150976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55" name="任意多边形​​ 45"/>
                <p:cNvSpPr/>
                <p:nvPr/>
              </p:nvSpPr>
              <p:spPr>
                <a:xfrm>
                  <a:off x="5412336" y="3227462"/>
                  <a:ext cx="900157" cy="8545"/>
                </a:xfrm>
                <a:custGeom>
                  <a:avLst/>
                  <a:gdLst>
                    <a:gd name="connsiteX0" fmla="*/ 0 w 900157"/>
                    <a:gd name="connsiteY0" fmla="*/ 8545 h 8545"/>
                    <a:gd name="connsiteX1" fmla="*/ 900157 w 900157"/>
                    <a:gd name="connsiteY1" fmla="*/ 0 h 8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0157" h="8545">
                      <a:moveTo>
                        <a:pt x="0" y="8545"/>
                      </a:moveTo>
                      <a:lnTo>
                        <a:pt x="900157" y="0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4800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96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  <p:sp>
              <p:nvSpPr>
                <p:cNvPr id="56" name="任意多边形​​ 46"/>
                <p:cNvSpPr/>
                <p:nvPr/>
              </p:nvSpPr>
              <p:spPr>
                <a:xfrm>
                  <a:off x="6045710" y="2415612"/>
                  <a:ext cx="207948" cy="669419"/>
                </a:xfrm>
                <a:custGeom>
                  <a:avLst/>
                  <a:gdLst>
                    <a:gd name="connsiteX0" fmla="*/ 0 w 210797"/>
                    <a:gd name="connsiteY0" fmla="*/ 686512 h 686512"/>
                    <a:gd name="connsiteX1" fmla="*/ 210797 w 210797"/>
                    <a:gd name="connsiteY1" fmla="*/ 0 h 686512"/>
                    <a:gd name="connsiteX0" fmla="*/ 0 w 205099"/>
                    <a:gd name="connsiteY0" fmla="*/ 660874 h 660874"/>
                    <a:gd name="connsiteX1" fmla="*/ 205099 w 205099"/>
                    <a:gd name="connsiteY1" fmla="*/ 0 h 660874"/>
                    <a:gd name="connsiteX0" fmla="*/ 0 w 207948"/>
                    <a:gd name="connsiteY0" fmla="*/ 669419 h 669419"/>
                    <a:gd name="connsiteX1" fmla="*/ 207948 w 207948"/>
                    <a:gd name="connsiteY1" fmla="*/ 0 h 669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948" h="669419">
                      <a:moveTo>
                        <a:pt x="0" y="669419"/>
                      </a:moveTo>
                      <a:lnTo>
                        <a:pt x="207948" y="0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/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  <p:sp>
              <p:nvSpPr>
                <p:cNvPr id="57" name="任意多边形​​ 47"/>
                <p:cNvSpPr/>
                <p:nvPr/>
              </p:nvSpPr>
              <p:spPr>
                <a:xfrm>
                  <a:off x="6261219" y="2315910"/>
                  <a:ext cx="273465" cy="99701"/>
                </a:xfrm>
                <a:custGeom>
                  <a:avLst/>
                  <a:gdLst>
                    <a:gd name="connsiteX0" fmla="*/ 0 w 273465"/>
                    <a:gd name="connsiteY0" fmla="*/ 99701 h 99701"/>
                    <a:gd name="connsiteX1" fmla="*/ 91155 w 273465"/>
                    <a:gd name="connsiteY1" fmla="*/ 88307 h 99701"/>
                    <a:gd name="connsiteX2" fmla="*/ 173764 w 273465"/>
                    <a:gd name="connsiteY2" fmla="*/ 62669 h 99701"/>
                    <a:gd name="connsiteX3" fmla="*/ 273465 w 273465"/>
                    <a:gd name="connsiteY3" fmla="*/ 0 h 99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3465" h="99701">
                      <a:moveTo>
                        <a:pt x="0" y="99701"/>
                      </a:moveTo>
                      <a:cubicBezTo>
                        <a:pt x="31097" y="97090"/>
                        <a:pt x="62194" y="94479"/>
                        <a:pt x="91155" y="88307"/>
                      </a:cubicBezTo>
                      <a:cubicBezTo>
                        <a:pt x="120116" y="82135"/>
                        <a:pt x="143379" y="77387"/>
                        <a:pt x="173764" y="62669"/>
                      </a:cubicBezTo>
                      <a:cubicBezTo>
                        <a:pt x="204149" y="47951"/>
                        <a:pt x="238807" y="23975"/>
                        <a:pt x="273465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/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</p:grpSp>
          <p:sp>
            <p:nvSpPr>
              <p:cNvPr id="52" name="任意多边形​​ 84"/>
              <p:cNvSpPr/>
              <p:nvPr/>
            </p:nvSpPr>
            <p:spPr>
              <a:xfrm>
                <a:off x="5597912" y="2314993"/>
                <a:ext cx="936703" cy="102591"/>
              </a:xfrm>
              <a:custGeom>
                <a:avLst/>
                <a:gdLst>
                  <a:gd name="connsiteX0" fmla="*/ 0 w 936703"/>
                  <a:gd name="connsiteY0" fmla="*/ 102591 h 102591"/>
                  <a:gd name="connsiteX1" fmla="*/ 334537 w 936703"/>
                  <a:gd name="connsiteY1" fmla="*/ 71368 h 102591"/>
                  <a:gd name="connsiteX2" fmla="*/ 874256 w 936703"/>
                  <a:gd name="connsiteY2" fmla="*/ 40145 h 102591"/>
                  <a:gd name="connsiteX3" fmla="*/ 936703 w 936703"/>
                  <a:gd name="connsiteY3" fmla="*/ 0 h 102591"/>
                  <a:gd name="connsiteX4" fmla="*/ 178420 w 936703"/>
                  <a:gd name="connsiteY4" fmla="*/ 0 h 102591"/>
                  <a:gd name="connsiteX5" fmla="*/ 151657 w 936703"/>
                  <a:gd name="connsiteY5" fmla="*/ 26763 h 102591"/>
                  <a:gd name="connsiteX6" fmla="*/ 102591 w 936703"/>
                  <a:gd name="connsiteY6" fmla="*/ 62447 h 102591"/>
                  <a:gd name="connsiteX7" fmla="*/ 0 w 936703"/>
                  <a:gd name="connsiteY7" fmla="*/ 102591 h 102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36703" h="102591">
                    <a:moveTo>
                      <a:pt x="0" y="102591"/>
                    </a:moveTo>
                    <a:cubicBezTo>
                      <a:pt x="94414" y="92183"/>
                      <a:pt x="188828" y="81776"/>
                      <a:pt x="334537" y="71368"/>
                    </a:cubicBezTo>
                    <a:cubicBezTo>
                      <a:pt x="480246" y="60960"/>
                      <a:pt x="782816" y="46092"/>
                      <a:pt x="874256" y="40145"/>
                    </a:cubicBezTo>
                    <a:lnTo>
                      <a:pt x="936703" y="0"/>
                    </a:lnTo>
                    <a:lnTo>
                      <a:pt x="178420" y="0"/>
                    </a:lnTo>
                    <a:cubicBezTo>
                      <a:pt x="169499" y="8921"/>
                      <a:pt x="164295" y="16355"/>
                      <a:pt x="151657" y="26763"/>
                    </a:cubicBezTo>
                    <a:cubicBezTo>
                      <a:pt x="139019" y="37171"/>
                      <a:pt x="124894" y="51296"/>
                      <a:pt x="102591" y="62447"/>
                    </a:cubicBezTo>
                    <a:lnTo>
                      <a:pt x="0" y="102591"/>
                    </a:ln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</p:grpSp>
        <p:grpSp>
          <p:nvGrpSpPr>
            <p:cNvPr id="27" name="组合 91"/>
            <p:cNvGrpSpPr>
              <a:grpSpLocks/>
            </p:cNvGrpSpPr>
            <p:nvPr/>
          </p:nvGrpSpPr>
          <p:grpSpPr bwMode="auto">
            <a:xfrm>
              <a:off x="4154488" y="2310533"/>
              <a:ext cx="1341437" cy="1085130"/>
              <a:chOff x="4154488" y="2310533"/>
              <a:chExt cx="1341437" cy="1085130"/>
            </a:xfrm>
          </p:grpSpPr>
          <p:grpSp>
            <p:nvGrpSpPr>
              <p:cNvPr id="29" name="组合 77"/>
              <p:cNvGrpSpPr>
                <a:grpSpLocks/>
              </p:cNvGrpSpPr>
              <p:nvPr/>
            </p:nvGrpSpPr>
            <p:grpSpPr bwMode="auto">
              <a:xfrm>
                <a:off x="4154488" y="2311400"/>
                <a:ext cx="1341437" cy="1084263"/>
                <a:chOff x="4154488" y="2311400"/>
                <a:chExt cx="1341437" cy="1084263"/>
              </a:xfrm>
            </p:grpSpPr>
            <p:grpSp>
              <p:nvGrpSpPr>
                <p:cNvPr id="39" name="组合 25"/>
                <p:cNvGrpSpPr>
                  <a:grpSpLocks/>
                </p:cNvGrpSpPr>
                <p:nvPr/>
              </p:nvGrpSpPr>
              <p:grpSpPr bwMode="auto">
                <a:xfrm>
                  <a:off x="4154488" y="2311400"/>
                  <a:ext cx="1341437" cy="1084263"/>
                  <a:chOff x="1298556" y="2300352"/>
                  <a:chExt cx="1341842" cy="1084010"/>
                </a:xfrm>
              </p:grpSpPr>
              <p:sp>
                <p:nvSpPr>
                  <p:cNvPr id="46" name="任意多边形​​ 30"/>
                  <p:cNvSpPr>
                    <a:spLocks/>
                  </p:cNvSpPr>
                  <p:nvPr/>
                </p:nvSpPr>
                <p:spPr bwMode="auto">
                  <a:xfrm>
                    <a:off x="2344945" y="2301940"/>
                    <a:ext cx="295375" cy="234895"/>
                  </a:xfrm>
                  <a:custGeom>
                    <a:avLst/>
                    <a:gdLst>
                      <a:gd name="T0" fmla="*/ 282321 w 294881"/>
                      <a:gd name="T1" fmla="*/ 0 h 233931"/>
                      <a:gd name="T2" fmla="*/ 298768 w 294881"/>
                      <a:gd name="T3" fmla="*/ 150974 h 233931"/>
                      <a:gd name="T4" fmla="*/ 249430 w 294881"/>
                      <a:gd name="T5" fmla="*/ 178929 h 233931"/>
                      <a:gd name="T6" fmla="*/ 153495 w 294881"/>
                      <a:gd name="T7" fmla="*/ 218073 h 233931"/>
                      <a:gd name="T8" fmla="*/ 10965 w 294881"/>
                      <a:gd name="T9" fmla="*/ 237643 h 233931"/>
                      <a:gd name="T10" fmla="*/ 0 w 294881"/>
                      <a:gd name="T11" fmla="*/ 109037 h 233931"/>
                      <a:gd name="T12" fmla="*/ 8220 w 294881"/>
                      <a:gd name="T13" fmla="*/ 95058 h 233931"/>
                      <a:gd name="T14" fmla="*/ 90452 w 294881"/>
                      <a:gd name="T15" fmla="*/ 89466 h 233931"/>
                      <a:gd name="T16" fmla="*/ 224761 w 294881"/>
                      <a:gd name="T17" fmla="*/ 30755 h 233931"/>
                      <a:gd name="T18" fmla="*/ 282321 w 294881"/>
                      <a:gd name="T19" fmla="*/ 0 h 2339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94881" h="233931">
                        <a:moveTo>
                          <a:pt x="278649" y="0"/>
                        </a:moveTo>
                        <a:lnTo>
                          <a:pt x="294881" y="146088"/>
                        </a:lnTo>
                        <a:cubicBezTo>
                          <a:pt x="278649" y="155106"/>
                          <a:pt x="270082" y="162320"/>
                          <a:pt x="246185" y="173141"/>
                        </a:cubicBezTo>
                        <a:cubicBezTo>
                          <a:pt x="222288" y="183962"/>
                          <a:pt x="190725" y="201546"/>
                          <a:pt x="151498" y="211015"/>
                        </a:cubicBezTo>
                        <a:cubicBezTo>
                          <a:pt x="112271" y="220484"/>
                          <a:pt x="34718" y="243029"/>
                          <a:pt x="10821" y="229953"/>
                        </a:cubicBezTo>
                        <a:lnTo>
                          <a:pt x="0" y="105508"/>
                        </a:lnTo>
                        <a:lnTo>
                          <a:pt x="8116" y="91981"/>
                        </a:lnTo>
                        <a:cubicBezTo>
                          <a:pt x="35169" y="90177"/>
                          <a:pt x="53656" y="96940"/>
                          <a:pt x="89276" y="86570"/>
                        </a:cubicBezTo>
                        <a:cubicBezTo>
                          <a:pt x="124896" y="76200"/>
                          <a:pt x="190275" y="44638"/>
                          <a:pt x="221837" y="29759"/>
                        </a:cubicBezTo>
                        <a:lnTo>
                          <a:pt x="278649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1740C"/>
                      </a:gs>
                      <a:gs pos="50000">
                        <a:srgbClr val="34A916"/>
                      </a:gs>
                      <a:gs pos="100000">
                        <a:srgbClr val="3FC91D"/>
                      </a:gs>
                    </a:gsLst>
                    <a:lin ang="18900000" scaled="1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47" name="任意多边形​​ 26"/>
                  <p:cNvSpPr>
                    <a:spLocks/>
                  </p:cNvSpPr>
                  <p:nvPr/>
                </p:nvSpPr>
                <p:spPr bwMode="auto">
                  <a:xfrm>
                    <a:off x="1300016" y="2300352"/>
                    <a:ext cx="1324423" cy="926884"/>
                  </a:xfrm>
                  <a:custGeom>
                    <a:avLst/>
                    <a:gdLst>
                      <a:gd name="T0" fmla="*/ 565622 w 1324445"/>
                      <a:gd name="T1" fmla="*/ 0 h 926701"/>
                      <a:gd name="T2" fmla="*/ 512340 w 1324445"/>
                      <a:gd name="T3" fmla="*/ 53393 h 926701"/>
                      <a:gd name="T4" fmla="*/ 413969 w 1324445"/>
                      <a:gd name="T5" fmla="*/ 98562 h 926701"/>
                      <a:gd name="T6" fmla="*/ 286912 w 1324445"/>
                      <a:gd name="T7" fmla="*/ 119101 h 926701"/>
                      <a:gd name="T8" fmla="*/ 0 w 1324445"/>
                      <a:gd name="T9" fmla="*/ 784425 h 926701"/>
                      <a:gd name="T10" fmla="*/ 61483 w 1324445"/>
                      <a:gd name="T11" fmla="*/ 800851 h 926701"/>
                      <a:gd name="T12" fmla="*/ 131159 w 1324445"/>
                      <a:gd name="T13" fmla="*/ 833707 h 926701"/>
                      <a:gd name="T14" fmla="*/ 180340 w 1324445"/>
                      <a:gd name="T15" fmla="*/ 874778 h 926701"/>
                      <a:gd name="T16" fmla="*/ 196742 w 1324445"/>
                      <a:gd name="T17" fmla="*/ 928165 h 926701"/>
                      <a:gd name="T18" fmla="*/ 1102557 w 1324445"/>
                      <a:gd name="T19" fmla="*/ 924056 h 926701"/>
                      <a:gd name="T20" fmla="*/ 1077962 w 1324445"/>
                      <a:gd name="T21" fmla="*/ 887096 h 926701"/>
                      <a:gd name="T22" fmla="*/ 1004186 w 1324445"/>
                      <a:gd name="T23" fmla="*/ 829602 h 926701"/>
                      <a:gd name="T24" fmla="*/ 901715 w 1324445"/>
                      <a:gd name="T25" fmla="*/ 800851 h 926701"/>
                      <a:gd name="T26" fmla="*/ 848433 w 1324445"/>
                      <a:gd name="T27" fmla="*/ 788532 h 926701"/>
                      <a:gd name="T28" fmla="*/ 1045175 w 1324445"/>
                      <a:gd name="T29" fmla="*/ 106779 h 926701"/>
                      <a:gd name="T30" fmla="*/ 1114850 w 1324445"/>
                      <a:gd name="T31" fmla="*/ 98562 h 926701"/>
                      <a:gd name="T32" fmla="*/ 1221414 w 1324445"/>
                      <a:gd name="T33" fmla="*/ 73928 h 926701"/>
                      <a:gd name="T34" fmla="*/ 1323885 w 1324445"/>
                      <a:gd name="T35" fmla="*/ 4108 h 926701"/>
                      <a:gd name="T36" fmla="*/ 565622 w 1324445"/>
                      <a:gd name="T37" fmla="*/ 0 h 926701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24445" h="926701">
                        <a:moveTo>
                          <a:pt x="565862" y="0"/>
                        </a:moveTo>
                        <a:cubicBezTo>
                          <a:pt x="551852" y="18451"/>
                          <a:pt x="537842" y="36903"/>
                          <a:pt x="512556" y="53305"/>
                        </a:cubicBezTo>
                        <a:cubicBezTo>
                          <a:pt x="487270" y="69707"/>
                          <a:pt x="451732" y="87475"/>
                          <a:pt x="414145" y="98410"/>
                        </a:cubicBezTo>
                        <a:cubicBezTo>
                          <a:pt x="376558" y="109345"/>
                          <a:pt x="331795" y="114129"/>
                          <a:pt x="287032" y="118913"/>
                        </a:cubicBezTo>
                        <a:lnTo>
                          <a:pt x="0" y="783185"/>
                        </a:lnTo>
                        <a:cubicBezTo>
                          <a:pt x="20502" y="788652"/>
                          <a:pt x="39638" y="791386"/>
                          <a:pt x="61507" y="799587"/>
                        </a:cubicBezTo>
                        <a:cubicBezTo>
                          <a:pt x="83376" y="807788"/>
                          <a:pt x="111396" y="820090"/>
                          <a:pt x="131215" y="832391"/>
                        </a:cubicBezTo>
                        <a:cubicBezTo>
                          <a:pt x="151034" y="844692"/>
                          <a:pt x="169485" y="857677"/>
                          <a:pt x="180420" y="873395"/>
                        </a:cubicBezTo>
                        <a:cubicBezTo>
                          <a:pt x="191355" y="889113"/>
                          <a:pt x="194088" y="907907"/>
                          <a:pt x="196822" y="926701"/>
                        </a:cubicBezTo>
                        <a:lnTo>
                          <a:pt x="1103021" y="922600"/>
                        </a:lnTo>
                        <a:cubicBezTo>
                          <a:pt x="1094820" y="910299"/>
                          <a:pt x="1094820" y="901414"/>
                          <a:pt x="1078418" y="885696"/>
                        </a:cubicBezTo>
                        <a:cubicBezTo>
                          <a:pt x="1062016" y="869978"/>
                          <a:pt x="1033997" y="842642"/>
                          <a:pt x="1004610" y="828290"/>
                        </a:cubicBezTo>
                        <a:cubicBezTo>
                          <a:pt x="975224" y="813939"/>
                          <a:pt x="928068" y="806421"/>
                          <a:pt x="902099" y="799587"/>
                        </a:cubicBezTo>
                        <a:cubicBezTo>
                          <a:pt x="876130" y="792753"/>
                          <a:pt x="862461" y="790019"/>
                          <a:pt x="848793" y="787286"/>
                        </a:cubicBezTo>
                        <a:lnTo>
                          <a:pt x="1045615" y="106611"/>
                        </a:lnTo>
                        <a:cubicBezTo>
                          <a:pt x="1068851" y="103877"/>
                          <a:pt x="1085936" y="103877"/>
                          <a:pt x="1115322" y="98410"/>
                        </a:cubicBezTo>
                        <a:cubicBezTo>
                          <a:pt x="1144708" y="92943"/>
                          <a:pt x="1187080" y="89526"/>
                          <a:pt x="1221934" y="73808"/>
                        </a:cubicBezTo>
                        <a:cubicBezTo>
                          <a:pt x="1256788" y="58090"/>
                          <a:pt x="1290616" y="31095"/>
                          <a:pt x="1324445" y="4100"/>
                        </a:cubicBezTo>
                        <a:lnTo>
                          <a:pt x="565862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156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48" name="任意多边形​​ 27"/>
                  <p:cNvSpPr>
                    <a:spLocks/>
                  </p:cNvSpPr>
                  <p:nvPr/>
                </p:nvSpPr>
                <p:spPr bwMode="auto">
                  <a:xfrm>
                    <a:off x="1298429" y="3078045"/>
                    <a:ext cx="227089" cy="306317"/>
                  </a:xfrm>
                  <a:custGeom>
                    <a:avLst/>
                    <a:gdLst>
                      <a:gd name="T0" fmla="*/ 0 w 227248"/>
                      <a:gd name="T1" fmla="*/ 0 h 305702"/>
                      <a:gd name="T2" fmla="*/ 24204 w 227248"/>
                      <a:gd name="T3" fmla="*/ 156703 h 305702"/>
                      <a:gd name="T4" fmla="*/ 69926 w 227248"/>
                      <a:gd name="T5" fmla="*/ 164952 h 305702"/>
                      <a:gd name="T6" fmla="*/ 145232 w 227248"/>
                      <a:gd name="T7" fmla="*/ 195191 h 305702"/>
                      <a:gd name="T8" fmla="*/ 190951 w 227248"/>
                      <a:gd name="T9" fmla="*/ 239176 h 305702"/>
                      <a:gd name="T10" fmla="*/ 225915 w 227248"/>
                      <a:gd name="T11" fmla="*/ 310656 h 305702"/>
                      <a:gd name="T12" fmla="*/ 199020 w 227248"/>
                      <a:gd name="T13" fmla="*/ 145707 h 305702"/>
                      <a:gd name="T14" fmla="*/ 180193 w 227248"/>
                      <a:gd name="T15" fmla="*/ 90723 h 305702"/>
                      <a:gd name="T16" fmla="*/ 129096 w 227248"/>
                      <a:gd name="T17" fmla="*/ 46737 h 305702"/>
                      <a:gd name="T18" fmla="*/ 64545 w 227248"/>
                      <a:gd name="T19" fmla="*/ 16496 h 305702"/>
                      <a:gd name="T20" fmla="*/ 0 w 227248"/>
                      <a:gd name="T21" fmla="*/ 0 h 30570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27248" h="305702">
                        <a:moveTo>
                          <a:pt x="0" y="0"/>
                        </a:moveTo>
                        <a:cubicBezTo>
                          <a:pt x="10145" y="62222"/>
                          <a:pt x="20290" y="124445"/>
                          <a:pt x="24348" y="154204"/>
                        </a:cubicBezTo>
                        <a:cubicBezTo>
                          <a:pt x="39678" y="156909"/>
                          <a:pt x="50049" y="156008"/>
                          <a:pt x="70339" y="162320"/>
                        </a:cubicBezTo>
                        <a:cubicBezTo>
                          <a:pt x="90629" y="168632"/>
                          <a:pt x="125798" y="179904"/>
                          <a:pt x="146088" y="192078"/>
                        </a:cubicBezTo>
                        <a:cubicBezTo>
                          <a:pt x="166378" y="204252"/>
                          <a:pt x="178551" y="216427"/>
                          <a:pt x="192078" y="235364"/>
                        </a:cubicBezTo>
                        <a:cubicBezTo>
                          <a:pt x="205605" y="254301"/>
                          <a:pt x="221837" y="294430"/>
                          <a:pt x="227248" y="305702"/>
                        </a:cubicBezTo>
                        <a:lnTo>
                          <a:pt x="200194" y="143383"/>
                        </a:lnTo>
                        <a:cubicBezTo>
                          <a:pt x="193882" y="125347"/>
                          <a:pt x="192980" y="105508"/>
                          <a:pt x="181257" y="89276"/>
                        </a:cubicBezTo>
                        <a:cubicBezTo>
                          <a:pt x="169534" y="73044"/>
                          <a:pt x="149244" y="58165"/>
                          <a:pt x="129856" y="45991"/>
                        </a:cubicBezTo>
                        <a:cubicBezTo>
                          <a:pt x="110468" y="33817"/>
                          <a:pt x="86571" y="23446"/>
                          <a:pt x="64928" y="16232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49" name="任意多边形​​ 28"/>
                  <p:cNvSpPr>
                    <a:spLocks/>
                  </p:cNvSpPr>
                  <p:nvPr/>
                </p:nvSpPr>
                <p:spPr bwMode="auto">
                  <a:xfrm>
                    <a:off x="1495346" y="3216126"/>
                    <a:ext cx="921062" cy="165061"/>
                  </a:xfrm>
                  <a:custGeom>
                    <a:avLst/>
                    <a:gdLst>
                      <a:gd name="T0" fmla="*/ 910453 w 919811"/>
                      <a:gd name="T1" fmla="*/ 0 h 165025"/>
                      <a:gd name="T2" fmla="*/ 929592 w 919811"/>
                      <a:gd name="T3" fmla="*/ 159894 h 165025"/>
                      <a:gd name="T4" fmla="*/ 24605 w 919811"/>
                      <a:gd name="T5" fmla="*/ 165313 h 165025"/>
                      <a:gd name="T6" fmla="*/ 0 w 919811"/>
                      <a:gd name="T7" fmla="*/ 10837 h 165025"/>
                      <a:gd name="T8" fmla="*/ 910453 w 919811"/>
                      <a:gd name="T9" fmla="*/ 0 h 1650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919811" h="165025">
                        <a:moveTo>
                          <a:pt x="900873" y="0"/>
                        </a:moveTo>
                        <a:lnTo>
                          <a:pt x="919811" y="159614"/>
                        </a:lnTo>
                        <a:lnTo>
                          <a:pt x="24348" y="165025"/>
                        </a:lnTo>
                        <a:lnTo>
                          <a:pt x="0" y="10821"/>
                        </a:lnTo>
                        <a:lnTo>
                          <a:pt x="900873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1740C"/>
                      </a:gs>
                      <a:gs pos="50000">
                        <a:srgbClr val="34A916"/>
                      </a:gs>
                      <a:gs pos="100000">
                        <a:srgbClr val="3FC91D"/>
                      </a:gs>
                    </a:gsLst>
                    <a:lin ang="90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50" name="任意多边形​​ 29"/>
                  <p:cNvSpPr>
                    <a:spLocks/>
                  </p:cNvSpPr>
                  <p:nvPr/>
                </p:nvSpPr>
                <p:spPr bwMode="auto">
                  <a:xfrm>
                    <a:off x="2136913" y="2400342"/>
                    <a:ext cx="225501" cy="707860"/>
                  </a:xfrm>
                  <a:custGeom>
                    <a:avLst/>
                    <a:gdLst>
                      <a:gd name="T0" fmla="*/ 218272 w 224542"/>
                      <a:gd name="T1" fmla="*/ 0 h 708795"/>
                      <a:gd name="T2" fmla="*/ 232263 w 224542"/>
                      <a:gd name="T3" fmla="*/ 139199 h 708795"/>
                      <a:gd name="T4" fmla="*/ 67160 w 224542"/>
                      <a:gd name="T5" fmla="*/ 701349 h 708795"/>
                      <a:gd name="T6" fmla="*/ 8395 w 224542"/>
                      <a:gd name="T7" fmla="*/ 679935 h 708795"/>
                      <a:gd name="T8" fmla="*/ 0 w 224542"/>
                      <a:gd name="T9" fmla="*/ 666550 h 708795"/>
                      <a:gd name="T10" fmla="*/ 187490 w 224542"/>
                      <a:gd name="T11" fmla="*/ 74953 h 708795"/>
                      <a:gd name="T12" fmla="*/ 218272 w 224542"/>
                      <a:gd name="T13" fmla="*/ 0 h 70879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224542" h="708795">
                        <a:moveTo>
                          <a:pt x="211015" y="0"/>
                        </a:moveTo>
                        <a:cubicBezTo>
                          <a:pt x="217553" y="57037"/>
                          <a:pt x="224091" y="114075"/>
                          <a:pt x="224542" y="140677"/>
                        </a:cubicBezTo>
                        <a:lnTo>
                          <a:pt x="64928" y="708795"/>
                        </a:lnTo>
                        <a:lnTo>
                          <a:pt x="8116" y="687152"/>
                        </a:lnTo>
                        <a:lnTo>
                          <a:pt x="0" y="673626"/>
                        </a:lnTo>
                        <a:lnTo>
                          <a:pt x="181257" y="75749"/>
                        </a:lnTo>
                        <a:lnTo>
                          <a:pt x="211015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16755D"/>
                      </a:gs>
                      <a:gs pos="99001">
                        <a:srgbClr val="119327"/>
                      </a:gs>
                      <a:gs pos="100000">
                        <a:srgbClr val="119327"/>
                      </a:gs>
                    </a:gsLst>
                    <a:lin ang="78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</p:grpSp>
            <p:sp>
              <p:nvSpPr>
                <p:cNvPr id="42" name="任意多边形​​ 33"/>
                <p:cNvSpPr/>
                <p:nvPr/>
              </p:nvSpPr>
              <p:spPr>
                <a:xfrm>
                  <a:off x="4155948" y="3090863"/>
                  <a:ext cx="200032" cy="144462"/>
                </a:xfrm>
                <a:custGeom>
                  <a:avLst/>
                  <a:gdLst>
                    <a:gd name="connsiteX0" fmla="*/ 0 w 199402"/>
                    <a:gd name="connsiteY0" fmla="*/ 0 h 145278"/>
                    <a:gd name="connsiteX1" fmla="*/ 76912 w 199402"/>
                    <a:gd name="connsiteY1" fmla="*/ 14243 h 145278"/>
                    <a:gd name="connsiteX2" fmla="*/ 156673 w 199402"/>
                    <a:gd name="connsiteY2" fmla="*/ 59821 h 145278"/>
                    <a:gd name="connsiteX3" fmla="*/ 199402 w 199402"/>
                    <a:gd name="connsiteY3" fmla="*/ 145278 h 145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9402" h="145278">
                      <a:moveTo>
                        <a:pt x="0" y="0"/>
                      </a:moveTo>
                      <a:cubicBezTo>
                        <a:pt x="25400" y="2136"/>
                        <a:pt x="50800" y="4273"/>
                        <a:pt x="76912" y="14243"/>
                      </a:cubicBezTo>
                      <a:cubicBezTo>
                        <a:pt x="103024" y="24213"/>
                        <a:pt x="136258" y="37982"/>
                        <a:pt x="156673" y="59821"/>
                      </a:cubicBezTo>
                      <a:cubicBezTo>
                        <a:pt x="177088" y="81660"/>
                        <a:pt x="199402" y="145278"/>
                        <a:pt x="199402" y="145278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43" name="任意多边形​​ 34"/>
                <p:cNvSpPr/>
                <p:nvPr/>
              </p:nvSpPr>
              <p:spPr>
                <a:xfrm>
                  <a:off x="4352658" y="3227462"/>
                  <a:ext cx="905854" cy="5697"/>
                </a:xfrm>
                <a:custGeom>
                  <a:avLst/>
                  <a:gdLst>
                    <a:gd name="connsiteX0" fmla="*/ 0 w 905854"/>
                    <a:gd name="connsiteY0" fmla="*/ 5697 h 5697"/>
                    <a:gd name="connsiteX1" fmla="*/ 905854 w 905854"/>
                    <a:gd name="connsiteY1" fmla="*/ 0 h 5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05854" h="5697">
                      <a:moveTo>
                        <a:pt x="0" y="5697"/>
                      </a:moveTo>
                      <a:lnTo>
                        <a:pt x="905854" y="0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4800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96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  <p:sp>
              <p:nvSpPr>
                <p:cNvPr id="44" name="任意多边形​​ 35"/>
                <p:cNvSpPr/>
                <p:nvPr/>
              </p:nvSpPr>
              <p:spPr>
                <a:xfrm>
                  <a:off x="4988880" y="2412764"/>
                  <a:ext cx="207947" cy="672269"/>
                </a:xfrm>
                <a:custGeom>
                  <a:avLst/>
                  <a:gdLst>
                    <a:gd name="connsiteX0" fmla="*/ 0 w 207947"/>
                    <a:gd name="connsiteY0" fmla="*/ 680815 h 680815"/>
                    <a:gd name="connsiteX1" fmla="*/ 207947 w 207947"/>
                    <a:gd name="connsiteY1" fmla="*/ 0 h 680815"/>
                    <a:gd name="connsiteX0" fmla="*/ 0 w 207947"/>
                    <a:gd name="connsiteY0" fmla="*/ 666572 h 666572"/>
                    <a:gd name="connsiteX1" fmla="*/ 207947 w 207947"/>
                    <a:gd name="connsiteY1" fmla="*/ 0 h 666572"/>
                    <a:gd name="connsiteX0" fmla="*/ 0 w 207947"/>
                    <a:gd name="connsiteY0" fmla="*/ 663723 h 663723"/>
                    <a:gd name="connsiteX1" fmla="*/ 207947 w 207947"/>
                    <a:gd name="connsiteY1" fmla="*/ 0 h 663723"/>
                    <a:gd name="connsiteX0" fmla="*/ 0 w 207947"/>
                    <a:gd name="connsiteY0" fmla="*/ 672269 h 672269"/>
                    <a:gd name="connsiteX1" fmla="*/ 207947 w 207947"/>
                    <a:gd name="connsiteY1" fmla="*/ 0 h 672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7947" h="672269">
                      <a:moveTo>
                        <a:pt x="0" y="672269"/>
                      </a:moveTo>
                      <a:lnTo>
                        <a:pt x="207947" y="0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/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  <p:sp>
              <p:nvSpPr>
                <p:cNvPr id="45" name="任意多边形​​ 43"/>
                <p:cNvSpPr/>
                <p:nvPr/>
              </p:nvSpPr>
              <p:spPr>
                <a:xfrm>
                  <a:off x="5201540" y="2315910"/>
                  <a:ext cx="273466" cy="99701"/>
                </a:xfrm>
                <a:custGeom>
                  <a:avLst/>
                  <a:gdLst>
                    <a:gd name="connsiteX0" fmla="*/ 0 w 273466"/>
                    <a:gd name="connsiteY0" fmla="*/ 99701 h 99701"/>
                    <a:gd name="connsiteX1" fmla="*/ 91155 w 273466"/>
                    <a:gd name="connsiteY1" fmla="*/ 88307 h 99701"/>
                    <a:gd name="connsiteX2" fmla="*/ 179462 w 273466"/>
                    <a:gd name="connsiteY2" fmla="*/ 65518 h 99701"/>
                    <a:gd name="connsiteX3" fmla="*/ 273466 w 273466"/>
                    <a:gd name="connsiteY3" fmla="*/ 0 h 99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3466" h="99701">
                      <a:moveTo>
                        <a:pt x="0" y="99701"/>
                      </a:moveTo>
                      <a:cubicBezTo>
                        <a:pt x="30622" y="96852"/>
                        <a:pt x="61245" y="94004"/>
                        <a:pt x="91155" y="88307"/>
                      </a:cubicBezTo>
                      <a:cubicBezTo>
                        <a:pt x="121065" y="82610"/>
                        <a:pt x="149077" y="80236"/>
                        <a:pt x="179462" y="65518"/>
                      </a:cubicBezTo>
                      <a:cubicBezTo>
                        <a:pt x="209847" y="50800"/>
                        <a:pt x="273466" y="0"/>
                        <a:pt x="2734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/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</p:grpSp>
          <p:sp>
            <p:nvSpPr>
              <p:cNvPr id="40" name="任意多边形​​ 83"/>
              <p:cNvSpPr/>
              <p:nvPr/>
            </p:nvSpPr>
            <p:spPr>
              <a:xfrm>
                <a:off x="4429264" y="2310533"/>
                <a:ext cx="1043755" cy="142735"/>
              </a:xfrm>
              <a:custGeom>
                <a:avLst/>
                <a:gdLst>
                  <a:gd name="connsiteX0" fmla="*/ 0 w 1043755"/>
                  <a:gd name="connsiteY0" fmla="*/ 142735 h 142735"/>
                  <a:gd name="connsiteX1" fmla="*/ 414826 w 1043755"/>
                  <a:gd name="connsiteY1" fmla="*/ 124893 h 142735"/>
                  <a:gd name="connsiteX2" fmla="*/ 776125 w 1043755"/>
                  <a:gd name="connsiteY2" fmla="*/ 107051 h 142735"/>
                  <a:gd name="connsiteX3" fmla="*/ 892098 w 1043755"/>
                  <a:gd name="connsiteY3" fmla="*/ 93670 h 142735"/>
                  <a:gd name="connsiteX4" fmla="*/ 990229 w 1043755"/>
                  <a:gd name="connsiteY4" fmla="*/ 44605 h 142735"/>
                  <a:gd name="connsiteX5" fmla="*/ 1043755 w 1043755"/>
                  <a:gd name="connsiteY5" fmla="*/ 0 h 142735"/>
                  <a:gd name="connsiteX6" fmla="*/ 289932 w 1043755"/>
                  <a:gd name="connsiteY6" fmla="*/ 0 h 142735"/>
                  <a:gd name="connsiteX7" fmla="*/ 258709 w 1043755"/>
                  <a:gd name="connsiteY7" fmla="*/ 40144 h 142735"/>
                  <a:gd name="connsiteX8" fmla="*/ 191801 w 1043755"/>
                  <a:gd name="connsiteY8" fmla="*/ 75828 h 142735"/>
                  <a:gd name="connsiteX9" fmla="*/ 93671 w 1043755"/>
                  <a:gd name="connsiteY9" fmla="*/ 111512 h 142735"/>
                  <a:gd name="connsiteX10" fmla="*/ 0 w 1043755"/>
                  <a:gd name="connsiteY10" fmla="*/ 142735 h 142735"/>
                  <a:gd name="connsiteX0" fmla="*/ 0 w 1043755"/>
                  <a:gd name="connsiteY0" fmla="*/ 142735 h 142735"/>
                  <a:gd name="connsiteX1" fmla="*/ 414826 w 1043755"/>
                  <a:gd name="connsiteY1" fmla="*/ 124893 h 142735"/>
                  <a:gd name="connsiteX2" fmla="*/ 776125 w 1043755"/>
                  <a:gd name="connsiteY2" fmla="*/ 107051 h 142735"/>
                  <a:gd name="connsiteX3" fmla="*/ 892098 w 1043755"/>
                  <a:gd name="connsiteY3" fmla="*/ 93670 h 142735"/>
                  <a:gd name="connsiteX4" fmla="*/ 990229 w 1043755"/>
                  <a:gd name="connsiteY4" fmla="*/ 44605 h 142735"/>
                  <a:gd name="connsiteX5" fmla="*/ 1043755 w 1043755"/>
                  <a:gd name="connsiteY5" fmla="*/ 0 h 142735"/>
                  <a:gd name="connsiteX6" fmla="*/ 289932 w 1043755"/>
                  <a:gd name="connsiteY6" fmla="*/ 0 h 142735"/>
                  <a:gd name="connsiteX7" fmla="*/ 258709 w 1043755"/>
                  <a:gd name="connsiteY7" fmla="*/ 40144 h 142735"/>
                  <a:gd name="connsiteX8" fmla="*/ 191801 w 1043755"/>
                  <a:gd name="connsiteY8" fmla="*/ 75828 h 142735"/>
                  <a:gd name="connsiteX9" fmla="*/ 31224 w 1043755"/>
                  <a:gd name="connsiteY9" fmla="*/ 115972 h 142735"/>
                  <a:gd name="connsiteX10" fmla="*/ 0 w 1043755"/>
                  <a:gd name="connsiteY10" fmla="*/ 142735 h 142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43755" h="142735">
                    <a:moveTo>
                      <a:pt x="0" y="142735"/>
                    </a:moveTo>
                    <a:lnTo>
                      <a:pt x="414826" y="124893"/>
                    </a:lnTo>
                    <a:lnTo>
                      <a:pt x="776125" y="107051"/>
                    </a:lnTo>
                    <a:cubicBezTo>
                      <a:pt x="855670" y="101847"/>
                      <a:pt x="856414" y="104078"/>
                      <a:pt x="892098" y="93670"/>
                    </a:cubicBezTo>
                    <a:cubicBezTo>
                      <a:pt x="927782" y="83262"/>
                      <a:pt x="964953" y="60217"/>
                      <a:pt x="990229" y="44605"/>
                    </a:cubicBezTo>
                    <a:cubicBezTo>
                      <a:pt x="1015505" y="28993"/>
                      <a:pt x="1029630" y="14496"/>
                      <a:pt x="1043755" y="0"/>
                    </a:cubicBezTo>
                    <a:lnTo>
                      <a:pt x="289932" y="0"/>
                    </a:lnTo>
                    <a:lnTo>
                      <a:pt x="258709" y="40144"/>
                    </a:lnTo>
                    <a:cubicBezTo>
                      <a:pt x="236406" y="52039"/>
                      <a:pt x="219307" y="63933"/>
                      <a:pt x="191801" y="75828"/>
                    </a:cubicBezTo>
                    <a:cubicBezTo>
                      <a:pt x="164295" y="87723"/>
                      <a:pt x="60960" y="109281"/>
                      <a:pt x="31224" y="115972"/>
                    </a:cubicBezTo>
                    <a:cubicBezTo>
                      <a:pt x="1488" y="122663"/>
                      <a:pt x="38658" y="117087"/>
                      <a:pt x="0" y="142735"/>
                    </a:cubicBez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</p:grpSp>
        <p:grpSp>
          <p:nvGrpSpPr>
            <p:cNvPr id="41" name="组合 92"/>
            <p:cNvGrpSpPr>
              <a:grpSpLocks/>
            </p:cNvGrpSpPr>
            <p:nvPr/>
          </p:nvGrpSpPr>
          <p:grpSpPr bwMode="auto">
            <a:xfrm>
              <a:off x="3111500" y="2297113"/>
              <a:ext cx="1341438" cy="1084262"/>
              <a:chOff x="3111500" y="2297113"/>
              <a:chExt cx="1341438" cy="1084262"/>
            </a:xfrm>
          </p:grpSpPr>
          <p:grpSp>
            <p:nvGrpSpPr>
              <p:cNvPr id="51" name="组合 78"/>
              <p:cNvGrpSpPr>
                <a:grpSpLocks/>
              </p:cNvGrpSpPr>
              <p:nvPr/>
            </p:nvGrpSpPr>
            <p:grpSpPr bwMode="auto">
              <a:xfrm>
                <a:off x="3111500" y="2297113"/>
                <a:ext cx="1341438" cy="1084262"/>
                <a:chOff x="3111500" y="2297113"/>
                <a:chExt cx="1341438" cy="1084262"/>
              </a:xfrm>
            </p:grpSpPr>
            <p:grpSp>
              <p:nvGrpSpPr>
                <p:cNvPr id="53" name="组合 13"/>
                <p:cNvGrpSpPr>
                  <a:grpSpLocks/>
                </p:cNvGrpSpPr>
                <p:nvPr/>
              </p:nvGrpSpPr>
              <p:grpSpPr bwMode="auto">
                <a:xfrm>
                  <a:off x="3111500" y="2297113"/>
                  <a:ext cx="1341438" cy="1084262"/>
                  <a:chOff x="1298556" y="2300352"/>
                  <a:chExt cx="1341842" cy="1084010"/>
                </a:xfrm>
              </p:grpSpPr>
              <p:sp>
                <p:nvSpPr>
                  <p:cNvPr id="34" name="任意多边形​​ 18"/>
                  <p:cNvSpPr>
                    <a:spLocks/>
                  </p:cNvSpPr>
                  <p:nvPr/>
                </p:nvSpPr>
                <p:spPr bwMode="auto">
                  <a:xfrm>
                    <a:off x="2344907" y="2301939"/>
                    <a:ext cx="295375" cy="234895"/>
                  </a:xfrm>
                  <a:custGeom>
                    <a:avLst/>
                    <a:gdLst>
                      <a:gd name="T0" fmla="*/ 282321 w 294881"/>
                      <a:gd name="T1" fmla="*/ 0 h 233931"/>
                      <a:gd name="T2" fmla="*/ 298768 w 294881"/>
                      <a:gd name="T3" fmla="*/ 150974 h 233931"/>
                      <a:gd name="T4" fmla="*/ 249430 w 294881"/>
                      <a:gd name="T5" fmla="*/ 178929 h 233931"/>
                      <a:gd name="T6" fmla="*/ 153495 w 294881"/>
                      <a:gd name="T7" fmla="*/ 218073 h 233931"/>
                      <a:gd name="T8" fmla="*/ 10965 w 294881"/>
                      <a:gd name="T9" fmla="*/ 237643 h 233931"/>
                      <a:gd name="T10" fmla="*/ 0 w 294881"/>
                      <a:gd name="T11" fmla="*/ 109037 h 233931"/>
                      <a:gd name="T12" fmla="*/ 8220 w 294881"/>
                      <a:gd name="T13" fmla="*/ 95058 h 233931"/>
                      <a:gd name="T14" fmla="*/ 90452 w 294881"/>
                      <a:gd name="T15" fmla="*/ 89466 h 233931"/>
                      <a:gd name="T16" fmla="*/ 224761 w 294881"/>
                      <a:gd name="T17" fmla="*/ 30755 h 233931"/>
                      <a:gd name="T18" fmla="*/ 282321 w 294881"/>
                      <a:gd name="T19" fmla="*/ 0 h 2339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94881" h="233931">
                        <a:moveTo>
                          <a:pt x="278649" y="0"/>
                        </a:moveTo>
                        <a:lnTo>
                          <a:pt x="294881" y="146088"/>
                        </a:lnTo>
                        <a:cubicBezTo>
                          <a:pt x="278649" y="155106"/>
                          <a:pt x="270082" y="162320"/>
                          <a:pt x="246185" y="173141"/>
                        </a:cubicBezTo>
                        <a:cubicBezTo>
                          <a:pt x="222288" y="183962"/>
                          <a:pt x="190725" y="201546"/>
                          <a:pt x="151498" y="211015"/>
                        </a:cubicBezTo>
                        <a:cubicBezTo>
                          <a:pt x="112271" y="220484"/>
                          <a:pt x="34718" y="243029"/>
                          <a:pt x="10821" y="229953"/>
                        </a:cubicBezTo>
                        <a:lnTo>
                          <a:pt x="0" y="105508"/>
                        </a:lnTo>
                        <a:lnTo>
                          <a:pt x="8116" y="91981"/>
                        </a:lnTo>
                        <a:cubicBezTo>
                          <a:pt x="35169" y="90177"/>
                          <a:pt x="53656" y="96940"/>
                          <a:pt x="89276" y="86570"/>
                        </a:cubicBezTo>
                        <a:cubicBezTo>
                          <a:pt x="124896" y="76200"/>
                          <a:pt x="190275" y="44638"/>
                          <a:pt x="221837" y="29759"/>
                        </a:cubicBezTo>
                        <a:lnTo>
                          <a:pt x="278649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1740C"/>
                      </a:gs>
                      <a:gs pos="50000">
                        <a:srgbClr val="34A916"/>
                      </a:gs>
                      <a:gs pos="100000">
                        <a:srgbClr val="3FC91D"/>
                      </a:gs>
                    </a:gsLst>
                    <a:lin ang="18900000" scaled="1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5" name="任意多边形​​ 14"/>
                  <p:cNvSpPr>
                    <a:spLocks/>
                  </p:cNvSpPr>
                  <p:nvPr/>
                </p:nvSpPr>
                <p:spPr bwMode="auto">
                  <a:xfrm>
                    <a:off x="1299979" y="2300352"/>
                    <a:ext cx="1324422" cy="926885"/>
                  </a:xfrm>
                  <a:custGeom>
                    <a:avLst/>
                    <a:gdLst>
                      <a:gd name="T0" fmla="*/ 565622 w 1324445"/>
                      <a:gd name="T1" fmla="*/ 0 h 926701"/>
                      <a:gd name="T2" fmla="*/ 512340 w 1324445"/>
                      <a:gd name="T3" fmla="*/ 53393 h 926701"/>
                      <a:gd name="T4" fmla="*/ 413969 w 1324445"/>
                      <a:gd name="T5" fmla="*/ 98570 h 926701"/>
                      <a:gd name="T6" fmla="*/ 286912 w 1324445"/>
                      <a:gd name="T7" fmla="*/ 119105 h 926701"/>
                      <a:gd name="T8" fmla="*/ 0 w 1324445"/>
                      <a:gd name="T9" fmla="*/ 784433 h 926701"/>
                      <a:gd name="T10" fmla="*/ 61483 w 1324445"/>
                      <a:gd name="T11" fmla="*/ 800859 h 926701"/>
                      <a:gd name="T12" fmla="*/ 131159 w 1324445"/>
                      <a:gd name="T13" fmla="*/ 833712 h 926701"/>
                      <a:gd name="T14" fmla="*/ 180340 w 1324445"/>
                      <a:gd name="T15" fmla="*/ 874784 h 926701"/>
                      <a:gd name="T16" fmla="*/ 196734 w 1324445"/>
                      <a:gd name="T17" fmla="*/ 928173 h 926701"/>
                      <a:gd name="T18" fmla="*/ 1102549 w 1324445"/>
                      <a:gd name="T19" fmla="*/ 924064 h 926701"/>
                      <a:gd name="T20" fmla="*/ 1077954 w 1324445"/>
                      <a:gd name="T21" fmla="*/ 887104 h 926701"/>
                      <a:gd name="T22" fmla="*/ 1004178 w 1324445"/>
                      <a:gd name="T23" fmla="*/ 829608 h 926701"/>
                      <a:gd name="T24" fmla="*/ 901715 w 1324445"/>
                      <a:gd name="T25" fmla="*/ 800859 h 926701"/>
                      <a:gd name="T26" fmla="*/ 848432 w 1324445"/>
                      <a:gd name="T27" fmla="*/ 788536 h 926701"/>
                      <a:gd name="T28" fmla="*/ 1045167 w 1324445"/>
                      <a:gd name="T29" fmla="*/ 106779 h 926701"/>
                      <a:gd name="T30" fmla="*/ 1114842 w 1324445"/>
                      <a:gd name="T31" fmla="*/ 98570 h 926701"/>
                      <a:gd name="T32" fmla="*/ 1221412 w 1324445"/>
                      <a:gd name="T33" fmla="*/ 73928 h 926701"/>
                      <a:gd name="T34" fmla="*/ 1323877 w 1324445"/>
                      <a:gd name="T35" fmla="*/ 4108 h 926701"/>
                      <a:gd name="T36" fmla="*/ 565622 w 1324445"/>
                      <a:gd name="T37" fmla="*/ 0 h 926701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24445" h="926701">
                        <a:moveTo>
                          <a:pt x="565862" y="0"/>
                        </a:moveTo>
                        <a:cubicBezTo>
                          <a:pt x="551852" y="18451"/>
                          <a:pt x="537842" y="36903"/>
                          <a:pt x="512556" y="53305"/>
                        </a:cubicBezTo>
                        <a:cubicBezTo>
                          <a:pt x="487270" y="69707"/>
                          <a:pt x="451732" y="87475"/>
                          <a:pt x="414145" y="98410"/>
                        </a:cubicBezTo>
                        <a:cubicBezTo>
                          <a:pt x="376558" y="109345"/>
                          <a:pt x="331795" y="114129"/>
                          <a:pt x="287032" y="118913"/>
                        </a:cubicBezTo>
                        <a:lnTo>
                          <a:pt x="0" y="783185"/>
                        </a:lnTo>
                        <a:cubicBezTo>
                          <a:pt x="20502" y="788652"/>
                          <a:pt x="39638" y="791386"/>
                          <a:pt x="61507" y="799587"/>
                        </a:cubicBezTo>
                        <a:cubicBezTo>
                          <a:pt x="83376" y="807788"/>
                          <a:pt x="111396" y="820090"/>
                          <a:pt x="131215" y="832391"/>
                        </a:cubicBezTo>
                        <a:cubicBezTo>
                          <a:pt x="151034" y="844692"/>
                          <a:pt x="169485" y="857677"/>
                          <a:pt x="180420" y="873395"/>
                        </a:cubicBezTo>
                        <a:cubicBezTo>
                          <a:pt x="191355" y="889113"/>
                          <a:pt x="194088" y="907907"/>
                          <a:pt x="196822" y="926701"/>
                        </a:cubicBezTo>
                        <a:lnTo>
                          <a:pt x="1103021" y="922600"/>
                        </a:lnTo>
                        <a:cubicBezTo>
                          <a:pt x="1094820" y="910299"/>
                          <a:pt x="1094820" y="901414"/>
                          <a:pt x="1078418" y="885696"/>
                        </a:cubicBezTo>
                        <a:cubicBezTo>
                          <a:pt x="1062016" y="869978"/>
                          <a:pt x="1033997" y="842642"/>
                          <a:pt x="1004610" y="828290"/>
                        </a:cubicBezTo>
                        <a:cubicBezTo>
                          <a:pt x="975224" y="813939"/>
                          <a:pt x="928068" y="806421"/>
                          <a:pt x="902099" y="799587"/>
                        </a:cubicBezTo>
                        <a:cubicBezTo>
                          <a:pt x="876130" y="792753"/>
                          <a:pt x="862461" y="790019"/>
                          <a:pt x="848793" y="787286"/>
                        </a:cubicBezTo>
                        <a:lnTo>
                          <a:pt x="1045615" y="106611"/>
                        </a:lnTo>
                        <a:cubicBezTo>
                          <a:pt x="1068851" y="103877"/>
                          <a:pt x="1085936" y="103877"/>
                          <a:pt x="1115322" y="98410"/>
                        </a:cubicBezTo>
                        <a:cubicBezTo>
                          <a:pt x="1144708" y="92943"/>
                          <a:pt x="1187080" y="89526"/>
                          <a:pt x="1221934" y="73808"/>
                        </a:cubicBezTo>
                        <a:cubicBezTo>
                          <a:pt x="1256788" y="58090"/>
                          <a:pt x="1290616" y="31095"/>
                          <a:pt x="1324445" y="4100"/>
                        </a:cubicBezTo>
                        <a:lnTo>
                          <a:pt x="565862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156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6" name="任意多边形​​ 15"/>
                  <p:cNvSpPr>
                    <a:spLocks/>
                  </p:cNvSpPr>
                  <p:nvPr/>
                </p:nvSpPr>
                <p:spPr bwMode="auto">
                  <a:xfrm>
                    <a:off x="1298391" y="3078046"/>
                    <a:ext cx="227090" cy="306316"/>
                  </a:xfrm>
                  <a:custGeom>
                    <a:avLst/>
                    <a:gdLst>
                      <a:gd name="T0" fmla="*/ 0 w 227248"/>
                      <a:gd name="T1" fmla="*/ 0 h 305702"/>
                      <a:gd name="T2" fmla="*/ 24204 w 227248"/>
                      <a:gd name="T3" fmla="*/ 156699 h 305702"/>
                      <a:gd name="T4" fmla="*/ 69926 w 227248"/>
                      <a:gd name="T5" fmla="*/ 164947 h 305702"/>
                      <a:gd name="T6" fmla="*/ 145232 w 227248"/>
                      <a:gd name="T7" fmla="*/ 195186 h 305702"/>
                      <a:gd name="T8" fmla="*/ 190951 w 227248"/>
                      <a:gd name="T9" fmla="*/ 239173 h 305702"/>
                      <a:gd name="T10" fmla="*/ 225915 w 227248"/>
                      <a:gd name="T11" fmla="*/ 310648 h 305702"/>
                      <a:gd name="T12" fmla="*/ 199020 w 227248"/>
                      <a:gd name="T13" fmla="*/ 145703 h 305702"/>
                      <a:gd name="T14" fmla="*/ 180193 w 227248"/>
                      <a:gd name="T15" fmla="*/ 90720 h 305702"/>
                      <a:gd name="T16" fmla="*/ 129096 w 227248"/>
                      <a:gd name="T17" fmla="*/ 46735 h 305702"/>
                      <a:gd name="T18" fmla="*/ 64545 w 227248"/>
                      <a:gd name="T19" fmla="*/ 16496 h 305702"/>
                      <a:gd name="T20" fmla="*/ 0 w 227248"/>
                      <a:gd name="T21" fmla="*/ 0 h 30570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27248" h="305702">
                        <a:moveTo>
                          <a:pt x="0" y="0"/>
                        </a:moveTo>
                        <a:cubicBezTo>
                          <a:pt x="10145" y="62222"/>
                          <a:pt x="20290" y="124445"/>
                          <a:pt x="24348" y="154204"/>
                        </a:cubicBezTo>
                        <a:cubicBezTo>
                          <a:pt x="39678" y="156909"/>
                          <a:pt x="50049" y="156008"/>
                          <a:pt x="70339" y="162320"/>
                        </a:cubicBezTo>
                        <a:cubicBezTo>
                          <a:pt x="90629" y="168632"/>
                          <a:pt x="125798" y="179904"/>
                          <a:pt x="146088" y="192078"/>
                        </a:cubicBezTo>
                        <a:cubicBezTo>
                          <a:pt x="166378" y="204252"/>
                          <a:pt x="178551" y="216427"/>
                          <a:pt x="192078" y="235364"/>
                        </a:cubicBezTo>
                        <a:cubicBezTo>
                          <a:pt x="205605" y="254301"/>
                          <a:pt x="221837" y="294430"/>
                          <a:pt x="227248" y="305702"/>
                        </a:cubicBezTo>
                        <a:lnTo>
                          <a:pt x="200194" y="143383"/>
                        </a:lnTo>
                        <a:cubicBezTo>
                          <a:pt x="193882" y="125347"/>
                          <a:pt x="192980" y="105508"/>
                          <a:pt x="181257" y="89276"/>
                        </a:cubicBezTo>
                        <a:cubicBezTo>
                          <a:pt x="169534" y="73044"/>
                          <a:pt x="149244" y="58165"/>
                          <a:pt x="129856" y="45991"/>
                        </a:cubicBezTo>
                        <a:cubicBezTo>
                          <a:pt x="110468" y="33817"/>
                          <a:pt x="86571" y="23446"/>
                          <a:pt x="64928" y="16232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7" name="任意多边形​​ 16"/>
                  <p:cNvSpPr>
                    <a:spLocks/>
                  </p:cNvSpPr>
                  <p:nvPr/>
                </p:nvSpPr>
                <p:spPr bwMode="auto">
                  <a:xfrm>
                    <a:off x="1495307" y="3216126"/>
                    <a:ext cx="921061" cy="165062"/>
                  </a:xfrm>
                  <a:custGeom>
                    <a:avLst/>
                    <a:gdLst>
                      <a:gd name="T0" fmla="*/ 910445 w 919811"/>
                      <a:gd name="T1" fmla="*/ 0 h 165025"/>
                      <a:gd name="T2" fmla="*/ 929584 w 919811"/>
                      <a:gd name="T3" fmla="*/ 159902 h 165025"/>
                      <a:gd name="T4" fmla="*/ 24604 w 919811"/>
                      <a:gd name="T5" fmla="*/ 165321 h 165025"/>
                      <a:gd name="T6" fmla="*/ 0 w 919811"/>
                      <a:gd name="T7" fmla="*/ 10837 h 165025"/>
                      <a:gd name="T8" fmla="*/ 910445 w 919811"/>
                      <a:gd name="T9" fmla="*/ 0 h 1650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919811" h="165025">
                        <a:moveTo>
                          <a:pt x="900873" y="0"/>
                        </a:moveTo>
                        <a:lnTo>
                          <a:pt x="919811" y="159614"/>
                        </a:lnTo>
                        <a:lnTo>
                          <a:pt x="24348" y="165025"/>
                        </a:lnTo>
                        <a:lnTo>
                          <a:pt x="0" y="10821"/>
                        </a:lnTo>
                        <a:lnTo>
                          <a:pt x="900873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1740C"/>
                      </a:gs>
                      <a:gs pos="50000">
                        <a:srgbClr val="34A916"/>
                      </a:gs>
                      <a:gs pos="100000">
                        <a:srgbClr val="3FC91D"/>
                      </a:gs>
                    </a:gsLst>
                    <a:lin ang="90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38" name="任意多边形​​ 17"/>
                  <p:cNvSpPr>
                    <a:spLocks/>
                  </p:cNvSpPr>
                  <p:nvPr/>
                </p:nvSpPr>
                <p:spPr bwMode="auto">
                  <a:xfrm>
                    <a:off x="2136874" y="2400341"/>
                    <a:ext cx="225501" cy="707860"/>
                  </a:xfrm>
                  <a:custGeom>
                    <a:avLst/>
                    <a:gdLst>
                      <a:gd name="T0" fmla="*/ 218272 w 224542"/>
                      <a:gd name="T1" fmla="*/ 0 h 708795"/>
                      <a:gd name="T2" fmla="*/ 232263 w 224542"/>
                      <a:gd name="T3" fmla="*/ 139199 h 708795"/>
                      <a:gd name="T4" fmla="*/ 67160 w 224542"/>
                      <a:gd name="T5" fmla="*/ 701349 h 708795"/>
                      <a:gd name="T6" fmla="*/ 8395 w 224542"/>
                      <a:gd name="T7" fmla="*/ 679935 h 708795"/>
                      <a:gd name="T8" fmla="*/ 0 w 224542"/>
                      <a:gd name="T9" fmla="*/ 666550 h 708795"/>
                      <a:gd name="T10" fmla="*/ 187490 w 224542"/>
                      <a:gd name="T11" fmla="*/ 74953 h 708795"/>
                      <a:gd name="T12" fmla="*/ 218272 w 224542"/>
                      <a:gd name="T13" fmla="*/ 0 h 70879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224542" h="708795">
                        <a:moveTo>
                          <a:pt x="211015" y="0"/>
                        </a:moveTo>
                        <a:cubicBezTo>
                          <a:pt x="217553" y="57037"/>
                          <a:pt x="224091" y="114075"/>
                          <a:pt x="224542" y="140677"/>
                        </a:cubicBezTo>
                        <a:lnTo>
                          <a:pt x="64928" y="708795"/>
                        </a:lnTo>
                        <a:lnTo>
                          <a:pt x="8116" y="687152"/>
                        </a:lnTo>
                        <a:lnTo>
                          <a:pt x="0" y="673626"/>
                        </a:lnTo>
                        <a:lnTo>
                          <a:pt x="181257" y="75749"/>
                        </a:lnTo>
                        <a:lnTo>
                          <a:pt x="211015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16755D"/>
                      </a:gs>
                      <a:gs pos="99001">
                        <a:srgbClr val="119327"/>
                      </a:gs>
                      <a:gs pos="100000">
                        <a:srgbClr val="119327"/>
                      </a:gs>
                    </a:gsLst>
                    <a:lin ang="78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</p:grpSp>
            <p:sp>
              <p:nvSpPr>
                <p:cNvPr id="30" name="任意多边形​​ 19"/>
                <p:cNvSpPr/>
                <p:nvPr/>
              </p:nvSpPr>
              <p:spPr>
                <a:xfrm>
                  <a:off x="3112923" y="3073400"/>
                  <a:ext cx="200032" cy="155575"/>
                </a:xfrm>
                <a:custGeom>
                  <a:avLst/>
                  <a:gdLst>
                    <a:gd name="connsiteX0" fmla="*/ 0 w 199572"/>
                    <a:gd name="connsiteY0" fmla="*/ 0 h 156029"/>
                    <a:gd name="connsiteX1" fmla="*/ 76200 w 199572"/>
                    <a:gd name="connsiteY1" fmla="*/ 18143 h 156029"/>
                    <a:gd name="connsiteX2" fmla="*/ 159657 w 199572"/>
                    <a:gd name="connsiteY2" fmla="*/ 61686 h 156029"/>
                    <a:gd name="connsiteX3" fmla="*/ 199572 w 199572"/>
                    <a:gd name="connsiteY3" fmla="*/ 156029 h 156029"/>
                    <a:gd name="connsiteX0" fmla="*/ 0 w 199572"/>
                    <a:gd name="connsiteY0" fmla="*/ 0 h 156029"/>
                    <a:gd name="connsiteX1" fmla="*/ 83457 w 199572"/>
                    <a:gd name="connsiteY1" fmla="*/ 14515 h 156029"/>
                    <a:gd name="connsiteX2" fmla="*/ 159657 w 199572"/>
                    <a:gd name="connsiteY2" fmla="*/ 61686 h 156029"/>
                    <a:gd name="connsiteX3" fmla="*/ 199572 w 199572"/>
                    <a:gd name="connsiteY3" fmla="*/ 156029 h 156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9572" h="156029">
                      <a:moveTo>
                        <a:pt x="0" y="0"/>
                      </a:moveTo>
                      <a:cubicBezTo>
                        <a:pt x="24795" y="3931"/>
                        <a:pt x="56848" y="4234"/>
                        <a:pt x="83457" y="14515"/>
                      </a:cubicBezTo>
                      <a:cubicBezTo>
                        <a:pt x="110066" y="24796"/>
                        <a:pt x="140305" y="38100"/>
                        <a:pt x="159657" y="61686"/>
                      </a:cubicBezTo>
                      <a:cubicBezTo>
                        <a:pt x="179009" y="85272"/>
                        <a:pt x="193524" y="129420"/>
                        <a:pt x="199572" y="156029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31" name="任意多边形​​ 25"/>
                <p:cNvSpPr/>
                <p:nvPr/>
              </p:nvSpPr>
              <p:spPr>
                <a:xfrm>
                  <a:off x="3312886" y="3211286"/>
                  <a:ext cx="899885" cy="14514"/>
                </a:xfrm>
                <a:custGeom>
                  <a:avLst/>
                  <a:gdLst>
                    <a:gd name="connsiteX0" fmla="*/ 0 w 899885"/>
                    <a:gd name="connsiteY0" fmla="*/ 14514 h 14514"/>
                    <a:gd name="connsiteX1" fmla="*/ 899885 w 899885"/>
                    <a:gd name="connsiteY1" fmla="*/ 0 h 14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99885" h="14514">
                      <a:moveTo>
                        <a:pt x="0" y="14514"/>
                      </a:moveTo>
                      <a:lnTo>
                        <a:pt x="899885" y="0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4800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96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  <p:sp>
              <p:nvSpPr>
                <p:cNvPr id="32" name="任意多边形​​ 31"/>
                <p:cNvSpPr/>
                <p:nvPr/>
              </p:nvSpPr>
              <p:spPr>
                <a:xfrm>
                  <a:off x="3946801" y="2398994"/>
                  <a:ext cx="206829" cy="670777"/>
                </a:xfrm>
                <a:custGeom>
                  <a:avLst/>
                  <a:gdLst>
                    <a:gd name="connsiteX0" fmla="*/ 0 w 206829"/>
                    <a:gd name="connsiteY0" fmla="*/ 682171 h 682171"/>
                    <a:gd name="connsiteX1" fmla="*/ 206829 w 206829"/>
                    <a:gd name="connsiteY1" fmla="*/ 0 h 682171"/>
                    <a:gd name="connsiteX0" fmla="*/ 0 w 206829"/>
                    <a:gd name="connsiteY0" fmla="*/ 670777 h 670777"/>
                    <a:gd name="connsiteX1" fmla="*/ 206829 w 206829"/>
                    <a:gd name="connsiteY1" fmla="*/ 0 h 670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06829" h="670777">
                      <a:moveTo>
                        <a:pt x="0" y="670777"/>
                      </a:moveTo>
                      <a:lnTo>
                        <a:pt x="206829" y="0"/>
                      </a:ln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/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  <p:sp>
              <p:nvSpPr>
                <p:cNvPr id="33" name="任意多边形​​ 32"/>
                <p:cNvSpPr/>
                <p:nvPr/>
              </p:nvSpPr>
              <p:spPr>
                <a:xfrm>
                  <a:off x="4161802" y="2301667"/>
                  <a:ext cx="270617" cy="99701"/>
                </a:xfrm>
                <a:custGeom>
                  <a:avLst/>
                  <a:gdLst>
                    <a:gd name="connsiteX0" fmla="*/ 0 w 270617"/>
                    <a:gd name="connsiteY0" fmla="*/ 99701 h 99701"/>
                    <a:gd name="connsiteX1" fmla="*/ 74063 w 270617"/>
                    <a:gd name="connsiteY1" fmla="*/ 91155 h 99701"/>
                    <a:gd name="connsiteX2" fmla="*/ 162370 w 270617"/>
                    <a:gd name="connsiteY2" fmla="*/ 68367 h 99701"/>
                    <a:gd name="connsiteX3" fmla="*/ 239282 w 270617"/>
                    <a:gd name="connsiteY3" fmla="*/ 22789 h 99701"/>
                    <a:gd name="connsiteX4" fmla="*/ 270617 w 270617"/>
                    <a:gd name="connsiteY4" fmla="*/ 0 h 99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0617" h="99701">
                      <a:moveTo>
                        <a:pt x="0" y="99701"/>
                      </a:moveTo>
                      <a:cubicBezTo>
                        <a:pt x="23500" y="98039"/>
                        <a:pt x="47001" y="96377"/>
                        <a:pt x="74063" y="91155"/>
                      </a:cubicBezTo>
                      <a:cubicBezTo>
                        <a:pt x="101125" y="85933"/>
                        <a:pt x="134834" y="79761"/>
                        <a:pt x="162370" y="68367"/>
                      </a:cubicBezTo>
                      <a:cubicBezTo>
                        <a:pt x="189906" y="56973"/>
                        <a:pt x="221241" y="34183"/>
                        <a:pt x="239282" y="22789"/>
                      </a:cubicBezTo>
                      <a:cubicBezTo>
                        <a:pt x="257323" y="11394"/>
                        <a:pt x="270617" y="0"/>
                        <a:pt x="270617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/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</p:grpSp>
          <p:sp>
            <p:nvSpPr>
              <p:cNvPr id="28" name="任意多边形​​ 82"/>
              <p:cNvSpPr/>
              <p:nvPr/>
            </p:nvSpPr>
            <p:spPr>
              <a:xfrm>
                <a:off x="3379470" y="2297430"/>
                <a:ext cx="1055370" cy="163830"/>
              </a:xfrm>
              <a:custGeom>
                <a:avLst/>
                <a:gdLst>
                  <a:gd name="connsiteX0" fmla="*/ 0 w 1055370"/>
                  <a:gd name="connsiteY0" fmla="*/ 163830 h 163830"/>
                  <a:gd name="connsiteX1" fmla="*/ 361950 w 1055370"/>
                  <a:gd name="connsiteY1" fmla="*/ 140970 h 163830"/>
                  <a:gd name="connsiteX2" fmla="*/ 762000 w 1055370"/>
                  <a:gd name="connsiteY2" fmla="*/ 140970 h 163830"/>
                  <a:gd name="connsiteX3" fmla="*/ 781050 w 1055370"/>
                  <a:gd name="connsiteY3" fmla="*/ 95250 h 163830"/>
                  <a:gd name="connsiteX4" fmla="*/ 849630 w 1055370"/>
                  <a:gd name="connsiteY4" fmla="*/ 91440 h 163830"/>
                  <a:gd name="connsiteX5" fmla="*/ 933450 w 1055370"/>
                  <a:gd name="connsiteY5" fmla="*/ 76200 h 163830"/>
                  <a:gd name="connsiteX6" fmla="*/ 1005840 w 1055370"/>
                  <a:gd name="connsiteY6" fmla="*/ 34290 h 163830"/>
                  <a:gd name="connsiteX7" fmla="*/ 1055370 w 1055370"/>
                  <a:gd name="connsiteY7" fmla="*/ 3810 h 163830"/>
                  <a:gd name="connsiteX8" fmla="*/ 293370 w 1055370"/>
                  <a:gd name="connsiteY8" fmla="*/ 0 h 163830"/>
                  <a:gd name="connsiteX9" fmla="*/ 259080 w 1055370"/>
                  <a:gd name="connsiteY9" fmla="*/ 41910 h 163830"/>
                  <a:gd name="connsiteX10" fmla="*/ 213360 w 1055370"/>
                  <a:gd name="connsiteY10" fmla="*/ 72390 h 163830"/>
                  <a:gd name="connsiteX11" fmla="*/ 156210 w 1055370"/>
                  <a:gd name="connsiteY11" fmla="*/ 95250 h 163830"/>
                  <a:gd name="connsiteX12" fmla="*/ 87630 w 1055370"/>
                  <a:gd name="connsiteY12" fmla="*/ 114300 h 163830"/>
                  <a:gd name="connsiteX13" fmla="*/ 19050 w 1055370"/>
                  <a:gd name="connsiteY13" fmla="*/ 110490 h 163830"/>
                  <a:gd name="connsiteX14" fmla="*/ 0 w 1055370"/>
                  <a:gd name="connsiteY14" fmla="*/ 163830 h 1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55370" h="163830">
                    <a:moveTo>
                      <a:pt x="0" y="163830"/>
                    </a:moveTo>
                    <a:lnTo>
                      <a:pt x="361950" y="140970"/>
                    </a:lnTo>
                    <a:lnTo>
                      <a:pt x="762000" y="140970"/>
                    </a:lnTo>
                    <a:lnTo>
                      <a:pt x="781050" y="95250"/>
                    </a:lnTo>
                    <a:lnTo>
                      <a:pt x="849630" y="91440"/>
                    </a:lnTo>
                    <a:lnTo>
                      <a:pt x="933450" y="76200"/>
                    </a:lnTo>
                    <a:lnTo>
                      <a:pt x="1005840" y="34290"/>
                    </a:lnTo>
                    <a:lnTo>
                      <a:pt x="1055370" y="3810"/>
                    </a:lnTo>
                    <a:lnTo>
                      <a:pt x="293370" y="0"/>
                    </a:lnTo>
                    <a:lnTo>
                      <a:pt x="259080" y="41910"/>
                    </a:lnTo>
                    <a:lnTo>
                      <a:pt x="213360" y="72390"/>
                    </a:lnTo>
                    <a:lnTo>
                      <a:pt x="156210" y="95250"/>
                    </a:lnTo>
                    <a:lnTo>
                      <a:pt x="87630" y="114300"/>
                    </a:lnTo>
                    <a:lnTo>
                      <a:pt x="19050" y="110490"/>
                    </a:lnTo>
                    <a:lnTo>
                      <a:pt x="0" y="163830"/>
                    </a:ln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</p:grpSp>
        <p:grpSp>
          <p:nvGrpSpPr>
            <p:cNvPr id="63" name="组合 93"/>
            <p:cNvGrpSpPr>
              <a:grpSpLocks/>
            </p:cNvGrpSpPr>
            <p:nvPr/>
          </p:nvGrpSpPr>
          <p:grpSpPr bwMode="auto">
            <a:xfrm>
              <a:off x="2046083" y="2305050"/>
              <a:ext cx="1343230" cy="1087438"/>
              <a:chOff x="2046083" y="2305050"/>
              <a:chExt cx="1343230" cy="1087438"/>
            </a:xfrm>
          </p:grpSpPr>
          <p:grpSp>
            <p:nvGrpSpPr>
              <p:cNvPr id="65" name="组合 79"/>
              <p:cNvGrpSpPr>
                <a:grpSpLocks/>
              </p:cNvGrpSpPr>
              <p:nvPr/>
            </p:nvGrpSpPr>
            <p:grpSpPr bwMode="auto">
              <a:xfrm>
                <a:off x="2046083" y="2309813"/>
                <a:ext cx="1343230" cy="1082675"/>
                <a:chOff x="2046083" y="2309813"/>
                <a:chExt cx="1343230" cy="1082675"/>
              </a:xfrm>
            </p:grpSpPr>
            <p:grpSp>
              <p:nvGrpSpPr>
                <p:cNvPr id="75" name="组合 11"/>
                <p:cNvGrpSpPr>
                  <a:grpSpLocks/>
                </p:cNvGrpSpPr>
                <p:nvPr/>
              </p:nvGrpSpPr>
              <p:grpSpPr bwMode="auto">
                <a:xfrm>
                  <a:off x="2047875" y="2309813"/>
                  <a:ext cx="1341438" cy="1082675"/>
                  <a:chOff x="1298556" y="2300352"/>
                  <a:chExt cx="1341842" cy="1084010"/>
                </a:xfrm>
              </p:grpSpPr>
              <p:sp>
                <p:nvSpPr>
                  <p:cNvPr id="22" name="任意多边形​​ 10"/>
                  <p:cNvSpPr>
                    <a:spLocks/>
                  </p:cNvSpPr>
                  <p:nvPr/>
                </p:nvSpPr>
                <p:spPr bwMode="auto">
                  <a:xfrm>
                    <a:off x="2344867" y="2301941"/>
                    <a:ext cx="295375" cy="233651"/>
                  </a:xfrm>
                  <a:custGeom>
                    <a:avLst/>
                    <a:gdLst>
                      <a:gd name="T0" fmla="*/ 282321 w 294881"/>
                      <a:gd name="T1" fmla="*/ 0 h 233931"/>
                      <a:gd name="T2" fmla="*/ 298768 w 294881"/>
                      <a:gd name="T3" fmla="*/ 144695 h 233931"/>
                      <a:gd name="T4" fmla="*/ 249430 w 294881"/>
                      <a:gd name="T5" fmla="*/ 171490 h 233931"/>
                      <a:gd name="T6" fmla="*/ 153495 w 294881"/>
                      <a:gd name="T7" fmla="*/ 209003 h 233931"/>
                      <a:gd name="T8" fmla="*/ 10965 w 294881"/>
                      <a:gd name="T9" fmla="*/ 227760 h 233931"/>
                      <a:gd name="T10" fmla="*/ 0 w 294881"/>
                      <a:gd name="T11" fmla="*/ 104502 h 233931"/>
                      <a:gd name="T12" fmla="*/ 8220 w 294881"/>
                      <a:gd name="T13" fmla="*/ 91104 h 233931"/>
                      <a:gd name="T14" fmla="*/ 90452 w 294881"/>
                      <a:gd name="T15" fmla="*/ 85745 h 233931"/>
                      <a:gd name="T16" fmla="*/ 224761 w 294881"/>
                      <a:gd name="T17" fmla="*/ 29476 h 233931"/>
                      <a:gd name="T18" fmla="*/ 282321 w 294881"/>
                      <a:gd name="T19" fmla="*/ 0 h 2339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94881" h="233931">
                        <a:moveTo>
                          <a:pt x="278649" y="0"/>
                        </a:moveTo>
                        <a:lnTo>
                          <a:pt x="294881" y="146088"/>
                        </a:lnTo>
                        <a:cubicBezTo>
                          <a:pt x="278649" y="155106"/>
                          <a:pt x="270082" y="162320"/>
                          <a:pt x="246185" y="173141"/>
                        </a:cubicBezTo>
                        <a:cubicBezTo>
                          <a:pt x="222288" y="183962"/>
                          <a:pt x="190725" y="201546"/>
                          <a:pt x="151498" y="211015"/>
                        </a:cubicBezTo>
                        <a:cubicBezTo>
                          <a:pt x="112271" y="220484"/>
                          <a:pt x="34718" y="243029"/>
                          <a:pt x="10821" y="229953"/>
                        </a:cubicBezTo>
                        <a:lnTo>
                          <a:pt x="0" y="105508"/>
                        </a:lnTo>
                        <a:lnTo>
                          <a:pt x="8116" y="91981"/>
                        </a:lnTo>
                        <a:cubicBezTo>
                          <a:pt x="35169" y="90177"/>
                          <a:pt x="53656" y="96940"/>
                          <a:pt x="89276" y="86570"/>
                        </a:cubicBezTo>
                        <a:cubicBezTo>
                          <a:pt x="124896" y="76200"/>
                          <a:pt x="190275" y="44638"/>
                          <a:pt x="221837" y="29759"/>
                        </a:cubicBezTo>
                        <a:lnTo>
                          <a:pt x="278649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1740C"/>
                      </a:gs>
                      <a:gs pos="50000">
                        <a:srgbClr val="34A916"/>
                      </a:gs>
                      <a:gs pos="100000">
                        <a:srgbClr val="3FC91D"/>
                      </a:gs>
                    </a:gsLst>
                    <a:lin ang="18900000" scaled="1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3" name="任意多边形​​ 5"/>
                  <p:cNvSpPr>
                    <a:spLocks/>
                  </p:cNvSpPr>
                  <p:nvPr/>
                </p:nvSpPr>
                <p:spPr bwMode="auto">
                  <a:xfrm>
                    <a:off x="1299939" y="2300352"/>
                    <a:ext cx="1324422" cy="926653"/>
                  </a:xfrm>
                  <a:custGeom>
                    <a:avLst/>
                    <a:gdLst>
                      <a:gd name="T0" fmla="*/ 565622 w 1324445"/>
                      <a:gd name="T1" fmla="*/ 0 h 926701"/>
                      <a:gd name="T2" fmla="*/ 512340 w 1324445"/>
                      <a:gd name="T3" fmla="*/ 53281 h 926701"/>
                      <a:gd name="T4" fmla="*/ 413969 w 1324445"/>
                      <a:gd name="T5" fmla="*/ 98370 h 926701"/>
                      <a:gd name="T6" fmla="*/ 286912 w 1324445"/>
                      <a:gd name="T7" fmla="*/ 118865 h 926701"/>
                      <a:gd name="T8" fmla="*/ 0 w 1324445"/>
                      <a:gd name="T9" fmla="*/ 782857 h 926701"/>
                      <a:gd name="T10" fmla="*/ 61483 w 1324445"/>
                      <a:gd name="T11" fmla="*/ 799259 h 926701"/>
                      <a:gd name="T12" fmla="*/ 131159 w 1324445"/>
                      <a:gd name="T13" fmla="*/ 832047 h 926701"/>
                      <a:gd name="T14" fmla="*/ 180340 w 1324445"/>
                      <a:gd name="T15" fmla="*/ 873035 h 926701"/>
                      <a:gd name="T16" fmla="*/ 196734 w 1324445"/>
                      <a:gd name="T17" fmla="*/ 926317 h 926701"/>
                      <a:gd name="T18" fmla="*/ 1102549 w 1324445"/>
                      <a:gd name="T19" fmla="*/ 922216 h 926701"/>
                      <a:gd name="T20" fmla="*/ 1077954 w 1324445"/>
                      <a:gd name="T21" fmla="*/ 885328 h 926701"/>
                      <a:gd name="T22" fmla="*/ 1004178 w 1324445"/>
                      <a:gd name="T23" fmla="*/ 827946 h 926701"/>
                      <a:gd name="T24" fmla="*/ 901715 w 1324445"/>
                      <a:gd name="T25" fmla="*/ 799259 h 926701"/>
                      <a:gd name="T26" fmla="*/ 848432 w 1324445"/>
                      <a:gd name="T27" fmla="*/ 786958 h 926701"/>
                      <a:gd name="T28" fmla="*/ 1045167 w 1324445"/>
                      <a:gd name="T29" fmla="*/ 106563 h 926701"/>
                      <a:gd name="T30" fmla="*/ 1114842 w 1324445"/>
                      <a:gd name="T31" fmla="*/ 98370 h 926701"/>
                      <a:gd name="T32" fmla="*/ 1221412 w 1324445"/>
                      <a:gd name="T33" fmla="*/ 73776 h 926701"/>
                      <a:gd name="T34" fmla="*/ 1323877 w 1324445"/>
                      <a:gd name="T35" fmla="*/ 4100 h 926701"/>
                      <a:gd name="T36" fmla="*/ 565622 w 1324445"/>
                      <a:gd name="T37" fmla="*/ 0 h 926701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24445" h="926701">
                        <a:moveTo>
                          <a:pt x="565862" y="0"/>
                        </a:moveTo>
                        <a:cubicBezTo>
                          <a:pt x="551852" y="18451"/>
                          <a:pt x="537842" y="36903"/>
                          <a:pt x="512556" y="53305"/>
                        </a:cubicBezTo>
                        <a:cubicBezTo>
                          <a:pt x="487270" y="69707"/>
                          <a:pt x="451732" y="87475"/>
                          <a:pt x="414145" y="98410"/>
                        </a:cubicBezTo>
                        <a:cubicBezTo>
                          <a:pt x="376558" y="109345"/>
                          <a:pt x="331795" y="114129"/>
                          <a:pt x="287032" y="118913"/>
                        </a:cubicBezTo>
                        <a:lnTo>
                          <a:pt x="0" y="783185"/>
                        </a:lnTo>
                        <a:cubicBezTo>
                          <a:pt x="20502" y="788652"/>
                          <a:pt x="39638" y="791386"/>
                          <a:pt x="61507" y="799587"/>
                        </a:cubicBezTo>
                        <a:cubicBezTo>
                          <a:pt x="83376" y="807788"/>
                          <a:pt x="111396" y="820090"/>
                          <a:pt x="131215" y="832391"/>
                        </a:cubicBezTo>
                        <a:cubicBezTo>
                          <a:pt x="151034" y="844692"/>
                          <a:pt x="169485" y="857677"/>
                          <a:pt x="180420" y="873395"/>
                        </a:cubicBezTo>
                        <a:cubicBezTo>
                          <a:pt x="191355" y="889113"/>
                          <a:pt x="194088" y="907907"/>
                          <a:pt x="196822" y="926701"/>
                        </a:cubicBezTo>
                        <a:lnTo>
                          <a:pt x="1103021" y="922600"/>
                        </a:lnTo>
                        <a:cubicBezTo>
                          <a:pt x="1094820" y="910299"/>
                          <a:pt x="1094820" y="901414"/>
                          <a:pt x="1078418" y="885696"/>
                        </a:cubicBezTo>
                        <a:cubicBezTo>
                          <a:pt x="1062016" y="869978"/>
                          <a:pt x="1033997" y="842642"/>
                          <a:pt x="1004610" y="828290"/>
                        </a:cubicBezTo>
                        <a:cubicBezTo>
                          <a:pt x="975224" y="813939"/>
                          <a:pt x="928068" y="806421"/>
                          <a:pt x="902099" y="799587"/>
                        </a:cubicBezTo>
                        <a:cubicBezTo>
                          <a:pt x="876130" y="792753"/>
                          <a:pt x="862461" y="790019"/>
                          <a:pt x="848793" y="787286"/>
                        </a:cubicBezTo>
                        <a:lnTo>
                          <a:pt x="1045615" y="106611"/>
                        </a:lnTo>
                        <a:cubicBezTo>
                          <a:pt x="1068851" y="103877"/>
                          <a:pt x="1085936" y="103877"/>
                          <a:pt x="1115322" y="98410"/>
                        </a:cubicBezTo>
                        <a:cubicBezTo>
                          <a:pt x="1144708" y="92943"/>
                          <a:pt x="1187080" y="89526"/>
                          <a:pt x="1221934" y="73808"/>
                        </a:cubicBezTo>
                        <a:cubicBezTo>
                          <a:pt x="1256788" y="58090"/>
                          <a:pt x="1290616" y="31095"/>
                          <a:pt x="1324445" y="4100"/>
                        </a:cubicBezTo>
                        <a:lnTo>
                          <a:pt x="565862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156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4" name="任意多边形​​ 7"/>
                  <p:cNvSpPr>
                    <a:spLocks/>
                  </p:cNvSpPr>
                  <p:nvPr/>
                </p:nvSpPr>
                <p:spPr bwMode="auto">
                  <a:xfrm>
                    <a:off x="1298351" y="3079186"/>
                    <a:ext cx="227090" cy="305176"/>
                  </a:xfrm>
                  <a:custGeom>
                    <a:avLst/>
                    <a:gdLst>
                      <a:gd name="T0" fmla="*/ 0 w 227248"/>
                      <a:gd name="T1" fmla="*/ 0 h 305702"/>
                      <a:gd name="T2" fmla="*/ 24204 w 227248"/>
                      <a:gd name="T3" fmla="*/ 152094 h 305702"/>
                      <a:gd name="T4" fmla="*/ 69926 w 227248"/>
                      <a:gd name="T5" fmla="*/ 160100 h 305702"/>
                      <a:gd name="T6" fmla="*/ 145232 w 227248"/>
                      <a:gd name="T7" fmla="*/ 189450 h 305702"/>
                      <a:gd name="T8" fmla="*/ 190951 w 227248"/>
                      <a:gd name="T9" fmla="*/ 232143 h 305702"/>
                      <a:gd name="T10" fmla="*/ 225915 w 227248"/>
                      <a:gd name="T11" fmla="*/ 301520 h 305702"/>
                      <a:gd name="T12" fmla="*/ 199020 w 227248"/>
                      <a:gd name="T13" fmla="*/ 141421 h 305702"/>
                      <a:gd name="T14" fmla="*/ 180193 w 227248"/>
                      <a:gd name="T15" fmla="*/ 88054 h 305702"/>
                      <a:gd name="T16" fmla="*/ 129096 w 227248"/>
                      <a:gd name="T17" fmla="*/ 45362 h 305702"/>
                      <a:gd name="T18" fmla="*/ 64545 w 227248"/>
                      <a:gd name="T19" fmla="*/ 16008 h 305702"/>
                      <a:gd name="T20" fmla="*/ 0 w 227248"/>
                      <a:gd name="T21" fmla="*/ 0 h 30570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27248" h="305702">
                        <a:moveTo>
                          <a:pt x="0" y="0"/>
                        </a:moveTo>
                        <a:cubicBezTo>
                          <a:pt x="10145" y="62222"/>
                          <a:pt x="20290" y="124445"/>
                          <a:pt x="24348" y="154204"/>
                        </a:cubicBezTo>
                        <a:cubicBezTo>
                          <a:pt x="39678" y="156909"/>
                          <a:pt x="50049" y="156008"/>
                          <a:pt x="70339" y="162320"/>
                        </a:cubicBezTo>
                        <a:cubicBezTo>
                          <a:pt x="90629" y="168632"/>
                          <a:pt x="125798" y="179904"/>
                          <a:pt x="146088" y="192078"/>
                        </a:cubicBezTo>
                        <a:cubicBezTo>
                          <a:pt x="166378" y="204252"/>
                          <a:pt x="178551" y="216427"/>
                          <a:pt x="192078" y="235364"/>
                        </a:cubicBezTo>
                        <a:cubicBezTo>
                          <a:pt x="205605" y="254301"/>
                          <a:pt x="221837" y="294430"/>
                          <a:pt x="227248" y="305702"/>
                        </a:cubicBezTo>
                        <a:lnTo>
                          <a:pt x="200194" y="143383"/>
                        </a:lnTo>
                        <a:cubicBezTo>
                          <a:pt x="193882" y="125347"/>
                          <a:pt x="192980" y="105508"/>
                          <a:pt x="181257" y="89276"/>
                        </a:cubicBezTo>
                        <a:cubicBezTo>
                          <a:pt x="169534" y="73044"/>
                          <a:pt x="149244" y="58165"/>
                          <a:pt x="129856" y="45991"/>
                        </a:cubicBezTo>
                        <a:cubicBezTo>
                          <a:pt x="110468" y="33817"/>
                          <a:pt x="86571" y="23446"/>
                          <a:pt x="64928" y="16232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7B21A"/>
                      </a:gs>
                      <a:gs pos="100000">
                        <a:srgbClr val="80C535"/>
                      </a:gs>
                    </a:gsLst>
                    <a:lin ang="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5" name="任意多边形​​ 8"/>
                  <p:cNvSpPr>
                    <a:spLocks/>
                  </p:cNvSpPr>
                  <p:nvPr/>
                </p:nvSpPr>
                <p:spPr bwMode="auto">
                  <a:xfrm>
                    <a:off x="1495267" y="3215880"/>
                    <a:ext cx="921061" cy="165304"/>
                  </a:xfrm>
                  <a:custGeom>
                    <a:avLst/>
                    <a:gdLst>
                      <a:gd name="T0" fmla="*/ 910445 w 919811"/>
                      <a:gd name="T1" fmla="*/ 0 h 165025"/>
                      <a:gd name="T2" fmla="*/ 929584 w 919811"/>
                      <a:gd name="T3" fmla="*/ 161786 h 165025"/>
                      <a:gd name="T4" fmla="*/ 24604 w 919811"/>
                      <a:gd name="T5" fmla="*/ 167269 h 165025"/>
                      <a:gd name="T6" fmla="*/ 0 w 919811"/>
                      <a:gd name="T7" fmla="*/ 10966 h 165025"/>
                      <a:gd name="T8" fmla="*/ 910445 w 919811"/>
                      <a:gd name="T9" fmla="*/ 0 h 1650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919811" h="165025">
                        <a:moveTo>
                          <a:pt x="900873" y="0"/>
                        </a:moveTo>
                        <a:lnTo>
                          <a:pt x="919811" y="159614"/>
                        </a:lnTo>
                        <a:lnTo>
                          <a:pt x="24348" y="165025"/>
                        </a:lnTo>
                        <a:lnTo>
                          <a:pt x="0" y="10821"/>
                        </a:lnTo>
                        <a:lnTo>
                          <a:pt x="900873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1740C"/>
                      </a:gs>
                      <a:gs pos="50000">
                        <a:srgbClr val="34A916"/>
                      </a:gs>
                      <a:gs pos="100000">
                        <a:srgbClr val="3FC91D"/>
                      </a:gs>
                    </a:gsLst>
                    <a:lin ang="78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  <p:sp>
                <p:nvSpPr>
                  <p:cNvPr id="26" name="任意多边形​​ 9"/>
                  <p:cNvSpPr>
                    <a:spLocks/>
                  </p:cNvSpPr>
                  <p:nvPr/>
                </p:nvSpPr>
                <p:spPr bwMode="auto">
                  <a:xfrm>
                    <a:off x="2136834" y="2398898"/>
                    <a:ext cx="225501" cy="708898"/>
                  </a:xfrm>
                  <a:custGeom>
                    <a:avLst/>
                    <a:gdLst>
                      <a:gd name="T0" fmla="*/ 218272 w 224542"/>
                      <a:gd name="T1" fmla="*/ 0 h 708795"/>
                      <a:gd name="T2" fmla="*/ 232263 w 224542"/>
                      <a:gd name="T3" fmla="*/ 140837 h 708795"/>
                      <a:gd name="T4" fmla="*/ 67160 w 224542"/>
                      <a:gd name="T5" fmla="*/ 709619 h 708795"/>
                      <a:gd name="T6" fmla="*/ 8395 w 224542"/>
                      <a:gd name="T7" fmla="*/ 687952 h 708795"/>
                      <a:gd name="T8" fmla="*/ 0 w 224542"/>
                      <a:gd name="T9" fmla="*/ 674410 h 708795"/>
                      <a:gd name="T10" fmla="*/ 187490 w 224542"/>
                      <a:gd name="T11" fmla="*/ 75837 h 708795"/>
                      <a:gd name="T12" fmla="*/ 218272 w 224542"/>
                      <a:gd name="T13" fmla="*/ 0 h 708795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224542" h="708795">
                        <a:moveTo>
                          <a:pt x="211015" y="0"/>
                        </a:moveTo>
                        <a:cubicBezTo>
                          <a:pt x="217553" y="57037"/>
                          <a:pt x="224091" y="114075"/>
                          <a:pt x="224542" y="140677"/>
                        </a:cubicBezTo>
                        <a:lnTo>
                          <a:pt x="64928" y="708795"/>
                        </a:lnTo>
                        <a:lnTo>
                          <a:pt x="8116" y="687152"/>
                        </a:lnTo>
                        <a:lnTo>
                          <a:pt x="0" y="673626"/>
                        </a:lnTo>
                        <a:lnTo>
                          <a:pt x="181257" y="75749"/>
                        </a:lnTo>
                        <a:lnTo>
                          <a:pt x="211015" y="0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rgbClr val="16755D"/>
                      </a:gs>
                      <a:gs pos="99001">
                        <a:srgbClr val="119327"/>
                      </a:gs>
                      <a:gs pos="100000">
                        <a:srgbClr val="119327"/>
                      </a:gs>
                    </a:gsLst>
                    <a:lin ang="7800000"/>
                  </a:gradFill>
                  <a:ln>
                    <a:noFill/>
                  </a:ln>
                  <a:extLst/>
                </p:spPr>
                <p:txBody>
                  <a:bodyPr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  <a:ea typeface="+mn-ea"/>
                    </a:endParaRPr>
                  </a:p>
                </p:txBody>
              </p:sp>
            </p:grpSp>
            <p:sp>
              <p:nvSpPr>
                <p:cNvPr id="19" name="任意多边形​​ 4"/>
                <p:cNvSpPr/>
                <p:nvPr/>
              </p:nvSpPr>
              <p:spPr>
                <a:xfrm>
                  <a:off x="2046083" y="3097213"/>
                  <a:ext cx="198444" cy="136525"/>
                </a:xfrm>
                <a:custGeom>
                  <a:avLst/>
                  <a:gdLst>
                    <a:gd name="connsiteX0" fmla="*/ 197963 w 197963"/>
                    <a:gd name="connsiteY0" fmla="*/ 136689 h 136689"/>
                    <a:gd name="connsiteX1" fmla="*/ 179110 w 197963"/>
                    <a:gd name="connsiteY1" fmla="*/ 70701 h 136689"/>
                    <a:gd name="connsiteX2" fmla="*/ 127262 w 197963"/>
                    <a:gd name="connsiteY2" fmla="*/ 23567 h 136689"/>
                    <a:gd name="connsiteX3" fmla="*/ 65988 w 197963"/>
                    <a:gd name="connsiteY3" fmla="*/ 0 h 136689"/>
                    <a:gd name="connsiteX4" fmla="*/ 0 w 197963"/>
                    <a:gd name="connsiteY4" fmla="*/ 0 h 136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7963" h="136689">
                      <a:moveTo>
                        <a:pt x="197963" y="136689"/>
                      </a:moveTo>
                      <a:cubicBezTo>
                        <a:pt x="194428" y="113122"/>
                        <a:pt x="190893" y="89555"/>
                        <a:pt x="179110" y="70701"/>
                      </a:cubicBezTo>
                      <a:cubicBezTo>
                        <a:pt x="167326" y="51847"/>
                        <a:pt x="146116" y="35350"/>
                        <a:pt x="127262" y="23567"/>
                      </a:cubicBezTo>
                      <a:cubicBezTo>
                        <a:pt x="108408" y="11783"/>
                        <a:pt x="87198" y="3928"/>
                        <a:pt x="65988" y="0"/>
                      </a:cubicBezTo>
                      <a:cubicBezTo>
                        <a:pt x="44778" y="-3928"/>
                        <a:pt x="19639" y="-3928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" lastClr="FFFFFF"/>
                    </a:solidFill>
                    <a:latin typeface="Segoe UI"/>
                    <a:ea typeface="+mn-ea"/>
                  </a:endParaRPr>
                </a:p>
              </p:txBody>
            </p:sp>
            <p:sp>
              <p:nvSpPr>
                <p:cNvPr id="20" name="任意多边形​​ 6"/>
                <p:cNvSpPr/>
                <p:nvPr/>
              </p:nvSpPr>
              <p:spPr>
                <a:xfrm>
                  <a:off x="2250924" y="3223514"/>
                  <a:ext cx="887827" cy="4714"/>
                </a:xfrm>
                <a:custGeom>
                  <a:avLst/>
                  <a:gdLst>
                    <a:gd name="connsiteX0" fmla="*/ 0 w 909687"/>
                    <a:gd name="connsiteY0" fmla="*/ 4714 h 4714"/>
                    <a:gd name="connsiteX1" fmla="*/ 909687 w 909687"/>
                    <a:gd name="connsiteY1" fmla="*/ 0 h 4714"/>
                    <a:gd name="connsiteX0" fmla="*/ 0 w 9964"/>
                    <a:gd name="connsiteY0" fmla="*/ 10000 h 10000"/>
                    <a:gd name="connsiteX1" fmla="*/ 9964 w 9964"/>
                    <a:gd name="connsiteY1" fmla="*/ 0 h 10000"/>
                    <a:gd name="connsiteX0" fmla="*/ 0 w 9928"/>
                    <a:gd name="connsiteY0" fmla="*/ 10000 h 10000"/>
                    <a:gd name="connsiteX1" fmla="*/ 9928 w 9928"/>
                    <a:gd name="connsiteY1" fmla="*/ 0 h 10000"/>
                    <a:gd name="connsiteX0" fmla="*/ 0 w 9866"/>
                    <a:gd name="connsiteY0" fmla="*/ 10000 h 10000"/>
                    <a:gd name="connsiteX1" fmla="*/ 9866 w 9866"/>
                    <a:gd name="connsiteY1" fmla="*/ 0 h 10000"/>
                    <a:gd name="connsiteX0" fmla="*/ 0 w 10000"/>
                    <a:gd name="connsiteY0" fmla="*/ 10000 h 10000"/>
                    <a:gd name="connsiteX1" fmla="*/ 10000 w 10000"/>
                    <a:gd name="connsiteY1" fmla="*/ 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000" h="10000">
                      <a:moveTo>
                        <a:pt x="0" y="10000"/>
                      </a:moveTo>
                      <a:cubicBezTo>
                        <a:pt x="3378" y="6667"/>
                        <a:pt x="6622" y="3333"/>
                        <a:pt x="10000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4800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96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  <p:sp>
              <p:nvSpPr>
                <p:cNvPr id="21" name="任意多边形​​ 13"/>
                <p:cNvSpPr/>
                <p:nvPr/>
              </p:nvSpPr>
              <p:spPr>
                <a:xfrm>
                  <a:off x="2883626" y="2312126"/>
                  <a:ext cx="486591" cy="767443"/>
                </a:xfrm>
                <a:custGeom>
                  <a:avLst/>
                  <a:gdLst>
                    <a:gd name="connsiteX0" fmla="*/ 0 w 486591"/>
                    <a:gd name="connsiteY0" fmla="*/ 767443 h 767443"/>
                    <a:gd name="connsiteX1" fmla="*/ 209005 w 486591"/>
                    <a:gd name="connsiteY1" fmla="*/ 97971 h 767443"/>
                    <a:gd name="connsiteX2" fmla="*/ 284117 w 486591"/>
                    <a:gd name="connsiteY2" fmla="*/ 91440 h 767443"/>
                    <a:gd name="connsiteX3" fmla="*/ 365760 w 486591"/>
                    <a:gd name="connsiteY3" fmla="*/ 75111 h 767443"/>
                    <a:gd name="connsiteX4" fmla="*/ 444137 w 486591"/>
                    <a:gd name="connsiteY4" fmla="*/ 39188 h 767443"/>
                    <a:gd name="connsiteX5" fmla="*/ 486591 w 486591"/>
                    <a:gd name="connsiteY5" fmla="*/ 0 h 767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86591" h="767443">
                      <a:moveTo>
                        <a:pt x="0" y="767443"/>
                      </a:moveTo>
                      <a:lnTo>
                        <a:pt x="209005" y="97971"/>
                      </a:lnTo>
                      <a:cubicBezTo>
                        <a:pt x="234042" y="95794"/>
                        <a:pt x="257991" y="95250"/>
                        <a:pt x="284117" y="91440"/>
                      </a:cubicBezTo>
                      <a:cubicBezTo>
                        <a:pt x="310243" y="87630"/>
                        <a:pt x="339090" y="83820"/>
                        <a:pt x="365760" y="75111"/>
                      </a:cubicBezTo>
                      <a:cubicBezTo>
                        <a:pt x="392430" y="66402"/>
                        <a:pt x="423999" y="51706"/>
                        <a:pt x="444137" y="39188"/>
                      </a:cubicBezTo>
                      <a:cubicBezTo>
                        <a:pt x="464275" y="26670"/>
                        <a:pt x="486591" y="0"/>
                        <a:pt x="486591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0">
                        <a:sysClr val="window" lastClr="FFFFFF">
                          <a:alpha val="0"/>
                        </a:sysClr>
                      </a:gs>
                      <a:gs pos="50000">
                        <a:sysClr val="window" lastClr="FFFFFF"/>
                      </a:gs>
                      <a:gs pos="100000">
                        <a:sysClr val="window" lastClr="FFFFFF"/>
                      </a:gs>
                    </a:gsLst>
                    <a:lin ang="5400000" scaled="0"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srgbClr val="FFFFFF"/>
                    </a:solidFill>
                    <a:latin typeface="Segoe UI" pitchFamily="34" charset="0"/>
                  </a:endParaRPr>
                </a:p>
              </p:txBody>
            </p:sp>
          </p:grpSp>
          <p:sp>
            <p:nvSpPr>
              <p:cNvPr id="17" name="任意多边形​​ 81"/>
              <p:cNvSpPr/>
              <p:nvPr/>
            </p:nvSpPr>
            <p:spPr>
              <a:xfrm>
                <a:off x="2053590" y="2305050"/>
                <a:ext cx="1316429" cy="788670"/>
              </a:xfrm>
              <a:custGeom>
                <a:avLst/>
                <a:gdLst>
                  <a:gd name="connsiteX0" fmla="*/ 0 w 1316429"/>
                  <a:gd name="connsiteY0" fmla="*/ 788670 h 788670"/>
                  <a:gd name="connsiteX1" fmla="*/ 426720 w 1316429"/>
                  <a:gd name="connsiteY1" fmla="*/ 377190 h 788670"/>
                  <a:gd name="connsiteX2" fmla="*/ 834390 w 1316429"/>
                  <a:gd name="connsiteY2" fmla="*/ 194310 h 788670"/>
                  <a:gd name="connsiteX3" fmla="*/ 1021080 w 1316429"/>
                  <a:gd name="connsiteY3" fmla="*/ 167640 h 788670"/>
                  <a:gd name="connsiteX4" fmla="*/ 1040130 w 1316429"/>
                  <a:gd name="connsiteY4" fmla="*/ 102870 h 788670"/>
                  <a:gd name="connsiteX5" fmla="*/ 1097280 w 1316429"/>
                  <a:gd name="connsiteY5" fmla="*/ 99060 h 788670"/>
                  <a:gd name="connsiteX6" fmla="*/ 1188720 w 1316429"/>
                  <a:gd name="connsiteY6" fmla="*/ 87630 h 788670"/>
                  <a:gd name="connsiteX7" fmla="*/ 1299210 w 1316429"/>
                  <a:gd name="connsiteY7" fmla="*/ 26670 h 788670"/>
                  <a:gd name="connsiteX8" fmla="*/ 1314450 w 1316429"/>
                  <a:gd name="connsiteY8" fmla="*/ 7620 h 788670"/>
                  <a:gd name="connsiteX9" fmla="*/ 563880 w 1316429"/>
                  <a:gd name="connsiteY9" fmla="*/ 0 h 788670"/>
                  <a:gd name="connsiteX10" fmla="*/ 510540 w 1316429"/>
                  <a:gd name="connsiteY10" fmla="*/ 53340 h 788670"/>
                  <a:gd name="connsiteX11" fmla="*/ 426720 w 1316429"/>
                  <a:gd name="connsiteY11" fmla="*/ 95250 h 788670"/>
                  <a:gd name="connsiteX12" fmla="*/ 278130 w 1316429"/>
                  <a:gd name="connsiteY12" fmla="*/ 118110 h 788670"/>
                  <a:gd name="connsiteX13" fmla="*/ 0 w 1316429"/>
                  <a:gd name="connsiteY13" fmla="*/ 788670 h 788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16429" h="788670">
                    <a:moveTo>
                      <a:pt x="0" y="788670"/>
                    </a:moveTo>
                    <a:cubicBezTo>
                      <a:pt x="143827" y="632460"/>
                      <a:pt x="287655" y="476250"/>
                      <a:pt x="426720" y="377190"/>
                    </a:cubicBezTo>
                    <a:cubicBezTo>
                      <a:pt x="565785" y="278130"/>
                      <a:pt x="688340" y="219710"/>
                      <a:pt x="834390" y="194310"/>
                    </a:cubicBezTo>
                    <a:lnTo>
                      <a:pt x="1021080" y="167640"/>
                    </a:lnTo>
                    <a:lnTo>
                      <a:pt x="1040130" y="102870"/>
                    </a:lnTo>
                    <a:lnTo>
                      <a:pt x="1097280" y="99060"/>
                    </a:lnTo>
                    <a:cubicBezTo>
                      <a:pt x="1127760" y="95250"/>
                      <a:pt x="1155065" y="99695"/>
                      <a:pt x="1188720" y="87630"/>
                    </a:cubicBezTo>
                    <a:cubicBezTo>
                      <a:pt x="1222375" y="75565"/>
                      <a:pt x="1278255" y="40005"/>
                      <a:pt x="1299210" y="26670"/>
                    </a:cubicBezTo>
                    <a:cubicBezTo>
                      <a:pt x="1320165" y="13335"/>
                      <a:pt x="1317307" y="10477"/>
                      <a:pt x="1314450" y="7620"/>
                    </a:cubicBezTo>
                    <a:lnTo>
                      <a:pt x="563880" y="0"/>
                    </a:lnTo>
                    <a:cubicBezTo>
                      <a:pt x="546100" y="17780"/>
                      <a:pt x="533400" y="37465"/>
                      <a:pt x="510540" y="53340"/>
                    </a:cubicBezTo>
                    <a:cubicBezTo>
                      <a:pt x="487680" y="69215"/>
                      <a:pt x="465455" y="84455"/>
                      <a:pt x="426720" y="95250"/>
                    </a:cubicBezTo>
                    <a:cubicBezTo>
                      <a:pt x="387985" y="106045"/>
                      <a:pt x="333057" y="112077"/>
                      <a:pt x="278130" y="118110"/>
                    </a:cubicBezTo>
                    <a:lnTo>
                      <a:pt x="0" y="788670"/>
                    </a:lnTo>
                    <a:close/>
                  </a:path>
                </a:pathLst>
              </a:custGeom>
              <a:solidFill>
                <a:sysClr val="window" lastClr="FFFFFF">
                  <a:alpha val="14000"/>
                </a:sys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txBody>
              <a:bodyPr lIns="91436" tIns="45718" rIns="91436" bIns="45718" anchor="ctr"/>
              <a:lstStyle/>
              <a:p>
                <a:pPr algn="ctr" defTabSz="912813">
                  <a:defRPr/>
                </a:pPr>
                <a:endParaRPr lang="zh-CN" altLang="en-US" sz="2400">
                  <a:latin typeface="Segoe UI" pitchFamily="34" charset="0"/>
                </a:endParaRPr>
              </a:p>
            </p:txBody>
          </p:sp>
        </p:grpSp>
      </p:grpSp>
      <p:sp>
        <p:nvSpPr>
          <p:cNvPr id="26636" name="TextBox 29"/>
          <p:cNvSpPr txBox="1">
            <a:spLocks noChangeArrowheads="1"/>
          </p:cNvSpPr>
          <p:nvPr/>
        </p:nvSpPr>
        <p:spPr bwMode="auto">
          <a:xfrm>
            <a:off x="2293938" y="2508250"/>
            <a:ext cx="595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637" name="TextBox 29"/>
          <p:cNvSpPr txBox="1">
            <a:spLocks noChangeArrowheads="1"/>
          </p:cNvSpPr>
          <p:nvPr/>
        </p:nvSpPr>
        <p:spPr bwMode="auto">
          <a:xfrm>
            <a:off x="3363913" y="2506663"/>
            <a:ext cx="595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638" name="TextBox 29"/>
          <p:cNvSpPr txBox="1">
            <a:spLocks noChangeArrowheads="1"/>
          </p:cNvSpPr>
          <p:nvPr/>
        </p:nvSpPr>
        <p:spPr bwMode="auto">
          <a:xfrm>
            <a:off x="4383088" y="2500313"/>
            <a:ext cx="5953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639" name="TextBox 29"/>
          <p:cNvSpPr txBox="1">
            <a:spLocks noChangeArrowheads="1"/>
          </p:cNvSpPr>
          <p:nvPr/>
        </p:nvSpPr>
        <p:spPr bwMode="auto">
          <a:xfrm>
            <a:off x="5438775" y="2497138"/>
            <a:ext cx="5953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640" name="TextBox 29"/>
          <p:cNvSpPr txBox="1">
            <a:spLocks noChangeArrowheads="1"/>
          </p:cNvSpPr>
          <p:nvPr/>
        </p:nvSpPr>
        <p:spPr bwMode="auto">
          <a:xfrm>
            <a:off x="6477000" y="2520950"/>
            <a:ext cx="5953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cxnSp>
        <p:nvCxnSpPr>
          <p:cNvPr id="26641" name="直接箭头​​连接符 53"/>
          <p:cNvCxnSpPr>
            <a:cxnSpLocks noChangeShapeType="1"/>
          </p:cNvCxnSpPr>
          <p:nvPr/>
        </p:nvCxnSpPr>
        <p:spPr bwMode="auto">
          <a:xfrm>
            <a:off x="2705100" y="3389313"/>
            <a:ext cx="6350" cy="830262"/>
          </a:xfrm>
          <a:prstGeom prst="straightConnector1">
            <a:avLst/>
          </a:prstGeom>
          <a:noFill/>
          <a:ln w="9525" algn="ctr">
            <a:solidFill>
              <a:srgbClr val="97989A"/>
            </a:solidFill>
            <a:round/>
            <a:headEnd type="oval" w="med" len="med"/>
            <a:tailEnd type="triangle" w="med" len="med"/>
          </a:ln>
        </p:spPr>
      </p:cxnSp>
      <p:cxnSp>
        <p:nvCxnSpPr>
          <p:cNvPr id="26642" name="直接箭头​​连接符 55"/>
          <p:cNvCxnSpPr>
            <a:cxnSpLocks noChangeShapeType="1"/>
          </p:cNvCxnSpPr>
          <p:nvPr/>
        </p:nvCxnSpPr>
        <p:spPr bwMode="auto">
          <a:xfrm>
            <a:off x="3786188" y="3379788"/>
            <a:ext cx="6350" cy="830262"/>
          </a:xfrm>
          <a:prstGeom prst="straightConnector1">
            <a:avLst/>
          </a:prstGeom>
          <a:noFill/>
          <a:ln w="9525" algn="ctr">
            <a:solidFill>
              <a:srgbClr val="97989A"/>
            </a:solidFill>
            <a:round/>
            <a:headEnd type="oval" w="med" len="med"/>
            <a:tailEnd type="triangle" w="med" len="med"/>
          </a:ln>
        </p:spPr>
      </p:cxnSp>
      <p:cxnSp>
        <p:nvCxnSpPr>
          <p:cNvPr id="26643" name="直接箭头​​连接符 56"/>
          <p:cNvCxnSpPr>
            <a:cxnSpLocks noChangeShapeType="1"/>
          </p:cNvCxnSpPr>
          <p:nvPr/>
        </p:nvCxnSpPr>
        <p:spPr bwMode="auto">
          <a:xfrm>
            <a:off x="4818063" y="3387725"/>
            <a:ext cx="4762" cy="830263"/>
          </a:xfrm>
          <a:prstGeom prst="straightConnector1">
            <a:avLst/>
          </a:prstGeom>
          <a:noFill/>
          <a:ln w="9525" algn="ctr">
            <a:solidFill>
              <a:srgbClr val="97989A"/>
            </a:solidFill>
            <a:round/>
            <a:headEnd type="oval" w="med" len="med"/>
            <a:tailEnd type="triangle" w="med" len="med"/>
          </a:ln>
        </p:spPr>
      </p:cxnSp>
      <p:cxnSp>
        <p:nvCxnSpPr>
          <p:cNvPr id="26644" name="直接箭头​​连接符 57"/>
          <p:cNvCxnSpPr>
            <a:cxnSpLocks noChangeShapeType="1"/>
          </p:cNvCxnSpPr>
          <p:nvPr/>
        </p:nvCxnSpPr>
        <p:spPr bwMode="auto">
          <a:xfrm>
            <a:off x="5859463" y="3389313"/>
            <a:ext cx="6350" cy="831850"/>
          </a:xfrm>
          <a:prstGeom prst="straightConnector1">
            <a:avLst/>
          </a:prstGeom>
          <a:noFill/>
          <a:ln w="9525" algn="ctr">
            <a:solidFill>
              <a:srgbClr val="97989A"/>
            </a:solidFill>
            <a:round/>
            <a:headEnd type="oval" w="med" len="med"/>
            <a:tailEnd type="triangle" w="med" len="med"/>
          </a:ln>
        </p:spPr>
      </p:cxnSp>
      <p:cxnSp>
        <p:nvCxnSpPr>
          <p:cNvPr id="26645" name="直接箭头​​连接符 58"/>
          <p:cNvCxnSpPr>
            <a:cxnSpLocks noChangeShapeType="1"/>
          </p:cNvCxnSpPr>
          <p:nvPr/>
        </p:nvCxnSpPr>
        <p:spPr bwMode="auto">
          <a:xfrm>
            <a:off x="6910388" y="3389313"/>
            <a:ext cx="6350" cy="831850"/>
          </a:xfrm>
          <a:prstGeom prst="straightConnector1">
            <a:avLst/>
          </a:prstGeom>
          <a:noFill/>
          <a:ln w="9525" algn="ctr">
            <a:solidFill>
              <a:srgbClr val="97989A"/>
            </a:solidFill>
            <a:round/>
            <a:headEnd type="oval" w="med" len="med"/>
            <a:tailEnd type="triangle" w="med" len="med"/>
          </a:ln>
        </p:spPr>
      </p:cxnSp>
      <p:sp>
        <p:nvSpPr>
          <p:cNvPr id="91" name="TextBox 90"/>
          <p:cNvSpPr txBox="1"/>
          <p:nvPr/>
        </p:nvSpPr>
        <p:spPr>
          <a:xfrm>
            <a:off x="7467600" y="77788"/>
            <a:ext cx="1641475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流程关系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9809" y="5540991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388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57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方正大黑简体</vt:lpstr>
      <vt:lpstr>宋体</vt:lpstr>
      <vt:lpstr>微软雅黑</vt:lpstr>
      <vt:lpstr>Arial</vt:lpstr>
      <vt:lpstr>Segoe UI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锐普PPT图表</dc:title>
  <dc:creator>锐普PPT</dc:creator>
  <dc:description>感谢您购买锐普PPT产品！_x000d_
1、本素材由锐普原创，版权受国家法律保护，仅授权购买者本人使用，为了您个人和锐普的利益，请勿复制、传播、销售，否则将承担法律责任。_x000d_
2、为达到理想效果，本素材中可能采用了一些特殊字体，如方正字库。如您在打开PPT文件时被提醒安装字体，您可以到锐普论坛（ http://www.rapidbbs.cn/viewthread.php?tid=1062）或相关网站下载，并解压到电脑C:\WINDOWS\Fonts路径下并重启PowerPoint软件。_x000d_
3、为实现最方便修改，锐普推荐您使用最新的PowerPoint版本如：PowerPoint2007或2010。_x000d_
4、PPT制作的专业化要求越来越高，锐普推荐学习一些专业PPT教程如《PPT演义》。_x000d_
5、在使用本产品过程中，如有问题，欢迎联系锐普PPT商城客服：Email:rapidppt@sina.com,QQ：275332305,电话：021-63803007</dc:description>
  <cp:lastModifiedBy>YANGS</cp:lastModifiedBy>
  <cp:revision>6</cp:revision>
  <cp:lastPrinted>1601-01-01T00:00:00Z</cp:lastPrinted>
  <dcterms:created xsi:type="dcterms:W3CDTF">1601-01-01T00:00:00Z</dcterms:created>
  <dcterms:modified xsi:type="dcterms:W3CDTF">2017-08-15T13:14:11Z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最新图表</vt:lpwstr>
  </property>
  <property fmtid="{D5CDD505-2E9C-101B-9397-08002B2CF9AE}" pid="4" name="SlideDescription">
    <vt:lpwstr/>
  </property>
</Properties>
</file>