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A0779-4382-49BF-826D-7C8A095E50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87CBF16B-E16E-48FF-9C07-849EEA118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 bwMode="auto">
          <a:xfrm>
            <a:off x="990600" y="5203371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990600" y="4506685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990600" y="3820885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sp>
        <p:nvSpPr>
          <p:cNvPr id="51" name="矩形 50"/>
          <p:cNvSpPr/>
          <p:nvPr/>
        </p:nvSpPr>
        <p:spPr bwMode="auto">
          <a:xfrm>
            <a:off x="990600" y="3135085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sp>
        <p:nvSpPr>
          <p:cNvPr id="50" name="矩形 49"/>
          <p:cNvSpPr/>
          <p:nvPr/>
        </p:nvSpPr>
        <p:spPr bwMode="auto">
          <a:xfrm>
            <a:off x="990600" y="2449287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990600" y="1763485"/>
            <a:ext cx="7097486" cy="522515"/>
          </a:xfrm>
          <a:prstGeom prst="rect">
            <a:avLst/>
          </a:pr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  <a:extLst/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  <a:ea typeface="宋体" pitchFamily="2" charset="-122"/>
            </a:endParaRPr>
          </a:p>
        </p:txBody>
      </p:sp>
      <p:grpSp>
        <p:nvGrpSpPr>
          <p:cNvPr id="2" name="组合 42"/>
          <p:cNvGrpSpPr>
            <a:grpSpLocks/>
          </p:cNvGrpSpPr>
          <p:nvPr/>
        </p:nvGrpSpPr>
        <p:grpSpPr bwMode="auto">
          <a:xfrm>
            <a:off x="3711575" y="4986338"/>
            <a:ext cx="1785938" cy="750887"/>
            <a:chOff x="3712029" y="5040086"/>
            <a:chExt cx="1785257" cy="751114"/>
          </a:xfrm>
        </p:grpSpPr>
        <p:grpSp>
          <p:nvGrpSpPr>
            <p:cNvPr id="3" name="组合 29"/>
            <p:cNvGrpSpPr>
              <a:grpSpLocks/>
            </p:cNvGrpSpPr>
            <p:nvPr/>
          </p:nvGrpSpPr>
          <p:grpSpPr bwMode="auto">
            <a:xfrm>
              <a:off x="3712029" y="5040086"/>
              <a:ext cx="1785257" cy="751114"/>
              <a:chOff x="3712029" y="5040086"/>
              <a:chExt cx="1785257" cy="751114"/>
            </a:xfrm>
          </p:grpSpPr>
          <p:sp>
            <p:nvSpPr>
              <p:cNvPr id="12" name="任意多边形 11"/>
              <p:cNvSpPr/>
              <p:nvPr/>
            </p:nvSpPr>
            <p:spPr bwMode="auto">
              <a:xfrm rot="10800000">
                <a:off x="3712029" y="5246523"/>
                <a:ext cx="1785257" cy="544677"/>
              </a:xfrm>
              <a:custGeom>
                <a:avLst/>
                <a:gdLst>
                  <a:gd name="connsiteX0" fmla="*/ 97972 w 1785257"/>
                  <a:gd name="connsiteY0" fmla="*/ 0 h 544286"/>
                  <a:gd name="connsiteX1" fmla="*/ 0 w 1785257"/>
                  <a:gd name="connsiteY1" fmla="*/ 544286 h 544286"/>
                  <a:gd name="connsiteX2" fmla="*/ 1785257 w 1785257"/>
                  <a:gd name="connsiteY2" fmla="*/ 544286 h 544286"/>
                  <a:gd name="connsiteX3" fmla="*/ 1687286 w 1785257"/>
                  <a:gd name="connsiteY3" fmla="*/ 10886 h 544286"/>
                  <a:gd name="connsiteX4" fmla="*/ 97972 w 1785257"/>
                  <a:gd name="connsiteY4" fmla="*/ 0 h 544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5257" h="544286">
                    <a:moveTo>
                      <a:pt x="97972" y="0"/>
                    </a:moveTo>
                    <a:lnTo>
                      <a:pt x="0" y="544286"/>
                    </a:lnTo>
                    <a:lnTo>
                      <a:pt x="1785257" y="544286"/>
                    </a:lnTo>
                    <a:lnTo>
                      <a:pt x="1687286" y="10886"/>
                    </a:lnTo>
                    <a:lnTo>
                      <a:pt x="97972" y="0"/>
                    </a:lnTo>
                    <a:close/>
                  </a:path>
                </a:pathLst>
              </a:custGeom>
              <a:gradFill>
                <a:gsLst>
                  <a:gs pos="0">
                    <a:srgbClr val="E46506"/>
                  </a:gs>
                  <a:gs pos="99000">
                    <a:srgbClr val="FC7B2C"/>
                  </a:gs>
                </a:gsLst>
                <a:lin ang="9600000" scaled="0"/>
              </a:gradFill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0554" name="任意多边形 23"/>
              <p:cNvSpPr>
                <a:spLocks noChangeArrowheads="1"/>
              </p:cNvSpPr>
              <p:nvPr/>
            </p:nvSpPr>
            <p:spPr bwMode="auto">
              <a:xfrm>
                <a:off x="3712029" y="5040086"/>
                <a:ext cx="1774371" cy="206828"/>
              </a:xfrm>
              <a:custGeom>
                <a:avLst/>
                <a:gdLst>
                  <a:gd name="T0" fmla="*/ 0 w 1774371"/>
                  <a:gd name="T1" fmla="*/ 206828 h 206828"/>
                  <a:gd name="T2" fmla="*/ 152400 w 1774371"/>
                  <a:gd name="T3" fmla="*/ 0 h 206828"/>
                  <a:gd name="T4" fmla="*/ 1611085 w 1774371"/>
                  <a:gd name="T5" fmla="*/ 0 h 206828"/>
                  <a:gd name="T6" fmla="*/ 1774371 w 1774371"/>
                  <a:gd name="T7" fmla="*/ 206828 h 206828"/>
                  <a:gd name="T8" fmla="*/ 0 w 1774371"/>
                  <a:gd name="T9" fmla="*/ 206828 h 2068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371"/>
                  <a:gd name="T16" fmla="*/ 0 h 206828"/>
                  <a:gd name="T17" fmla="*/ 1774371 w 1774371"/>
                  <a:gd name="T18" fmla="*/ 206828 h 2068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371" h="206828">
                    <a:moveTo>
                      <a:pt x="0" y="206828"/>
                    </a:moveTo>
                    <a:lnTo>
                      <a:pt x="152400" y="0"/>
                    </a:lnTo>
                    <a:lnTo>
                      <a:pt x="1611085" y="0"/>
                    </a:lnTo>
                    <a:lnTo>
                      <a:pt x="1774371" y="206828"/>
                    </a:lnTo>
                    <a:lnTo>
                      <a:pt x="0" y="20682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83C04"/>
                  </a:gs>
                  <a:gs pos="50000">
                    <a:srgbClr val="C83C04"/>
                  </a:gs>
                  <a:gs pos="100000">
                    <a:srgbClr val="FC7928"/>
                  </a:gs>
                </a:gsLst>
                <a:lin ang="2154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51" name="任意多边形 35"/>
            <p:cNvSpPr>
              <a:spLocks noChangeArrowheads="1"/>
            </p:cNvSpPr>
            <p:nvPr/>
          </p:nvSpPr>
          <p:spPr bwMode="auto">
            <a:xfrm>
              <a:off x="3712029" y="5246914"/>
              <a:ext cx="1774371" cy="0"/>
            </a:xfrm>
            <a:custGeom>
              <a:avLst/>
              <a:gdLst>
                <a:gd name="T0" fmla="*/ 0 w 1774371"/>
                <a:gd name="T1" fmla="*/ 1774371 w 1774371"/>
                <a:gd name="T2" fmla="*/ 0 60000 65536"/>
                <a:gd name="T3" fmla="*/ 0 60000 65536"/>
                <a:gd name="T4" fmla="*/ 0 w 1774371"/>
                <a:gd name="T5" fmla="*/ 1774371 w 177437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774371">
                  <a:moveTo>
                    <a:pt x="0" y="0"/>
                  </a:moveTo>
                  <a:lnTo>
                    <a:pt x="1774371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3810416" y="5257639"/>
              <a:ext cx="1686870" cy="522446"/>
            </a:xfrm>
            <a:custGeom>
              <a:avLst/>
              <a:gdLst>
                <a:gd name="connsiteX0" fmla="*/ 0 w 1687286"/>
                <a:gd name="connsiteY0" fmla="*/ 522514 h 522514"/>
                <a:gd name="connsiteX1" fmla="*/ 1687286 w 1687286"/>
                <a:gd name="connsiteY1" fmla="*/ 0 h 522514"/>
                <a:gd name="connsiteX2" fmla="*/ 1589314 w 1687286"/>
                <a:gd name="connsiteY2" fmla="*/ 522514 h 522514"/>
                <a:gd name="connsiteX3" fmla="*/ 0 w 1687286"/>
                <a:gd name="connsiteY3" fmla="*/ 522514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286" h="522514">
                  <a:moveTo>
                    <a:pt x="0" y="522514"/>
                  </a:moveTo>
                  <a:lnTo>
                    <a:pt x="1687286" y="0"/>
                  </a:lnTo>
                  <a:lnTo>
                    <a:pt x="1589314" y="522514"/>
                  </a:lnTo>
                  <a:lnTo>
                    <a:pt x="0" y="522514"/>
                  </a:lnTo>
                  <a:close/>
                </a:path>
              </a:pathLst>
            </a:custGeom>
            <a:gradFill>
              <a:gsLst>
                <a:gs pos="0">
                  <a:srgbClr val="E46506"/>
                </a:gs>
                <a:gs pos="99000">
                  <a:srgbClr val="FC7B2C"/>
                </a:gs>
              </a:gsLst>
              <a:lin ang="150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  <a:ea typeface="+mn-ea"/>
              </a:endParaRPr>
            </a:p>
          </p:txBody>
        </p:sp>
      </p:grpSp>
      <p:grpSp>
        <p:nvGrpSpPr>
          <p:cNvPr id="4" name="组合 43"/>
          <p:cNvGrpSpPr>
            <a:grpSpLocks/>
          </p:cNvGrpSpPr>
          <p:nvPr/>
        </p:nvGrpSpPr>
        <p:grpSpPr bwMode="auto">
          <a:xfrm>
            <a:off x="3570288" y="4321175"/>
            <a:ext cx="2057400" cy="708025"/>
            <a:chOff x="3570514" y="4376057"/>
            <a:chExt cx="2057400" cy="707571"/>
          </a:xfrm>
        </p:grpSpPr>
        <p:grpSp>
          <p:nvGrpSpPr>
            <p:cNvPr id="5" name="组合 28"/>
            <p:cNvGrpSpPr>
              <a:grpSpLocks/>
            </p:cNvGrpSpPr>
            <p:nvPr/>
          </p:nvGrpSpPr>
          <p:grpSpPr bwMode="auto">
            <a:xfrm>
              <a:off x="3570514" y="4376057"/>
              <a:ext cx="2057400" cy="707571"/>
              <a:chOff x="3570514" y="4376057"/>
              <a:chExt cx="2057400" cy="707571"/>
            </a:xfrm>
          </p:grpSpPr>
          <p:sp>
            <p:nvSpPr>
              <p:cNvPr id="13" name="任意多边形 12"/>
              <p:cNvSpPr/>
              <p:nvPr/>
            </p:nvSpPr>
            <p:spPr bwMode="auto">
              <a:xfrm rot="10800000">
                <a:off x="3570514" y="4561676"/>
                <a:ext cx="2046287" cy="521952"/>
              </a:xfrm>
              <a:custGeom>
                <a:avLst/>
                <a:gdLst>
                  <a:gd name="connsiteX0" fmla="*/ 0 w 2046515"/>
                  <a:gd name="connsiteY0" fmla="*/ 522514 h 522514"/>
                  <a:gd name="connsiteX1" fmla="*/ 2046515 w 2046515"/>
                  <a:gd name="connsiteY1" fmla="*/ 522514 h 522514"/>
                  <a:gd name="connsiteX2" fmla="*/ 1937658 w 2046515"/>
                  <a:gd name="connsiteY2" fmla="*/ 0 h 522514"/>
                  <a:gd name="connsiteX3" fmla="*/ 87086 w 2046515"/>
                  <a:gd name="connsiteY3" fmla="*/ 0 h 522514"/>
                  <a:gd name="connsiteX4" fmla="*/ 0 w 2046515"/>
                  <a:gd name="connsiteY4" fmla="*/ 522514 h 52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515" h="522514">
                    <a:moveTo>
                      <a:pt x="0" y="522514"/>
                    </a:moveTo>
                    <a:lnTo>
                      <a:pt x="2046515" y="522514"/>
                    </a:lnTo>
                    <a:lnTo>
                      <a:pt x="1937658" y="0"/>
                    </a:lnTo>
                    <a:lnTo>
                      <a:pt x="87086" y="0"/>
                    </a:lnTo>
                    <a:lnTo>
                      <a:pt x="0" y="52251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9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 bwMode="auto">
              <a:xfrm>
                <a:off x="3581626" y="4376057"/>
                <a:ext cx="2046288" cy="185619"/>
              </a:xfrm>
              <a:custGeom>
                <a:avLst/>
                <a:gdLst>
                  <a:gd name="connsiteX0" fmla="*/ 0 w 2046514"/>
                  <a:gd name="connsiteY0" fmla="*/ 185057 h 185057"/>
                  <a:gd name="connsiteX1" fmla="*/ 163286 w 2046514"/>
                  <a:gd name="connsiteY1" fmla="*/ 0 h 185057"/>
                  <a:gd name="connsiteX2" fmla="*/ 1828800 w 2046514"/>
                  <a:gd name="connsiteY2" fmla="*/ 0 h 185057"/>
                  <a:gd name="connsiteX3" fmla="*/ 2046514 w 2046514"/>
                  <a:gd name="connsiteY3" fmla="*/ 185057 h 185057"/>
                  <a:gd name="connsiteX4" fmla="*/ 0 w 2046514"/>
                  <a:gd name="connsiteY4" fmla="*/ 185057 h 185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514" h="185057">
                    <a:moveTo>
                      <a:pt x="0" y="185057"/>
                    </a:moveTo>
                    <a:lnTo>
                      <a:pt x="163286" y="0"/>
                    </a:lnTo>
                    <a:lnTo>
                      <a:pt x="1828800" y="0"/>
                    </a:lnTo>
                    <a:lnTo>
                      <a:pt x="2046514" y="185057"/>
                    </a:lnTo>
                    <a:lnTo>
                      <a:pt x="0" y="185057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21594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20546" name="任意多边形 34"/>
            <p:cNvSpPr>
              <a:spLocks noChangeArrowheads="1"/>
            </p:cNvSpPr>
            <p:nvPr/>
          </p:nvSpPr>
          <p:spPr bwMode="auto">
            <a:xfrm>
              <a:off x="3570514" y="4561115"/>
              <a:ext cx="2035629" cy="0"/>
            </a:xfrm>
            <a:custGeom>
              <a:avLst/>
              <a:gdLst>
                <a:gd name="T0" fmla="*/ 0 w 2035629"/>
                <a:gd name="T1" fmla="*/ 2035629 w 2035629"/>
                <a:gd name="T2" fmla="*/ 0 60000 65536"/>
                <a:gd name="T3" fmla="*/ 0 60000 65536"/>
                <a:gd name="T4" fmla="*/ 0 w 2035629"/>
                <a:gd name="T5" fmla="*/ 2035629 w 2035629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2035629">
                  <a:moveTo>
                    <a:pt x="0" y="0"/>
                  </a:moveTo>
                  <a:lnTo>
                    <a:pt x="2035629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 bwMode="auto">
            <a:xfrm>
              <a:off x="3680051" y="4572781"/>
              <a:ext cx="1925638" cy="499742"/>
            </a:xfrm>
            <a:custGeom>
              <a:avLst/>
              <a:gdLst>
                <a:gd name="connsiteX0" fmla="*/ 0 w 1926772"/>
                <a:gd name="connsiteY0" fmla="*/ 500743 h 500743"/>
                <a:gd name="connsiteX1" fmla="*/ 1926772 w 1926772"/>
                <a:gd name="connsiteY1" fmla="*/ 0 h 500743"/>
                <a:gd name="connsiteX2" fmla="*/ 1850572 w 1926772"/>
                <a:gd name="connsiteY2" fmla="*/ 500743 h 500743"/>
                <a:gd name="connsiteX3" fmla="*/ 0 w 1926772"/>
                <a:gd name="connsiteY3" fmla="*/ 500743 h 50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6772" h="500743">
                  <a:moveTo>
                    <a:pt x="0" y="500743"/>
                  </a:moveTo>
                  <a:lnTo>
                    <a:pt x="1926772" y="0"/>
                  </a:lnTo>
                  <a:lnTo>
                    <a:pt x="1850572" y="500743"/>
                  </a:lnTo>
                  <a:lnTo>
                    <a:pt x="0" y="500743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5600000" scaled="0"/>
            </a:gradFill>
            <a:ln>
              <a:noFill/>
            </a:ln>
            <a:extLst/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</p:grpSp>
      <p:grpSp>
        <p:nvGrpSpPr>
          <p:cNvPr id="6" name="组合 44"/>
          <p:cNvGrpSpPr>
            <a:grpSpLocks/>
          </p:cNvGrpSpPr>
          <p:nvPr/>
        </p:nvGrpSpPr>
        <p:grpSpPr bwMode="auto">
          <a:xfrm>
            <a:off x="3451225" y="3646488"/>
            <a:ext cx="2286000" cy="708025"/>
            <a:chOff x="3450771" y="3701143"/>
            <a:chExt cx="2286000" cy="707571"/>
          </a:xfrm>
        </p:grpSpPr>
        <p:grpSp>
          <p:nvGrpSpPr>
            <p:cNvPr id="7" name="组合 27"/>
            <p:cNvGrpSpPr>
              <a:grpSpLocks/>
            </p:cNvGrpSpPr>
            <p:nvPr/>
          </p:nvGrpSpPr>
          <p:grpSpPr bwMode="auto">
            <a:xfrm>
              <a:off x="3450771" y="3701143"/>
              <a:ext cx="2286000" cy="707571"/>
              <a:chOff x="3450771" y="3701143"/>
              <a:chExt cx="2286000" cy="707571"/>
            </a:xfrm>
          </p:grpSpPr>
          <p:sp>
            <p:nvSpPr>
              <p:cNvPr id="14" name="任意多边形 13"/>
              <p:cNvSpPr/>
              <p:nvPr/>
            </p:nvSpPr>
            <p:spPr bwMode="auto">
              <a:xfrm rot="10800000">
                <a:off x="3450771" y="3875656"/>
                <a:ext cx="2286000" cy="533058"/>
              </a:xfrm>
              <a:custGeom>
                <a:avLst/>
                <a:gdLst>
                  <a:gd name="connsiteX0" fmla="*/ 97971 w 2286000"/>
                  <a:gd name="connsiteY0" fmla="*/ 0 h 533400"/>
                  <a:gd name="connsiteX1" fmla="*/ 2188028 w 2286000"/>
                  <a:gd name="connsiteY1" fmla="*/ 0 h 533400"/>
                  <a:gd name="connsiteX2" fmla="*/ 2286000 w 2286000"/>
                  <a:gd name="connsiteY2" fmla="*/ 533400 h 533400"/>
                  <a:gd name="connsiteX3" fmla="*/ 0 w 2286000"/>
                  <a:gd name="connsiteY3" fmla="*/ 533400 h 533400"/>
                  <a:gd name="connsiteX4" fmla="*/ 97971 w 2286000"/>
                  <a:gd name="connsiteY4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0" h="533400">
                    <a:moveTo>
                      <a:pt x="97971" y="0"/>
                    </a:moveTo>
                    <a:lnTo>
                      <a:pt x="2188028" y="0"/>
                    </a:lnTo>
                    <a:lnTo>
                      <a:pt x="2286000" y="533400"/>
                    </a:lnTo>
                    <a:lnTo>
                      <a:pt x="0" y="533400"/>
                    </a:lnTo>
                    <a:lnTo>
                      <a:pt x="9797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100000">
                    <a:srgbClr val="00B0F0"/>
                  </a:gs>
                </a:gsLst>
                <a:lin ang="13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 bwMode="auto">
              <a:xfrm>
                <a:off x="3450771" y="3701143"/>
                <a:ext cx="2286000" cy="174513"/>
              </a:xfrm>
              <a:custGeom>
                <a:avLst/>
                <a:gdLst>
                  <a:gd name="connsiteX0" fmla="*/ 0 w 2286000"/>
                  <a:gd name="connsiteY0" fmla="*/ 174171 h 174171"/>
                  <a:gd name="connsiteX1" fmla="*/ 206829 w 2286000"/>
                  <a:gd name="connsiteY1" fmla="*/ 0 h 174171"/>
                  <a:gd name="connsiteX2" fmla="*/ 2068286 w 2286000"/>
                  <a:gd name="connsiteY2" fmla="*/ 0 h 174171"/>
                  <a:gd name="connsiteX3" fmla="*/ 2286000 w 2286000"/>
                  <a:gd name="connsiteY3" fmla="*/ 174171 h 174171"/>
                  <a:gd name="connsiteX4" fmla="*/ 0 w 2286000"/>
                  <a:gd name="connsiteY4" fmla="*/ 174171 h 17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00" h="174171">
                    <a:moveTo>
                      <a:pt x="0" y="174171"/>
                    </a:moveTo>
                    <a:lnTo>
                      <a:pt x="206829" y="0"/>
                    </a:lnTo>
                    <a:lnTo>
                      <a:pt x="2068286" y="0"/>
                    </a:lnTo>
                    <a:lnTo>
                      <a:pt x="2286000" y="174171"/>
                    </a:lnTo>
                    <a:lnTo>
                      <a:pt x="0" y="174171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9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20541" name="任意多边形 33"/>
            <p:cNvSpPr>
              <a:spLocks noChangeArrowheads="1"/>
            </p:cNvSpPr>
            <p:nvPr/>
          </p:nvSpPr>
          <p:spPr bwMode="auto">
            <a:xfrm>
              <a:off x="3450771" y="3875315"/>
              <a:ext cx="2275115" cy="0"/>
            </a:xfrm>
            <a:custGeom>
              <a:avLst/>
              <a:gdLst>
                <a:gd name="T0" fmla="*/ 0 w 2275115"/>
                <a:gd name="T1" fmla="*/ 2275115 w 2275115"/>
                <a:gd name="T2" fmla="*/ 0 60000 65536"/>
                <a:gd name="T3" fmla="*/ 0 60000 65536"/>
                <a:gd name="T4" fmla="*/ 0 w 2275115"/>
                <a:gd name="T5" fmla="*/ 2275115 w 2275115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2275115">
                  <a:moveTo>
                    <a:pt x="0" y="0"/>
                  </a:moveTo>
                  <a:lnTo>
                    <a:pt x="2275115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 bwMode="auto">
            <a:xfrm>
              <a:off x="3549196" y="3886761"/>
              <a:ext cx="2176463" cy="521953"/>
            </a:xfrm>
            <a:custGeom>
              <a:avLst/>
              <a:gdLst>
                <a:gd name="connsiteX0" fmla="*/ 0 w 2177143"/>
                <a:gd name="connsiteY0" fmla="*/ 522514 h 522514"/>
                <a:gd name="connsiteX1" fmla="*/ 2177143 w 2177143"/>
                <a:gd name="connsiteY1" fmla="*/ 0 h 522514"/>
                <a:gd name="connsiteX2" fmla="*/ 2100943 w 2177143"/>
                <a:gd name="connsiteY2" fmla="*/ 511629 h 522514"/>
                <a:gd name="connsiteX3" fmla="*/ 0 w 2177143"/>
                <a:gd name="connsiteY3" fmla="*/ 522514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7143" h="522514">
                  <a:moveTo>
                    <a:pt x="0" y="522514"/>
                  </a:moveTo>
                  <a:lnTo>
                    <a:pt x="2177143" y="0"/>
                  </a:lnTo>
                  <a:lnTo>
                    <a:pt x="2100943" y="511629"/>
                  </a:lnTo>
                  <a:lnTo>
                    <a:pt x="0" y="522514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5000000" scaled="0"/>
            </a:gradFill>
            <a:ln>
              <a:noFill/>
            </a:ln>
            <a:extLst/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</p:grpSp>
      <p:grpSp>
        <p:nvGrpSpPr>
          <p:cNvPr id="8" name="组合 45"/>
          <p:cNvGrpSpPr>
            <a:grpSpLocks/>
          </p:cNvGrpSpPr>
          <p:nvPr/>
        </p:nvGrpSpPr>
        <p:grpSpPr bwMode="auto">
          <a:xfrm>
            <a:off x="3319463" y="2949575"/>
            <a:ext cx="2547937" cy="719138"/>
            <a:chOff x="3320143" y="3004457"/>
            <a:chExt cx="2547257" cy="718457"/>
          </a:xfrm>
        </p:grpSpPr>
        <p:grpSp>
          <p:nvGrpSpPr>
            <p:cNvPr id="9" name="组合 26"/>
            <p:cNvGrpSpPr>
              <a:grpSpLocks/>
            </p:cNvGrpSpPr>
            <p:nvPr/>
          </p:nvGrpSpPr>
          <p:grpSpPr bwMode="auto">
            <a:xfrm>
              <a:off x="3320143" y="3004457"/>
              <a:ext cx="2547257" cy="718457"/>
              <a:chOff x="3320143" y="3004457"/>
              <a:chExt cx="2547257" cy="718457"/>
            </a:xfrm>
          </p:grpSpPr>
          <p:sp>
            <p:nvSpPr>
              <p:cNvPr id="15" name="任意多边形 14"/>
              <p:cNvSpPr/>
              <p:nvPr/>
            </p:nvSpPr>
            <p:spPr bwMode="auto">
              <a:xfrm rot="10800000">
                <a:off x="3320143" y="3190019"/>
                <a:ext cx="2536148" cy="532895"/>
              </a:xfrm>
              <a:custGeom>
                <a:avLst/>
                <a:gdLst>
                  <a:gd name="connsiteX0" fmla="*/ 0 w 2536371"/>
                  <a:gd name="connsiteY0" fmla="*/ 533400 h 533400"/>
                  <a:gd name="connsiteX1" fmla="*/ 97971 w 2536371"/>
                  <a:gd name="connsiteY1" fmla="*/ 0 h 533400"/>
                  <a:gd name="connsiteX2" fmla="*/ 2438400 w 2536371"/>
                  <a:gd name="connsiteY2" fmla="*/ 0 h 533400"/>
                  <a:gd name="connsiteX3" fmla="*/ 2536371 w 2536371"/>
                  <a:gd name="connsiteY3" fmla="*/ 533400 h 533400"/>
                  <a:gd name="connsiteX4" fmla="*/ 0 w 2536371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36371" h="533400">
                    <a:moveTo>
                      <a:pt x="0" y="533400"/>
                    </a:moveTo>
                    <a:lnTo>
                      <a:pt x="97971" y="0"/>
                    </a:lnTo>
                    <a:lnTo>
                      <a:pt x="2438400" y="0"/>
                    </a:lnTo>
                    <a:lnTo>
                      <a:pt x="2536371" y="533400"/>
                    </a:lnTo>
                    <a:lnTo>
                      <a:pt x="0" y="533400"/>
                    </a:lnTo>
                    <a:close/>
                  </a:path>
                </a:pathLst>
              </a:custGeom>
              <a:gradFill>
                <a:gsLst>
                  <a:gs pos="0">
                    <a:srgbClr val="E46506"/>
                  </a:gs>
                  <a:gs pos="99000">
                    <a:srgbClr val="FC7B2C"/>
                  </a:gs>
                </a:gsLst>
                <a:lin ang="9600000" scaled="0"/>
              </a:gradFill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0539" name="任意多边形 20"/>
              <p:cNvSpPr>
                <a:spLocks noChangeArrowheads="1"/>
              </p:cNvSpPr>
              <p:nvPr/>
            </p:nvSpPr>
            <p:spPr bwMode="auto">
              <a:xfrm>
                <a:off x="3320143" y="3004457"/>
                <a:ext cx="2547257" cy="185057"/>
              </a:xfrm>
              <a:custGeom>
                <a:avLst/>
                <a:gdLst>
                  <a:gd name="T0" fmla="*/ 0 w 2547257"/>
                  <a:gd name="T1" fmla="*/ 185057 h 185057"/>
                  <a:gd name="T2" fmla="*/ 250371 w 2547257"/>
                  <a:gd name="T3" fmla="*/ 0 h 185057"/>
                  <a:gd name="T4" fmla="*/ 2286001 w 2547257"/>
                  <a:gd name="T5" fmla="*/ 0 h 185057"/>
                  <a:gd name="T6" fmla="*/ 2547257 w 2547257"/>
                  <a:gd name="T7" fmla="*/ 185057 h 185057"/>
                  <a:gd name="T8" fmla="*/ 0 w 2547257"/>
                  <a:gd name="T9" fmla="*/ 185057 h 1850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47257"/>
                  <a:gd name="T16" fmla="*/ 0 h 185057"/>
                  <a:gd name="T17" fmla="*/ 2547257 w 2547257"/>
                  <a:gd name="T18" fmla="*/ 185057 h 1850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47257" h="185057">
                    <a:moveTo>
                      <a:pt x="0" y="185057"/>
                    </a:moveTo>
                    <a:lnTo>
                      <a:pt x="250371" y="0"/>
                    </a:lnTo>
                    <a:lnTo>
                      <a:pt x="2286000" y="0"/>
                    </a:lnTo>
                    <a:lnTo>
                      <a:pt x="2547257" y="185057"/>
                    </a:lnTo>
                    <a:lnTo>
                      <a:pt x="0" y="18505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83C04"/>
                  </a:gs>
                  <a:gs pos="50000">
                    <a:srgbClr val="C83C04"/>
                  </a:gs>
                  <a:gs pos="100000">
                    <a:srgbClr val="FC7928"/>
                  </a:gs>
                </a:gsLst>
                <a:lin ang="2154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36" name="任意多边形 32"/>
            <p:cNvSpPr>
              <a:spLocks noChangeArrowheads="1"/>
            </p:cNvSpPr>
            <p:nvPr/>
          </p:nvSpPr>
          <p:spPr bwMode="auto">
            <a:xfrm>
              <a:off x="3320143" y="3189514"/>
              <a:ext cx="2536371" cy="0"/>
            </a:xfrm>
            <a:custGeom>
              <a:avLst/>
              <a:gdLst>
                <a:gd name="T0" fmla="*/ 0 w 2536371"/>
                <a:gd name="T1" fmla="*/ 2536371 w 2536371"/>
                <a:gd name="T2" fmla="*/ 0 60000 65536"/>
                <a:gd name="T3" fmla="*/ 0 60000 65536"/>
                <a:gd name="T4" fmla="*/ 0 w 2536371"/>
                <a:gd name="T5" fmla="*/ 2536371 w 253637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2536371">
                  <a:moveTo>
                    <a:pt x="0" y="0"/>
                  </a:moveTo>
                  <a:lnTo>
                    <a:pt x="2536371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 bwMode="auto">
            <a:xfrm>
              <a:off x="3418542" y="3201121"/>
              <a:ext cx="2437749" cy="521793"/>
            </a:xfrm>
            <a:custGeom>
              <a:avLst/>
              <a:gdLst>
                <a:gd name="connsiteX0" fmla="*/ 0 w 2438400"/>
                <a:gd name="connsiteY0" fmla="*/ 511629 h 522514"/>
                <a:gd name="connsiteX1" fmla="*/ 2438400 w 2438400"/>
                <a:gd name="connsiteY1" fmla="*/ 0 h 522514"/>
                <a:gd name="connsiteX2" fmla="*/ 2340429 w 2438400"/>
                <a:gd name="connsiteY2" fmla="*/ 522514 h 522514"/>
                <a:gd name="connsiteX3" fmla="*/ 0 w 2438400"/>
                <a:gd name="connsiteY3" fmla="*/ 511629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8400" h="522514">
                  <a:moveTo>
                    <a:pt x="0" y="511629"/>
                  </a:moveTo>
                  <a:lnTo>
                    <a:pt x="2438400" y="0"/>
                  </a:lnTo>
                  <a:lnTo>
                    <a:pt x="2340429" y="522514"/>
                  </a:lnTo>
                  <a:lnTo>
                    <a:pt x="0" y="511629"/>
                  </a:lnTo>
                  <a:close/>
                </a:path>
              </a:pathLst>
            </a:custGeom>
            <a:gradFill>
              <a:gsLst>
                <a:gs pos="0">
                  <a:srgbClr val="E46506"/>
                </a:gs>
                <a:gs pos="99000">
                  <a:srgbClr val="FC7B2C"/>
                </a:gs>
              </a:gsLst>
              <a:lin ang="150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  <a:ea typeface="+mn-ea"/>
              </a:endParaRPr>
            </a:p>
          </p:txBody>
        </p:sp>
      </p:grpSp>
      <p:grpSp>
        <p:nvGrpSpPr>
          <p:cNvPr id="10" name="组合 46"/>
          <p:cNvGrpSpPr>
            <a:grpSpLocks/>
          </p:cNvGrpSpPr>
          <p:nvPr/>
        </p:nvGrpSpPr>
        <p:grpSpPr bwMode="auto">
          <a:xfrm>
            <a:off x="3189288" y="2274888"/>
            <a:ext cx="2787650" cy="708025"/>
            <a:chOff x="3189514" y="2329543"/>
            <a:chExt cx="2786743" cy="707571"/>
          </a:xfrm>
        </p:grpSpPr>
        <p:grpSp>
          <p:nvGrpSpPr>
            <p:cNvPr id="11" name="组合 25"/>
            <p:cNvGrpSpPr>
              <a:grpSpLocks/>
            </p:cNvGrpSpPr>
            <p:nvPr/>
          </p:nvGrpSpPr>
          <p:grpSpPr bwMode="auto">
            <a:xfrm>
              <a:off x="3189514" y="2329543"/>
              <a:ext cx="2786743" cy="707571"/>
              <a:chOff x="3189514" y="2329543"/>
              <a:chExt cx="2786743" cy="707571"/>
            </a:xfrm>
          </p:grpSpPr>
          <p:sp>
            <p:nvSpPr>
              <p:cNvPr id="16" name="任意多边形 15"/>
              <p:cNvSpPr/>
              <p:nvPr/>
            </p:nvSpPr>
            <p:spPr bwMode="auto">
              <a:xfrm rot="10800000">
                <a:off x="3189514" y="2504056"/>
                <a:ext cx="2775634" cy="533058"/>
              </a:xfrm>
              <a:custGeom>
                <a:avLst/>
                <a:gdLst>
                  <a:gd name="connsiteX0" fmla="*/ 97971 w 2775857"/>
                  <a:gd name="connsiteY0" fmla="*/ 0 h 533400"/>
                  <a:gd name="connsiteX1" fmla="*/ 0 w 2775857"/>
                  <a:gd name="connsiteY1" fmla="*/ 533400 h 533400"/>
                  <a:gd name="connsiteX2" fmla="*/ 2775857 w 2775857"/>
                  <a:gd name="connsiteY2" fmla="*/ 533400 h 533400"/>
                  <a:gd name="connsiteX3" fmla="*/ 2677885 w 2775857"/>
                  <a:gd name="connsiteY3" fmla="*/ 0 h 533400"/>
                  <a:gd name="connsiteX4" fmla="*/ 97971 w 2775857"/>
                  <a:gd name="connsiteY4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5857" h="533400">
                    <a:moveTo>
                      <a:pt x="97971" y="0"/>
                    </a:moveTo>
                    <a:lnTo>
                      <a:pt x="0" y="533400"/>
                    </a:lnTo>
                    <a:lnTo>
                      <a:pt x="2775857" y="533400"/>
                    </a:lnTo>
                    <a:lnTo>
                      <a:pt x="2677885" y="0"/>
                    </a:lnTo>
                    <a:lnTo>
                      <a:pt x="9797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9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 bwMode="auto">
              <a:xfrm>
                <a:off x="3189514" y="2329543"/>
                <a:ext cx="2786743" cy="174513"/>
              </a:xfrm>
              <a:custGeom>
                <a:avLst/>
                <a:gdLst>
                  <a:gd name="connsiteX0" fmla="*/ 0 w 2786743"/>
                  <a:gd name="connsiteY0" fmla="*/ 174171 h 174171"/>
                  <a:gd name="connsiteX1" fmla="*/ 304800 w 2786743"/>
                  <a:gd name="connsiteY1" fmla="*/ 0 h 174171"/>
                  <a:gd name="connsiteX2" fmla="*/ 2514600 w 2786743"/>
                  <a:gd name="connsiteY2" fmla="*/ 0 h 174171"/>
                  <a:gd name="connsiteX3" fmla="*/ 2786743 w 2786743"/>
                  <a:gd name="connsiteY3" fmla="*/ 174171 h 174171"/>
                  <a:gd name="connsiteX4" fmla="*/ 0 w 2786743"/>
                  <a:gd name="connsiteY4" fmla="*/ 174171 h 174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6743" h="174171">
                    <a:moveTo>
                      <a:pt x="0" y="174171"/>
                    </a:moveTo>
                    <a:lnTo>
                      <a:pt x="304800" y="0"/>
                    </a:lnTo>
                    <a:lnTo>
                      <a:pt x="2514600" y="0"/>
                    </a:lnTo>
                    <a:lnTo>
                      <a:pt x="2786743" y="174171"/>
                    </a:lnTo>
                    <a:lnTo>
                      <a:pt x="0" y="17417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21594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20531" name="任意多边形 31"/>
            <p:cNvSpPr>
              <a:spLocks noChangeArrowheads="1"/>
            </p:cNvSpPr>
            <p:nvPr/>
          </p:nvSpPr>
          <p:spPr bwMode="auto">
            <a:xfrm>
              <a:off x="3189514" y="2503715"/>
              <a:ext cx="2764972" cy="0"/>
            </a:xfrm>
            <a:custGeom>
              <a:avLst/>
              <a:gdLst>
                <a:gd name="T0" fmla="*/ 0 w 2764972"/>
                <a:gd name="T1" fmla="*/ 2764972 w 2764972"/>
                <a:gd name="T2" fmla="*/ 0 60000 65536"/>
                <a:gd name="T3" fmla="*/ 0 60000 65536"/>
                <a:gd name="T4" fmla="*/ 0 w 2764972"/>
                <a:gd name="T5" fmla="*/ 2764972 w 2764972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2764972">
                  <a:moveTo>
                    <a:pt x="0" y="0"/>
                  </a:moveTo>
                  <a:lnTo>
                    <a:pt x="2764972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 bwMode="auto">
            <a:xfrm>
              <a:off x="3287907" y="2504056"/>
              <a:ext cx="2666132" cy="533058"/>
            </a:xfrm>
            <a:custGeom>
              <a:avLst/>
              <a:gdLst>
                <a:gd name="connsiteX0" fmla="*/ 0 w 2667000"/>
                <a:gd name="connsiteY0" fmla="*/ 533400 h 533400"/>
                <a:gd name="connsiteX1" fmla="*/ 2667000 w 2667000"/>
                <a:gd name="connsiteY1" fmla="*/ 0 h 533400"/>
                <a:gd name="connsiteX2" fmla="*/ 2579914 w 2667000"/>
                <a:gd name="connsiteY2" fmla="*/ 522515 h 533400"/>
                <a:gd name="connsiteX3" fmla="*/ 0 w 2667000"/>
                <a:gd name="connsiteY3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533400">
                  <a:moveTo>
                    <a:pt x="0" y="533400"/>
                  </a:moveTo>
                  <a:lnTo>
                    <a:pt x="2667000" y="0"/>
                  </a:lnTo>
                  <a:lnTo>
                    <a:pt x="2579914" y="522515"/>
                  </a:lnTo>
                  <a:lnTo>
                    <a:pt x="0" y="533400"/>
                  </a:lnTo>
                  <a:close/>
                </a:path>
              </a:pathLst>
            </a:custGeom>
            <a:gradFill rotWithShape="1">
              <a:gsLst>
                <a:gs pos="0">
                  <a:srgbClr val="37B21A"/>
                </a:gs>
                <a:gs pos="100000">
                  <a:srgbClr val="80C535"/>
                </a:gs>
              </a:gsLst>
              <a:lin ang="15600000" scaled="0"/>
            </a:gradFill>
            <a:ln>
              <a:noFill/>
            </a:ln>
            <a:extLst/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</p:grpSp>
      <p:grpSp>
        <p:nvGrpSpPr>
          <p:cNvPr id="18" name="组合 47"/>
          <p:cNvGrpSpPr>
            <a:grpSpLocks/>
          </p:cNvGrpSpPr>
          <p:nvPr/>
        </p:nvGrpSpPr>
        <p:grpSpPr bwMode="auto">
          <a:xfrm>
            <a:off x="3059113" y="1676400"/>
            <a:ext cx="3025775" cy="620713"/>
            <a:chOff x="3058886" y="1730829"/>
            <a:chExt cx="3026228" cy="620485"/>
          </a:xfrm>
        </p:grpSpPr>
        <p:grpSp>
          <p:nvGrpSpPr>
            <p:cNvPr id="21" name="组合 24"/>
            <p:cNvGrpSpPr>
              <a:grpSpLocks/>
            </p:cNvGrpSpPr>
            <p:nvPr/>
          </p:nvGrpSpPr>
          <p:grpSpPr bwMode="auto">
            <a:xfrm>
              <a:off x="3058886" y="1730829"/>
              <a:ext cx="3026228" cy="620485"/>
              <a:chOff x="3058886" y="1730829"/>
              <a:chExt cx="3026228" cy="620485"/>
            </a:xfrm>
          </p:grpSpPr>
          <p:sp>
            <p:nvSpPr>
              <p:cNvPr id="17" name="任意多边形 16"/>
              <p:cNvSpPr/>
              <p:nvPr/>
            </p:nvSpPr>
            <p:spPr bwMode="auto">
              <a:xfrm rot="10800000">
                <a:off x="3058886" y="1818110"/>
                <a:ext cx="3015113" cy="533204"/>
              </a:xfrm>
              <a:custGeom>
                <a:avLst/>
                <a:gdLst>
                  <a:gd name="connsiteX0" fmla="*/ 87086 w 3015343"/>
                  <a:gd name="connsiteY0" fmla="*/ 0 h 533400"/>
                  <a:gd name="connsiteX1" fmla="*/ 0 w 3015343"/>
                  <a:gd name="connsiteY1" fmla="*/ 533400 h 533400"/>
                  <a:gd name="connsiteX2" fmla="*/ 3015343 w 3015343"/>
                  <a:gd name="connsiteY2" fmla="*/ 533400 h 533400"/>
                  <a:gd name="connsiteX3" fmla="*/ 2917372 w 3015343"/>
                  <a:gd name="connsiteY3" fmla="*/ 0 h 533400"/>
                  <a:gd name="connsiteX4" fmla="*/ 87086 w 3015343"/>
                  <a:gd name="connsiteY4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15343" h="533400">
                    <a:moveTo>
                      <a:pt x="87086" y="0"/>
                    </a:moveTo>
                    <a:lnTo>
                      <a:pt x="0" y="533400"/>
                    </a:lnTo>
                    <a:lnTo>
                      <a:pt x="3015343" y="533400"/>
                    </a:lnTo>
                    <a:lnTo>
                      <a:pt x="2917372" y="0"/>
                    </a:lnTo>
                    <a:lnTo>
                      <a:pt x="8708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100000">
                    <a:srgbClr val="00B0F0"/>
                  </a:gs>
                </a:gsLst>
                <a:lin ang="13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 bwMode="auto">
              <a:xfrm>
                <a:off x="3058886" y="1730829"/>
                <a:ext cx="3026228" cy="87281"/>
              </a:xfrm>
              <a:custGeom>
                <a:avLst/>
                <a:gdLst>
                  <a:gd name="connsiteX0" fmla="*/ 0 w 3026228"/>
                  <a:gd name="connsiteY0" fmla="*/ 87085 h 87085"/>
                  <a:gd name="connsiteX1" fmla="*/ 239485 w 3026228"/>
                  <a:gd name="connsiteY1" fmla="*/ 0 h 87085"/>
                  <a:gd name="connsiteX2" fmla="*/ 2830285 w 3026228"/>
                  <a:gd name="connsiteY2" fmla="*/ 0 h 87085"/>
                  <a:gd name="connsiteX3" fmla="*/ 3026228 w 3026228"/>
                  <a:gd name="connsiteY3" fmla="*/ 87085 h 87085"/>
                  <a:gd name="connsiteX4" fmla="*/ 0 w 3026228"/>
                  <a:gd name="connsiteY4" fmla="*/ 87085 h 8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26228" h="87085">
                    <a:moveTo>
                      <a:pt x="0" y="87085"/>
                    </a:moveTo>
                    <a:lnTo>
                      <a:pt x="239485" y="0"/>
                    </a:lnTo>
                    <a:lnTo>
                      <a:pt x="2830285" y="0"/>
                    </a:lnTo>
                    <a:lnTo>
                      <a:pt x="3026228" y="87085"/>
                    </a:lnTo>
                    <a:lnTo>
                      <a:pt x="0" y="8708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9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20526" name="任意多边形 30"/>
            <p:cNvSpPr>
              <a:spLocks noChangeArrowheads="1"/>
            </p:cNvSpPr>
            <p:nvPr/>
          </p:nvSpPr>
          <p:spPr bwMode="auto">
            <a:xfrm>
              <a:off x="3058886" y="1817914"/>
              <a:ext cx="3004457" cy="0"/>
            </a:xfrm>
            <a:custGeom>
              <a:avLst/>
              <a:gdLst>
                <a:gd name="T0" fmla="*/ 0 w 3004457"/>
                <a:gd name="T1" fmla="*/ 3004457 w 3004457"/>
                <a:gd name="T2" fmla="*/ 0 60000 65536"/>
                <a:gd name="T3" fmla="*/ 0 60000 65536"/>
                <a:gd name="T4" fmla="*/ 0 w 3004457"/>
                <a:gd name="T5" fmla="*/ 3004457 w 3004457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3004457">
                  <a:moveTo>
                    <a:pt x="0" y="0"/>
                  </a:moveTo>
                  <a:lnTo>
                    <a:pt x="3004457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 bwMode="auto">
            <a:xfrm>
              <a:off x="3157326" y="1818110"/>
              <a:ext cx="2905560" cy="522095"/>
            </a:xfrm>
            <a:custGeom>
              <a:avLst/>
              <a:gdLst>
                <a:gd name="connsiteX0" fmla="*/ 0 w 2906486"/>
                <a:gd name="connsiteY0" fmla="*/ 522515 h 522515"/>
                <a:gd name="connsiteX1" fmla="*/ 2906486 w 2906486"/>
                <a:gd name="connsiteY1" fmla="*/ 0 h 522515"/>
                <a:gd name="connsiteX2" fmla="*/ 2830286 w 2906486"/>
                <a:gd name="connsiteY2" fmla="*/ 522515 h 522515"/>
                <a:gd name="connsiteX3" fmla="*/ 0 w 2906486"/>
                <a:gd name="connsiteY3" fmla="*/ 522515 h 522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6486" h="522515">
                  <a:moveTo>
                    <a:pt x="0" y="522515"/>
                  </a:moveTo>
                  <a:lnTo>
                    <a:pt x="2906486" y="0"/>
                  </a:lnTo>
                  <a:lnTo>
                    <a:pt x="2830286" y="522515"/>
                  </a:lnTo>
                  <a:lnTo>
                    <a:pt x="0" y="522515"/>
                  </a:lnTo>
                  <a:close/>
                </a:path>
              </a:pathLst>
            </a:custGeom>
            <a:gradFill rotWithShape="0">
              <a:gsLst>
                <a:gs pos="0">
                  <a:srgbClr val="79DCFF"/>
                </a:gs>
                <a:gs pos="100000">
                  <a:srgbClr val="00B0F0"/>
                </a:gs>
              </a:gsLst>
              <a:lin ang="15000000" scaled="0"/>
            </a:gradFill>
            <a:ln>
              <a:noFill/>
            </a:ln>
            <a:extLst/>
          </p:spPr>
          <p:txBody>
            <a:bodyPr/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ea typeface="+mn-ea"/>
              </a:endParaRPr>
            </a:p>
          </p:txBody>
        </p:sp>
      </p:grpSp>
      <p:sp>
        <p:nvSpPr>
          <p:cNvPr id="55" name="TextBox 61"/>
          <p:cNvSpPr txBox="1">
            <a:spLocks noChangeArrowheads="1"/>
          </p:cNvSpPr>
          <p:nvPr/>
        </p:nvSpPr>
        <p:spPr bwMode="auto">
          <a:xfrm>
            <a:off x="990600" y="1854200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56" name="TextBox 61"/>
          <p:cNvSpPr txBox="1">
            <a:spLocks noChangeArrowheads="1"/>
          </p:cNvSpPr>
          <p:nvPr/>
        </p:nvSpPr>
        <p:spPr bwMode="auto">
          <a:xfrm>
            <a:off x="6019800" y="1854200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57" name="TextBox 61"/>
          <p:cNvSpPr txBox="1">
            <a:spLocks noChangeArrowheads="1"/>
          </p:cNvSpPr>
          <p:nvPr/>
        </p:nvSpPr>
        <p:spPr bwMode="auto">
          <a:xfrm>
            <a:off x="990600" y="25368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58" name="TextBox 61"/>
          <p:cNvSpPr txBox="1">
            <a:spLocks noChangeArrowheads="1"/>
          </p:cNvSpPr>
          <p:nvPr/>
        </p:nvSpPr>
        <p:spPr bwMode="auto">
          <a:xfrm>
            <a:off x="6019800" y="25368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59" name="TextBox 61"/>
          <p:cNvSpPr txBox="1">
            <a:spLocks noChangeArrowheads="1"/>
          </p:cNvSpPr>
          <p:nvPr/>
        </p:nvSpPr>
        <p:spPr bwMode="auto">
          <a:xfrm>
            <a:off x="990600" y="3211513"/>
            <a:ext cx="2057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0" name="TextBox 61"/>
          <p:cNvSpPr txBox="1">
            <a:spLocks noChangeArrowheads="1"/>
          </p:cNvSpPr>
          <p:nvPr/>
        </p:nvSpPr>
        <p:spPr bwMode="auto">
          <a:xfrm>
            <a:off x="6019800" y="3211513"/>
            <a:ext cx="2057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1" name="TextBox 61"/>
          <p:cNvSpPr txBox="1">
            <a:spLocks noChangeArrowheads="1"/>
          </p:cNvSpPr>
          <p:nvPr/>
        </p:nvSpPr>
        <p:spPr bwMode="auto">
          <a:xfrm>
            <a:off x="990600" y="39084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6019800" y="39084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3" name="TextBox 61"/>
          <p:cNvSpPr txBox="1">
            <a:spLocks noChangeArrowheads="1"/>
          </p:cNvSpPr>
          <p:nvPr/>
        </p:nvSpPr>
        <p:spPr bwMode="auto">
          <a:xfrm>
            <a:off x="990600" y="45942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019800" y="45942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5" name="TextBox 61"/>
          <p:cNvSpPr txBox="1">
            <a:spLocks noChangeArrowheads="1"/>
          </p:cNvSpPr>
          <p:nvPr/>
        </p:nvSpPr>
        <p:spPr bwMode="auto">
          <a:xfrm>
            <a:off x="990600" y="52800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6019800" y="5280025"/>
            <a:ext cx="2057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   添加文本</a:t>
            </a:r>
          </a:p>
        </p:txBody>
      </p:sp>
      <p:sp>
        <p:nvSpPr>
          <p:cNvPr id="67" name="TextBox 29"/>
          <p:cNvSpPr txBox="1">
            <a:spLocks noChangeArrowheads="1"/>
          </p:cNvSpPr>
          <p:nvPr/>
        </p:nvSpPr>
        <p:spPr bwMode="auto">
          <a:xfrm>
            <a:off x="3810000" y="5280025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8" name="TextBox 29"/>
          <p:cNvSpPr txBox="1">
            <a:spLocks noChangeArrowheads="1"/>
          </p:cNvSpPr>
          <p:nvPr/>
        </p:nvSpPr>
        <p:spPr bwMode="auto">
          <a:xfrm>
            <a:off x="3810000" y="4583113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9" name="TextBox 29"/>
          <p:cNvSpPr txBox="1">
            <a:spLocks noChangeArrowheads="1"/>
          </p:cNvSpPr>
          <p:nvPr/>
        </p:nvSpPr>
        <p:spPr bwMode="auto">
          <a:xfrm>
            <a:off x="3810000" y="3908425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0" name="TextBox 29"/>
          <p:cNvSpPr txBox="1">
            <a:spLocks noChangeArrowheads="1"/>
          </p:cNvSpPr>
          <p:nvPr/>
        </p:nvSpPr>
        <p:spPr bwMode="auto">
          <a:xfrm>
            <a:off x="3810000" y="3211513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1" name="TextBox 29"/>
          <p:cNvSpPr txBox="1">
            <a:spLocks noChangeArrowheads="1"/>
          </p:cNvSpPr>
          <p:nvPr/>
        </p:nvSpPr>
        <p:spPr bwMode="auto">
          <a:xfrm>
            <a:off x="3810000" y="2536825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TextBox 29"/>
          <p:cNvSpPr txBox="1">
            <a:spLocks noChangeArrowheads="1"/>
          </p:cNvSpPr>
          <p:nvPr/>
        </p:nvSpPr>
        <p:spPr bwMode="auto">
          <a:xfrm>
            <a:off x="3810000" y="1851025"/>
            <a:ext cx="16002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并列关系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5544</TotalTime>
  <Words>62</Words>
  <Application>Microsoft Office PowerPoint</Application>
  <PresentationFormat>全屏显示(4:3)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最新图表B</dc:title>
  <dc:creator/>
  <dc:description/>
  <cp:lastModifiedBy>锐普PPT</cp:lastModifiedBy>
  <cp:revision>133</cp:revision>
  <cp:lastPrinted>1601-01-01T00:00:00Z</cp:lastPrinted>
  <dcterms:created xsi:type="dcterms:W3CDTF">1601-01-01T00:00:00Z</dcterms:created>
  <dcterms:modified xsi:type="dcterms:W3CDTF">2010-11-25T10:01:08Z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最新图表B</vt:lpwstr>
  </property>
  <property fmtid="{D5CDD505-2E9C-101B-9397-08002B2CF9AE}" pid="4" name="SlideDescription">
    <vt:lpwstr/>
  </property>
</Properties>
</file>