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7815263" y="6477000"/>
            <a:ext cx="1023937" cy="331788"/>
            <a:chOff x="5135563" y="1558925"/>
            <a:chExt cx="1308119" cy="423862"/>
          </a:xfrm>
        </p:grpSpPr>
        <p:sp>
          <p:nvSpPr>
            <p:cNvPr id="3" name="TextBox 2"/>
            <p:cNvSpPr txBox="1">
              <a:spLocks noChangeArrowheads="1"/>
            </p:cNvSpPr>
            <p:nvPr/>
          </p:nvSpPr>
          <p:spPr bwMode="auto">
            <a:xfrm>
              <a:off x="5490479" y="1676552"/>
              <a:ext cx="953203" cy="24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>
                  <a:latin typeface="方正粗倩简体" pitchFamily="65" charset="-122"/>
                  <a:ea typeface="方正粗倩简体" pitchFamily="65" charset="-122"/>
                </a:rPr>
                <a:t>RAPIDESIGN</a:t>
              </a:r>
              <a:endParaRPr lang="en-US" sz="1000" dirty="0">
                <a:latin typeface="方正粗倩简体" pitchFamily="65" charset="-122"/>
                <a:ea typeface="方正粗倩简体" pitchFamily="65" charset="-122"/>
              </a:endParaRPr>
            </a:p>
          </p:txBody>
        </p:sp>
        <p:grpSp>
          <p:nvGrpSpPr>
            <p:cNvPr id="4" name="组合 8"/>
            <p:cNvGrpSpPr>
              <a:grpSpLocks/>
            </p:cNvGrpSpPr>
            <p:nvPr/>
          </p:nvGrpSpPr>
          <p:grpSpPr bwMode="auto">
            <a:xfrm>
              <a:off x="5135563" y="1558925"/>
              <a:ext cx="454025" cy="423862"/>
              <a:chOff x="-2441575" y="2146300"/>
              <a:chExt cx="1196975" cy="1114425"/>
            </a:xfrm>
          </p:grpSpPr>
          <p:sp>
            <p:nvSpPr>
              <p:cNvPr id="5" name="Freeform 48"/>
              <p:cNvSpPr>
                <a:spLocks/>
              </p:cNvSpPr>
              <p:nvPr/>
            </p:nvSpPr>
            <p:spPr bwMode="auto">
              <a:xfrm>
                <a:off x="-2441575" y="2325688"/>
                <a:ext cx="1054100" cy="781050"/>
              </a:xfrm>
              <a:custGeom>
                <a:avLst/>
                <a:gdLst>
                  <a:gd name="T0" fmla="*/ 262 w 281"/>
                  <a:gd name="T1" fmla="*/ 47 h 208"/>
                  <a:gd name="T2" fmla="*/ 241 w 281"/>
                  <a:gd name="T3" fmla="*/ 31 h 208"/>
                  <a:gd name="T4" fmla="*/ 187 w 281"/>
                  <a:gd name="T5" fmla="*/ 18 h 208"/>
                  <a:gd name="T6" fmla="*/ 118 w 281"/>
                  <a:gd name="T7" fmla="*/ 41 h 208"/>
                  <a:gd name="T8" fmla="*/ 17 w 281"/>
                  <a:gd name="T9" fmla="*/ 208 h 208"/>
                  <a:gd name="T10" fmla="*/ 0 w 281"/>
                  <a:gd name="T11" fmla="*/ 203 h 208"/>
                  <a:gd name="T12" fmla="*/ 108 w 281"/>
                  <a:gd name="T13" fmla="*/ 27 h 208"/>
                  <a:gd name="T14" fmla="*/ 187 w 281"/>
                  <a:gd name="T15" fmla="*/ 1 h 208"/>
                  <a:gd name="T16" fmla="*/ 248 w 281"/>
                  <a:gd name="T17" fmla="*/ 16 h 208"/>
                  <a:gd name="T18" fmla="*/ 278 w 281"/>
                  <a:gd name="T19" fmla="*/ 40 h 208"/>
                  <a:gd name="T20" fmla="*/ 279 w 281"/>
                  <a:gd name="T21" fmla="*/ 48 h 208"/>
                  <a:gd name="T22" fmla="*/ 262 w 281"/>
                  <a:gd name="T23" fmla="*/ 4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1" h="208">
                    <a:moveTo>
                      <a:pt x="262" y="47"/>
                    </a:moveTo>
                    <a:cubicBezTo>
                      <a:pt x="261" y="45"/>
                      <a:pt x="254" y="38"/>
                      <a:pt x="241" y="31"/>
                    </a:cubicBezTo>
                    <a:cubicBezTo>
                      <a:pt x="227" y="24"/>
                      <a:pt x="208" y="18"/>
                      <a:pt x="187" y="18"/>
                    </a:cubicBezTo>
                    <a:cubicBezTo>
                      <a:pt x="166" y="18"/>
                      <a:pt x="142" y="23"/>
                      <a:pt x="118" y="41"/>
                    </a:cubicBezTo>
                    <a:cubicBezTo>
                      <a:pt x="82" y="66"/>
                      <a:pt x="46" y="117"/>
                      <a:pt x="17" y="208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31" y="107"/>
                      <a:pt x="69" y="54"/>
                      <a:pt x="108" y="27"/>
                    </a:cubicBezTo>
                    <a:cubicBezTo>
                      <a:pt x="135" y="7"/>
                      <a:pt x="162" y="0"/>
                      <a:pt x="187" y="1"/>
                    </a:cubicBezTo>
                    <a:cubicBezTo>
                      <a:pt x="211" y="1"/>
                      <a:pt x="233" y="8"/>
                      <a:pt x="248" y="16"/>
                    </a:cubicBezTo>
                    <a:cubicBezTo>
                      <a:pt x="263" y="24"/>
                      <a:pt x="274" y="34"/>
                      <a:pt x="278" y="40"/>
                    </a:cubicBezTo>
                    <a:cubicBezTo>
                      <a:pt x="279" y="42"/>
                      <a:pt x="281" y="45"/>
                      <a:pt x="279" y="48"/>
                    </a:cubicBezTo>
                    <a:cubicBezTo>
                      <a:pt x="277" y="52"/>
                      <a:pt x="271" y="56"/>
                      <a:pt x="262" y="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" name="Freeform 49"/>
              <p:cNvSpPr>
                <a:spLocks/>
              </p:cNvSpPr>
              <p:nvPr/>
            </p:nvSpPr>
            <p:spPr bwMode="auto">
              <a:xfrm>
                <a:off x="-2117725" y="2146300"/>
                <a:ext cx="501650" cy="1114425"/>
              </a:xfrm>
              <a:custGeom>
                <a:avLst/>
                <a:gdLst>
                  <a:gd name="T0" fmla="*/ 133 w 134"/>
                  <a:gd name="T1" fmla="*/ 5 h 297"/>
                  <a:gd name="T2" fmla="*/ 126 w 134"/>
                  <a:gd name="T3" fmla="*/ 1 h 297"/>
                  <a:gd name="T4" fmla="*/ 91 w 134"/>
                  <a:gd name="T5" fmla="*/ 6 h 297"/>
                  <a:gd name="T6" fmla="*/ 40 w 134"/>
                  <a:gd name="T7" fmla="*/ 38 h 297"/>
                  <a:gd name="T8" fmla="*/ 7 w 134"/>
                  <a:gd name="T9" fmla="*/ 109 h 297"/>
                  <a:gd name="T10" fmla="*/ 57 w 134"/>
                  <a:gd name="T11" fmla="*/ 297 h 297"/>
                  <a:gd name="T12" fmla="*/ 71 w 134"/>
                  <a:gd name="T13" fmla="*/ 289 h 297"/>
                  <a:gd name="T14" fmla="*/ 23 w 134"/>
                  <a:gd name="T15" fmla="*/ 111 h 297"/>
                  <a:gd name="T16" fmla="*/ 52 w 134"/>
                  <a:gd name="T17" fmla="*/ 49 h 297"/>
                  <a:gd name="T18" fmla="*/ 96 w 134"/>
                  <a:gd name="T19" fmla="*/ 21 h 297"/>
                  <a:gd name="T20" fmla="*/ 121 w 134"/>
                  <a:gd name="T21" fmla="*/ 16 h 297"/>
                  <a:gd name="T22" fmla="*/ 133 w 134"/>
                  <a:gd name="T23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297">
                    <a:moveTo>
                      <a:pt x="133" y="5"/>
                    </a:moveTo>
                    <a:cubicBezTo>
                      <a:pt x="132" y="2"/>
                      <a:pt x="129" y="1"/>
                      <a:pt x="126" y="1"/>
                    </a:cubicBezTo>
                    <a:cubicBezTo>
                      <a:pt x="120" y="0"/>
                      <a:pt x="106" y="1"/>
                      <a:pt x="91" y="6"/>
                    </a:cubicBezTo>
                    <a:cubicBezTo>
                      <a:pt x="75" y="11"/>
                      <a:pt x="57" y="21"/>
                      <a:pt x="40" y="38"/>
                    </a:cubicBezTo>
                    <a:cubicBezTo>
                      <a:pt x="24" y="54"/>
                      <a:pt x="11" y="77"/>
                      <a:pt x="7" y="109"/>
                    </a:cubicBezTo>
                    <a:cubicBezTo>
                      <a:pt x="0" y="153"/>
                      <a:pt x="11" y="214"/>
                      <a:pt x="57" y="297"/>
                    </a:cubicBezTo>
                    <a:cubicBezTo>
                      <a:pt x="71" y="289"/>
                      <a:pt x="71" y="289"/>
                      <a:pt x="71" y="289"/>
                    </a:cubicBezTo>
                    <a:cubicBezTo>
                      <a:pt x="28" y="209"/>
                      <a:pt x="17" y="152"/>
                      <a:pt x="23" y="111"/>
                    </a:cubicBezTo>
                    <a:cubicBezTo>
                      <a:pt x="26" y="83"/>
                      <a:pt x="38" y="63"/>
                      <a:pt x="52" y="49"/>
                    </a:cubicBezTo>
                    <a:cubicBezTo>
                      <a:pt x="66" y="35"/>
                      <a:pt x="83" y="26"/>
                      <a:pt x="96" y="21"/>
                    </a:cubicBezTo>
                    <a:cubicBezTo>
                      <a:pt x="110" y="17"/>
                      <a:pt x="119" y="16"/>
                      <a:pt x="121" y="16"/>
                    </a:cubicBezTo>
                    <a:cubicBezTo>
                      <a:pt x="133" y="16"/>
                      <a:pt x="134" y="9"/>
                      <a:pt x="133" y="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" name="Freeform 50"/>
              <p:cNvSpPr>
                <a:spLocks/>
              </p:cNvSpPr>
              <p:nvPr/>
            </p:nvSpPr>
            <p:spPr bwMode="auto">
              <a:xfrm>
                <a:off x="-2212975" y="2171700"/>
                <a:ext cx="712788" cy="995363"/>
              </a:xfrm>
              <a:custGeom>
                <a:avLst/>
                <a:gdLst>
                  <a:gd name="T0" fmla="*/ 47 w 190"/>
                  <a:gd name="T1" fmla="*/ 1 h 265"/>
                  <a:gd name="T2" fmla="*/ 40 w 190"/>
                  <a:gd name="T3" fmla="*/ 3 h 265"/>
                  <a:gd name="T4" fmla="*/ 18 w 190"/>
                  <a:gd name="T5" fmla="*/ 30 h 265"/>
                  <a:gd name="T6" fmla="*/ 1 w 190"/>
                  <a:gd name="T7" fmla="*/ 87 h 265"/>
                  <a:gd name="T8" fmla="*/ 23 w 190"/>
                  <a:gd name="T9" fmla="*/ 161 h 265"/>
                  <a:gd name="T10" fmla="*/ 185 w 190"/>
                  <a:gd name="T11" fmla="*/ 265 h 265"/>
                  <a:gd name="T12" fmla="*/ 190 w 190"/>
                  <a:gd name="T13" fmla="*/ 250 h 265"/>
                  <a:gd name="T14" fmla="*/ 37 w 190"/>
                  <a:gd name="T15" fmla="*/ 152 h 265"/>
                  <a:gd name="T16" fmla="*/ 17 w 190"/>
                  <a:gd name="T17" fmla="*/ 87 h 265"/>
                  <a:gd name="T18" fmla="*/ 31 w 190"/>
                  <a:gd name="T19" fmla="*/ 37 h 265"/>
                  <a:gd name="T20" fmla="*/ 46 w 190"/>
                  <a:gd name="T21" fmla="*/ 17 h 265"/>
                  <a:gd name="T22" fmla="*/ 47 w 190"/>
                  <a:gd name="T23" fmla="*/ 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265">
                    <a:moveTo>
                      <a:pt x="47" y="1"/>
                    </a:moveTo>
                    <a:cubicBezTo>
                      <a:pt x="45" y="0"/>
                      <a:pt x="42" y="2"/>
                      <a:pt x="40" y="3"/>
                    </a:cubicBezTo>
                    <a:cubicBezTo>
                      <a:pt x="34" y="6"/>
                      <a:pt x="25" y="16"/>
                      <a:pt x="18" y="30"/>
                    </a:cubicBezTo>
                    <a:cubicBezTo>
                      <a:pt x="10" y="44"/>
                      <a:pt x="2" y="64"/>
                      <a:pt x="1" y="87"/>
                    </a:cubicBezTo>
                    <a:cubicBezTo>
                      <a:pt x="0" y="109"/>
                      <a:pt x="6" y="135"/>
                      <a:pt x="23" y="161"/>
                    </a:cubicBezTo>
                    <a:cubicBezTo>
                      <a:pt x="48" y="197"/>
                      <a:pt x="97" y="234"/>
                      <a:pt x="185" y="265"/>
                    </a:cubicBezTo>
                    <a:cubicBezTo>
                      <a:pt x="190" y="250"/>
                      <a:pt x="190" y="250"/>
                      <a:pt x="190" y="250"/>
                    </a:cubicBezTo>
                    <a:cubicBezTo>
                      <a:pt x="105" y="221"/>
                      <a:pt x="59" y="186"/>
                      <a:pt x="37" y="152"/>
                    </a:cubicBezTo>
                    <a:cubicBezTo>
                      <a:pt x="21" y="129"/>
                      <a:pt x="16" y="107"/>
                      <a:pt x="17" y="87"/>
                    </a:cubicBezTo>
                    <a:cubicBezTo>
                      <a:pt x="18" y="67"/>
                      <a:pt x="24" y="50"/>
                      <a:pt x="31" y="37"/>
                    </a:cubicBezTo>
                    <a:cubicBezTo>
                      <a:pt x="38" y="25"/>
                      <a:pt x="44" y="18"/>
                      <a:pt x="46" y="17"/>
                    </a:cubicBezTo>
                    <a:cubicBezTo>
                      <a:pt x="55" y="10"/>
                      <a:pt x="51" y="3"/>
                      <a:pt x="4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" name="Freeform 51"/>
              <p:cNvSpPr>
                <a:spLocks/>
              </p:cNvSpPr>
              <p:nvPr/>
            </p:nvSpPr>
            <p:spPr bwMode="auto">
              <a:xfrm>
                <a:off x="-2317750" y="2454275"/>
                <a:ext cx="1073150" cy="547688"/>
              </a:xfrm>
              <a:custGeom>
                <a:avLst/>
                <a:gdLst>
                  <a:gd name="T0" fmla="*/ 7 w 286"/>
                  <a:gd name="T1" fmla="*/ 1 h 146"/>
                  <a:gd name="T2" fmla="*/ 2 w 286"/>
                  <a:gd name="T3" fmla="*/ 7 h 146"/>
                  <a:gd name="T4" fmla="*/ 3 w 286"/>
                  <a:gd name="T5" fmla="*/ 42 h 146"/>
                  <a:gd name="T6" fmla="*/ 30 w 286"/>
                  <a:gd name="T7" fmla="*/ 95 h 146"/>
                  <a:gd name="T8" fmla="*/ 96 w 286"/>
                  <a:gd name="T9" fmla="*/ 135 h 146"/>
                  <a:gd name="T10" fmla="*/ 286 w 286"/>
                  <a:gd name="T11" fmla="*/ 104 h 146"/>
                  <a:gd name="T12" fmla="*/ 279 w 286"/>
                  <a:gd name="T13" fmla="*/ 90 h 146"/>
                  <a:gd name="T14" fmla="*/ 100 w 286"/>
                  <a:gd name="T15" fmla="*/ 120 h 146"/>
                  <a:gd name="T16" fmla="*/ 42 w 286"/>
                  <a:gd name="T17" fmla="*/ 85 h 146"/>
                  <a:gd name="T18" fmla="*/ 19 w 286"/>
                  <a:gd name="T19" fmla="*/ 38 h 146"/>
                  <a:gd name="T20" fmla="*/ 17 w 286"/>
                  <a:gd name="T21" fmla="*/ 13 h 146"/>
                  <a:gd name="T22" fmla="*/ 7 w 286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6" h="146">
                    <a:moveTo>
                      <a:pt x="7" y="1"/>
                    </a:moveTo>
                    <a:cubicBezTo>
                      <a:pt x="4" y="2"/>
                      <a:pt x="3" y="5"/>
                      <a:pt x="2" y="7"/>
                    </a:cubicBezTo>
                    <a:cubicBezTo>
                      <a:pt x="0" y="13"/>
                      <a:pt x="0" y="27"/>
                      <a:pt x="3" y="42"/>
                    </a:cubicBezTo>
                    <a:cubicBezTo>
                      <a:pt x="7" y="58"/>
                      <a:pt x="15" y="78"/>
                      <a:pt x="30" y="95"/>
                    </a:cubicBezTo>
                    <a:cubicBezTo>
                      <a:pt x="44" y="112"/>
                      <a:pt x="65" y="128"/>
                      <a:pt x="96" y="135"/>
                    </a:cubicBezTo>
                    <a:cubicBezTo>
                      <a:pt x="138" y="146"/>
                      <a:pt x="200" y="141"/>
                      <a:pt x="286" y="104"/>
                    </a:cubicBezTo>
                    <a:cubicBezTo>
                      <a:pt x="279" y="90"/>
                      <a:pt x="279" y="90"/>
                      <a:pt x="279" y="90"/>
                    </a:cubicBezTo>
                    <a:cubicBezTo>
                      <a:pt x="197" y="125"/>
                      <a:pt x="139" y="130"/>
                      <a:pt x="100" y="120"/>
                    </a:cubicBezTo>
                    <a:cubicBezTo>
                      <a:pt x="73" y="113"/>
                      <a:pt x="54" y="100"/>
                      <a:pt x="42" y="85"/>
                    </a:cubicBezTo>
                    <a:cubicBezTo>
                      <a:pt x="29" y="70"/>
                      <a:pt x="22" y="53"/>
                      <a:pt x="19" y="38"/>
                    </a:cubicBezTo>
                    <a:cubicBezTo>
                      <a:pt x="16" y="25"/>
                      <a:pt x="16" y="15"/>
                      <a:pt x="17" y="13"/>
                    </a:cubicBezTo>
                    <a:cubicBezTo>
                      <a:pt x="18" y="2"/>
                      <a:pt x="11" y="0"/>
                      <a:pt x="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2"/>
              <p:cNvSpPr>
                <a:spLocks/>
              </p:cNvSpPr>
              <p:nvPr/>
            </p:nvSpPr>
            <p:spPr bwMode="auto">
              <a:xfrm>
                <a:off x="-1981751" y="2434237"/>
                <a:ext cx="427744" cy="437238"/>
              </a:xfrm>
              <a:custGeom>
                <a:avLst/>
                <a:gdLst>
                  <a:gd name="T0" fmla="*/ 2147483647 w 114"/>
                  <a:gd name="T1" fmla="*/ 2147483647 h 116"/>
                  <a:gd name="T2" fmla="*/ 2147483647 w 114"/>
                  <a:gd name="T3" fmla="*/ 2147483647 h 116"/>
                  <a:gd name="T4" fmla="*/ 2147483647 w 114"/>
                  <a:gd name="T5" fmla="*/ 2147483647 h 116"/>
                  <a:gd name="T6" fmla="*/ 2147483647 w 114"/>
                  <a:gd name="T7" fmla="*/ 2147483647 h 116"/>
                  <a:gd name="T8" fmla="*/ 2147483647 w 114"/>
                  <a:gd name="T9" fmla="*/ 2147483647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116">
                    <a:moveTo>
                      <a:pt x="2" y="55"/>
                    </a:moveTo>
                    <a:cubicBezTo>
                      <a:pt x="0" y="86"/>
                      <a:pt x="23" y="112"/>
                      <a:pt x="53" y="114"/>
                    </a:cubicBezTo>
                    <a:cubicBezTo>
                      <a:pt x="84" y="116"/>
                      <a:pt x="110" y="93"/>
                      <a:pt x="112" y="62"/>
                    </a:cubicBezTo>
                    <a:cubicBezTo>
                      <a:pt x="114" y="31"/>
                      <a:pt x="91" y="4"/>
                      <a:pt x="61" y="2"/>
                    </a:cubicBezTo>
                    <a:cubicBezTo>
                      <a:pt x="30" y="0"/>
                      <a:pt x="4" y="24"/>
                      <a:pt x="2" y="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3578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D2AA2782-08D1-4A11-A3F4-26DFEC6BD0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2495550" y="2686050"/>
            <a:ext cx="6334125" cy="139065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ot"/>
            <a:headEnd type="none" w="med" len="med"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下箭头标注 13"/>
          <p:cNvSpPr/>
          <p:nvPr/>
        </p:nvSpPr>
        <p:spPr>
          <a:xfrm>
            <a:off x="3898900" y="2387600"/>
            <a:ext cx="1496261" cy="768349"/>
          </a:xfrm>
          <a:prstGeom prst="downArrowCallout">
            <a:avLst>
              <a:gd name="adj1" fmla="val 25000"/>
              <a:gd name="adj2" fmla="val 25000"/>
              <a:gd name="adj3" fmla="val 18636"/>
              <a:gd name="adj4" fmla="val 64977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ContrastingLeftFacing" fov="3600000">
              <a:rot lat="901904" lon="2308145" rev="27552"/>
            </a:camera>
            <a:lightRig rig="flat" dir="t"/>
          </a:scene3d>
          <a:sp3d extrusionH="101600"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下箭头标注 17"/>
          <p:cNvSpPr/>
          <p:nvPr/>
        </p:nvSpPr>
        <p:spPr>
          <a:xfrm>
            <a:off x="6858000" y="2870630"/>
            <a:ext cx="1847850" cy="948895"/>
          </a:xfrm>
          <a:prstGeom prst="downArrowCallout">
            <a:avLst>
              <a:gd name="adj1" fmla="val 25000"/>
              <a:gd name="adj2" fmla="val 25000"/>
              <a:gd name="adj3" fmla="val 18636"/>
              <a:gd name="adj4" fmla="val 64977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perspectiveContrastingLeftFacing" fov="3600000">
              <a:rot lat="901903" lon="2308146" rev="27549"/>
            </a:camera>
            <a:lightRig rig="flat" dir="t"/>
          </a:scene3d>
          <a:sp3d extrusionH="127000"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rot="10800000" flipV="1">
            <a:off x="438150" y="3040063"/>
            <a:ext cx="3416300" cy="1370012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0800000" flipV="1">
            <a:off x="1652588" y="3311525"/>
            <a:ext cx="3632200" cy="183515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rot="10800000" flipV="1">
            <a:off x="3341688" y="3660775"/>
            <a:ext cx="3571875" cy="241141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47"/>
          <p:cNvSpPr txBox="1">
            <a:spLocks noChangeArrowheads="1"/>
          </p:cNvSpPr>
          <p:nvPr/>
        </p:nvSpPr>
        <p:spPr bwMode="auto">
          <a:xfrm>
            <a:off x="2472620" y="2801632"/>
            <a:ext cx="1120296" cy="276999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2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 加 标 题</a:t>
            </a:r>
          </a:p>
        </p:txBody>
      </p:sp>
      <p:sp>
        <p:nvSpPr>
          <p:cNvPr id="32" name="TextBox 147"/>
          <p:cNvSpPr txBox="1">
            <a:spLocks noChangeArrowheads="1"/>
          </p:cNvSpPr>
          <p:nvPr/>
        </p:nvSpPr>
        <p:spPr bwMode="auto">
          <a:xfrm>
            <a:off x="3726851" y="3088656"/>
            <a:ext cx="1120296" cy="30777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 加 标 题</a:t>
            </a:r>
          </a:p>
        </p:txBody>
      </p:sp>
      <p:sp>
        <p:nvSpPr>
          <p:cNvPr id="33" name="TextBox 147"/>
          <p:cNvSpPr txBox="1">
            <a:spLocks noChangeArrowheads="1"/>
          </p:cNvSpPr>
          <p:nvPr/>
        </p:nvSpPr>
        <p:spPr bwMode="auto">
          <a:xfrm>
            <a:off x="5182041" y="3427414"/>
            <a:ext cx="1270193" cy="338554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600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 加 标 题</a:t>
            </a:r>
          </a:p>
        </p:txBody>
      </p:sp>
      <p:sp>
        <p:nvSpPr>
          <p:cNvPr id="34" name="TextBox 147"/>
          <p:cNvSpPr txBox="1">
            <a:spLocks noChangeArrowheads="1"/>
          </p:cNvSpPr>
          <p:nvPr/>
        </p:nvSpPr>
        <p:spPr bwMode="auto">
          <a:xfrm>
            <a:off x="6841248" y="3833420"/>
            <a:ext cx="1626477" cy="369332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  加  标  题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2417618" y="3059087"/>
            <a:ext cx="1011382" cy="7963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900000" lon="2634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56116" y="3356955"/>
            <a:ext cx="1188067" cy="10499"/>
          </a:xfrm>
          <a:prstGeom prst="line">
            <a:avLst/>
          </a:prstGeom>
          <a:ln w="19050">
            <a:solidFill>
              <a:srgbClr val="E22000"/>
            </a:solidFill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818430" y="3743924"/>
            <a:ext cx="1629995" cy="8926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900000" lon="2634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6652897" y="4191000"/>
            <a:ext cx="1776728" cy="294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headEnd type="oval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ContrastingLeftFacing">
              <a:rot lat="900000" lon="2634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任意多边形 65"/>
          <p:cNvSpPr/>
          <p:nvPr/>
        </p:nvSpPr>
        <p:spPr>
          <a:xfrm>
            <a:off x="4076700" y="2310781"/>
            <a:ext cx="603250" cy="610605"/>
          </a:xfrm>
          <a:custGeom>
            <a:avLst/>
            <a:gdLst>
              <a:gd name="connsiteX0" fmla="*/ 0 w 390525"/>
              <a:gd name="connsiteY0" fmla="*/ 0 h 395287"/>
              <a:gd name="connsiteX1" fmla="*/ 6350 w 390525"/>
              <a:gd name="connsiteY1" fmla="*/ 384175 h 395287"/>
              <a:gd name="connsiteX2" fmla="*/ 25400 w 390525"/>
              <a:gd name="connsiteY2" fmla="*/ 368300 h 395287"/>
              <a:gd name="connsiteX3" fmla="*/ 98425 w 390525"/>
              <a:gd name="connsiteY3" fmla="*/ 222250 h 395287"/>
              <a:gd name="connsiteX4" fmla="*/ 161925 w 390525"/>
              <a:gd name="connsiteY4" fmla="*/ 152400 h 395287"/>
              <a:gd name="connsiteX5" fmla="*/ 390525 w 390525"/>
              <a:gd name="connsiteY5" fmla="*/ 57150 h 395287"/>
              <a:gd name="connsiteX6" fmla="*/ 0 w 390525"/>
              <a:gd name="connsiteY6" fmla="*/ 0 h 39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0525" h="395287">
                <a:moveTo>
                  <a:pt x="0" y="0"/>
                </a:moveTo>
                <a:lnTo>
                  <a:pt x="6350" y="384175"/>
                </a:lnTo>
                <a:cubicBezTo>
                  <a:pt x="12700" y="378883"/>
                  <a:pt x="10054" y="395287"/>
                  <a:pt x="25400" y="368300"/>
                </a:cubicBezTo>
                <a:cubicBezTo>
                  <a:pt x="40746" y="341313"/>
                  <a:pt x="75671" y="258233"/>
                  <a:pt x="98425" y="222250"/>
                </a:cubicBezTo>
                <a:cubicBezTo>
                  <a:pt x="121179" y="186267"/>
                  <a:pt x="113242" y="179917"/>
                  <a:pt x="161925" y="152400"/>
                </a:cubicBezTo>
                <a:cubicBezTo>
                  <a:pt x="210608" y="124883"/>
                  <a:pt x="300566" y="91016"/>
                  <a:pt x="390525" y="5715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56000">
                <a:schemeClr val="bg1">
                  <a:alpha val="0"/>
                </a:schemeClr>
              </a:gs>
              <a:gs pos="81000">
                <a:schemeClr val="bg1">
                  <a:alpha val="29000"/>
                </a:schemeClr>
              </a:gs>
              <a:gs pos="100000">
                <a:schemeClr val="bg1">
                  <a:alpha val="5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4078288" y="2303463"/>
            <a:ext cx="447676" cy="77788"/>
          </a:xfrm>
          <a:custGeom>
            <a:avLst/>
            <a:gdLst>
              <a:gd name="connsiteX0" fmla="*/ 327025 w 327025"/>
              <a:gd name="connsiteY0" fmla="*/ 53975 h 53975"/>
              <a:gd name="connsiteX1" fmla="*/ 0 w 327025"/>
              <a:gd name="connsiteY1" fmla="*/ 0 h 5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7025" h="53975">
                <a:moveTo>
                  <a:pt x="327025" y="53975"/>
                </a:moveTo>
                <a:lnTo>
                  <a:pt x="0" y="0"/>
                </a:lnTo>
              </a:path>
            </a:pathLst>
          </a:cu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83000"/>
                  </a:schemeClr>
                </a:gs>
                <a:gs pos="100000">
                  <a:schemeClr val="bg1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78"/>
          <p:cNvGrpSpPr>
            <a:grpSpLocks/>
          </p:cNvGrpSpPr>
          <p:nvPr/>
        </p:nvGrpSpPr>
        <p:grpSpPr bwMode="auto">
          <a:xfrm>
            <a:off x="787400" y="2989263"/>
            <a:ext cx="2417763" cy="654050"/>
            <a:chOff x="787996" y="2989298"/>
            <a:chExt cx="2416519" cy="653933"/>
          </a:xfrm>
        </p:grpSpPr>
        <p:sp>
          <p:nvSpPr>
            <p:cNvPr id="76" name="TextBox 146"/>
            <p:cNvSpPr txBox="1">
              <a:spLocks noChangeArrowheads="1"/>
            </p:cNvSpPr>
            <p:nvPr/>
          </p:nvSpPr>
          <p:spPr bwMode="auto">
            <a:xfrm>
              <a:off x="1675599" y="2989298"/>
              <a:ext cx="1528916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ea typeface="微软雅黑" pitchFamily="34" charset="-122"/>
                </a:rPr>
                <a:t>点击添加文本</a:t>
              </a:r>
              <a:endParaRPr lang="en-US" altLang="zh-CN" sz="1400" dirty="0">
                <a:ea typeface="微软雅黑" pitchFamily="34" charset="-122"/>
              </a:endParaRPr>
            </a:p>
          </p:txBody>
        </p:sp>
        <p:sp>
          <p:nvSpPr>
            <p:cNvPr id="77" name="TextBox 146"/>
            <p:cNvSpPr txBox="1">
              <a:spLocks noChangeArrowheads="1"/>
            </p:cNvSpPr>
            <p:nvPr/>
          </p:nvSpPr>
          <p:spPr bwMode="auto">
            <a:xfrm>
              <a:off x="1246085" y="3155564"/>
              <a:ext cx="1528916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ea typeface="微软雅黑" pitchFamily="34" charset="-122"/>
                </a:rPr>
                <a:t>点击添加文本</a:t>
              </a:r>
              <a:endParaRPr lang="en-US" altLang="zh-CN" sz="1400" dirty="0">
                <a:ea typeface="微软雅黑" pitchFamily="34" charset="-122"/>
              </a:endParaRPr>
            </a:p>
          </p:txBody>
        </p:sp>
        <p:sp>
          <p:nvSpPr>
            <p:cNvPr id="78" name="TextBox 146"/>
            <p:cNvSpPr txBox="1">
              <a:spLocks noChangeArrowheads="1"/>
            </p:cNvSpPr>
            <p:nvPr/>
          </p:nvSpPr>
          <p:spPr bwMode="auto">
            <a:xfrm>
              <a:off x="787996" y="3335454"/>
              <a:ext cx="1528916" cy="3077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ea typeface="微软雅黑" pitchFamily="34" charset="-122"/>
                </a:rPr>
                <a:t>点击添加文本</a:t>
              </a:r>
              <a:endParaRPr lang="en-US" altLang="zh-CN" sz="1400" dirty="0">
                <a:ea typeface="微软雅黑" pitchFamily="34" charset="-122"/>
              </a:endParaRPr>
            </a:p>
          </p:txBody>
        </p:sp>
      </p:grpSp>
      <p:grpSp>
        <p:nvGrpSpPr>
          <p:cNvPr id="3" name="组合 79"/>
          <p:cNvGrpSpPr>
            <a:grpSpLocks/>
          </p:cNvGrpSpPr>
          <p:nvPr/>
        </p:nvGrpSpPr>
        <p:grpSpPr bwMode="auto">
          <a:xfrm>
            <a:off x="2168525" y="3351213"/>
            <a:ext cx="2417763" cy="669925"/>
            <a:chOff x="787996" y="2989298"/>
            <a:chExt cx="2416519" cy="669321"/>
          </a:xfrm>
        </p:grpSpPr>
        <p:sp>
          <p:nvSpPr>
            <p:cNvPr id="81" name="TextBox 146"/>
            <p:cNvSpPr txBox="1">
              <a:spLocks noChangeArrowheads="1"/>
            </p:cNvSpPr>
            <p:nvPr/>
          </p:nvSpPr>
          <p:spPr bwMode="auto">
            <a:xfrm>
              <a:off x="1675599" y="2989298"/>
              <a:ext cx="1528916" cy="3231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500" dirty="0">
                  <a:ea typeface="微软雅黑" pitchFamily="34" charset="-122"/>
                </a:rPr>
                <a:t>点击添加文本</a:t>
              </a:r>
              <a:endParaRPr lang="en-US" altLang="zh-CN" sz="1500" dirty="0">
                <a:ea typeface="微软雅黑" pitchFamily="34" charset="-122"/>
              </a:endParaRPr>
            </a:p>
          </p:txBody>
        </p:sp>
        <p:sp>
          <p:nvSpPr>
            <p:cNvPr id="82" name="TextBox 146"/>
            <p:cNvSpPr txBox="1">
              <a:spLocks noChangeArrowheads="1"/>
            </p:cNvSpPr>
            <p:nvPr/>
          </p:nvSpPr>
          <p:spPr bwMode="auto">
            <a:xfrm>
              <a:off x="1246085" y="3155564"/>
              <a:ext cx="1528916" cy="3231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500" dirty="0">
                  <a:ea typeface="微软雅黑" pitchFamily="34" charset="-122"/>
                </a:rPr>
                <a:t>点击添加文本</a:t>
              </a:r>
              <a:endParaRPr lang="en-US" altLang="zh-CN" sz="1500" dirty="0">
                <a:ea typeface="微软雅黑" pitchFamily="34" charset="-122"/>
              </a:endParaRPr>
            </a:p>
          </p:txBody>
        </p:sp>
        <p:sp>
          <p:nvSpPr>
            <p:cNvPr id="83" name="TextBox 146"/>
            <p:cNvSpPr txBox="1">
              <a:spLocks noChangeArrowheads="1"/>
            </p:cNvSpPr>
            <p:nvPr/>
          </p:nvSpPr>
          <p:spPr bwMode="auto">
            <a:xfrm>
              <a:off x="787996" y="3335454"/>
              <a:ext cx="1528916" cy="3231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500" dirty="0">
                  <a:ea typeface="微软雅黑" pitchFamily="34" charset="-122"/>
                </a:rPr>
                <a:t>点击添加文本</a:t>
              </a:r>
              <a:endParaRPr lang="en-US" altLang="zh-CN" sz="1500" dirty="0">
                <a:ea typeface="微软雅黑" pitchFamily="34" charset="-122"/>
              </a:endParaRPr>
            </a:p>
          </p:txBody>
        </p:sp>
      </p:grpSp>
      <p:grpSp>
        <p:nvGrpSpPr>
          <p:cNvPr id="4" name="组合 83"/>
          <p:cNvGrpSpPr>
            <a:grpSpLocks/>
          </p:cNvGrpSpPr>
          <p:nvPr/>
        </p:nvGrpSpPr>
        <p:grpSpPr bwMode="auto">
          <a:xfrm>
            <a:off x="3625850" y="3779838"/>
            <a:ext cx="2417763" cy="684212"/>
            <a:chOff x="787996" y="2989298"/>
            <a:chExt cx="2416519" cy="684710"/>
          </a:xfrm>
        </p:grpSpPr>
        <p:sp>
          <p:nvSpPr>
            <p:cNvPr id="85" name="TextBox 146"/>
            <p:cNvSpPr txBox="1">
              <a:spLocks noChangeArrowheads="1"/>
            </p:cNvSpPr>
            <p:nvPr/>
          </p:nvSpPr>
          <p:spPr bwMode="auto">
            <a:xfrm>
              <a:off x="1675599" y="2989298"/>
              <a:ext cx="1528916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ea typeface="微软雅黑" pitchFamily="34" charset="-122"/>
                </a:rPr>
                <a:t>点击添加文本</a:t>
              </a:r>
              <a:endParaRPr lang="en-US" altLang="zh-CN" sz="1600" dirty="0">
                <a:ea typeface="微软雅黑" pitchFamily="34" charset="-122"/>
              </a:endParaRPr>
            </a:p>
          </p:txBody>
        </p:sp>
        <p:sp>
          <p:nvSpPr>
            <p:cNvPr id="86" name="TextBox 146"/>
            <p:cNvSpPr txBox="1">
              <a:spLocks noChangeArrowheads="1"/>
            </p:cNvSpPr>
            <p:nvPr/>
          </p:nvSpPr>
          <p:spPr bwMode="auto">
            <a:xfrm>
              <a:off x="1246085" y="3155564"/>
              <a:ext cx="1528916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ea typeface="微软雅黑" pitchFamily="34" charset="-122"/>
                </a:rPr>
                <a:t>点击添加文本</a:t>
              </a:r>
              <a:endParaRPr lang="en-US" altLang="zh-CN" sz="1600" dirty="0">
                <a:ea typeface="微软雅黑" pitchFamily="34" charset="-122"/>
              </a:endParaRPr>
            </a:p>
          </p:txBody>
        </p:sp>
        <p:sp>
          <p:nvSpPr>
            <p:cNvPr id="87" name="TextBox 146"/>
            <p:cNvSpPr txBox="1">
              <a:spLocks noChangeArrowheads="1"/>
            </p:cNvSpPr>
            <p:nvPr/>
          </p:nvSpPr>
          <p:spPr bwMode="auto">
            <a:xfrm>
              <a:off x="787996" y="3335454"/>
              <a:ext cx="1528916" cy="3385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dirty="0">
                  <a:ea typeface="微软雅黑" pitchFamily="34" charset="-122"/>
                </a:rPr>
                <a:t>点击添加文本</a:t>
              </a:r>
              <a:endParaRPr lang="en-US" altLang="zh-CN" sz="1600" dirty="0">
                <a:ea typeface="微软雅黑" pitchFamily="34" charset="-122"/>
              </a:endParaRPr>
            </a:p>
          </p:txBody>
        </p:sp>
      </p:grpSp>
      <p:grpSp>
        <p:nvGrpSpPr>
          <p:cNvPr id="5" name="组合 87"/>
          <p:cNvGrpSpPr>
            <a:grpSpLocks/>
          </p:cNvGrpSpPr>
          <p:nvPr/>
        </p:nvGrpSpPr>
        <p:grpSpPr bwMode="auto">
          <a:xfrm>
            <a:off x="5603875" y="4244975"/>
            <a:ext cx="2347913" cy="828675"/>
            <a:chOff x="765136" y="2958818"/>
            <a:chExt cx="2347939" cy="829639"/>
          </a:xfrm>
        </p:grpSpPr>
        <p:sp>
          <p:nvSpPr>
            <p:cNvPr id="89" name="TextBox 146"/>
            <p:cNvSpPr txBox="1">
              <a:spLocks noChangeArrowheads="1"/>
            </p:cNvSpPr>
            <p:nvPr/>
          </p:nvSpPr>
          <p:spPr bwMode="auto">
            <a:xfrm>
              <a:off x="1584159" y="2958818"/>
              <a:ext cx="1528916" cy="3539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700" dirty="0">
                  <a:ea typeface="微软雅黑" pitchFamily="34" charset="-122"/>
                </a:rPr>
                <a:t>点击添加文本</a:t>
              </a:r>
              <a:endParaRPr lang="en-US" altLang="zh-CN" sz="1700" dirty="0">
                <a:ea typeface="微软雅黑" pitchFamily="34" charset="-122"/>
              </a:endParaRPr>
            </a:p>
          </p:txBody>
        </p:sp>
        <p:sp>
          <p:nvSpPr>
            <p:cNvPr id="90" name="TextBox 146"/>
            <p:cNvSpPr txBox="1">
              <a:spLocks noChangeArrowheads="1"/>
            </p:cNvSpPr>
            <p:nvPr/>
          </p:nvSpPr>
          <p:spPr bwMode="auto">
            <a:xfrm>
              <a:off x="1207985" y="3178424"/>
              <a:ext cx="1528916" cy="3539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700" dirty="0">
                  <a:ea typeface="微软雅黑" pitchFamily="34" charset="-122"/>
                </a:rPr>
                <a:t>点击添加文本</a:t>
              </a:r>
              <a:endParaRPr lang="en-US" altLang="zh-CN" sz="1700" dirty="0">
                <a:ea typeface="微软雅黑" pitchFamily="34" charset="-122"/>
              </a:endParaRPr>
            </a:p>
          </p:txBody>
        </p:sp>
        <p:sp>
          <p:nvSpPr>
            <p:cNvPr id="91" name="TextBox 146"/>
            <p:cNvSpPr txBox="1">
              <a:spLocks noChangeArrowheads="1"/>
            </p:cNvSpPr>
            <p:nvPr/>
          </p:nvSpPr>
          <p:spPr bwMode="auto">
            <a:xfrm>
              <a:off x="765136" y="3434514"/>
              <a:ext cx="1528916" cy="35394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  <a:scene3d>
              <a:camera prst="perspectiveContrastingLeftFacing"/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700" dirty="0">
                  <a:ea typeface="微软雅黑" pitchFamily="34" charset="-122"/>
                </a:rPr>
                <a:t>点击添加文本</a:t>
              </a:r>
              <a:endParaRPr lang="en-US" altLang="zh-CN" sz="1700" dirty="0">
                <a:ea typeface="微软雅黑" pitchFamily="34" charset="-122"/>
              </a:endParaRPr>
            </a:p>
          </p:txBody>
        </p:sp>
      </p:grpSp>
      <p:sp>
        <p:nvSpPr>
          <p:cNvPr id="93" name="TextBox 147"/>
          <p:cNvSpPr txBox="1">
            <a:spLocks noChangeArrowheads="1"/>
          </p:cNvSpPr>
          <p:nvPr/>
        </p:nvSpPr>
        <p:spPr bwMode="auto">
          <a:xfrm rot="21264125">
            <a:off x="4085577" y="2475539"/>
            <a:ext cx="1120296" cy="307777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 加 标 题</a:t>
            </a:r>
          </a:p>
        </p:txBody>
      </p:sp>
      <p:sp>
        <p:nvSpPr>
          <p:cNvPr id="95" name="TextBox 147"/>
          <p:cNvSpPr txBox="1">
            <a:spLocks noChangeArrowheads="1"/>
          </p:cNvSpPr>
          <p:nvPr/>
        </p:nvSpPr>
        <p:spPr bwMode="auto">
          <a:xfrm rot="21304653">
            <a:off x="6977822" y="3009873"/>
            <a:ext cx="1626477" cy="369332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  <a:sp3d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添  加  标  题</a:t>
            </a:r>
          </a:p>
        </p:txBody>
      </p:sp>
      <p:grpSp>
        <p:nvGrpSpPr>
          <p:cNvPr id="6" name="组合 100"/>
          <p:cNvGrpSpPr>
            <a:grpSpLocks/>
          </p:cNvGrpSpPr>
          <p:nvPr/>
        </p:nvGrpSpPr>
        <p:grpSpPr bwMode="auto">
          <a:xfrm>
            <a:off x="4497388" y="2868613"/>
            <a:ext cx="147637" cy="269875"/>
            <a:chOff x="4497388" y="2869406"/>
            <a:chExt cx="147637" cy="269082"/>
          </a:xfrm>
        </p:grpSpPr>
        <p:sp>
          <p:nvSpPr>
            <p:cNvPr id="99" name="任意多边形 98"/>
            <p:cNvSpPr/>
            <p:nvPr/>
          </p:nvSpPr>
          <p:spPr>
            <a:xfrm>
              <a:off x="4497388" y="2869406"/>
              <a:ext cx="147637" cy="269082"/>
            </a:xfrm>
            <a:custGeom>
              <a:avLst/>
              <a:gdLst>
                <a:gd name="connsiteX0" fmla="*/ 71437 w 147637"/>
                <a:gd name="connsiteY0" fmla="*/ 0 h 269082"/>
                <a:gd name="connsiteX1" fmla="*/ 71437 w 147637"/>
                <a:gd name="connsiteY1" fmla="*/ 116682 h 269082"/>
                <a:gd name="connsiteX2" fmla="*/ 0 w 147637"/>
                <a:gd name="connsiteY2" fmla="*/ 100013 h 269082"/>
                <a:gd name="connsiteX3" fmla="*/ 147637 w 147637"/>
                <a:gd name="connsiteY3" fmla="*/ 269082 h 269082"/>
                <a:gd name="connsiteX4" fmla="*/ 147637 w 147637"/>
                <a:gd name="connsiteY4" fmla="*/ 245269 h 269082"/>
                <a:gd name="connsiteX5" fmla="*/ 147637 w 147637"/>
                <a:gd name="connsiteY5" fmla="*/ 7144 h 269082"/>
                <a:gd name="connsiteX6" fmla="*/ 71437 w 147637"/>
                <a:gd name="connsiteY6" fmla="*/ 0 h 26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37" h="269082">
                  <a:moveTo>
                    <a:pt x="71437" y="0"/>
                  </a:moveTo>
                  <a:lnTo>
                    <a:pt x="71437" y="116682"/>
                  </a:lnTo>
                  <a:lnTo>
                    <a:pt x="0" y="100013"/>
                  </a:lnTo>
                  <a:cubicBezTo>
                    <a:pt x="49212" y="156369"/>
                    <a:pt x="103187" y="216298"/>
                    <a:pt x="147637" y="269082"/>
                  </a:cubicBezTo>
                  <a:lnTo>
                    <a:pt x="147637" y="245269"/>
                  </a:lnTo>
                  <a:lnTo>
                    <a:pt x="147637" y="7144"/>
                  </a:lnTo>
                  <a:lnTo>
                    <a:pt x="71437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chemeClr val="bg1">
                    <a:alpha val="6000"/>
                  </a:schemeClr>
                </a:gs>
                <a:gs pos="63000">
                  <a:schemeClr val="bg1">
                    <a:alpha val="46000"/>
                  </a:schemeClr>
                </a:gs>
                <a:gs pos="100000">
                  <a:schemeClr val="bg1"/>
                </a:gs>
              </a:gsLst>
              <a:lin ang="10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4502150" y="2968625"/>
              <a:ext cx="63500" cy="15875"/>
            </a:xfrm>
            <a:custGeom>
              <a:avLst/>
              <a:gdLst>
                <a:gd name="connsiteX0" fmla="*/ 0 w 63500"/>
                <a:gd name="connsiteY0" fmla="*/ 0 h 15875"/>
                <a:gd name="connsiteX1" fmla="*/ 63500 w 63500"/>
                <a:gd name="connsiteY1" fmla="*/ 15875 h 1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500" h="15875">
                  <a:moveTo>
                    <a:pt x="0" y="0"/>
                  </a:moveTo>
                  <a:lnTo>
                    <a:pt x="63500" y="15875"/>
                  </a:lnTo>
                </a:path>
              </a:pathLst>
            </a:custGeom>
            <a:ln w="9525">
              <a:gradFill flip="none" rotWithShape="1">
                <a:gsLst>
                  <a:gs pos="5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13" name="任意多边形 112"/>
          <p:cNvSpPr/>
          <p:nvPr/>
        </p:nvSpPr>
        <p:spPr>
          <a:xfrm>
            <a:off x="5260975" y="2476500"/>
            <a:ext cx="66675" cy="530225"/>
          </a:xfrm>
          <a:custGeom>
            <a:avLst/>
            <a:gdLst>
              <a:gd name="connsiteX0" fmla="*/ 0 w 66675"/>
              <a:gd name="connsiteY0" fmla="*/ 25400 h 530225"/>
              <a:gd name="connsiteX1" fmla="*/ 66675 w 66675"/>
              <a:gd name="connsiteY1" fmla="*/ 0 h 530225"/>
              <a:gd name="connsiteX2" fmla="*/ 63500 w 66675"/>
              <a:gd name="connsiteY2" fmla="*/ 504825 h 530225"/>
              <a:gd name="connsiteX3" fmla="*/ 3175 w 66675"/>
              <a:gd name="connsiteY3" fmla="*/ 530225 h 530225"/>
              <a:gd name="connsiteX4" fmla="*/ 0 w 66675"/>
              <a:gd name="connsiteY4" fmla="*/ 25400 h 53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675" h="530225">
                <a:moveTo>
                  <a:pt x="0" y="25400"/>
                </a:moveTo>
                <a:lnTo>
                  <a:pt x="66675" y="0"/>
                </a:lnTo>
                <a:cubicBezTo>
                  <a:pt x="65617" y="168275"/>
                  <a:pt x="64558" y="336550"/>
                  <a:pt x="63500" y="504825"/>
                </a:cubicBezTo>
                <a:lnTo>
                  <a:pt x="3175" y="530225"/>
                </a:lnTo>
                <a:cubicBezTo>
                  <a:pt x="2117" y="361950"/>
                  <a:pt x="1058" y="193675"/>
                  <a:pt x="0" y="25400"/>
                </a:cubicBezTo>
                <a:close/>
              </a:path>
            </a:pathLst>
          </a:custGeom>
          <a:gradFill flip="none" rotWithShape="1">
            <a:gsLst>
              <a:gs pos="50000">
                <a:srgbClr val="AF4409"/>
              </a:gs>
              <a:gs pos="100000">
                <a:srgbClr val="CF510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" name="组合 121"/>
          <p:cNvGrpSpPr>
            <a:grpSpLocks/>
          </p:cNvGrpSpPr>
          <p:nvPr/>
        </p:nvGrpSpPr>
        <p:grpSpPr bwMode="auto">
          <a:xfrm>
            <a:off x="2720975" y="2124075"/>
            <a:ext cx="1266825" cy="742950"/>
            <a:chOff x="2720975" y="2124868"/>
            <a:chExt cx="1266825" cy="742158"/>
          </a:xfrm>
        </p:grpSpPr>
        <p:sp>
          <p:nvSpPr>
            <p:cNvPr id="15" name="下箭头标注 14"/>
            <p:cNvSpPr/>
            <p:nvPr/>
          </p:nvSpPr>
          <p:spPr>
            <a:xfrm>
              <a:off x="2720975" y="2200617"/>
              <a:ext cx="1266825" cy="650531"/>
            </a:xfrm>
            <a:prstGeom prst="downArrowCallout">
              <a:avLst>
                <a:gd name="adj1" fmla="val 25000"/>
                <a:gd name="adj2" fmla="val 25000"/>
                <a:gd name="adj3" fmla="val 18636"/>
                <a:gd name="adj4" fmla="val 6497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ContrastingLeftFacing" fov="3600000">
                <a:rot lat="901903" lon="2308146" rev="27549"/>
              </a:camera>
              <a:lightRig rig="flat" dir="t"/>
            </a:scene3d>
            <a:sp3d extrusionH="88900"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864644" y="2127424"/>
              <a:ext cx="514350" cy="520621"/>
            </a:xfrm>
            <a:custGeom>
              <a:avLst/>
              <a:gdLst>
                <a:gd name="connsiteX0" fmla="*/ 0 w 390525"/>
                <a:gd name="connsiteY0" fmla="*/ 0 h 395287"/>
                <a:gd name="connsiteX1" fmla="*/ 6350 w 390525"/>
                <a:gd name="connsiteY1" fmla="*/ 384175 h 395287"/>
                <a:gd name="connsiteX2" fmla="*/ 25400 w 390525"/>
                <a:gd name="connsiteY2" fmla="*/ 368300 h 395287"/>
                <a:gd name="connsiteX3" fmla="*/ 98425 w 390525"/>
                <a:gd name="connsiteY3" fmla="*/ 222250 h 395287"/>
                <a:gd name="connsiteX4" fmla="*/ 161925 w 390525"/>
                <a:gd name="connsiteY4" fmla="*/ 152400 h 395287"/>
                <a:gd name="connsiteX5" fmla="*/ 390525 w 390525"/>
                <a:gd name="connsiteY5" fmla="*/ 57150 h 395287"/>
                <a:gd name="connsiteX6" fmla="*/ 0 w 390525"/>
                <a:gd name="connsiteY6" fmla="*/ 0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395287">
                  <a:moveTo>
                    <a:pt x="0" y="0"/>
                  </a:moveTo>
                  <a:lnTo>
                    <a:pt x="6350" y="384175"/>
                  </a:lnTo>
                  <a:cubicBezTo>
                    <a:pt x="12700" y="378883"/>
                    <a:pt x="10054" y="395287"/>
                    <a:pt x="25400" y="368300"/>
                  </a:cubicBezTo>
                  <a:cubicBezTo>
                    <a:pt x="40746" y="341313"/>
                    <a:pt x="75671" y="258233"/>
                    <a:pt x="98425" y="222250"/>
                  </a:cubicBezTo>
                  <a:cubicBezTo>
                    <a:pt x="121179" y="186267"/>
                    <a:pt x="113242" y="179917"/>
                    <a:pt x="161925" y="152400"/>
                  </a:cubicBezTo>
                  <a:cubicBezTo>
                    <a:pt x="210608" y="124883"/>
                    <a:pt x="300566" y="91016"/>
                    <a:pt x="390525" y="571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alpha val="0"/>
                  </a:schemeClr>
                </a:gs>
                <a:gs pos="81000">
                  <a:schemeClr val="bg1">
                    <a:alpha val="19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2864644" y="2124868"/>
              <a:ext cx="327025" cy="53975"/>
            </a:xfrm>
            <a:custGeom>
              <a:avLst/>
              <a:gdLst>
                <a:gd name="connsiteX0" fmla="*/ 327025 w 327025"/>
                <a:gd name="connsiteY0" fmla="*/ 53975 h 53975"/>
                <a:gd name="connsiteX1" fmla="*/ 0 w 327025"/>
                <a:gd name="connsiteY1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025" h="53975">
                  <a:moveTo>
                    <a:pt x="327025" y="53975"/>
                  </a:moveTo>
                  <a:lnTo>
                    <a:pt x="0" y="0"/>
                  </a:lnTo>
                </a:path>
              </a:pathLst>
            </a:custGeom>
            <a:ln w="9525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83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2" name="TextBox 147"/>
            <p:cNvSpPr txBox="1">
              <a:spLocks noChangeArrowheads="1"/>
            </p:cNvSpPr>
            <p:nvPr/>
          </p:nvSpPr>
          <p:spPr bwMode="auto">
            <a:xfrm rot="21365748">
              <a:off x="2768628" y="2269990"/>
              <a:ext cx="1120296" cy="276999"/>
            </a:xfrm>
            <a:prstGeom prst="rect">
              <a:avLst/>
            </a:prstGeom>
            <a:noFill/>
            <a:scene3d>
              <a:camera prst="perspectiveContrastingLeftFacing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 加 标 题</a:t>
              </a:r>
            </a:p>
          </p:txBody>
        </p:sp>
        <p:grpSp>
          <p:nvGrpSpPr>
            <p:cNvPr id="8" name="组合 101"/>
            <p:cNvGrpSpPr>
              <a:grpSpLocks/>
            </p:cNvGrpSpPr>
            <p:nvPr/>
          </p:nvGrpSpPr>
          <p:grpSpPr bwMode="auto">
            <a:xfrm>
              <a:off x="3221038" y="2597944"/>
              <a:ext cx="147637" cy="269082"/>
              <a:chOff x="4497388" y="2869406"/>
              <a:chExt cx="147637" cy="269082"/>
            </a:xfrm>
          </p:grpSpPr>
          <p:sp>
            <p:nvSpPr>
              <p:cNvPr id="103" name="任意多边形 102"/>
              <p:cNvSpPr/>
              <p:nvPr/>
            </p:nvSpPr>
            <p:spPr>
              <a:xfrm>
                <a:off x="4497388" y="2869406"/>
                <a:ext cx="147637" cy="269082"/>
              </a:xfrm>
              <a:custGeom>
                <a:avLst/>
                <a:gdLst>
                  <a:gd name="connsiteX0" fmla="*/ 71437 w 147637"/>
                  <a:gd name="connsiteY0" fmla="*/ 0 h 269082"/>
                  <a:gd name="connsiteX1" fmla="*/ 71437 w 147637"/>
                  <a:gd name="connsiteY1" fmla="*/ 116682 h 269082"/>
                  <a:gd name="connsiteX2" fmla="*/ 0 w 147637"/>
                  <a:gd name="connsiteY2" fmla="*/ 100013 h 269082"/>
                  <a:gd name="connsiteX3" fmla="*/ 147637 w 147637"/>
                  <a:gd name="connsiteY3" fmla="*/ 269082 h 269082"/>
                  <a:gd name="connsiteX4" fmla="*/ 147637 w 147637"/>
                  <a:gd name="connsiteY4" fmla="*/ 245269 h 269082"/>
                  <a:gd name="connsiteX5" fmla="*/ 147637 w 147637"/>
                  <a:gd name="connsiteY5" fmla="*/ 7144 h 269082"/>
                  <a:gd name="connsiteX6" fmla="*/ 71437 w 147637"/>
                  <a:gd name="connsiteY6" fmla="*/ 0 h 269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637" h="269082">
                    <a:moveTo>
                      <a:pt x="71437" y="0"/>
                    </a:moveTo>
                    <a:lnTo>
                      <a:pt x="71437" y="116682"/>
                    </a:lnTo>
                    <a:lnTo>
                      <a:pt x="0" y="100013"/>
                    </a:lnTo>
                    <a:cubicBezTo>
                      <a:pt x="49212" y="156369"/>
                      <a:pt x="103187" y="216298"/>
                      <a:pt x="147637" y="269082"/>
                    </a:cubicBezTo>
                    <a:lnTo>
                      <a:pt x="147637" y="245269"/>
                    </a:lnTo>
                    <a:lnTo>
                      <a:pt x="147637" y="7144"/>
                    </a:lnTo>
                    <a:lnTo>
                      <a:pt x="71437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chemeClr val="bg1">
                      <a:alpha val="6000"/>
                    </a:schemeClr>
                  </a:gs>
                  <a:gs pos="63000">
                    <a:schemeClr val="bg1">
                      <a:alpha val="46000"/>
                    </a:schemeClr>
                  </a:gs>
                  <a:gs pos="100000">
                    <a:schemeClr val="bg1"/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4502150" y="2968625"/>
                <a:ext cx="63500" cy="15875"/>
              </a:xfrm>
              <a:custGeom>
                <a:avLst/>
                <a:gdLst>
                  <a:gd name="connsiteX0" fmla="*/ 0 w 63500"/>
                  <a:gd name="connsiteY0" fmla="*/ 0 h 15875"/>
                  <a:gd name="connsiteX1" fmla="*/ 63500 w 63500"/>
                  <a:gd name="connsiteY1" fmla="*/ 15875 h 1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0" h="15875">
                    <a:moveTo>
                      <a:pt x="0" y="0"/>
                    </a:moveTo>
                    <a:lnTo>
                      <a:pt x="63500" y="15875"/>
                    </a:lnTo>
                  </a:path>
                </a:pathLst>
              </a:custGeom>
              <a:ln w="9525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15" name="任意多边形 114"/>
            <p:cNvSpPr/>
            <p:nvPr/>
          </p:nvSpPr>
          <p:spPr>
            <a:xfrm>
              <a:off x="3871913" y="2277106"/>
              <a:ext cx="53975" cy="447198"/>
            </a:xfrm>
            <a:custGeom>
              <a:avLst/>
              <a:gdLst>
                <a:gd name="connsiteX0" fmla="*/ 2381 w 52387"/>
                <a:gd name="connsiteY0" fmla="*/ 19050 h 442913"/>
                <a:gd name="connsiteX1" fmla="*/ 52387 w 52387"/>
                <a:gd name="connsiteY1" fmla="*/ 0 h 442913"/>
                <a:gd name="connsiteX2" fmla="*/ 52387 w 52387"/>
                <a:gd name="connsiteY2" fmla="*/ 423863 h 442913"/>
                <a:gd name="connsiteX3" fmla="*/ 0 w 52387"/>
                <a:gd name="connsiteY3" fmla="*/ 442913 h 442913"/>
                <a:gd name="connsiteX4" fmla="*/ 2381 w 52387"/>
                <a:gd name="connsiteY4" fmla="*/ 1905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7" h="442913">
                  <a:moveTo>
                    <a:pt x="2381" y="19050"/>
                  </a:moveTo>
                  <a:lnTo>
                    <a:pt x="52387" y="0"/>
                  </a:lnTo>
                  <a:lnTo>
                    <a:pt x="52387" y="423863"/>
                  </a:lnTo>
                  <a:lnTo>
                    <a:pt x="0" y="442913"/>
                  </a:lnTo>
                  <a:cubicBezTo>
                    <a:pt x="794" y="301625"/>
                    <a:pt x="1587" y="160338"/>
                    <a:pt x="2381" y="19050"/>
                  </a:cubicBezTo>
                  <a:close/>
                </a:path>
              </a:pathLst>
            </a:custGeom>
            <a:gradFill flip="none" rotWithShape="1">
              <a:gsLst>
                <a:gs pos="48000">
                  <a:srgbClr val="1C3F72"/>
                </a:gs>
                <a:gs pos="100000">
                  <a:srgbClr val="00569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" name="组合 123"/>
          <p:cNvGrpSpPr>
            <a:grpSpLocks/>
          </p:cNvGrpSpPr>
          <p:nvPr/>
        </p:nvGrpSpPr>
        <p:grpSpPr bwMode="auto">
          <a:xfrm>
            <a:off x="7081838" y="2763838"/>
            <a:ext cx="1547812" cy="1031875"/>
            <a:chOff x="7081837" y="2763219"/>
            <a:chExt cx="1547813" cy="1032496"/>
          </a:xfrm>
        </p:grpSpPr>
        <p:sp>
          <p:nvSpPr>
            <p:cNvPr id="68" name="任意多边形 67"/>
            <p:cNvSpPr/>
            <p:nvPr/>
          </p:nvSpPr>
          <p:spPr>
            <a:xfrm>
              <a:off x="7081837" y="2763219"/>
              <a:ext cx="852488" cy="862882"/>
            </a:xfrm>
            <a:custGeom>
              <a:avLst/>
              <a:gdLst>
                <a:gd name="connsiteX0" fmla="*/ 0 w 390525"/>
                <a:gd name="connsiteY0" fmla="*/ 0 h 395287"/>
                <a:gd name="connsiteX1" fmla="*/ 6350 w 390525"/>
                <a:gd name="connsiteY1" fmla="*/ 384175 h 395287"/>
                <a:gd name="connsiteX2" fmla="*/ 25400 w 390525"/>
                <a:gd name="connsiteY2" fmla="*/ 368300 h 395287"/>
                <a:gd name="connsiteX3" fmla="*/ 98425 w 390525"/>
                <a:gd name="connsiteY3" fmla="*/ 222250 h 395287"/>
                <a:gd name="connsiteX4" fmla="*/ 161925 w 390525"/>
                <a:gd name="connsiteY4" fmla="*/ 152400 h 395287"/>
                <a:gd name="connsiteX5" fmla="*/ 390525 w 390525"/>
                <a:gd name="connsiteY5" fmla="*/ 57150 h 395287"/>
                <a:gd name="connsiteX6" fmla="*/ 0 w 390525"/>
                <a:gd name="connsiteY6" fmla="*/ 0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395287">
                  <a:moveTo>
                    <a:pt x="0" y="0"/>
                  </a:moveTo>
                  <a:lnTo>
                    <a:pt x="6350" y="384175"/>
                  </a:lnTo>
                  <a:cubicBezTo>
                    <a:pt x="12700" y="378883"/>
                    <a:pt x="10054" y="395287"/>
                    <a:pt x="25400" y="368300"/>
                  </a:cubicBezTo>
                  <a:cubicBezTo>
                    <a:pt x="40746" y="341313"/>
                    <a:pt x="75671" y="258233"/>
                    <a:pt x="98425" y="222250"/>
                  </a:cubicBezTo>
                  <a:cubicBezTo>
                    <a:pt x="121179" y="186267"/>
                    <a:pt x="113242" y="179917"/>
                    <a:pt x="161925" y="152400"/>
                  </a:cubicBezTo>
                  <a:cubicBezTo>
                    <a:pt x="210608" y="124883"/>
                    <a:pt x="300566" y="91016"/>
                    <a:pt x="390525" y="571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alpha val="0"/>
                  </a:schemeClr>
                </a:gs>
                <a:gs pos="81000">
                  <a:schemeClr val="bg1">
                    <a:alpha val="14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7086598" y="2765424"/>
              <a:ext cx="542927" cy="92077"/>
            </a:xfrm>
            <a:custGeom>
              <a:avLst/>
              <a:gdLst>
                <a:gd name="connsiteX0" fmla="*/ 327025 w 327025"/>
                <a:gd name="connsiteY0" fmla="*/ 53975 h 53975"/>
                <a:gd name="connsiteX1" fmla="*/ 0 w 327025"/>
                <a:gd name="connsiteY1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025" h="53975">
                  <a:moveTo>
                    <a:pt x="327025" y="53975"/>
                  </a:moveTo>
                  <a:lnTo>
                    <a:pt x="0" y="0"/>
                  </a:lnTo>
                </a:path>
              </a:pathLst>
            </a:custGeom>
            <a:ln w="9525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83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11" name="组合 107"/>
            <p:cNvGrpSpPr>
              <a:grpSpLocks/>
            </p:cNvGrpSpPr>
            <p:nvPr/>
          </p:nvGrpSpPr>
          <p:grpSpPr bwMode="auto">
            <a:xfrm>
              <a:off x="7594599" y="3467101"/>
              <a:ext cx="180301" cy="328614"/>
              <a:chOff x="4497388" y="2869406"/>
              <a:chExt cx="147637" cy="269082"/>
            </a:xfrm>
          </p:grpSpPr>
          <p:sp>
            <p:nvSpPr>
              <p:cNvPr id="109" name="任意多边形 108"/>
              <p:cNvSpPr/>
              <p:nvPr/>
            </p:nvSpPr>
            <p:spPr>
              <a:xfrm>
                <a:off x="4497388" y="2869406"/>
                <a:ext cx="147637" cy="269082"/>
              </a:xfrm>
              <a:custGeom>
                <a:avLst/>
                <a:gdLst>
                  <a:gd name="connsiteX0" fmla="*/ 71437 w 147637"/>
                  <a:gd name="connsiteY0" fmla="*/ 0 h 269082"/>
                  <a:gd name="connsiteX1" fmla="*/ 71437 w 147637"/>
                  <a:gd name="connsiteY1" fmla="*/ 116682 h 269082"/>
                  <a:gd name="connsiteX2" fmla="*/ 0 w 147637"/>
                  <a:gd name="connsiteY2" fmla="*/ 100013 h 269082"/>
                  <a:gd name="connsiteX3" fmla="*/ 147637 w 147637"/>
                  <a:gd name="connsiteY3" fmla="*/ 269082 h 269082"/>
                  <a:gd name="connsiteX4" fmla="*/ 147637 w 147637"/>
                  <a:gd name="connsiteY4" fmla="*/ 245269 h 269082"/>
                  <a:gd name="connsiteX5" fmla="*/ 147637 w 147637"/>
                  <a:gd name="connsiteY5" fmla="*/ 7144 h 269082"/>
                  <a:gd name="connsiteX6" fmla="*/ 71437 w 147637"/>
                  <a:gd name="connsiteY6" fmla="*/ 0 h 269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637" h="269082">
                    <a:moveTo>
                      <a:pt x="71437" y="0"/>
                    </a:moveTo>
                    <a:lnTo>
                      <a:pt x="71437" y="116682"/>
                    </a:lnTo>
                    <a:lnTo>
                      <a:pt x="0" y="100013"/>
                    </a:lnTo>
                    <a:cubicBezTo>
                      <a:pt x="49212" y="156369"/>
                      <a:pt x="103187" y="216298"/>
                      <a:pt x="147637" y="269082"/>
                    </a:cubicBezTo>
                    <a:lnTo>
                      <a:pt x="147637" y="245269"/>
                    </a:lnTo>
                    <a:lnTo>
                      <a:pt x="147637" y="7144"/>
                    </a:lnTo>
                    <a:lnTo>
                      <a:pt x="71437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chemeClr val="bg1">
                      <a:alpha val="6000"/>
                    </a:schemeClr>
                  </a:gs>
                  <a:gs pos="63000">
                    <a:schemeClr val="bg1">
                      <a:alpha val="46000"/>
                    </a:schemeClr>
                  </a:gs>
                  <a:gs pos="100000">
                    <a:schemeClr val="bg1"/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4502150" y="2968625"/>
                <a:ext cx="63500" cy="15875"/>
              </a:xfrm>
              <a:custGeom>
                <a:avLst/>
                <a:gdLst>
                  <a:gd name="connsiteX0" fmla="*/ 0 w 63500"/>
                  <a:gd name="connsiteY0" fmla="*/ 0 h 15875"/>
                  <a:gd name="connsiteX1" fmla="*/ 63500 w 63500"/>
                  <a:gd name="connsiteY1" fmla="*/ 15875 h 1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0" h="15875">
                    <a:moveTo>
                      <a:pt x="0" y="0"/>
                    </a:moveTo>
                    <a:lnTo>
                      <a:pt x="63500" y="15875"/>
                    </a:lnTo>
                  </a:path>
                </a:pathLst>
              </a:custGeom>
              <a:ln w="9525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19" name="任意多边形 118"/>
            <p:cNvSpPr/>
            <p:nvPr/>
          </p:nvSpPr>
          <p:spPr>
            <a:xfrm>
              <a:off x="8543925" y="2979249"/>
              <a:ext cx="85725" cy="657621"/>
            </a:xfrm>
            <a:custGeom>
              <a:avLst/>
              <a:gdLst>
                <a:gd name="connsiteX0" fmla="*/ 7144 w 85725"/>
                <a:gd name="connsiteY0" fmla="*/ 23812 h 657225"/>
                <a:gd name="connsiteX1" fmla="*/ 85725 w 85725"/>
                <a:gd name="connsiteY1" fmla="*/ 0 h 657225"/>
                <a:gd name="connsiteX2" fmla="*/ 76200 w 85725"/>
                <a:gd name="connsiteY2" fmla="*/ 631031 h 657225"/>
                <a:gd name="connsiteX3" fmla="*/ 0 w 85725"/>
                <a:gd name="connsiteY3" fmla="*/ 657225 h 657225"/>
                <a:gd name="connsiteX4" fmla="*/ 7144 w 85725"/>
                <a:gd name="connsiteY4" fmla="*/ 23812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725" h="657225">
                  <a:moveTo>
                    <a:pt x="7144" y="23812"/>
                  </a:moveTo>
                  <a:lnTo>
                    <a:pt x="85725" y="0"/>
                  </a:lnTo>
                  <a:lnTo>
                    <a:pt x="76200" y="631031"/>
                  </a:lnTo>
                  <a:lnTo>
                    <a:pt x="0" y="657225"/>
                  </a:lnTo>
                  <a:cubicBezTo>
                    <a:pt x="2381" y="446087"/>
                    <a:pt x="4763" y="234950"/>
                    <a:pt x="7144" y="23812"/>
                  </a:cubicBezTo>
                  <a:close/>
                </a:path>
              </a:pathLst>
            </a:custGeom>
            <a:gradFill flip="none" rotWithShape="1">
              <a:gsLst>
                <a:gs pos="48000">
                  <a:srgbClr val="1C3F72"/>
                </a:gs>
                <a:gs pos="100000">
                  <a:srgbClr val="00569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" name="组合 122"/>
          <p:cNvGrpSpPr>
            <a:grpSpLocks/>
          </p:cNvGrpSpPr>
          <p:nvPr/>
        </p:nvGrpSpPr>
        <p:grpSpPr bwMode="auto">
          <a:xfrm>
            <a:off x="5334000" y="2532063"/>
            <a:ext cx="1631950" cy="935037"/>
            <a:chOff x="5333999" y="2532061"/>
            <a:chExt cx="1632287" cy="935039"/>
          </a:xfrm>
        </p:grpSpPr>
        <p:sp>
          <p:nvSpPr>
            <p:cNvPr id="16" name="下箭头标注 15"/>
            <p:cNvSpPr/>
            <p:nvPr/>
          </p:nvSpPr>
          <p:spPr>
            <a:xfrm>
              <a:off x="5333999" y="2628900"/>
              <a:ext cx="1632287" cy="838200"/>
            </a:xfrm>
            <a:prstGeom prst="downArrowCallout">
              <a:avLst>
                <a:gd name="adj1" fmla="val 25000"/>
                <a:gd name="adj2" fmla="val 25000"/>
                <a:gd name="adj3" fmla="val 18636"/>
                <a:gd name="adj4" fmla="val 64977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ContrastingLeftFacing" fov="3600000">
                <a:rot lat="901903" lon="2308146" rev="27549"/>
              </a:camera>
              <a:lightRig rig="flat" dir="t"/>
            </a:scene3d>
            <a:sp3d extrusionH="114300"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5529262" y="2534619"/>
              <a:ext cx="728663" cy="737547"/>
            </a:xfrm>
            <a:custGeom>
              <a:avLst/>
              <a:gdLst>
                <a:gd name="connsiteX0" fmla="*/ 0 w 390525"/>
                <a:gd name="connsiteY0" fmla="*/ 0 h 395287"/>
                <a:gd name="connsiteX1" fmla="*/ 6350 w 390525"/>
                <a:gd name="connsiteY1" fmla="*/ 384175 h 395287"/>
                <a:gd name="connsiteX2" fmla="*/ 25400 w 390525"/>
                <a:gd name="connsiteY2" fmla="*/ 368300 h 395287"/>
                <a:gd name="connsiteX3" fmla="*/ 98425 w 390525"/>
                <a:gd name="connsiteY3" fmla="*/ 222250 h 395287"/>
                <a:gd name="connsiteX4" fmla="*/ 161925 w 390525"/>
                <a:gd name="connsiteY4" fmla="*/ 152400 h 395287"/>
                <a:gd name="connsiteX5" fmla="*/ 390525 w 390525"/>
                <a:gd name="connsiteY5" fmla="*/ 57150 h 395287"/>
                <a:gd name="connsiteX6" fmla="*/ 0 w 390525"/>
                <a:gd name="connsiteY6" fmla="*/ 0 h 395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0525" h="395287">
                  <a:moveTo>
                    <a:pt x="0" y="0"/>
                  </a:moveTo>
                  <a:lnTo>
                    <a:pt x="6350" y="384175"/>
                  </a:lnTo>
                  <a:cubicBezTo>
                    <a:pt x="12700" y="378883"/>
                    <a:pt x="10054" y="395287"/>
                    <a:pt x="25400" y="368300"/>
                  </a:cubicBezTo>
                  <a:cubicBezTo>
                    <a:pt x="40746" y="341313"/>
                    <a:pt x="75671" y="258233"/>
                    <a:pt x="98425" y="222250"/>
                  </a:cubicBezTo>
                  <a:cubicBezTo>
                    <a:pt x="121179" y="186267"/>
                    <a:pt x="113242" y="179917"/>
                    <a:pt x="161925" y="152400"/>
                  </a:cubicBezTo>
                  <a:cubicBezTo>
                    <a:pt x="210608" y="124883"/>
                    <a:pt x="300566" y="91016"/>
                    <a:pt x="390525" y="57150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56000">
                  <a:schemeClr val="bg1">
                    <a:alpha val="0"/>
                  </a:schemeClr>
                </a:gs>
                <a:gs pos="81000">
                  <a:schemeClr val="bg1">
                    <a:alpha val="15000"/>
                  </a:schemeClr>
                </a:gs>
                <a:gs pos="100000">
                  <a:schemeClr val="bg1">
                    <a:alpha val="5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>
              <a:off x="5529261" y="2532061"/>
              <a:ext cx="542927" cy="92077"/>
            </a:xfrm>
            <a:custGeom>
              <a:avLst/>
              <a:gdLst>
                <a:gd name="connsiteX0" fmla="*/ 327025 w 327025"/>
                <a:gd name="connsiteY0" fmla="*/ 53975 h 53975"/>
                <a:gd name="connsiteX1" fmla="*/ 0 w 327025"/>
                <a:gd name="connsiteY1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025" h="53975">
                  <a:moveTo>
                    <a:pt x="327025" y="53975"/>
                  </a:moveTo>
                  <a:lnTo>
                    <a:pt x="0" y="0"/>
                  </a:lnTo>
                </a:path>
              </a:pathLst>
            </a:custGeom>
            <a:ln w="9525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50000">
                    <a:schemeClr val="bg1">
                      <a:alpha val="83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4" name="TextBox 147"/>
            <p:cNvSpPr txBox="1">
              <a:spLocks noChangeArrowheads="1"/>
            </p:cNvSpPr>
            <p:nvPr/>
          </p:nvSpPr>
          <p:spPr bwMode="auto">
            <a:xfrm rot="21330352">
              <a:off x="5493875" y="2732822"/>
              <a:ext cx="1270193" cy="338554"/>
            </a:xfrm>
            <a:prstGeom prst="rect">
              <a:avLst/>
            </a:prstGeom>
            <a:noFill/>
            <a:scene3d>
              <a:camera prst="perspectiveContrastingLeftFacing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 加 标 题</a:t>
              </a:r>
            </a:p>
          </p:txBody>
        </p:sp>
        <p:grpSp>
          <p:nvGrpSpPr>
            <p:cNvPr id="13" name="组合 104"/>
            <p:cNvGrpSpPr>
              <a:grpSpLocks/>
            </p:cNvGrpSpPr>
            <p:nvPr/>
          </p:nvGrpSpPr>
          <p:grpSpPr bwMode="auto">
            <a:xfrm>
              <a:off x="5988050" y="3143251"/>
              <a:ext cx="169848" cy="309563"/>
              <a:chOff x="4497388" y="2869406"/>
              <a:chExt cx="147637" cy="269082"/>
            </a:xfrm>
          </p:grpSpPr>
          <p:sp>
            <p:nvSpPr>
              <p:cNvPr id="106" name="任意多边形 105"/>
              <p:cNvSpPr/>
              <p:nvPr/>
            </p:nvSpPr>
            <p:spPr>
              <a:xfrm>
                <a:off x="4497388" y="2869406"/>
                <a:ext cx="147637" cy="269082"/>
              </a:xfrm>
              <a:custGeom>
                <a:avLst/>
                <a:gdLst>
                  <a:gd name="connsiteX0" fmla="*/ 71437 w 147637"/>
                  <a:gd name="connsiteY0" fmla="*/ 0 h 269082"/>
                  <a:gd name="connsiteX1" fmla="*/ 71437 w 147637"/>
                  <a:gd name="connsiteY1" fmla="*/ 116682 h 269082"/>
                  <a:gd name="connsiteX2" fmla="*/ 0 w 147637"/>
                  <a:gd name="connsiteY2" fmla="*/ 100013 h 269082"/>
                  <a:gd name="connsiteX3" fmla="*/ 147637 w 147637"/>
                  <a:gd name="connsiteY3" fmla="*/ 269082 h 269082"/>
                  <a:gd name="connsiteX4" fmla="*/ 147637 w 147637"/>
                  <a:gd name="connsiteY4" fmla="*/ 245269 h 269082"/>
                  <a:gd name="connsiteX5" fmla="*/ 147637 w 147637"/>
                  <a:gd name="connsiteY5" fmla="*/ 7144 h 269082"/>
                  <a:gd name="connsiteX6" fmla="*/ 71437 w 147637"/>
                  <a:gd name="connsiteY6" fmla="*/ 0 h 269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637" h="269082">
                    <a:moveTo>
                      <a:pt x="71437" y="0"/>
                    </a:moveTo>
                    <a:lnTo>
                      <a:pt x="71437" y="116682"/>
                    </a:lnTo>
                    <a:lnTo>
                      <a:pt x="0" y="100013"/>
                    </a:lnTo>
                    <a:cubicBezTo>
                      <a:pt x="49212" y="156369"/>
                      <a:pt x="103187" y="216298"/>
                      <a:pt x="147637" y="269082"/>
                    </a:cubicBezTo>
                    <a:lnTo>
                      <a:pt x="147637" y="245269"/>
                    </a:lnTo>
                    <a:lnTo>
                      <a:pt x="147637" y="7144"/>
                    </a:lnTo>
                    <a:lnTo>
                      <a:pt x="71437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chemeClr val="bg1">
                      <a:alpha val="6000"/>
                    </a:schemeClr>
                  </a:gs>
                  <a:gs pos="63000">
                    <a:schemeClr val="bg1">
                      <a:alpha val="46000"/>
                    </a:schemeClr>
                  </a:gs>
                  <a:gs pos="100000">
                    <a:schemeClr val="bg1"/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4502150" y="2968625"/>
                <a:ext cx="63500" cy="15875"/>
              </a:xfrm>
              <a:custGeom>
                <a:avLst/>
                <a:gdLst>
                  <a:gd name="connsiteX0" fmla="*/ 0 w 63500"/>
                  <a:gd name="connsiteY0" fmla="*/ 0 h 15875"/>
                  <a:gd name="connsiteX1" fmla="*/ 63500 w 63500"/>
                  <a:gd name="connsiteY1" fmla="*/ 15875 h 15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00" h="15875">
                    <a:moveTo>
                      <a:pt x="0" y="0"/>
                    </a:moveTo>
                    <a:lnTo>
                      <a:pt x="63500" y="15875"/>
                    </a:lnTo>
                  </a:path>
                </a:pathLst>
              </a:custGeom>
              <a:ln w="9525">
                <a:gradFill flip="none" rotWithShape="1">
                  <a:gsLst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20" name="任意多边形 119"/>
            <p:cNvSpPr/>
            <p:nvPr/>
          </p:nvSpPr>
          <p:spPr>
            <a:xfrm>
              <a:off x="6820206" y="2724148"/>
              <a:ext cx="77804" cy="581026"/>
            </a:xfrm>
            <a:custGeom>
              <a:avLst/>
              <a:gdLst>
                <a:gd name="connsiteX0" fmla="*/ 7143 w 73818"/>
                <a:gd name="connsiteY0" fmla="*/ 23813 h 581025"/>
                <a:gd name="connsiteX1" fmla="*/ 73818 w 73818"/>
                <a:gd name="connsiteY1" fmla="*/ 0 h 581025"/>
                <a:gd name="connsiteX2" fmla="*/ 64293 w 73818"/>
                <a:gd name="connsiteY2" fmla="*/ 552450 h 581025"/>
                <a:gd name="connsiteX3" fmla="*/ 0 w 73818"/>
                <a:gd name="connsiteY3" fmla="*/ 581025 h 581025"/>
                <a:gd name="connsiteX4" fmla="*/ 7143 w 73818"/>
                <a:gd name="connsiteY4" fmla="*/ 23813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818" h="581025">
                  <a:moveTo>
                    <a:pt x="7143" y="23813"/>
                  </a:moveTo>
                  <a:lnTo>
                    <a:pt x="73818" y="0"/>
                  </a:lnTo>
                  <a:lnTo>
                    <a:pt x="64293" y="552450"/>
                  </a:lnTo>
                  <a:lnTo>
                    <a:pt x="0" y="581025"/>
                  </a:lnTo>
                  <a:lnTo>
                    <a:pt x="7143" y="23813"/>
                  </a:lnTo>
                  <a:close/>
                </a:path>
              </a:pathLst>
            </a:custGeom>
            <a:gradFill flip="none" rotWithShape="1">
              <a:gsLst>
                <a:gs pos="48000">
                  <a:srgbClr val="1C3F72"/>
                </a:gs>
                <a:gs pos="100000">
                  <a:srgbClr val="005696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7354911" y="142852"/>
            <a:ext cx="1641475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强调关系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70</Words>
  <Application>Microsoft Office PowerPoint</Application>
  <PresentationFormat>全屏显示(4:3)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锐普PPT模板</dc:title>
  <dc:creator>锐普PPT</dc:creator>
  <dc:description/>
  <cp:lastModifiedBy>锐普PPT</cp:lastModifiedBy>
  <cp:revision>12</cp:revision>
  <cp:lastPrinted>1601-01-01T00:00:00Z</cp:lastPrinted>
  <dcterms:created xsi:type="dcterms:W3CDTF">1601-01-01T00:00:00Z</dcterms:created>
  <dcterms:modified xsi:type="dcterms:W3CDTF">2010-12-13T05:56:18Z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图表1</vt:lpwstr>
  </property>
  <property fmtid="{D5CDD505-2E9C-101B-9397-08002B2CF9AE}" pid="4" name="SlideDescription">
    <vt:lpwstr/>
  </property>
</Properties>
</file>