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1AE039-4D3B-4D2B-BEC7-5451337A5CAC}" type="datetimeFigureOut">
              <a:rPr lang="zh-CN" altLang="en-US"/>
              <a:pPr>
                <a:defRPr/>
              </a:pPr>
              <a:t>2017/8/15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8930F-A15E-4229-AD24-53B8BCC06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6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779123" y="6505599"/>
            <a:ext cx="1585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www.rapidppt.com</a:t>
            </a:r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179513" y="1243013"/>
            <a:ext cx="6281737" cy="5368925"/>
            <a:chOff x="1179566" y="1242647"/>
            <a:chExt cx="6281205" cy="5368814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>
              <a:off x="1796520" y="5388360"/>
              <a:ext cx="5359964" cy="1223101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+mn-lt"/>
                <a:ea typeface="宋体" pitchFamily="2" charset="-122"/>
              </a:endParaRPr>
            </a:p>
          </p:txBody>
        </p:sp>
        <p:grpSp>
          <p:nvGrpSpPr>
            <p:cNvPr id="4" name="组合 3"/>
            <p:cNvGrpSpPr>
              <a:grpSpLocks/>
            </p:cNvGrpSpPr>
            <p:nvPr/>
          </p:nvGrpSpPr>
          <p:grpSpPr bwMode="auto">
            <a:xfrm>
              <a:off x="2901609" y="1513312"/>
              <a:ext cx="2872377" cy="4343400"/>
              <a:chOff x="3024883" y="1535906"/>
              <a:chExt cx="2576986" cy="3896731"/>
            </a:xfrm>
          </p:grpSpPr>
          <p:grpSp>
            <p:nvGrpSpPr>
              <p:cNvPr id="5" name="组合 19"/>
              <p:cNvGrpSpPr>
                <a:grpSpLocks/>
              </p:cNvGrpSpPr>
              <p:nvPr/>
            </p:nvGrpSpPr>
            <p:grpSpPr bwMode="auto">
              <a:xfrm>
                <a:off x="3735921" y="2972052"/>
                <a:ext cx="687898" cy="667912"/>
                <a:chOff x="3735921" y="2972052"/>
                <a:chExt cx="687898" cy="667912"/>
              </a:xfrm>
            </p:grpSpPr>
            <p:sp>
              <p:nvSpPr>
                <p:cNvPr id="15485" name="Freeform 13"/>
                <p:cNvSpPr>
                  <a:spLocks/>
                </p:cNvSpPr>
                <p:nvPr/>
              </p:nvSpPr>
              <p:spPr bwMode="auto">
                <a:xfrm>
                  <a:off x="4321791" y="3424339"/>
                  <a:ext cx="102028" cy="44177"/>
                </a:xfrm>
                <a:custGeom>
                  <a:avLst/>
                  <a:gdLst>
                    <a:gd name="T0" fmla="*/ 102028 w 97"/>
                    <a:gd name="T1" fmla="*/ 12622 h 42"/>
                    <a:gd name="T2" fmla="*/ 12622 w 97"/>
                    <a:gd name="T3" fmla="*/ 44177 h 42"/>
                    <a:gd name="T4" fmla="*/ 0 w 97"/>
                    <a:gd name="T5" fmla="*/ 36814 h 42"/>
                    <a:gd name="T6" fmla="*/ 92561 w 97"/>
                    <a:gd name="T7" fmla="*/ 0 h 42"/>
                    <a:gd name="T8" fmla="*/ 102028 w 97"/>
                    <a:gd name="T9" fmla="*/ 12622 h 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7" h="42">
                      <a:moveTo>
                        <a:pt x="97" y="12"/>
                      </a:moveTo>
                      <a:lnTo>
                        <a:pt x="12" y="42"/>
                      </a:lnTo>
                      <a:lnTo>
                        <a:pt x="0" y="35"/>
                      </a:lnTo>
                      <a:lnTo>
                        <a:pt x="88" y="0"/>
                      </a:lnTo>
                      <a:lnTo>
                        <a:pt x="97" y="12"/>
                      </a:lnTo>
                      <a:close/>
                    </a:path>
                  </a:pathLst>
                </a:custGeom>
                <a:solidFill>
                  <a:srgbClr val="29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86" name="Freeform 12"/>
                <p:cNvSpPr>
                  <a:spLocks/>
                </p:cNvSpPr>
                <p:nvPr/>
              </p:nvSpPr>
              <p:spPr bwMode="auto">
                <a:xfrm>
                  <a:off x="4321791" y="2972052"/>
                  <a:ext cx="92561" cy="489101"/>
                </a:xfrm>
                <a:custGeom>
                  <a:avLst/>
                  <a:gdLst>
                    <a:gd name="T0" fmla="*/ 0 w 88"/>
                    <a:gd name="T1" fmla="*/ 36814 h 465"/>
                    <a:gd name="T2" fmla="*/ 92561 w 88"/>
                    <a:gd name="T3" fmla="*/ 0 h 465"/>
                    <a:gd name="T4" fmla="*/ 92561 w 88"/>
                    <a:gd name="T5" fmla="*/ 454391 h 465"/>
                    <a:gd name="T6" fmla="*/ 0 w 88"/>
                    <a:gd name="T7" fmla="*/ 489101 h 465"/>
                    <a:gd name="T8" fmla="*/ 0 w 88"/>
                    <a:gd name="T9" fmla="*/ 36814 h 4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88" h="465">
                      <a:moveTo>
                        <a:pt x="0" y="35"/>
                      </a:moveTo>
                      <a:lnTo>
                        <a:pt x="88" y="0"/>
                      </a:lnTo>
                      <a:lnTo>
                        <a:pt x="88" y="432"/>
                      </a:lnTo>
                      <a:lnTo>
                        <a:pt x="0" y="465"/>
                      </a:lnTo>
                      <a:lnTo>
                        <a:pt x="0" y="3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5374"/>
                    </a:gs>
                    <a:gs pos="100000">
                      <a:srgbClr val="007BAC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87" name="Freeform 10"/>
                <p:cNvSpPr>
                  <a:spLocks/>
                </p:cNvSpPr>
                <p:nvPr/>
              </p:nvSpPr>
              <p:spPr bwMode="auto">
                <a:xfrm>
                  <a:off x="3854778" y="3461153"/>
                  <a:ext cx="479635" cy="178811"/>
                </a:xfrm>
                <a:custGeom>
                  <a:avLst/>
                  <a:gdLst>
                    <a:gd name="T0" fmla="*/ 0 w 456"/>
                    <a:gd name="T1" fmla="*/ 176707 h 170"/>
                    <a:gd name="T2" fmla="*/ 25244 w 456"/>
                    <a:gd name="T3" fmla="*/ 178811 h 170"/>
                    <a:gd name="T4" fmla="*/ 479635 w 456"/>
                    <a:gd name="T5" fmla="*/ 7363 h 170"/>
                    <a:gd name="T6" fmla="*/ 467013 w 456"/>
                    <a:gd name="T7" fmla="*/ 0 h 170"/>
                    <a:gd name="T8" fmla="*/ 0 w 456"/>
                    <a:gd name="T9" fmla="*/ 176707 h 1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56" h="170">
                      <a:moveTo>
                        <a:pt x="0" y="168"/>
                      </a:moveTo>
                      <a:lnTo>
                        <a:pt x="24" y="170"/>
                      </a:lnTo>
                      <a:lnTo>
                        <a:pt x="456" y="7"/>
                      </a:lnTo>
                      <a:lnTo>
                        <a:pt x="444" y="0"/>
                      </a:lnTo>
                      <a:lnTo>
                        <a:pt x="0" y="168"/>
                      </a:lnTo>
                      <a:close/>
                    </a:path>
                  </a:pathLst>
                </a:custGeom>
                <a:solidFill>
                  <a:srgbClr val="29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88" name="Freeform 11"/>
                <p:cNvSpPr>
                  <a:spLocks/>
                </p:cNvSpPr>
                <p:nvPr/>
              </p:nvSpPr>
              <p:spPr bwMode="auto">
                <a:xfrm>
                  <a:off x="3735921" y="3008866"/>
                  <a:ext cx="585870" cy="628995"/>
                </a:xfrm>
                <a:custGeom>
                  <a:avLst/>
                  <a:gdLst>
                    <a:gd name="T0" fmla="*/ 116753 w 557"/>
                    <a:gd name="T1" fmla="*/ 196692 h 598"/>
                    <a:gd name="T2" fmla="*/ 0 w 557"/>
                    <a:gd name="T3" fmla="*/ 440717 h 598"/>
                    <a:gd name="T4" fmla="*/ 118857 w 557"/>
                    <a:gd name="T5" fmla="*/ 628995 h 598"/>
                    <a:gd name="T6" fmla="*/ 585870 w 557"/>
                    <a:gd name="T7" fmla="*/ 452287 h 598"/>
                    <a:gd name="T8" fmla="*/ 585870 w 557"/>
                    <a:gd name="T9" fmla="*/ 0 h 598"/>
                    <a:gd name="T10" fmla="*/ 116753 w 557"/>
                    <a:gd name="T11" fmla="*/ 196692 h 59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57" h="598">
                      <a:moveTo>
                        <a:pt x="111" y="187"/>
                      </a:moveTo>
                      <a:lnTo>
                        <a:pt x="0" y="419"/>
                      </a:lnTo>
                      <a:lnTo>
                        <a:pt x="113" y="598"/>
                      </a:lnTo>
                      <a:lnTo>
                        <a:pt x="557" y="430"/>
                      </a:lnTo>
                      <a:lnTo>
                        <a:pt x="557" y="0"/>
                      </a:lnTo>
                      <a:lnTo>
                        <a:pt x="111" y="18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06A96"/>
                    </a:gs>
                    <a:gs pos="12000">
                      <a:srgbClr val="006A96"/>
                    </a:gs>
                    <a:gs pos="75000">
                      <a:srgbClr val="009AD9"/>
                    </a:gs>
                    <a:gs pos="100000">
                      <a:srgbClr val="00B8FF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 87"/>
                <p:cNvSpPr/>
                <p:nvPr/>
              </p:nvSpPr>
              <p:spPr>
                <a:xfrm>
                  <a:off x="3736181" y="3183731"/>
                  <a:ext cx="209550" cy="452438"/>
                </a:xfrm>
                <a:custGeom>
                  <a:avLst/>
                  <a:gdLst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73832 w 209550"/>
                    <a:gd name="connsiteY4" fmla="*/ 0 h 452438"/>
                    <a:gd name="connsiteX5" fmla="*/ 114300 w 209550"/>
                    <a:gd name="connsiteY5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90500 w 209550"/>
                    <a:gd name="connsiteY4" fmla="*/ 20002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00013 w 209550"/>
                    <a:gd name="connsiteY4" fmla="*/ 21907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00013 w 209550"/>
                    <a:gd name="connsiteY4" fmla="*/ 21907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00013 w 209550"/>
                    <a:gd name="connsiteY4" fmla="*/ 21907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00013 w 209550"/>
                    <a:gd name="connsiteY4" fmla="*/ 21907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  <a:gd name="connsiteX0" fmla="*/ 114300 w 209550"/>
                    <a:gd name="connsiteY0" fmla="*/ 23813 h 452438"/>
                    <a:gd name="connsiteX1" fmla="*/ 0 w 209550"/>
                    <a:gd name="connsiteY1" fmla="*/ 266700 h 452438"/>
                    <a:gd name="connsiteX2" fmla="*/ 119063 w 209550"/>
                    <a:gd name="connsiteY2" fmla="*/ 452438 h 452438"/>
                    <a:gd name="connsiteX3" fmla="*/ 209550 w 209550"/>
                    <a:gd name="connsiteY3" fmla="*/ 421482 h 452438"/>
                    <a:gd name="connsiteX4" fmla="*/ 100013 w 209550"/>
                    <a:gd name="connsiteY4" fmla="*/ 219075 h 452438"/>
                    <a:gd name="connsiteX5" fmla="*/ 173832 w 209550"/>
                    <a:gd name="connsiteY5" fmla="*/ 0 h 452438"/>
                    <a:gd name="connsiteX6" fmla="*/ 114300 w 209550"/>
                    <a:gd name="connsiteY6" fmla="*/ 23813 h 452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550" h="452438">
                      <a:moveTo>
                        <a:pt x="114300" y="23813"/>
                      </a:moveTo>
                      <a:lnTo>
                        <a:pt x="0" y="266700"/>
                      </a:lnTo>
                      <a:lnTo>
                        <a:pt x="119063" y="452438"/>
                      </a:lnTo>
                      <a:lnTo>
                        <a:pt x="209550" y="421482"/>
                      </a:lnTo>
                      <a:cubicBezTo>
                        <a:pt x="173038" y="411163"/>
                        <a:pt x="119857" y="384176"/>
                        <a:pt x="100013" y="219075"/>
                      </a:cubicBezTo>
                      <a:cubicBezTo>
                        <a:pt x="98426" y="76994"/>
                        <a:pt x="142082" y="46832"/>
                        <a:pt x="173832" y="0"/>
                      </a:cubicBezTo>
                      <a:lnTo>
                        <a:pt x="114300" y="23813"/>
                      </a:ln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  <a:gs pos="8000">
                      <a:schemeClr val="bg1">
                        <a:alpha val="13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9" name="任意多边形 88"/>
                <p:cNvSpPr/>
                <p:nvPr/>
              </p:nvSpPr>
              <p:spPr>
                <a:xfrm flipH="1">
                  <a:off x="3879059" y="3490531"/>
                  <a:ext cx="358953" cy="136868"/>
                </a:xfrm>
                <a:custGeom>
                  <a:avLst/>
                  <a:gdLst>
                    <a:gd name="connsiteX0" fmla="*/ 469107 w 469107"/>
                    <a:gd name="connsiteY0" fmla="*/ 109538 h 109538"/>
                    <a:gd name="connsiteX1" fmla="*/ 0 w 469107"/>
                    <a:gd name="connsiteY1" fmla="*/ 0 h 109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9107" h="109538">
                      <a:moveTo>
                        <a:pt x="469107" y="109538"/>
                      </a:moveTo>
                      <a:lnTo>
                        <a:pt x="0" y="0"/>
                      </a:ln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82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4379447" y="1646281"/>
                <a:ext cx="219315" cy="3784137"/>
              </a:xfrm>
              <a:custGeom>
                <a:avLst/>
                <a:gdLst>
                  <a:gd name="T0" fmla="*/ 88 w 88"/>
                  <a:gd name="T1" fmla="*/ 1484 h 1484"/>
                  <a:gd name="T2" fmla="*/ 0 w 88"/>
                  <a:gd name="T3" fmla="*/ 1484 h 1484"/>
                  <a:gd name="T4" fmla="*/ 0 w 88"/>
                  <a:gd name="T5" fmla="*/ 29 h 1484"/>
                  <a:gd name="T6" fmla="*/ 42 w 88"/>
                  <a:gd name="T7" fmla="*/ 0 h 1484"/>
                  <a:gd name="T8" fmla="*/ 88 w 88"/>
                  <a:gd name="T9" fmla="*/ 29 h 1484"/>
                  <a:gd name="T10" fmla="*/ 88 w 88"/>
                  <a:gd name="T11" fmla="*/ 1484 h 1484"/>
                  <a:gd name="connsiteX0" fmla="*/ 10000 w 10000"/>
                  <a:gd name="connsiteY0" fmla="*/ 10000 h 10000"/>
                  <a:gd name="connsiteX1" fmla="*/ 5019 w 10000"/>
                  <a:gd name="connsiteY1" fmla="*/ 9996 h 10000"/>
                  <a:gd name="connsiteX2" fmla="*/ 0 w 10000"/>
                  <a:gd name="connsiteY2" fmla="*/ 10000 h 10000"/>
                  <a:gd name="connsiteX3" fmla="*/ 0 w 10000"/>
                  <a:gd name="connsiteY3" fmla="*/ 195 h 10000"/>
                  <a:gd name="connsiteX4" fmla="*/ 4773 w 10000"/>
                  <a:gd name="connsiteY4" fmla="*/ 0 h 10000"/>
                  <a:gd name="connsiteX5" fmla="*/ 10000 w 10000"/>
                  <a:gd name="connsiteY5" fmla="*/ 195 h 10000"/>
                  <a:gd name="connsiteX6" fmla="*/ 10000 w 10000"/>
                  <a:gd name="connsiteY6" fmla="*/ 10000 h 10000"/>
                  <a:gd name="connsiteX0" fmla="*/ 10414 w 10414"/>
                  <a:gd name="connsiteY0" fmla="*/ 10000 h 10798"/>
                  <a:gd name="connsiteX1" fmla="*/ 6013 w 10414"/>
                  <a:gd name="connsiteY1" fmla="*/ 10263 h 10798"/>
                  <a:gd name="connsiteX2" fmla="*/ 414 w 10414"/>
                  <a:gd name="connsiteY2" fmla="*/ 10000 h 10798"/>
                  <a:gd name="connsiteX3" fmla="*/ 414 w 10414"/>
                  <a:gd name="connsiteY3" fmla="*/ 195 h 10798"/>
                  <a:gd name="connsiteX4" fmla="*/ 5187 w 10414"/>
                  <a:gd name="connsiteY4" fmla="*/ 0 h 10798"/>
                  <a:gd name="connsiteX5" fmla="*/ 10414 w 10414"/>
                  <a:gd name="connsiteY5" fmla="*/ 195 h 10798"/>
                  <a:gd name="connsiteX6" fmla="*/ 10414 w 10414"/>
                  <a:gd name="connsiteY6" fmla="*/ 10000 h 10798"/>
                  <a:gd name="connsiteX0" fmla="*/ 10414 w 10414"/>
                  <a:gd name="connsiteY0" fmla="*/ 10000 h 10820"/>
                  <a:gd name="connsiteX1" fmla="*/ 6013 w 10414"/>
                  <a:gd name="connsiteY1" fmla="*/ 10263 h 10820"/>
                  <a:gd name="connsiteX2" fmla="*/ 414 w 10414"/>
                  <a:gd name="connsiteY2" fmla="*/ 10000 h 10820"/>
                  <a:gd name="connsiteX3" fmla="*/ 414 w 10414"/>
                  <a:gd name="connsiteY3" fmla="*/ 195 h 10820"/>
                  <a:gd name="connsiteX4" fmla="*/ 5187 w 10414"/>
                  <a:gd name="connsiteY4" fmla="*/ 0 h 10820"/>
                  <a:gd name="connsiteX5" fmla="*/ 10414 w 10414"/>
                  <a:gd name="connsiteY5" fmla="*/ 195 h 10820"/>
                  <a:gd name="connsiteX6" fmla="*/ 10414 w 10414"/>
                  <a:gd name="connsiteY6" fmla="*/ 10000 h 10820"/>
                  <a:gd name="connsiteX0" fmla="*/ 10414 w 10414"/>
                  <a:gd name="connsiteY0" fmla="*/ 10000 h 10789"/>
                  <a:gd name="connsiteX1" fmla="*/ 6013 w 10414"/>
                  <a:gd name="connsiteY1" fmla="*/ 10263 h 10789"/>
                  <a:gd name="connsiteX2" fmla="*/ 414 w 10414"/>
                  <a:gd name="connsiteY2" fmla="*/ 10000 h 10789"/>
                  <a:gd name="connsiteX3" fmla="*/ 414 w 10414"/>
                  <a:gd name="connsiteY3" fmla="*/ 195 h 10789"/>
                  <a:gd name="connsiteX4" fmla="*/ 5187 w 10414"/>
                  <a:gd name="connsiteY4" fmla="*/ 0 h 10789"/>
                  <a:gd name="connsiteX5" fmla="*/ 10414 w 10414"/>
                  <a:gd name="connsiteY5" fmla="*/ 195 h 10789"/>
                  <a:gd name="connsiteX6" fmla="*/ 10414 w 10414"/>
                  <a:gd name="connsiteY6" fmla="*/ 10000 h 10789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28" h="10263">
                    <a:moveTo>
                      <a:pt x="10028" y="10000"/>
                    </a:moveTo>
                    <a:cubicBezTo>
                      <a:pt x="9722" y="10097"/>
                      <a:pt x="9270" y="10210"/>
                      <a:pt x="5627" y="10263"/>
                    </a:cubicBezTo>
                    <a:cubicBezTo>
                      <a:pt x="3036" y="10261"/>
                      <a:pt x="90" y="10145"/>
                      <a:pt x="28" y="10000"/>
                    </a:cubicBezTo>
                    <a:cubicBezTo>
                      <a:pt x="-34" y="9855"/>
                      <a:pt x="28" y="3463"/>
                      <a:pt x="28" y="195"/>
                    </a:cubicBezTo>
                    <a:cubicBezTo>
                      <a:pt x="28" y="195"/>
                      <a:pt x="823" y="0"/>
                      <a:pt x="4801" y="0"/>
                    </a:cubicBezTo>
                    <a:cubicBezTo>
                      <a:pt x="9233" y="0"/>
                      <a:pt x="10028" y="195"/>
                      <a:pt x="10028" y="195"/>
                    </a:cubicBezTo>
                    <a:lnTo>
                      <a:pt x="10028" y="10000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535455">
                      <a:lumMod val="40000"/>
                      <a:lumOff val="60000"/>
                    </a:srgbClr>
                  </a:gs>
                  <a:gs pos="91000">
                    <a:schemeClr val="tx1">
                      <a:lumMod val="75000"/>
                      <a:lumOff val="25000"/>
                    </a:schemeClr>
                  </a:gs>
                  <a:gs pos="100000">
                    <a:srgbClr val="5A5A5A"/>
                  </a:gs>
                </a:gsLst>
                <a:lin ang="0" scaled="1"/>
                <a:tileRect/>
              </a:gra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4371212" y="1649011"/>
                <a:ext cx="219394" cy="3783626"/>
              </a:xfrm>
              <a:custGeom>
                <a:avLst/>
                <a:gdLst>
                  <a:gd name="T0" fmla="*/ 88 w 88"/>
                  <a:gd name="T1" fmla="*/ 1484 h 1484"/>
                  <a:gd name="T2" fmla="*/ 0 w 88"/>
                  <a:gd name="T3" fmla="*/ 1484 h 1484"/>
                  <a:gd name="T4" fmla="*/ 0 w 88"/>
                  <a:gd name="T5" fmla="*/ 29 h 1484"/>
                  <a:gd name="T6" fmla="*/ 42 w 88"/>
                  <a:gd name="T7" fmla="*/ 0 h 1484"/>
                  <a:gd name="T8" fmla="*/ 88 w 88"/>
                  <a:gd name="T9" fmla="*/ 29 h 1484"/>
                  <a:gd name="T10" fmla="*/ 88 w 88"/>
                  <a:gd name="T11" fmla="*/ 1484 h 1484"/>
                  <a:gd name="connsiteX0" fmla="*/ 10000 w 10000"/>
                  <a:gd name="connsiteY0" fmla="*/ 10000 h 10000"/>
                  <a:gd name="connsiteX1" fmla="*/ 5019 w 10000"/>
                  <a:gd name="connsiteY1" fmla="*/ 9996 h 10000"/>
                  <a:gd name="connsiteX2" fmla="*/ 0 w 10000"/>
                  <a:gd name="connsiteY2" fmla="*/ 10000 h 10000"/>
                  <a:gd name="connsiteX3" fmla="*/ 0 w 10000"/>
                  <a:gd name="connsiteY3" fmla="*/ 195 h 10000"/>
                  <a:gd name="connsiteX4" fmla="*/ 4773 w 10000"/>
                  <a:gd name="connsiteY4" fmla="*/ 0 h 10000"/>
                  <a:gd name="connsiteX5" fmla="*/ 10000 w 10000"/>
                  <a:gd name="connsiteY5" fmla="*/ 195 h 10000"/>
                  <a:gd name="connsiteX6" fmla="*/ 10000 w 10000"/>
                  <a:gd name="connsiteY6" fmla="*/ 10000 h 10000"/>
                  <a:gd name="connsiteX0" fmla="*/ 10414 w 10414"/>
                  <a:gd name="connsiteY0" fmla="*/ 10000 h 10798"/>
                  <a:gd name="connsiteX1" fmla="*/ 6013 w 10414"/>
                  <a:gd name="connsiteY1" fmla="*/ 10263 h 10798"/>
                  <a:gd name="connsiteX2" fmla="*/ 414 w 10414"/>
                  <a:gd name="connsiteY2" fmla="*/ 10000 h 10798"/>
                  <a:gd name="connsiteX3" fmla="*/ 414 w 10414"/>
                  <a:gd name="connsiteY3" fmla="*/ 195 h 10798"/>
                  <a:gd name="connsiteX4" fmla="*/ 5187 w 10414"/>
                  <a:gd name="connsiteY4" fmla="*/ 0 h 10798"/>
                  <a:gd name="connsiteX5" fmla="*/ 10414 w 10414"/>
                  <a:gd name="connsiteY5" fmla="*/ 195 h 10798"/>
                  <a:gd name="connsiteX6" fmla="*/ 10414 w 10414"/>
                  <a:gd name="connsiteY6" fmla="*/ 10000 h 10798"/>
                  <a:gd name="connsiteX0" fmla="*/ 10414 w 10414"/>
                  <a:gd name="connsiteY0" fmla="*/ 10000 h 10820"/>
                  <a:gd name="connsiteX1" fmla="*/ 6013 w 10414"/>
                  <a:gd name="connsiteY1" fmla="*/ 10263 h 10820"/>
                  <a:gd name="connsiteX2" fmla="*/ 414 w 10414"/>
                  <a:gd name="connsiteY2" fmla="*/ 10000 h 10820"/>
                  <a:gd name="connsiteX3" fmla="*/ 414 w 10414"/>
                  <a:gd name="connsiteY3" fmla="*/ 195 h 10820"/>
                  <a:gd name="connsiteX4" fmla="*/ 5187 w 10414"/>
                  <a:gd name="connsiteY4" fmla="*/ 0 h 10820"/>
                  <a:gd name="connsiteX5" fmla="*/ 10414 w 10414"/>
                  <a:gd name="connsiteY5" fmla="*/ 195 h 10820"/>
                  <a:gd name="connsiteX6" fmla="*/ 10414 w 10414"/>
                  <a:gd name="connsiteY6" fmla="*/ 10000 h 10820"/>
                  <a:gd name="connsiteX0" fmla="*/ 10414 w 10414"/>
                  <a:gd name="connsiteY0" fmla="*/ 10000 h 10789"/>
                  <a:gd name="connsiteX1" fmla="*/ 6013 w 10414"/>
                  <a:gd name="connsiteY1" fmla="*/ 10263 h 10789"/>
                  <a:gd name="connsiteX2" fmla="*/ 414 w 10414"/>
                  <a:gd name="connsiteY2" fmla="*/ 10000 h 10789"/>
                  <a:gd name="connsiteX3" fmla="*/ 414 w 10414"/>
                  <a:gd name="connsiteY3" fmla="*/ 195 h 10789"/>
                  <a:gd name="connsiteX4" fmla="*/ 5187 w 10414"/>
                  <a:gd name="connsiteY4" fmla="*/ 0 h 10789"/>
                  <a:gd name="connsiteX5" fmla="*/ 10414 w 10414"/>
                  <a:gd name="connsiteY5" fmla="*/ 195 h 10789"/>
                  <a:gd name="connsiteX6" fmla="*/ 10414 w 10414"/>
                  <a:gd name="connsiteY6" fmla="*/ 10000 h 10789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  <a:gd name="connsiteX0" fmla="*/ 10028 w 10028"/>
                  <a:gd name="connsiteY0" fmla="*/ 10000 h 10263"/>
                  <a:gd name="connsiteX1" fmla="*/ 5627 w 10028"/>
                  <a:gd name="connsiteY1" fmla="*/ 10263 h 10263"/>
                  <a:gd name="connsiteX2" fmla="*/ 28 w 10028"/>
                  <a:gd name="connsiteY2" fmla="*/ 10000 h 10263"/>
                  <a:gd name="connsiteX3" fmla="*/ 28 w 10028"/>
                  <a:gd name="connsiteY3" fmla="*/ 195 h 10263"/>
                  <a:gd name="connsiteX4" fmla="*/ 4801 w 10028"/>
                  <a:gd name="connsiteY4" fmla="*/ 0 h 10263"/>
                  <a:gd name="connsiteX5" fmla="*/ 10028 w 10028"/>
                  <a:gd name="connsiteY5" fmla="*/ 195 h 10263"/>
                  <a:gd name="connsiteX6" fmla="*/ 10028 w 10028"/>
                  <a:gd name="connsiteY6" fmla="*/ 10000 h 10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28" h="10263">
                    <a:moveTo>
                      <a:pt x="10028" y="10000"/>
                    </a:moveTo>
                    <a:cubicBezTo>
                      <a:pt x="9722" y="10097"/>
                      <a:pt x="9270" y="10210"/>
                      <a:pt x="5627" y="10263"/>
                    </a:cubicBezTo>
                    <a:cubicBezTo>
                      <a:pt x="3036" y="10261"/>
                      <a:pt x="90" y="10145"/>
                      <a:pt x="28" y="10000"/>
                    </a:cubicBezTo>
                    <a:cubicBezTo>
                      <a:pt x="-34" y="9855"/>
                      <a:pt x="28" y="3463"/>
                      <a:pt x="28" y="195"/>
                    </a:cubicBezTo>
                    <a:cubicBezTo>
                      <a:pt x="28" y="195"/>
                      <a:pt x="823" y="0"/>
                      <a:pt x="4801" y="0"/>
                    </a:cubicBezTo>
                    <a:cubicBezTo>
                      <a:pt x="9233" y="0"/>
                      <a:pt x="10028" y="195"/>
                      <a:pt x="10028" y="195"/>
                    </a:cubicBezTo>
                    <a:lnTo>
                      <a:pt x="10028" y="10000"/>
                    </a:lnTo>
                    <a:close/>
                  </a:path>
                </a:pathLst>
              </a:custGeom>
              <a:gradFill flip="none" rotWithShape="1">
                <a:gsLst>
                  <a:gs pos="47000">
                    <a:schemeClr val="bg1">
                      <a:alpha val="3000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grpSp>
            <p:nvGrpSpPr>
              <p:cNvPr id="6" name="组合 22"/>
              <p:cNvGrpSpPr>
                <a:grpSpLocks/>
              </p:cNvGrpSpPr>
              <p:nvPr/>
            </p:nvGrpSpPr>
            <p:grpSpPr bwMode="auto">
              <a:xfrm>
                <a:off x="3024883" y="2196853"/>
                <a:ext cx="1362121" cy="738385"/>
                <a:chOff x="3024883" y="2196853"/>
                <a:chExt cx="1362121" cy="738385"/>
              </a:xfrm>
            </p:grpSpPr>
            <p:sp>
              <p:nvSpPr>
                <p:cNvPr id="15475" name="Freeform 36"/>
                <p:cNvSpPr>
                  <a:spLocks/>
                </p:cNvSpPr>
                <p:nvPr/>
              </p:nvSpPr>
              <p:spPr bwMode="auto">
                <a:xfrm>
                  <a:off x="4277614" y="2430359"/>
                  <a:ext cx="94665" cy="470168"/>
                </a:xfrm>
                <a:custGeom>
                  <a:avLst/>
                  <a:gdLst>
                    <a:gd name="T0" fmla="*/ 0 w 90"/>
                    <a:gd name="T1" fmla="*/ 0 h 447"/>
                    <a:gd name="T2" fmla="*/ 91510 w 90"/>
                    <a:gd name="T3" fmla="*/ 25244 h 447"/>
                    <a:gd name="T4" fmla="*/ 91510 w 90"/>
                    <a:gd name="T5" fmla="*/ 99924 h 447"/>
                    <a:gd name="T6" fmla="*/ 82043 w 90"/>
                    <a:gd name="T7" fmla="*/ 109390 h 447"/>
                    <a:gd name="T8" fmla="*/ 82043 w 90"/>
                    <a:gd name="T9" fmla="*/ 384970 h 447"/>
                    <a:gd name="T10" fmla="*/ 94665 w 90"/>
                    <a:gd name="T11" fmla="*/ 395488 h 447"/>
                    <a:gd name="T12" fmla="*/ 94665 w 90"/>
                    <a:gd name="T13" fmla="*/ 470168 h 447"/>
                    <a:gd name="T14" fmla="*/ 0 w 90"/>
                    <a:gd name="T15" fmla="*/ 450183 h 447"/>
                    <a:gd name="T16" fmla="*/ 0 w 90"/>
                    <a:gd name="T17" fmla="*/ 0 h 44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0" h="447">
                      <a:moveTo>
                        <a:pt x="0" y="0"/>
                      </a:moveTo>
                      <a:lnTo>
                        <a:pt x="87" y="24"/>
                      </a:lnTo>
                      <a:lnTo>
                        <a:pt x="87" y="95"/>
                      </a:lnTo>
                      <a:lnTo>
                        <a:pt x="78" y="104"/>
                      </a:lnTo>
                      <a:lnTo>
                        <a:pt x="78" y="366"/>
                      </a:lnTo>
                      <a:lnTo>
                        <a:pt x="90" y="376"/>
                      </a:lnTo>
                      <a:lnTo>
                        <a:pt x="90" y="447"/>
                      </a:lnTo>
                      <a:lnTo>
                        <a:pt x="0" y="42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740C"/>
                    </a:gs>
                    <a:gs pos="100000">
                      <a:srgbClr val="194E0A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76" name="Freeform 37"/>
                <p:cNvSpPr>
                  <a:spLocks/>
                </p:cNvSpPr>
                <p:nvPr/>
              </p:nvSpPr>
              <p:spPr bwMode="auto">
                <a:xfrm>
                  <a:off x="3024883" y="2335694"/>
                  <a:ext cx="1254834" cy="561678"/>
                </a:xfrm>
                <a:custGeom>
                  <a:avLst/>
                  <a:gdLst>
                    <a:gd name="T0" fmla="*/ 0 w 1193"/>
                    <a:gd name="T1" fmla="*/ 0 h 534"/>
                    <a:gd name="T2" fmla="*/ 0 w 1193"/>
                    <a:gd name="T3" fmla="*/ 30503 h 534"/>
                    <a:gd name="T4" fmla="*/ 318705 w 1193"/>
                    <a:gd name="T5" fmla="*/ 355519 h 534"/>
                    <a:gd name="T6" fmla="*/ 1230642 w 1193"/>
                    <a:gd name="T7" fmla="*/ 561678 h 534"/>
                    <a:gd name="T8" fmla="*/ 1254834 w 1193"/>
                    <a:gd name="T9" fmla="*/ 544849 h 534"/>
                    <a:gd name="T10" fmla="*/ 1245368 w 1193"/>
                    <a:gd name="T11" fmla="*/ 114650 h 534"/>
                    <a:gd name="T12" fmla="*/ 0 w 1193"/>
                    <a:gd name="T13" fmla="*/ 0 h 5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93" h="534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303" y="338"/>
                      </a:lnTo>
                      <a:lnTo>
                        <a:pt x="1170" y="534"/>
                      </a:lnTo>
                      <a:lnTo>
                        <a:pt x="1193" y="518"/>
                      </a:lnTo>
                      <a:lnTo>
                        <a:pt x="1184" y="10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77" name="Freeform 38"/>
                <p:cNvSpPr>
                  <a:spLocks/>
                </p:cNvSpPr>
                <p:nvPr/>
              </p:nvSpPr>
              <p:spPr bwMode="auto">
                <a:xfrm>
                  <a:off x="3024883" y="2196853"/>
                  <a:ext cx="1254834" cy="683690"/>
                </a:xfrm>
                <a:custGeom>
                  <a:avLst/>
                  <a:gdLst>
                    <a:gd name="T0" fmla="*/ 346052 w 1193"/>
                    <a:gd name="T1" fmla="*/ 0 h 650"/>
                    <a:gd name="T2" fmla="*/ 0 w 1193"/>
                    <a:gd name="T3" fmla="*/ 138842 h 650"/>
                    <a:gd name="T4" fmla="*/ 328171 w 1193"/>
                    <a:gd name="T5" fmla="*/ 474376 h 650"/>
                    <a:gd name="T6" fmla="*/ 1254834 w 1193"/>
                    <a:gd name="T7" fmla="*/ 683690 h 650"/>
                    <a:gd name="T8" fmla="*/ 1254834 w 1193"/>
                    <a:gd name="T9" fmla="*/ 235610 h 650"/>
                    <a:gd name="T10" fmla="*/ 346052 w 1193"/>
                    <a:gd name="T11" fmla="*/ 0 h 6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193" h="650">
                      <a:moveTo>
                        <a:pt x="329" y="0"/>
                      </a:moveTo>
                      <a:lnTo>
                        <a:pt x="0" y="132"/>
                      </a:lnTo>
                      <a:lnTo>
                        <a:pt x="312" y="451"/>
                      </a:lnTo>
                      <a:lnTo>
                        <a:pt x="1193" y="650"/>
                      </a:lnTo>
                      <a:lnTo>
                        <a:pt x="1193" y="224"/>
                      </a:lnTo>
                      <a:lnTo>
                        <a:pt x="32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740C"/>
                    </a:gs>
                    <a:gs pos="10001">
                      <a:srgbClr val="21740C"/>
                    </a:gs>
                    <a:gs pos="73000">
                      <a:srgbClr val="34A916"/>
                    </a:gs>
                    <a:gs pos="100000">
                      <a:srgbClr val="3FC91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78" name="Freeform 39"/>
                <p:cNvSpPr>
                  <a:spLocks/>
                </p:cNvSpPr>
                <p:nvPr/>
              </p:nvSpPr>
              <p:spPr bwMode="auto">
                <a:xfrm>
                  <a:off x="4255525" y="2880543"/>
                  <a:ext cx="131479" cy="54695"/>
                </a:xfrm>
                <a:custGeom>
                  <a:avLst/>
                  <a:gdLst>
                    <a:gd name="T0" fmla="*/ 104191 w 53"/>
                    <a:gd name="T1" fmla="*/ 17403 h 22"/>
                    <a:gd name="T2" fmla="*/ 24807 w 53"/>
                    <a:gd name="T3" fmla="*/ 0 h 22"/>
                    <a:gd name="T4" fmla="*/ 0 w 53"/>
                    <a:gd name="T5" fmla="*/ 17403 h 22"/>
                    <a:gd name="T6" fmla="*/ 99229 w 53"/>
                    <a:gd name="T7" fmla="*/ 39778 h 22"/>
                    <a:gd name="T8" fmla="*/ 114114 w 53"/>
                    <a:gd name="T9" fmla="*/ 54695 h 22"/>
                    <a:gd name="T10" fmla="*/ 131479 w 53"/>
                    <a:gd name="T11" fmla="*/ 14917 h 22"/>
                    <a:gd name="T12" fmla="*/ 104191 w 53"/>
                    <a:gd name="T13" fmla="*/ 17403 h 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53" h="22">
                      <a:moveTo>
                        <a:pt x="42" y="7"/>
                      </a:moveTo>
                      <a:cubicBezTo>
                        <a:pt x="38" y="6"/>
                        <a:pt x="10" y="0"/>
                        <a:pt x="10" y="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34" y="14"/>
                        <a:pt x="40" y="16"/>
                      </a:cubicBezTo>
                      <a:cubicBezTo>
                        <a:pt x="44" y="17"/>
                        <a:pt x="43" y="22"/>
                        <a:pt x="46" y="22"/>
                      </a:cubicBezTo>
                      <a:cubicBezTo>
                        <a:pt x="48" y="18"/>
                        <a:pt x="53" y="6"/>
                        <a:pt x="53" y="6"/>
                      </a:cubicBezTo>
                      <a:cubicBezTo>
                        <a:pt x="53" y="6"/>
                        <a:pt x="48" y="8"/>
                        <a:pt x="42" y="7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072711"/>
                    </a:gs>
                    <a:gs pos="100000">
                      <a:srgbClr val="093119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 81"/>
                <p:cNvSpPr/>
                <p:nvPr/>
              </p:nvSpPr>
              <p:spPr>
                <a:xfrm>
                  <a:off x="3924299" y="2432383"/>
                  <a:ext cx="354263" cy="447978"/>
                </a:xfrm>
                <a:custGeom>
                  <a:avLst/>
                  <a:gdLst>
                    <a:gd name="connsiteX0" fmla="*/ 350520 w 368278"/>
                    <a:gd name="connsiteY0" fmla="*/ 5872 h 463072"/>
                    <a:gd name="connsiteX1" fmla="*/ 350520 w 368278"/>
                    <a:gd name="connsiteY1" fmla="*/ 463072 h 463072"/>
                    <a:gd name="connsiteX2" fmla="*/ 0 w 368278"/>
                    <a:gd name="connsiteY2" fmla="*/ 379252 h 463072"/>
                    <a:gd name="connsiteX3" fmla="*/ 175260 w 368278"/>
                    <a:gd name="connsiteY3" fmla="*/ 325912 h 463072"/>
                    <a:gd name="connsiteX4" fmla="*/ 289560 w 368278"/>
                    <a:gd name="connsiteY4" fmla="*/ 211612 h 463072"/>
                    <a:gd name="connsiteX5" fmla="*/ 350520 w 368278"/>
                    <a:gd name="connsiteY5" fmla="*/ 5872 h 463072"/>
                    <a:gd name="connsiteX0" fmla="*/ 350520 w 357387"/>
                    <a:gd name="connsiteY0" fmla="*/ 5872 h 463072"/>
                    <a:gd name="connsiteX1" fmla="*/ 350520 w 357387"/>
                    <a:gd name="connsiteY1" fmla="*/ 463072 h 463072"/>
                    <a:gd name="connsiteX2" fmla="*/ 0 w 357387"/>
                    <a:gd name="connsiteY2" fmla="*/ 379252 h 463072"/>
                    <a:gd name="connsiteX3" fmla="*/ 175260 w 357387"/>
                    <a:gd name="connsiteY3" fmla="*/ 325912 h 463072"/>
                    <a:gd name="connsiteX4" fmla="*/ 289560 w 357387"/>
                    <a:gd name="connsiteY4" fmla="*/ 211612 h 463072"/>
                    <a:gd name="connsiteX5" fmla="*/ 350520 w 357387"/>
                    <a:gd name="connsiteY5" fmla="*/ 5872 h 463072"/>
                    <a:gd name="connsiteX0" fmla="*/ 350520 w 357387"/>
                    <a:gd name="connsiteY0" fmla="*/ 6201 h 449113"/>
                    <a:gd name="connsiteX1" fmla="*/ 350520 w 357387"/>
                    <a:gd name="connsiteY1" fmla="*/ 449113 h 449113"/>
                    <a:gd name="connsiteX2" fmla="*/ 0 w 357387"/>
                    <a:gd name="connsiteY2" fmla="*/ 365293 h 449113"/>
                    <a:gd name="connsiteX3" fmla="*/ 175260 w 357387"/>
                    <a:gd name="connsiteY3" fmla="*/ 311953 h 449113"/>
                    <a:gd name="connsiteX4" fmla="*/ 289560 w 357387"/>
                    <a:gd name="connsiteY4" fmla="*/ 197653 h 449113"/>
                    <a:gd name="connsiteX5" fmla="*/ 350520 w 357387"/>
                    <a:gd name="connsiteY5" fmla="*/ 6201 h 449113"/>
                    <a:gd name="connsiteX0" fmla="*/ 350520 w 354263"/>
                    <a:gd name="connsiteY0" fmla="*/ 5066 h 447978"/>
                    <a:gd name="connsiteX1" fmla="*/ 350520 w 354263"/>
                    <a:gd name="connsiteY1" fmla="*/ 447978 h 447978"/>
                    <a:gd name="connsiteX2" fmla="*/ 0 w 354263"/>
                    <a:gd name="connsiteY2" fmla="*/ 364158 h 447978"/>
                    <a:gd name="connsiteX3" fmla="*/ 175260 w 354263"/>
                    <a:gd name="connsiteY3" fmla="*/ 310818 h 447978"/>
                    <a:gd name="connsiteX4" fmla="*/ 289560 w 354263"/>
                    <a:gd name="connsiteY4" fmla="*/ 196518 h 447978"/>
                    <a:gd name="connsiteX5" fmla="*/ 350520 w 354263"/>
                    <a:gd name="connsiteY5" fmla="*/ 5066 h 447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4263" h="447978">
                      <a:moveTo>
                        <a:pt x="350520" y="5066"/>
                      </a:moveTo>
                      <a:cubicBezTo>
                        <a:pt x="351155" y="42213"/>
                        <a:pt x="358616" y="375905"/>
                        <a:pt x="350520" y="447978"/>
                      </a:cubicBezTo>
                      <a:cubicBezTo>
                        <a:pt x="233680" y="420038"/>
                        <a:pt x="30480" y="394638"/>
                        <a:pt x="0" y="364158"/>
                      </a:cubicBezTo>
                      <a:cubicBezTo>
                        <a:pt x="58420" y="346378"/>
                        <a:pt x="127000" y="338758"/>
                        <a:pt x="175260" y="310818"/>
                      </a:cubicBezTo>
                      <a:cubicBezTo>
                        <a:pt x="223520" y="282878"/>
                        <a:pt x="260350" y="247477"/>
                        <a:pt x="289560" y="196518"/>
                      </a:cubicBezTo>
                      <a:cubicBezTo>
                        <a:pt x="318770" y="145559"/>
                        <a:pt x="349885" y="-32081"/>
                        <a:pt x="350520" y="506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  <a:gs pos="8000">
                      <a:schemeClr val="bg1">
                        <a:alpha val="13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3596481" y="2721769"/>
                  <a:ext cx="704055" cy="157163"/>
                </a:xfrm>
                <a:custGeom>
                  <a:avLst/>
                  <a:gdLst>
                    <a:gd name="connsiteX0" fmla="*/ 469107 w 469107"/>
                    <a:gd name="connsiteY0" fmla="*/ 109538 h 109538"/>
                    <a:gd name="connsiteX1" fmla="*/ 0 w 469107"/>
                    <a:gd name="connsiteY1" fmla="*/ 0 h 109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9107" h="109538">
                      <a:moveTo>
                        <a:pt x="469107" y="109538"/>
                      </a:moveTo>
                      <a:lnTo>
                        <a:pt x="0" y="0"/>
                      </a:ln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82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7" name="组合 23"/>
              <p:cNvGrpSpPr>
                <a:grpSpLocks/>
              </p:cNvGrpSpPr>
              <p:nvPr/>
            </p:nvGrpSpPr>
            <p:grpSpPr bwMode="auto">
              <a:xfrm>
                <a:off x="4595267" y="3511641"/>
                <a:ext cx="1006602" cy="605854"/>
                <a:chOff x="4595267" y="3511641"/>
                <a:chExt cx="1006602" cy="605854"/>
              </a:xfrm>
            </p:grpSpPr>
            <p:sp>
              <p:nvSpPr>
                <p:cNvPr id="72" name="Freeform 6"/>
                <p:cNvSpPr>
                  <a:spLocks/>
                </p:cNvSpPr>
                <p:nvPr/>
              </p:nvSpPr>
              <p:spPr bwMode="auto">
                <a:xfrm>
                  <a:off x="4667120" y="3897963"/>
                  <a:ext cx="877260" cy="220754"/>
                </a:xfrm>
                <a:custGeom>
                  <a:avLst/>
                  <a:gdLst>
                    <a:gd name="T0" fmla="*/ 690 w 834"/>
                    <a:gd name="T1" fmla="*/ 203 h 210"/>
                    <a:gd name="T2" fmla="*/ 834 w 834"/>
                    <a:gd name="T3" fmla="*/ 0 h 210"/>
                    <a:gd name="T4" fmla="*/ 19 w 834"/>
                    <a:gd name="T5" fmla="*/ 80 h 210"/>
                    <a:gd name="T6" fmla="*/ 0 w 834"/>
                    <a:gd name="T7" fmla="*/ 92 h 210"/>
                    <a:gd name="T8" fmla="*/ 661 w 834"/>
                    <a:gd name="T9" fmla="*/ 210 h 210"/>
                    <a:gd name="T10" fmla="*/ 690 w 834"/>
                    <a:gd name="T11" fmla="*/ 203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4" h="210">
                      <a:moveTo>
                        <a:pt x="690" y="203"/>
                      </a:moveTo>
                      <a:lnTo>
                        <a:pt x="834" y="0"/>
                      </a:lnTo>
                      <a:lnTo>
                        <a:pt x="19" y="80"/>
                      </a:lnTo>
                      <a:lnTo>
                        <a:pt x="0" y="92"/>
                      </a:lnTo>
                      <a:lnTo>
                        <a:pt x="661" y="210"/>
                      </a:lnTo>
                      <a:lnTo>
                        <a:pt x="690" y="203"/>
                      </a:lnTo>
                      <a:close/>
                    </a:path>
                  </a:pathLst>
                </a:custGeom>
                <a:gradFill flip="none" rotWithShape="1">
                  <a:gsLst>
                    <a:gs pos="7000">
                      <a:srgbClr val="6D2103"/>
                    </a:gs>
                    <a:gs pos="87000">
                      <a:srgbClr val="A43204"/>
                    </a:gs>
                    <a:gs pos="100000">
                      <a:srgbClr val="CD5B05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466" name="Freeform 7"/>
                <p:cNvSpPr>
                  <a:spLocks/>
                </p:cNvSpPr>
                <p:nvPr/>
              </p:nvSpPr>
              <p:spPr bwMode="auto">
                <a:xfrm>
                  <a:off x="4687828" y="3533730"/>
                  <a:ext cx="914041" cy="576403"/>
                </a:xfrm>
                <a:custGeom>
                  <a:avLst/>
                  <a:gdLst>
                    <a:gd name="T0" fmla="*/ 914041 w 869"/>
                    <a:gd name="T1" fmla="*/ 374452 h 548"/>
                    <a:gd name="T2" fmla="*/ 740489 w 869"/>
                    <a:gd name="T3" fmla="*/ 126220 h 548"/>
                    <a:gd name="T4" fmla="*/ 0 w 869"/>
                    <a:gd name="T5" fmla="*/ 0 h 548"/>
                    <a:gd name="T6" fmla="*/ 0 w 869"/>
                    <a:gd name="T7" fmla="*/ 447028 h 548"/>
                    <a:gd name="T8" fmla="*/ 705778 w 869"/>
                    <a:gd name="T9" fmla="*/ 576403 h 548"/>
                    <a:gd name="T10" fmla="*/ 914041 w 869"/>
                    <a:gd name="T11" fmla="*/ 374452 h 54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69" h="548">
                      <a:moveTo>
                        <a:pt x="869" y="356"/>
                      </a:moveTo>
                      <a:lnTo>
                        <a:pt x="704" y="120"/>
                      </a:lnTo>
                      <a:lnTo>
                        <a:pt x="0" y="0"/>
                      </a:lnTo>
                      <a:lnTo>
                        <a:pt x="0" y="425"/>
                      </a:lnTo>
                      <a:lnTo>
                        <a:pt x="671" y="548"/>
                      </a:lnTo>
                      <a:lnTo>
                        <a:pt x="869" y="35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4AC1C"/>
                    </a:gs>
                    <a:gs pos="8000">
                      <a:srgbClr val="F4AC1C"/>
                    </a:gs>
                    <a:gs pos="64999">
                      <a:srgbClr val="F9710B"/>
                    </a:gs>
                    <a:gs pos="100000">
                      <a:srgbClr val="D25A00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4" name="Freeform 8"/>
                <p:cNvSpPr>
                  <a:spLocks/>
                </p:cNvSpPr>
                <p:nvPr/>
              </p:nvSpPr>
              <p:spPr bwMode="auto">
                <a:xfrm>
                  <a:off x="4594489" y="3512002"/>
                  <a:ext cx="92568" cy="469991"/>
                </a:xfrm>
                <a:custGeom>
                  <a:avLst/>
                  <a:gdLst>
                    <a:gd name="T0" fmla="*/ 88 w 88"/>
                    <a:gd name="T1" fmla="*/ 21 h 446"/>
                    <a:gd name="T2" fmla="*/ 0 w 88"/>
                    <a:gd name="T3" fmla="*/ 0 h 446"/>
                    <a:gd name="T4" fmla="*/ 0 w 88"/>
                    <a:gd name="T5" fmla="*/ 427 h 446"/>
                    <a:gd name="T6" fmla="*/ 88 w 88"/>
                    <a:gd name="T7" fmla="*/ 446 h 446"/>
                    <a:gd name="T8" fmla="*/ 88 w 88"/>
                    <a:gd name="T9" fmla="*/ 21 h 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446">
                      <a:moveTo>
                        <a:pt x="88" y="21"/>
                      </a:moveTo>
                      <a:lnTo>
                        <a:pt x="0" y="0"/>
                      </a:lnTo>
                      <a:lnTo>
                        <a:pt x="0" y="427"/>
                      </a:lnTo>
                      <a:lnTo>
                        <a:pt x="88" y="446"/>
                      </a:lnTo>
                      <a:lnTo>
                        <a:pt x="88" y="21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A43204"/>
                    </a:gs>
                    <a:gs pos="100000">
                      <a:srgbClr val="E86706"/>
                    </a:gs>
                    <a:gs pos="55000">
                      <a:srgbClr val="CD5B05"/>
                    </a:gs>
                  </a:gsLst>
                  <a:lin ang="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5" name="Freeform 9"/>
                <p:cNvSpPr>
                  <a:spLocks/>
                </p:cNvSpPr>
                <p:nvPr/>
              </p:nvSpPr>
              <p:spPr bwMode="auto">
                <a:xfrm>
                  <a:off x="4607307" y="3963477"/>
                  <a:ext cx="79751" cy="31333"/>
                </a:xfrm>
                <a:custGeom>
                  <a:avLst/>
                  <a:gdLst>
                    <a:gd name="T0" fmla="*/ 76 w 76"/>
                    <a:gd name="T1" fmla="*/ 17 h 29"/>
                    <a:gd name="T2" fmla="*/ 57 w 76"/>
                    <a:gd name="T3" fmla="*/ 29 h 29"/>
                    <a:gd name="T4" fmla="*/ 0 w 76"/>
                    <a:gd name="T5" fmla="*/ 17 h 29"/>
                    <a:gd name="T6" fmla="*/ 5 w 76"/>
                    <a:gd name="T7" fmla="*/ 0 h 29"/>
                    <a:gd name="T8" fmla="*/ 76 w 76"/>
                    <a:gd name="T9" fmla="*/ 1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29">
                      <a:moveTo>
                        <a:pt x="76" y="17"/>
                      </a:moveTo>
                      <a:lnTo>
                        <a:pt x="57" y="29"/>
                      </a:lnTo>
                      <a:lnTo>
                        <a:pt x="0" y="17"/>
                      </a:lnTo>
                      <a:lnTo>
                        <a:pt x="5" y="0"/>
                      </a:lnTo>
                      <a:lnTo>
                        <a:pt x="76" y="17"/>
                      </a:lnTo>
                      <a:close/>
                    </a:path>
                  </a:pathLst>
                </a:custGeom>
                <a:solidFill>
                  <a:srgbClr val="411307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5386388" y="3645261"/>
                  <a:ext cx="214312" cy="467158"/>
                </a:xfrm>
                <a:custGeom>
                  <a:avLst/>
                  <a:gdLst>
                    <a:gd name="connsiteX0" fmla="*/ 35718 w 214312"/>
                    <a:gd name="connsiteY0" fmla="*/ 7577 h 467158"/>
                    <a:gd name="connsiteX1" fmla="*/ 214312 w 214312"/>
                    <a:gd name="connsiteY1" fmla="*/ 264752 h 467158"/>
                    <a:gd name="connsiteX2" fmla="*/ 0 w 214312"/>
                    <a:gd name="connsiteY2" fmla="*/ 467158 h 467158"/>
                    <a:gd name="connsiteX3" fmla="*/ 38100 w 214312"/>
                    <a:gd name="connsiteY3" fmla="*/ 374289 h 467158"/>
                    <a:gd name="connsiteX4" fmla="*/ 69056 w 214312"/>
                    <a:gd name="connsiteY4" fmla="*/ 243320 h 467158"/>
                    <a:gd name="connsiteX5" fmla="*/ 45243 w 214312"/>
                    <a:gd name="connsiteY5" fmla="*/ 81395 h 467158"/>
                    <a:gd name="connsiteX6" fmla="*/ 35718 w 214312"/>
                    <a:gd name="connsiteY6" fmla="*/ 7577 h 467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4312" h="467158">
                      <a:moveTo>
                        <a:pt x="35718" y="7577"/>
                      </a:moveTo>
                      <a:cubicBezTo>
                        <a:pt x="63896" y="38136"/>
                        <a:pt x="166290" y="209587"/>
                        <a:pt x="214312" y="264752"/>
                      </a:cubicBezTo>
                      <a:cubicBezTo>
                        <a:pt x="142875" y="332221"/>
                        <a:pt x="23416" y="453664"/>
                        <a:pt x="0" y="467158"/>
                      </a:cubicBezTo>
                      <a:cubicBezTo>
                        <a:pt x="12700" y="436202"/>
                        <a:pt x="26591" y="411595"/>
                        <a:pt x="38100" y="374289"/>
                      </a:cubicBezTo>
                      <a:cubicBezTo>
                        <a:pt x="49609" y="336983"/>
                        <a:pt x="67866" y="292136"/>
                        <a:pt x="69056" y="243320"/>
                      </a:cubicBezTo>
                      <a:cubicBezTo>
                        <a:pt x="70246" y="194504"/>
                        <a:pt x="51593" y="116320"/>
                        <a:pt x="45243" y="81395"/>
                      </a:cubicBezTo>
                      <a:cubicBezTo>
                        <a:pt x="38893" y="46470"/>
                        <a:pt x="7540" y="-22982"/>
                        <a:pt x="35718" y="757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00000">
                      <a:schemeClr val="bg1">
                        <a:alpha val="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  <a:gs pos="8000">
                      <a:schemeClr val="bg1">
                        <a:alpha val="13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4886323" y="4007053"/>
                  <a:ext cx="531752" cy="103080"/>
                </a:xfrm>
                <a:custGeom>
                  <a:avLst/>
                  <a:gdLst>
                    <a:gd name="connsiteX0" fmla="*/ 469107 w 469107"/>
                    <a:gd name="connsiteY0" fmla="*/ 109538 h 109538"/>
                    <a:gd name="connsiteX1" fmla="*/ 0 w 469107"/>
                    <a:gd name="connsiteY1" fmla="*/ 0 h 109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69107" h="109538">
                      <a:moveTo>
                        <a:pt x="469107" y="109538"/>
                      </a:moveTo>
                      <a:lnTo>
                        <a:pt x="0" y="0"/>
                      </a:lnTo>
                    </a:path>
                  </a:pathLst>
                </a:custGeom>
                <a:ln w="6350">
                  <a:gradFill flip="none" rotWithShape="1">
                    <a:gsLst>
                      <a:gs pos="9000">
                        <a:schemeClr val="bg1">
                          <a:alpha val="0"/>
                        </a:schemeClr>
                      </a:gs>
                      <a:gs pos="78000">
                        <a:schemeClr val="bg1"/>
                      </a:gs>
                      <a:gs pos="89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8" name="组合 24"/>
              <p:cNvGrpSpPr>
                <a:grpSpLocks/>
              </p:cNvGrpSpPr>
              <p:nvPr/>
            </p:nvGrpSpPr>
            <p:grpSpPr bwMode="auto">
              <a:xfrm>
                <a:off x="4354397" y="2417737"/>
                <a:ext cx="264010" cy="151464"/>
                <a:chOff x="4354397" y="2417737"/>
                <a:chExt cx="264010" cy="151464"/>
              </a:xfrm>
            </p:grpSpPr>
            <p:sp>
              <p:nvSpPr>
                <p:cNvPr id="15459" name="Freeform 25"/>
                <p:cNvSpPr>
                  <a:spLocks/>
                </p:cNvSpPr>
                <p:nvPr/>
              </p:nvSpPr>
              <p:spPr bwMode="auto">
                <a:xfrm>
                  <a:off x="4354397" y="2510298"/>
                  <a:ext cx="264010" cy="58903"/>
                </a:xfrm>
                <a:custGeom>
                  <a:avLst/>
                  <a:gdLst>
                    <a:gd name="T0" fmla="*/ 264010 w 106"/>
                    <a:gd name="T1" fmla="*/ 36814 h 24"/>
                    <a:gd name="T2" fmla="*/ 244085 w 106"/>
                    <a:gd name="T3" fmla="*/ 58903 h 24"/>
                    <a:gd name="T4" fmla="*/ 244085 w 106"/>
                    <a:gd name="T5" fmla="*/ 36814 h 24"/>
                    <a:gd name="T6" fmla="*/ 24907 w 106"/>
                    <a:gd name="T7" fmla="*/ 34360 h 24"/>
                    <a:gd name="T8" fmla="*/ 24907 w 106"/>
                    <a:gd name="T9" fmla="*/ 58903 h 24"/>
                    <a:gd name="T10" fmla="*/ 0 w 106"/>
                    <a:gd name="T11" fmla="*/ 36814 h 24"/>
                    <a:gd name="T12" fmla="*/ 132005 w 106"/>
                    <a:gd name="T13" fmla="*/ 0 h 24"/>
                    <a:gd name="T14" fmla="*/ 264010 w 106"/>
                    <a:gd name="T15" fmla="*/ 36814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4">
                      <a:moveTo>
                        <a:pt x="106" y="15"/>
                      </a:moveTo>
                      <a:cubicBezTo>
                        <a:pt x="106" y="18"/>
                        <a:pt x="103" y="21"/>
                        <a:pt x="98" y="24"/>
                      </a:cubicBezTo>
                      <a:cubicBezTo>
                        <a:pt x="98" y="20"/>
                        <a:pt x="98" y="19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19"/>
                        <a:pt x="10" y="24"/>
                      </a:cubicBezTo>
                      <a:cubicBezTo>
                        <a:pt x="3" y="22"/>
                        <a:pt x="0" y="19"/>
                        <a:pt x="0" y="15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5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60" name="Freeform 26"/>
                <p:cNvSpPr>
                  <a:spLocks/>
                </p:cNvSpPr>
                <p:nvPr/>
              </p:nvSpPr>
              <p:spPr bwMode="auto">
                <a:xfrm>
                  <a:off x="4354397" y="2417737"/>
                  <a:ext cx="264010" cy="129375"/>
                </a:xfrm>
                <a:custGeom>
                  <a:avLst/>
                  <a:gdLst>
                    <a:gd name="T0" fmla="*/ 264010 w 106"/>
                    <a:gd name="T1" fmla="*/ 129375 h 52"/>
                    <a:gd name="T2" fmla="*/ 0 w 106"/>
                    <a:gd name="T3" fmla="*/ 129375 h 52"/>
                    <a:gd name="T4" fmla="*/ 0 w 106"/>
                    <a:gd name="T5" fmla="*/ 54736 h 52"/>
                    <a:gd name="T6" fmla="*/ 261519 w 106"/>
                    <a:gd name="T7" fmla="*/ 54736 h 52"/>
                    <a:gd name="T8" fmla="*/ 264010 w 106"/>
                    <a:gd name="T9" fmla="*/ 129375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2">
                      <a:moveTo>
                        <a:pt x="106" y="52"/>
                      </a:moveTo>
                      <a:cubicBezTo>
                        <a:pt x="104" y="34"/>
                        <a:pt x="7" y="31"/>
                        <a:pt x="0" y="52"/>
                      </a:cubicBezTo>
                      <a:cubicBezTo>
                        <a:pt x="0" y="42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2"/>
                      </a:cubicBezTo>
                      <a:cubicBezTo>
                        <a:pt x="106" y="33"/>
                        <a:pt x="106" y="42"/>
                        <a:pt x="106" y="5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5D19"/>
                    </a:gs>
                    <a:gs pos="34000">
                      <a:srgbClr val="0B5D19"/>
                    </a:gs>
                    <a:gs pos="63000">
                      <a:srgbClr val="21740C"/>
                    </a:gs>
                    <a:gs pos="84000">
                      <a:srgbClr val="34A916"/>
                    </a:gs>
                    <a:gs pos="100000">
                      <a:srgbClr val="41CB1B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 69"/>
                <p:cNvSpPr/>
                <p:nvPr/>
              </p:nvSpPr>
              <p:spPr>
                <a:xfrm>
                  <a:off x="4368054" y="2435295"/>
                  <a:ext cx="111082" cy="91150"/>
                </a:xfrm>
                <a:custGeom>
                  <a:avLst/>
                  <a:gdLst>
                    <a:gd name="connsiteX0" fmla="*/ 2381 w 107156"/>
                    <a:gd name="connsiteY0" fmla="*/ 90487 h 90487"/>
                    <a:gd name="connsiteX1" fmla="*/ 76200 w 107156"/>
                    <a:gd name="connsiteY1" fmla="*/ 73818 h 90487"/>
                    <a:gd name="connsiteX2" fmla="*/ 107156 w 107156"/>
                    <a:gd name="connsiteY2" fmla="*/ 73818 h 90487"/>
                    <a:gd name="connsiteX3" fmla="*/ 107156 w 107156"/>
                    <a:gd name="connsiteY3" fmla="*/ 0 h 90487"/>
                    <a:gd name="connsiteX4" fmla="*/ 61913 w 107156"/>
                    <a:gd name="connsiteY4" fmla="*/ 2381 h 90487"/>
                    <a:gd name="connsiteX5" fmla="*/ 16669 w 107156"/>
                    <a:gd name="connsiteY5" fmla="*/ 11906 h 90487"/>
                    <a:gd name="connsiteX6" fmla="*/ 0 w 107156"/>
                    <a:gd name="connsiteY6" fmla="*/ 16668 h 90487"/>
                    <a:gd name="connsiteX7" fmla="*/ 2381 w 107156"/>
                    <a:gd name="connsiteY7" fmla="*/ 90487 h 90487"/>
                    <a:gd name="connsiteX0" fmla="*/ 2381 w 109537"/>
                    <a:gd name="connsiteY0" fmla="*/ 90487 h 90487"/>
                    <a:gd name="connsiteX1" fmla="*/ 76200 w 109537"/>
                    <a:gd name="connsiteY1" fmla="*/ 73818 h 90487"/>
                    <a:gd name="connsiteX2" fmla="*/ 109537 w 109537"/>
                    <a:gd name="connsiteY2" fmla="*/ 80962 h 90487"/>
                    <a:gd name="connsiteX3" fmla="*/ 107156 w 109537"/>
                    <a:gd name="connsiteY3" fmla="*/ 0 h 90487"/>
                    <a:gd name="connsiteX4" fmla="*/ 61913 w 109537"/>
                    <a:gd name="connsiteY4" fmla="*/ 2381 h 90487"/>
                    <a:gd name="connsiteX5" fmla="*/ 16669 w 109537"/>
                    <a:gd name="connsiteY5" fmla="*/ 11906 h 90487"/>
                    <a:gd name="connsiteX6" fmla="*/ 0 w 109537"/>
                    <a:gd name="connsiteY6" fmla="*/ 16668 h 90487"/>
                    <a:gd name="connsiteX7" fmla="*/ 2381 w 109537"/>
                    <a:gd name="connsiteY7" fmla="*/ 90487 h 90487"/>
                    <a:gd name="connsiteX0" fmla="*/ 2381 w 111463"/>
                    <a:gd name="connsiteY0" fmla="*/ 90487 h 90487"/>
                    <a:gd name="connsiteX1" fmla="*/ 76200 w 111463"/>
                    <a:gd name="connsiteY1" fmla="*/ 78581 h 90487"/>
                    <a:gd name="connsiteX2" fmla="*/ 109537 w 111463"/>
                    <a:gd name="connsiteY2" fmla="*/ 80962 h 90487"/>
                    <a:gd name="connsiteX3" fmla="*/ 107156 w 111463"/>
                    <a:gd name="connsiteY3" fmla="*/ 0 h 90487"/>
                    <a:gd name="connsiteX4" fmla="*/ 61913 w 111463"/>
                    <a:gd name="connsiteY4" fmla="*/ 2381 h 90487"/>
                    <a:gd name="connsiteX5" fmla="*/ 16669 w 111463"/>
                    <a:gd name="connsiteY5" fmla="*/ 11906 h 90487"/>
                    <a:gd name="connsiteX6" fmla="*/ 0 w 111463"/>
                    <a:gd name="connsiteY6" fmla="*/ 16668 h 90487"/>
                    <a:gd name="connsiteX7" fmla="*/ 2381 w 111463"/>
                    <a:gd name="connsiteY7" fmla="*/ 90487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63" h="90487">
                      <a:moveTo>
                        <a:pt x="2381" y="90487"/>
                      </a:moveTo>
                      <a:lnTo>
                        <a:pt x="76200" y="78581"/>
                      </a:lnTo>
                      <a:cubicBezTo>
                        <a:pt x="87312" y="79375"/>
                        <a:pt x="104378" y="94059"/>
                        <a:pt x="109537" y="80962"/>
                      </a:cubicBezTo>
                      <a:cubicBezTo>
                        <a:pt x="114696" y="67865"/>
                        <a:pt x="107950" y="26987"/>
                        <a:pt x="107156" y="0"/>
                      </a:cubicBezTo>
                      <a:lnTo>
                        <a:pt x="61913" y="2381"/>
                      </a:lnTo>
                      <a:lnTo>
                        <a:pt x="16669" y="11906"/>
                      </a:lnTo>
                      <a:lnTo>
                        <a:pt x="0" y="16668"/>
                      </a:lnTo>
                      <a:cubicBezTo>
                        <a:pt x="794" y="41274"/>
                        <a:pt x="1587" y="65881"/>
                        <a:pt x="2381" y="90487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2000">
                      <a:srgbClr val="FFFFFF">
                        <a:alpha val="27000"/>
                      </a:srgbClr>
                    </a:gs>
                    <a:gs pos="27000">
                      <a:schemeClr val="bg1">
                        <a:alpha val="53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1" name="任意多边形 70"/>
                <p:cNvSpPr/>
                <p:nvPr/>
              </p:nvSpPr>
              <p:spPr>
                <a:xfrm>
                  <a:off x="4374356" y="2507456"/>
                  <a:ext cx="111919" cy="19050"/>
                </a:xfrm>
                <a:custGeom>
                  <a:avLst/>
                  <a:gdLst>
                    <a:gd name="connsiteX0" fmla="*/ 0 w 111919"/>
                    <a:gd name="connsiteY0" fmla="*/ 19050 h 19050"/>
                    <a:gd name="connsiteX1" fmla="*/ 57150 w 111919"/>
                    <a:gd name="connsiteY1" fmla="*/ 4763 h 19050"/>
                    <a:gd name="connsiteX2" fmla="*/ 111919 w 111919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1919" h="19050">
                      <a:moveTo>
                        <a:pt x="0" y="19050"/>
                      </a:moveTo>
                      <a:cubicBezTo>
                        <a:pt x="19248" y="13494"/>
                        <a:pt x="38497" y="7938"/>
                        <a:pt x="57150" y="4763"/>
                      </a:cubicBezTo>
                      <a:cubicBezTo>
                        <a:pt x="75803" y="1588"/>
                        <a:pt x="111919" y="0"/>
                        <a:pt x="111919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9" name="组合 25"/>
              <p:cNvGrpSpPr>
                <a:grpSpLocks/>
              </p:cNvGrpSpPr>
              <p:nvPr/>
            </p:nvGrpSpPr>
            <p:grpSpPr bwMode="auto">
              <a:xfrm>
                <a:off x="4354397" y="2787982"/>
                <a:ext cx="264010" cy="154619"/>
                <a:chOff x="4354397" y="2787982"/>
                <a:chExt cx="264010" cy="154619"/>
              </a:xfrm>
            </p:grpSpPr>
            <p:sp>
              <p:nvSpPr>
                <p:cNvPr id="15453" name="Freeform 23"/>
                <p:cNvSpPr>
                  <a:spLocks/>
                </p:cNvSpPr>
                <p:nvPr/>
              </p:nvSpPr>
              <p:spPr bwMode="auto">
                <a:xfrm>
                  <a:off x="4354397" y="2880543"/>
                  <a:ext cx="264010" cy="62058"/>
                </a:xfrm>
                <a:custGeom>
                  <a:avLst/>
                  <a:gdLst>
                    <a:gd name="T0" fmla="*/ 264010 w 106"/>
                    <a:gd name="T1" fmla="*/ 39717 h 25"/>
                    <a:gd name="T2" fmla="*/ 244085 w 106"/>
                    <a:gd name="T3" fmla="*/ 59576 h 25"/>
                    <a:gd name="T4" fmla="*/ 244085 w 106"/>
                    <a:gd name="T5" fmla="*/ 37235 h 25"/>
                    <a:gd name="T6" fmla="*/ 24907 w 106"/>
                    <a:gd name="T7" fmla="*/ 34752 h 25"/>
                    <a:gd name="T8" fmla="*/ 24907 w 106"/>
                    <a:gd name="T9" fmla="*/ 62058 h 25"/>
                    <a:gd name="T10" fmla="*/ 0 w 106"/>
                    <a:gd name="T11" fmla="*/ 39717 h 25"/>
                    <a:gd name="T12" fmla="*/ 132005 w 106"/>
                    <a:gd name="T13" fmla="*/ 0 h 25"/>
                    <a:gd name="T14" fmla="*/ 264010 w 106"/>
                    <a:gd name="T15" fmla="*/ 39717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6"/>
                      </a:moveTo>
                      <a:cubicBezTo>
                        <a:pt x="106" y="19"/>
                        <a:pt x="103" y="22"/>
                        <a:pt x="98" y="24"/>
                      </a:cubicBezTo>
                      <a:cubicBezTo>
                        <a:pt x="98" y="20"/>
                        <a:pt x="98" y="20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20"/>
                        <a:pt x="10" y="25"/>
                      </a:cubicBezTo>
                      <a:cubicBezTo>
                        <a:pt x="3" y="22"/>
                        <a:pt x="0" y="19"/>
                        <a:pt x="0" y="16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54" name="Freeform 24"/>
                <p:cNvSpPr>
                  <a:spLocks/>
                </p:cNvSpPr>
                <p:nvPr/>
              </p:nvSpPr>
              <p:spPr bwMode="auto">
                <a:xfrm>
                  <a:off x="4354397" y="2787982"/>
                  <a:ext cx="264010" cy="131479"/>
                </a:xfrm>
                <a:custGeom>
                  <a:avLst/>
                  <a:gdLst>
                    <a:gd name="T0" fmla="*/ 264010 w 106"/>
                    <a:gd name="T1" fmla="*/ 131479 h 53"/>
                    <a:gd name="T2" fmla="*/ 0 w 106"/>
                    <a:gd name="T3" fmla="*/ 131479 h 53"/>
                    <a:gd name="T4" fmla="*/ 0 w 106"/>
                    <a:gd name="T5" fmla="*/ 54576 h 53"/>
                    <a:gd name="T6" fmla="*/ 261519 w 106"/>
                    <a:gd name="T7" fmla="*/ 57057 h 53"/>
                    <a:gd name="T8" fmla="*/ 264010 w 106"/>
                    <a:gd name="T9" fmla="*/ 131479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3">
                      <a:moveTo>
                        <a:pt x="106" y="53"/>
                      </a:moveTo>
                      <a:cubicBezTo>
                        <a:pt x="104" y="35"/>
                        <a:pt x="7" y="31"/>
                        <a:pt x="0" y="53"/>
                      </a:cubicBezTo>
                      <a:cubicBezTo>
                        <a:pt x="0" y="43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3"/>
                      </a:cubicBezTo>
                      <a:cubicBezTo>
                        <a:pt x="106" y="33"/>
                        <a:pt x="106" y="43"/>
                        <a:pt x="106" y="5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5D19"/>
                    </a:gs>
                    <a:gs pos="34000">
                      <a:srgbClr val="0B5D19"/>
                    </a:gs>
                    <a:gs pos="63000">
                      <a:srgbClr val="21740C"/>
                    </a:gs>
                    <a:gs pos="84000">
                      <a:srgbClr val="34A916"/>
                    </a:gs>
                    <a:gs pos="100000">
                      <a:srgbClr val="41CB1B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 65"/>
                <p:cNvSpPr/>
                <p:nvPr/>
              </p:nvSpPr>
              <p:spPr>
                <a:xfrm>
                  <a:off x="4370903" y="2805591"/>
                  <a:ext cx="112505" cy="91150"/>
                </a:xfrm>
                <a:custGeom>
                  <a:avLst/>
                  <a:gdLst>
                    <a:gd name="connsiteX0" fmla="*/ 2381 w 107156"/>
                    <a:gd name="connsiteY0" fmla="*/ 90487 h 90487"/>
                    <a:gd name="connsiteX1" fmla="*/ 76200 w 107156"/>
                    <a:gd name="connsiteY1" fmla="*/ 73818 h 90487"/>
                    <a:gd name="connsiteX2" fmla="*/ 107156 w 107156"/>
                    <a:gd name="connsiteY2" fmla="*/ 73818 h 90487"/>
                    <a:gd name="connsiteX3" fmla="*/ 107156 w 107156"/>
                    <a:gd name="connsiteY3" fmla="*/ 0 h 90487"/>
                    <a:gd name="connsiteX4" fmla="*/ 61913 w 107156"/>
                    <a:gd name="connsiteY4" fmla="*/ 2381 h 90487"/>
                    <a:gd name="connsiteX5" fmla="*/ 16669 w 107156"/>
                    <a:gd name="connsiteY5" fmla="*/ 11906 h 90487"/>
                    <a:gd name="connsiteX6" fmla="*/ 0 w 107156"/>
                    <a:gd name="connsiteY6" fmla="*/ 16668 h 90487"/>
                    <a:gd name="connsiteX7" fmla="*/ 2381 w 107156"/>
                    <a:gd name="connsiteY7" fmla="*/ 90487 h 90487"/>
                    <a:gd name="connsiteX0" fmla="*/ 2381 w 109537"/>
                    <a:gd name="connsiteY0" fmla="*/ 90487 h 90487"/>
                    <a:gd name="connsiteX1" fmla="*/ 76200 w 109537"/>
                    <a:gd name="connsiteY1" fmla="*/ 73818 h 90487"/>
                    <a:gd name="connsiteX2" fmla="*/ 109537 w 109537"/>
                    <a:gd name="connsiteY2" fmla="*/ 80962 h 90487"/>
                    <a:gd name="connsiteX3" fmla="*/ 107156 w 109537"/>
                    <a:gd name="connsiteY3" fmla="*/ 0 h 90487"/>
                    <a:gd name="connsiteX4" fmla="*/ 61913 w 109537"/>
                    <a:gd name="connsiteY4" fmla="*/ 2381 h 90487"/>
                    <a:gd name="connsiteX5" fmla="*/ 16669 w 109537"/>
                    <a:gd name="connsiteY5" fmla="*/ 11906 h 90487"/>
                    <a:gd name="connsiteX6" fmla="*/ 0 w 109537"/>
                    <a:gd name="connsiteY6" fmla="*/ 16668 h 90487"/>
                    <a:gd name="connsiteX7" fmla="*/ 2381 w 109537"/>
                    <a:gd name="connsiteY7" fmla="*/ 90487 h 90487"/>
                    <a:gd name="connsiteX0" fmla="*/ 2381 w 111463"/>
                    <a:gd name="connsiteY0" fmla="*/ 90487 h 90487"/>
                    <a:gd name="connsiteX1" fmla="*/ 76200 w 111463"/>
                    <a:gd name="connsiteY1" fmla="*/ 78581 h 90487"/>
                    <a:gd name="connsiteX2" fmla="*/ 109537 w 111463"/>
                    <a:gd name="connsiteY2" fmla="*/ 80962 h 90487"/>
                    <a:gd name="connsiteX3" fmla="*/ 107156 w 111463"/>
                    <a:gd name="connsiteY3" fmla="*/ 0 h 90487"/>
                    <a:gd name="connsiteX4" fmla="*/ 61913 w 111463"/>
                    <a:gd name="connsiteY4" fmla="*/ 2381 h 90487"/>
                    <a:gd name="connsiteX5" fmla="*/ 16669 w 111463"/>
                    <a:gd name="connsiteY5" fmla="*/ 11906 h 90487"/>
                    <a:gd name="connsiteX6" fmla="*/ 0 w 111463"/>
                    <a:gd name="connsiteY6" fmla="*/ 16668 h 90487"/>
                    <a:gd name="connsiteX7" fmla="*/ 2381 w 111463"/>
                    <a:gd name="connsiteY7" fmla="*/ 90487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63" h="90487">
                      <a:moveTo>
                        <a:pt x="2381" y="90487"/>
                      </a:moveTo>
                      <a:lnTo>
                        <a:pt x="76200" y="78581"/>
                      </a:lnTo>
                      <a:cubicBezTo>
                        <a:pt x="87312" y="79375"/>
                        <a:pt x="104378" y="94059"/>
                        <a:pt x="109537" y="80962"/>
                      </a:cubicBezTo>
                      <a:cubicBezTo>
                        <a:pt x="114696" y="67865"/>
                        <a:pt x="107950" y="26987"/>
                        <a:pt x="107156" y="0"/>
                      </a:cubicBezTo>
                      <a:lnTo>
                        <a:pt x="61913" y="2381"/>
                      </a:lnTo>
                      <a:lnTo>
                        <a:pt x="16669" y="11906"/>
                      </a:lnTo>
                      <a:lnTo>
                        <a:pt x="0" y="16668"/>
                      </a:lnTo>
                      <a:cubicBezTo>
                        <a:pt x="794" y="41274"/>
                        <a:pt x="1587" y="65881"/>
                        <a:pt x="2381" y="90487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2000">
                      <a:srgbClr val="FFFFFF">
                        <a:alpha val="27000"/>
                      </a:srgbClr>
                    </a:gs>
                    <a:gs pos="27000">
                      <a:schemeClr val="bg1">
                        <a:alpha val="53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4374483" y="2871018"/>
                  <a:ext cx="111919" cy="19050"/>
                </a:xfrm>
                <a:custGeom>
                  <a:avLst/>
                  <a:gdLst>
                    <a:gd name="connsiteX0" fmla="*/ 0 w 111919"/>
                    <a:gd name="connsiteY0" fmla="*/ 19050 h 19050"/>
                    <a:gd name="connsiteX1" fmla="*/ 57150 w 111919"/>
                    <a:gd name="connsiteY1" fmla="*/ 4763 h 19050"/>
                    <a:gd name="connsiteX2" fmla="*/ 111919 w 111919"/>
                    <a:gd name="connsiteY2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1919" h="19050">
                      <a:moveTo>
                        <a:pt x="0" y="19050"/>
                      </a:moveTo>
                      <a:cubicBezTo>
                        <a:pt x="19248" y="13494"/>
                        <a:pt x="38497" y="7938"/>
                        <a:pt x="57150" y="4763"/>
                      </a:cubicBezTo>
                      <a:cubicBezTo>
                        <a:pt x="75803" y="1588"/>
                        <a:pt x="111919" y="0"/>
                        <a:pt x="111919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0" name="组合 26"/>
              <p:cNvGrpSpPr>
                <a:grpSpLocks/>
              </p:cNvGrpSpPr>
              <p:nvPr/>
            </p:nvGrpSpPr>
            <p:grpSpPr bwMode="auto">
              <a:xfrm>
                <a:off x="4354397" y="2942601"/>
                <a:ext cx="264010" cy="153567"/>
                <a:chOff x="4354397" y="2942601"/>
                <a:chExt cx="264010" cy="153567"/>
              </a:xfrm>
            </p:grpSpPr>
            <p:sp>
              <p:nvSpPr>
                <p:cNvPr id="15445" name="Freeform 21"/>
                <p:cNvSpPr>
                  <a:spLocks/>
                </p:cNvSpPr>
                <p:nvPr/>
              </p:nvSpPr>
              <p:spPr bwMode="auto">
                <a:xfrm>
                  <a:off x="4354397" y="3034110"/>
                  <a:ext cx="264010" cy="62058"/>
                </a:xfrm>
                <a:custGeom>
                  <a:avLst/>
                  <a:gdLst>
                    <a:gd name="T0" fmla="*/ 264010 w 106"/>
                    <a:gd name="T1" fmla="*/ 39717 h 25"/>
                    <a:gd name="T2" fmla="*/ 244085 w 106"/>
                    <a:gd name="T3" fmla="*/ 59576 h 25"/>
                    <a:gd name="T4" fmla="*/ 244085 w 106"/>
                    <a:gd name="T5" fmla="*/ 37235 h 25"/>
                    <a:gd name="T6" fmla="*/ 24907 w 106"/>
                    <a:gd name="T7" fmla="*/ 34752 h 25"/>
                    <a:gd name="T8" fmla="*/ 24907 w 106"/>
                    <a:gd name="T9" fmla="*/ 62058 h 25"/>
                    <a:gd name="T10" fmla="*/ 0 w 106"/>
                    <a:gd name="T11" fmla="*/ 39717 h 25"/>
                    <a:gd name="T12" fmla="*/ 132005 w 106"/>
                    <a:gd name="T13" fmla="*/ 0 h 25"/>
                    <a:gd name="T14" fmla="*/ 264010 w 106"/>
                    <a:gd name="T15" fmla="*/ 39717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6"/>
                      </a:moveTo>
                      <a:cubicBezTo>
                        <a:pt x="106" y="19"/>
                        <a:pt x="103" y="22"/>
                        <a:pt x="98" y="24"/>
                      </a:cubicBezTo>
                      <a:cubicBezTo>
                        <a:pt x="98" y="20"/>
                        <a:pt x="98" y="20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20"/>
                        <a:pt x="10" y="25"/>
                      </a:cubicBezTo>
                      <a:cubicBezTo>
                        <a:pt x="3" y="22"/>
                        <a:pt x="0" y="19"/>
                        <a:pt x="0" y="16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6"/>
                      </a:cubicBezTo>
                      <a:close/>
                    </a:path>
                  </a:pathLst>
                </a:custGeom>
                <a:solidFill>
                  <a:srgbClr val="29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46" name="Freeform 22"/>
                <p:cNvSpPr>
                  <a:spLocks/>
                </p:cNvSpPr>
                <p:nvPr/>
              </p:nvSpPr>
              <p:spPr bwMode="auto">
                <a:xfrm>
                  <a:off x="4354397" y="2942601"/>
                  <a:ext cx="264010" cy="131479"/>
                </a:xfrm>
                <a:custGeom>
                  <a:avLst/>
                  <a:gdLst>
                    <a:gd name="T0" fmla="*/ 264010 w 106"/>
                    <a:gd name="T1" fmla="*/ 131479 h 53"/>
                    <a:gd name="T2" fmla="*/ 0 w 106"/>
                    <a:gd name="T3" fmla="*/ 131479 h 53"/>
                    <a:gd name="T4" fmla="*/ 0 w 106"/>
                    <a:gd name="T5" fmla="*/ 54576 h 53"/>
                    <a:gd name="T6" fmla="*/ 261519 w 106"/>
                    <a:gd name="T7" fmla="*/ 57057 h 53"/>
                    <a:gd name="T8" fmla="*/ 264010 w 106"/>
                    <a:gd name="T9" fmla="*/ 131479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3">
                      <a:moveTo>
                        <a:pt x="106" y="53"/>
                      </a:moveTo>
                      <a:cubicBezTo>
                        <a:pt x="104" y="35"/>
                        <a:pt x="7" y="31"/>
                        <a:pt x="0" y="53"/>
                      </a:cubicBezTo>
                      <a:cubicBezTo>
                        <a:pt x="0" y="43"/>
                        <a:pt x="0" y="32"/>
                        <a:pt x="0" y="22"/>
                      </a:cubicBezTo>
                      <a:cubicBezTo>
                        <a:pt x="8" y="0"/>
                        <a:pt x="98" y="3"/>
                        <a:pt x="105" y="23"/>
                      </a:cubicBezTo>
                      <a:cubicBezTo>
                        <a:pt x="106" y="33"/>
                        <a:pt x="106" y="43"/>
                        <a:pt x="106" y="5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A96"/>
                    </a:gs>
                    <a:gs pos="12000">
                      <a:srgbClr val="006A96"/>
                    </a:gs>
                    <a:gs pos="75000">
                      <a:srgbClr val="009AD9"/>
                    </a:gs>
                    <a:gs pos="100000">
                      <a:srgbClr val="00B8FF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 61"/>
                <p:cNvSpPr/>
                <p:nvPr/>
              </p:nvSpPr>
              <p:spPr>
                <a:xfrm>
                  <a:off x="4355306" y="2960524"/>
                  <a:ext cx="104775" cy="109918"/>
                </a:xfrm>
                <a:custGeom>
                  <a:avLst/>
                  <a:gdLst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4762 h 109537"/>
                    <a:gd name="connsiteX8" fmla="*/ 0 w 104775"/>
                    <a:gd name="connsiteY8" fmla="*/ 35718 h 109537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775" h="109918">
                      <a:moveTo>
                        <a:pt x="0" y="36099"/>
                      </a:moveTo>
                      <a:lnTo>
                        <a:pt x="0" y="109918"/>
                      </a:lnTo>
                      <a:lnTo>
                        <a:pt x="16669" y="93249"/>
                      </a:lnTo>
                      <a:lnTo>
                        <a:pt x="38100" y="86106"/>
                      </a:lnTo>
                      <a:lnTo>
                        <a:pt x="80963" y="76581"/>
                      </a:lnTo>
                      <a:lnTo>
                        <a:pt x="104775" y="74199"/>
                      </a:lnTo>
                      <a:cubicBezTo>
                        <a:pt x="103981" y="49593"/>
                        <a:pt x="103188" y="24987"/>
                        <a:pt x="102394" y="381"/>
                      </a:cubicBezTo>
                      <a:cubicBezTo>
                        <a:pt x="80169" y="381"/>
                        <a:pt x="84138" y="-2001"/>
                        <a:pt x="64294" y="5143"/>
                      </a:cubicBezTo>
                      <a:cubicBezTo>
                        <a:pt x="19050" y="17049"/>
                        <a:pt x="16668" y="17050"/>
                        <a:pt x="0" y="36099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32000"/>
                      </a:schemeClr>
                    </a:gs>
                    <a:gs pos="46000">
                      <a:schemeClr val="bg1">
                        <a:alpha val="34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3" name="任意多边形 62"/>
                <p:cNvSpPr/>
                <p:nvPr/>
              </p:nvSpPr>
              <p:spPr>
                <a:xfrm>
                  <a:off x="4362451" y="3033713"/>
                  <a:ext cx="116681" cy="21431"/>
                </a:xfrm>
                <a:custGeom>
                  <a:avLst/>
                  <a:gdLst>
                    <a:gd name="connsiteX0" fmla="*/ 0 w 116681"/>
                    <a:gd name="connsiteY0" fmla="*/ 21431 h 21431"/>
                    <a:gd name="connsiteX1" fmla="*/ 64294 w 116681"/>
                    <a:gd name="connsiteY1" fmla="*/ 4762 h 21431"/>
                    <a:gd name="connsiteX2" fmla="*/ 116681 w 116681"/>
                    <a:gd name="connsiteY2" fmla="*/ 0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681" h="21431">
                      <a:moveTo>
                        <a:pt x="0" y="21431"/>
                      </a:moveTo>
                      <a:cubicBezTo>
                        <a:pt x="22423" y="14882"/>
                        <a:pt x="44847" y="8334"/>
                        <a:pt x="64294" y="4762"/>
                      </a:cubicBezTo>
                      <a:cubicBezTo>
                        <a:pt x="83741" y="1190"/>
                        <a:pt x="100211" y="595"/>
                        <a:pt x="116681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3" name="组合 27"/>
              <p:cNvGrpSpPr>
                <a:grpSpLocks/>
              </p:cNvGrpSpPr>
              <p:nvPr/>
            </p:nvGrpSpPr>
            <p:grpSpPr bwMode="auto">
              <a:xfrm>
                <a:off x="4354397" y="3309690"/>
                <a:ext cx="264010" cy="151464"/>
                <a:chOff x="4354397" y="3309690"/>
                <a:chExt cx="264010" cy="151464"/>
              </a:xfrm>
            </p:grpSpPr>
            <p:sp>
              <p:nvSpPr>
                <p:cNvPr id="15437" name="Freeform 19"/>
                <p:cNvSpPr>
                  <a:spLocks/>
                </p:cNvSpPr>
                <p:nvPr/>
              </p:nvSpPr>
              <p:spPr bwMode="auto">
                <a:xfrm>
                  <a:off x="4354397" y="3402251"/>
                  <a:ext cx="264010" cy="58903"/>
                </a:xfrm>
                <a:custGeom>
                  <a:avLst/>
                  <a:gdLst>
                    <a:gd name="T0" fmla="*/ 264010 w 106"/>
                    <a:gd name="T1" fmla="*/ 36814 h 24"/>
                    <a:gd name="T2" fmla="*/ 244085 w 106"/>
                    <a:gd name="T3" fmla="*/ 58903 h 24"/>
                    <a:gd name="T4" fmla="*/ 244085 w 106"/>
                    <a:gd name="T5" fmla="*/ 36814 h 24"/>
                    <a:gd name="T6" fmla="*/ 24907 w 106"/>
                    <a:gd name="T7" fmla="*/ 34360 h 24"/>
                    <a:gd name="T8" fmla="*/ 24907 w 106"/>
                    <a:gd name="T9" fmla="*/ 58903 h 24"/>
                    <a:gd name="T10" fmla="*/ 0 w 106"/>
                    <a:gd name="T11" fmla="*/ 36814 h 24"/>
                    <a:gd name="T12" fmla="*/ 132005 w 106"/>
                    <a:gd name="T13" fmla="*/ 0 h 24"/>
                    <a:gd name="T14" fmla="*/ 264010 w 106"/>
                    <a:gd name="T15" fmla="*/ 36814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4">
                      <a:moveTo>
                        <a:pt x="106" y="15"/>
                      </a:moveTo>
                      <a:cubicBezTo>
                        <a:pt x="106" y="18"/>
                        <a:pt x="103" y="21"/>
                        <a:pt x="98" y="24"/>
                      </a:cubicBezTo>
                      <a:cubicBezTo>
                        <a:pt x="98" y="20"/>
                        <a:pt x="98" y="19"/>
                        <a:pt x="98" y="15"/>
                      </a:cubicBezTo>
                      <a:cubicBezTo>
                        <a:pt x="86" y="6"/>
                        <a:pt x="29" y="3"/>
                        <a:pt x="10" y="14"/>
                      </a:cubicBezTo>
                      <a:cubicBezTo>
                        <a:pt x="10" y="18"/>
                        <a:pt x="10" y="19"/>
                        <a:pt x="10" y="24"/>
                      </a:cubicBezTo>
                      <a:cubicBezTo>
                        <a:pt x="3" y="22"/>
                        <a:pt x="0" y="19"/>
                        <a:pt x="0" y="15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5"/>
                      </a:cubicBezTo>
                      <a:close/>
                    </a:path>
                  </a:pathLst>
                </a:custGeom>
                <a:solidFill>
                  <a:srgbClr val="29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38" name="Freeform 20"/>
                <p:cNvSpPr>
                  <a:spLocks/>
                </p:cNvSpPr>
                <p:nvPr/>
              </p:nvSpPr>
              <p:spPr bwMode="auto">
                <a:xfrm>
                  <a:off x="4354397" y="3309690"/>
                  <a:ext cx="264010" cy="129375"/>
                </a:xfrm>
                <a:custGeom>
                  <a:avLst/>
                  <a:gdLst>
                    <a:gd name="T0" fmla="*/ 264010 w 106"/>
                    <a:gd name="T1" fmla="*/ 129375 h 52"/>
                    <a:gd name="T2" fmla="*/ 0 w 106"/>
                    <a:gd name="T3" fmla="*/ 129375 h 52"/>
                    <a:gd name="T4" fmla="*/ 0 w 106"/>
                    <a:gd name="T5" fmla="*/ 54736 h 52"/>
                    <a:gd name="T6" fmla="*/ 261519 w 106"/>
                    <a:gd name="T7" fmla="*/ 54736 h 52"/>
                    <a:gd name="T8" fmla="*/ 264010 w 106"/>
                    <a:gd name="T9" fmla="*/ 129375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2">
                      <a:moveTo>
                        <a:pt x="106" y="52"/>
                      </a:moveTo>
                      <a:cubicBezTo>
                        <a:pt x="104" y="34"/>
                        <a:pt x="7" y="31"/>
                        <a:pt x="0" y="52"/>
                      </a:cubicBezTo>
                      <a:cubicBezTo>
                        <a:pt x="0" y="42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2"/>
                      </a:cubicBezTo>
                      <a:cubicBezTo>
                        <a:pt x="106" y="33"/>
                        <a:pt x="106" y="42"/>
                        <a:pt x="106" y="5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06A96"/>
                    </a:gs>
                    <a:gs pos="12000">
                      <a:srgbClr val="006A96"/>
                    </a:gs>
                    <a:gs pos="75000">
                      <a:srgbClr val="009AD9"/>
                    </a:gs>
                    <a:gs pos="100000">
                      <a:srgbClr val="00B8FF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 57"/>
                <p:cNvSpPr/>
                <p:nvPr/>
              </p:nvSpPr>
              <p:spPr>
                <a:xfrm>
                  <a:off x="4355306" y="3325744"/>
                  <a:ext cx="104775" cy="109918"/>
                </a:xfrm>
                <a:custGeom>
                  <a:avLst/>
                  <a:gdLst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4762 h 109537"/>
                    <a:gd name="connsiteX8" fmla="*/ 0 w 104775"/>
                    <a:gd name="connsiteY8" fmla="*/ 35718 h 109537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775" h="109918">
                      <a:moveTo>
                        <a:pt x="0" y="36099"/>
                      </a:moveTo>
                      <a:lnTo>
                        <a:pt x="0" y="109918"/>
                      </a:lnTo>
                      <a:lnTo>
                        <a:pt x="16669" y="93249"/>
                      </a:lnTo>
                      <a:lnTo>
                        <a:pt x="38100" y="86106"/>
                      </a:lnTo>
                      <a:lnTo>
                        <a:pt x="80963" y="76581"/>
                      </a:lnTo>
                      <a:lnTo>
                        <a:pt x="104775" y="74199"/>
                      </a:lnTo>
                      <a:cubicBezTo>
                        <a:pt x="103981" y="49593"/>
                        <a:pt x="103188" y="24987"/>
                        <a:pt x="102394" y="381"/>
                      </a:cubicBezTo>
                      <a:cubicBezTo>
                        <a:pt x="80169" y="381"/>
                        <a:pt x="84138" y="-2001"/>
                        <a:pt x="64294" y="5143"/>
                      </a:cubicBezTo>
                      <a:cubicBezTo>
                        <a:pt x="19050" y="17049"/>
                        <a:pt x="16668" y="17050"/>
                        <a:pt x="0" y="36099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32000"/>
                      </a:schemeClr>
                    </a:gs>
                    <a:gs pos="46000">
                      <a:schemeClr val="bg1">
                        <a:alpha val="34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9" name="任意多边形 58"/>
                <p:cNvSpPr/>
                <p:nvPr/>
              </p:nvSpPr>
              <p:spPr>
                <a:xfrm>
                  <a:off x="4356011" y="3399234"/>
                  <a:ext cx="116681" cy="21431"/>
                </a:xfrm>
                <a:custGeom>
                  <a:avLst/>
                  <a:gdLst>
                    <a:gd name="connsiteX0" fmla="*/ 0 w 116681"/>
                    <a:gd name="connsiteY0" fmla="*/ 21431 h 21431"/>
                    <a:gd name="connsiteX1" fmla="*/ 64294 w 116681"/>
                    <a:gd name="connsiteY1" fmla="*/ 4762 h 21431"/>
                    <a:gd name="connsiteX2" fmla="*/ 116681 w 116681"/>
                    <a:gd name="connsiteY2" fmla="*/ 0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681" h="21431">
                      <a:moveTo>
                        <a:pt x="0" y="21431"/>
                      </a:moveTo>
                      <a:cubicBezTo>
                        <a:pt x="22423" y="14882"/>
                        <a:pt x="44847" y="8334"/>
                        <a:pt x="64294" y="4762"/>
                      </a:cubicBezTo>
                      <a:cubicBezTo>
                        <a:pt x="83741" y="1190"/>
                        <a:pt x="100211" y="595"/>
                        <a:pt x="116681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4" name="组合 28"/>
              <p:cNvGrpSpPr>
                <a:grpSpLocks/>
              </p:cNvGrpSpPr>
              <p:nvPr/>
            </p:nvGrpSpPr>
            <p:grpSpPr bwMode="auto">
              <a:xfrm>
                <a:off x="4347368" y="3464309"/>
                <a:ext cx="271039" cy="153567"/>
                <a:chOff x="4347368" y="3464309"/>
                <a:chExt cx="271039" cy="153567"/>
              </a:xfrm>
            </p:grpSpPr>
            <p:sp>
              <p:nvSpPr>
                <p:cNvPr id="52" name="Freeform 17"/>
                <p:cNvSpPr>
                  <a:spLocks/>
                </p:cNvSpPr>
                <p:nvPr/>
              </p:nvSpPr>
              <p:spPr bwMode="auto">
                <a:xfrm>
                  <a:off x="4353813" y="3556152"/>
                  <a:ext cx="264887" cy="62666"/>
                </a:xfrm>
                <a:custGeom>
                  <a:avLst/>
                  <a:gdLst>
                    <a:gd name="T0" fmla="*/ 106 w 106"/>
                    <a:gd name="T1" fmla="*/ 15 h 25"/>
                    <a:gd name="T2" fmla="*/ 98 w 106"/>
                    <a:gd name="T3" fmla="*/ 24 h 25"/>
                    <a:gd name="T4" fmla="*/ 98 w 106"/>
                    <a:gd name="T5" fmla="*/ 15 h 25"/>
                    <a:gd name="T6" fmla="*/ 10 w 106"/>
                    <a:gd name="T7" fmla="*/ 14 h 25"/>
                    <a:gd name="T8" fmla="*/ 10 w 106"/>
                    <a:gd name="T9" fmla="*/ 25 h 25"/>
                    <a:gd name="T10" fmla="*/ 0 w 106"/>
                    <a:gd name="T11" fmla="*/ 15 h 25"/>
                    <a:gd name="T12" fmla="*/ 53 w 106"/>
                    <a:gd name="T13" fmla="*/ 0 h 25"/>
                    <a:gd name="T14" fmla="*/ 106 w 106"/>
                    <a:gd name="T15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5"/>
                      </a:moveTo>
                      <a:cubicBezTo>
                        <a:pt x="106" y="18"/>
                        <a:pt x="103" y="21"/>
                        <a:pt x="98" y="24"/>
                      </a:cubicBezTo>
                      <a:cubicBezTo>
                        <a:pt x="98" y="20"/>
                        <a:pt x="98" y="19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19"/>
                        <a:pt x="10" y="25"/>
                      </a:cubicBezTo>
                      <a:cubicBezTo>
                        <a:pt x="3" y="22"/>
                        <a:pt x="0" y="19"/>
                        <a:pt x="0" y="15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5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rgbClr val="6D2103"/>
                    </a:gs>
                    <a:gs pos="87000">
                      <a:srgbClr val="A43204"/>
                    </a:gs>
                    <a:gs pos="100000">
                      <a:srgbClr val="CD5B05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430" name="Freeform 18"/>
                <p:cNvSpPr>
                  <a:spLocks/>
                </p:cNvSpPr>
                <p:nvPr/>
              </p:nvSpPr>
              <p:spPr bwMode="auto">
                <a:xfrm>
                  <a:off x="4354397" y="3464309"/>
                  <a:ext cx="264010" cy="129375"/>
                </a:xfrm>
                <a:custGeom>
                  <a:avLst/>
                  <a:gdLst>
                    <a:gd name="T0" fmla="*/ 264010 w 106"/>
                    <a:gd name="T1" fmla="*/ 129375 h 52"/>
                    <a:gd name="T2" fmla="*/ 0 w 106"/>
                    <a:gd name="T3" fmla="*/ 129375 h 52"/>
                    <a:gd name="T4" fmla="*/ 0 w 106"/>
                    <a:gd name="T5" fmla="*/ 54736 h 52"/>
                    <a:gd name="T6" fmla="*/ 261519 w 106"/>
                    <a:gd name="T7" fmla="*/ 54736 h 52"/>
                    <a:gd name="T8" fmla="*/ 264010 w 106"/>
                    <a:gd name="T9" fmla="*/ 129375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2">
                      <a:moveTo>
                        <a:pt x="106" y="52"/>
                      </a:moveTo>
                      <a:cubicBezTo>
                        <a:pt x="104" y="34"/>
                        <a:pt x="7" y="31"/>
                        <a:pt x="0" y="52"/>
                      </a:cubicBezTo>
                      <a:cubicBezTo>
                        <a:pt x="0" y="42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2"/>
                      </a:cubicBezTo>
                      <a:cubicBezTo>
                        <a:pt x="106" y="33"/>
                        <a:pt x="106" y="42"/>
                        <a:pt x="106" y="52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4AC1C"/>
                    </a:gs>
                    <a:gs pos="46001">
                      <a:srgbClr val="F9710B"/>
                    </a:gs>
                    <a:gs pos="100000">
                      <a:srgbClr val="D25A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4355306" y="3481007"/>
                  <a:ext cx="104775" cy="109918"/>
                </a:xfrm>
                <a:custGeom>
                  <a:avLst/>
                  <a:gdLst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4762 h 109537"/>
                    <a:gd name="connsiteX8" fmla="*/ 0 w 104775"/>
                    <a:gd name="connsiteY8" fmla="*/ 35718 h 109537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775" h="109918">
                      <a:moveTo>
                        <a:pt x="0" y="36099"/>
                      </a:moveTo>
                      <a:lnTo>
                        <a:pt x="0" y="109918"/>
                      </a:lnTo>
                      <a:lnTo>
                        <a:pt x="16669" y="93249"/>
                      </a:lnTo>
                      <a:lnTo>
                        <a:pt x="38100" y="86106"/>
                      </a:lnTo>
                      <a:lnTo>
                        <a:pt x="80963" y="76581"/>
                      </a:lnTo>
                      <a:lnTo>
                        <a:pt x="104775" y="74199"/>
                      </a:lnTo>
                      <a:cubicBezTo>
                        <a:pt x="103981" y="49593"/>
                        <a:pt x="103188" y="24987"/>
                        <a:pt x="102394" y="381"/>
                      </a:cubicBezTo>
                      <a:cubicBezTo>
                        <a:pt x="80169" y="381"/>
                        <a:pt x="84138" y="-2001"/>
                        <a:pt x="64294" y="5143"/>
                      </a:cubicBezTo>
                      <a:cubicBezTo>
                        <a:pt x="19050" y="17049"/>
                        <a:pt x="16668" y="17050"/>
                        <a:pt x="0" y="36099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74000"/>
                      </a:schemeClr>
                    </a:gs>
                    <a:gs pos="46000">
                      <a:schemeClr val="bg1">
                        <a:alpha val="34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4347368" y="3555393"/>
                  <a:ext cx="116681" cy="21431"/>
                </a:xfrm>
                <a:custGeom>
                  <a:avLst/>
                  <a:gdLst>
                    <a:gd name="connsiteX0" fmla="*/ 0 w 116681"/>
                    <a:gd name="connsiteY0" fmla="*/ 21431 h 21431"/>
                    <a:gd name="connsiteX1" fmla="*/ 64294 w 116681"/>
                    <a:gd name="connsiteY1" fmla="*/ 4762 h 21431"/>
                    <a:gd name="connsiteX2" fmla="*/ 116681 w 116681"/>
                    <a:gd name="connsiteY2" fmla="*/ 0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681" h="21431">
                      <a:moveTo>
                        <a:pt x="0" y="21431"/>
                      </a:moveTo>
                      <a:cubicBezTo>
                        <a:pt x="22423" y="14882"/>
                        <a:pt x="44847" y="8334"/>
                        <a:pt x="64294" y="4762"/>
                      </a:cubicBezTo>
                      <a:cubicBezTo>
                        <a:pt x="83741" y="1190"/>
                        <a:pt x="100211" y="595"/>
                        <a:pt x="116681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5" name="组合 29"/>
              <p:cNvGrpSpPr>
                <a:grpSpLocks/>
              </p:cNvGrpSpPr>
              <p:nvPr/>
            </p:nvGrpSpPr>
            <p:grpSpPr bwMode="auto">
              <a:xfrm>
                <a:off x="4336249" y="3834553"/>
                <a:ext cx="282158" cy="153567"/>
                <a:chOff x="4336249" y="3834553"/>
                <a:chExt cx="282158" cy="153567"/>
              </a:xfrm>
            </p:grpSpPr>
            <p:sp>
              <p:nvSpPr>
                <p:cNvPr id="48" name="Freeform 15"/>
                <p:cNvSpPr>
                  <a:spLocks/>
                </p:cNvSpPr>
                <p:nvPr/>
              </p:nvSpPr>
              <p:spPr bwMode="auto">
                <a:xfrm>
                  <a:off x="4355237" y="3926448"/>
                  <a:ext cx="263464" cy="62666"/>
                </a:xfrm>
                <a:custGeom>
                  <a:avLst/>
                  <a:gdLst>
                    <a:gd name="T0" fmla="*/ 106 w 106"/>
                    <a:gd name="T1" fmla="*/ 16 h 25"/>
                    <a:gd name="T2" fmla="*/ 98 w 106"/>
                    <a:gd name="T3" fmla="*/ 24 h 25"/>
                    <a:gd name="T4" fmla="*/ 98 w 106"/>
                    <a:gd name="T5" fmla="*/ 15 h 25"/>
                    <a:gd name="T6" fmla="*/ 10 w 106"/>
                    <a:gd name="T7" fmla="*/ 14 h 25"/>
                    <a:gd name="T8" fmla="*/ 10 w 106"/>
                    <a:gd name="T9" fmla="*/ 25 h 25"/>
                    <a:gd name="T10" fmla="*/ 0 w 106"/>
                    <a:gd name="T11" fmla="*/ 16 h 25"/>
                    <a:gd name="T12" fmla="*/ 53 w 106"/>
                    <a:gd name="T13" fmla="*/ 0 h 25"/>
                    <a:gd name="T14" fmla="*/ 106 w 106"/>
                    <a:gd name="T15" fmla="*/ 16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6"/>
                      </a:moveTo>
                      <a:cubicBezTo>
                        <a:pt x="106" y="19"/>
                        <a:pt x="103" y="22"/>
                        <a:pt x="98" y="24"/>
                      </a:cubicBezTo>
                      <a:cubicBezTo>
                        <a:pt x="98" y="20"/>
                        <a:pt x="98" y="20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20"/>
                        <a:pt x="10" y="25"/>
                      </a:cubicBezTo>
                      <a:cubicBezTo>
                        <a:pt x="3" y="22"/>
                        <a:pt x="0" y="19"/>
                        <a:pt x="0" y="16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7000">
                      <a:srgbClr val="6D2103"/>
                    </a:gs>
                    <a:gs pos="87000">
                      <a:srgbClr val="A43204"/>
                    </a:gs>
                    <a:gs pos="100000">
                      <a:srgbClr val="CD5B05"/>
                    </a:gs>
                  </a:gsLst>
                  <a:lin ang="18900000" scaled="1"/>
                  <a:tileRect/>
                </a:gradFill>
                <a:ln>
                  <a:noFill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422" name="Freeform 16"/>
                <p:cNvSpPr>
                  <a:spLocks/>
                </p:cNvSpPr>
                <p:nvPr/>
              </p:nvSpPr>
              <p:spPr bwMode="auto">
                <a:xfrm>
                  <a:off x="4354397" y="3834553"/>
                  <a:ext cx="264010" cy="131479"/>
                </a:xfrm>
                <a:custGeom>
                  <a:avLst/>
                  <a:gdLst>
                    <a:gd name="T0" fmla="*/ 264010 w 106"/>
                    <a:gd name="T1" fmla="*/ 131479 h 53"/>
                    <a:gd name="T2" fmla="*/ 0 w 106"/>
                    <a:gd name="T3" fmla="*/ 131479 h 53"/>
                    <a:gd name="T4" fmla="*/ 0 w 106"/>
                    <a:gd name="T5" fmla="*/ 54576 h 53"/>
                    <a:gd name="T6" fmla="*/ 261519 w 106"/>
                    <a:gd name="T7" fmla="*/ 57057 h 53"/>
                    <a:gd name="T8" fmla="*/ 264010 w 106"/>
                    <a:gd name="T9" fmla="*/ 131479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3">
                      <a:moveTo>
                        <a:pt x="106" y="53"/>
                      </a:moveTo>
                      <a:cubicBezTo>
                        <a:pt x="104" y="35"/>
                        <a:pt x="7" y="31"/>
                        <a:pt x="0" y="53"/>
                      </a:cubicBezTo>
                      <a:cubicBezTo>
                        <a:pt x="0" y="43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3"/>
                      </a:cubicBezTo>
                      <a:cubicBezTo>
                        <a:pt x="106" y="33"/>
                        <a:pt x="106" y="43"/>
                        <a:pt x="106" y="5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4AC1C"/>
                    </a:gs>
                    <a:gs pos="46001">
                      <a:srgbClr val="F9710B"/>
                    </a:gs>
                    <a:gs pos="100000">
                      <a:srgbClr val="D25A00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 49"/>
                <p:cNvSpPr/>
                <p:nvPr/>
              </p:nvSpPr>
              <p:spPr>
                <a:xfrm>
                  <a:off x="4355307" y="3846194"/>
                  <a:ext cx="105004" cy="116681"/>
                </a:xfrm>
                <a:custGeom>
                  <a:avLst/>
                  <a:gdLst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7143 h 109537"/>
                    <a:gd name="connsiteX8" fmla="*/ 0 w 104775"/>
                    <a:gd name="connsiteY8" fmla="*/ 35718 h 109537"/>
                    <a:gd name="connsiteX0" fmla="*/ 0 w 104775"/>
                    <a:gd name="connsiteY0" fmla="*/ 35718 h 109537"/>
                    <a:gd name="connsiteX1" fmla="*/ 0 w 104775"/>
                    <a:gd name="connsiteY1" fmla="*/ 109537 h 109537"/>
                    <a:gd name="connsiteX2" fmla="*/ 16669 w 104775"/>
                    <a:gd name="connsiteY2" fmla="*/ 92868 h 109537"/>
                    <a:gd name="connsiteX3" fmla="*/ 38100 w 104775"/>
                    <a:gd name="connsiteY3" fmla="*/ 85725 h 109537"/>
                    <a:gd name="connsiteX4" fmla="*/ 80963 w 104775"/>
                    <a:gd name="connsiteY4" fmla="*/ 76200 h 109537"/>
                    <a:gd name="connsiteX5" fmla="*/ 104775 w 104775"/>
                    <a:gd name="connsiteY5" fmla="*/ 73818 h 109537"/>
                    <a:gd name="connsiteX6" fmla="*/ 102394 w 104775"/>
                    <a:gd name="connsiteY6" fmla="*/ 0 h 109537"/>
                    <a:gd name="connsiteX7" fmla="*/ 64294 w 104775"/>
                    <a:gd name="connsiteY7" fmla="*/ 4762 h 109537"/>
                    <a:gd name="connsiteX8" fmla="*/ 0 w 104775"/>
                    <a:gd name="connsiteY8" fmla="*/ 35718 h 109537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  <a:gd name="connsiteX0" fmla="*/ 0 w 104775"/>
                    <a:gd name="connsiteY0" fmla="*/ 36099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6099 h 109918"/>
                    <a:gd name="connsiteX0" fmla="*/ 0 w 104775"/>
                    <a:gd name="connsiteY0" fmla="*/ 31337 h 109918"/>
                    <a:gd name="connsiteX1" fmla="*/ 0 w 104775"/>
                    <a:gd name="connsiteY1" fmla="*/ 109918 h 109918"/>
                    <a:gd name="connsiteX2" fmla="*/ 16669 w 104775"/>
                    <a:gd name="connsiteY2" fmla="*/ 93249 h 109918"/>
                    <a:gd name="connsiteX3" fmla="*/ 38100 w 104775"/>
                    <a:gd name="connsiteY3" fmla="*/ 86106 h 109918"/>
                    <a:gd name="connsiteX4" fmla="*/ 80963 w 104775"/>
                    <a:gd name="connsiteY4" fmla="*/ 76581 h 109918"/>
                    <a:gd name="connsiteX5" fmla="*/ 104775 w 104775"/>
                    <a:gd name="connsiteY5" fmla="*/ 74199 h 109918"/>
                    <a:gd name="connsiteX6" fmla="*/ 102394 w 104775"/>
                    <a:gd name="connsiteY6" fmla="*/ 381 h 109918"/>
                    <a:gd name="connsiteX7" fmla="*/ 64294 w 104775"/>
                    <a:gd name="connsiteY7" fmla="*/ 5143 h 109918"/>
                    <a:gd name="connsiteX8" fmla="*/ 0 w 104775"/>
                    <a:gd name="connsiteY8" fmla="*/ 31337 h 109918"/>
                    <a:gd name="connsiteX0" fmla="*/ 0 w 104775"/>
                    <a:gd name="connsiteY0" fmla="*/ 34131 h 112712"/>
                    <a:gd name="connsiteX1" fmla="*/ 0 w 104775"/>
                    <a:gd name="connsiteY1" fmla="*/ 112712 h 112712"/>
                    <a:gd name="connsiteX2" fmla="*/ 16669 w 104775"/>
                    <a:gd name="connsiteY2" fmla="*/ 96043 h 112712"/>
                    <a:gd name="connsiteX3" fmla="*/ 38100 w 104775"/>
                    <a:gd name="connsiteY3" fmla="*/ 88900 h 112712"/>
                    <a:gd name="connsiteX4" fmla="*/ 80963 w 104775"/>
                    <a:gd name="connsiteY4" fmla="*/ 79375 h 112712"/>
                    <a:gd name="connsiteX5" fmla="*/ 104775 w 104775"/>
                    <a:gd name="connsiteY5" fmla="*/ 76993 h 112712"/>
                    <a:gd name="connsiteX6" fmla="*/ 102394 w 104775"/>
                    <a:gd name="connsiteY6" fmla="*/ 3175 h 112712"/>
                    <a:gd name="connsiteX7" fmla="*/ 64294 w 104775"/>
                    <a:gd name="connsiteY7" fmla="*/ 3174 h 112712"/>
                    <a:gd name="connsiteX8" fmla="*/ 0 w 104775"/>
                    <a:gd name="connsiteY8" fmla="*/ 34131 h 112712"/>
                    <a:gd name="connsiteX0" fmla="*/ 0 w 105004"/>
                    <a:gd name="connsiteY0" fmla="*/ 38100 h 116681"/>
                    <a:gd name="connsiteX1" fmla="*/ 0 w 105004"/>
                    <a:gd name="connsiteY1" fmla="*/ 116681 h 116681"/>
                    <a:gd name="connsiteX2" fmla="*/ 16669 w 105004"/>
                    <a:gd name="connsiteY2" fmla="*/ 100012 h 116681"/>
                    <a:gd name="connsiteX3" fmla="*/ 38100 w 105004"/>
                    <a:gd name="connsiteY3" fmla="*/ 92869 h 116681"/>
                    <a:gd name="connsiteX4" fmla="*/ 80963 w 105004"/>
                    <a:gd name="connsiteY4" fmla="*/ 83344 h 116681"/>
                    <a:gd name="connsiteX5" fmla="*/ 104775 w 105004"/>
                    <a:gd name="connsiteY5" fmla="*/ 80962 h 116681"/>
                    <a:gd name="connsiteX6" fmla="*/ 104775 w 105004"/>
                    <a:gd name="connsiteY6" fmla="*/ 0 h 116681"/>
                    <a:gd name="connsiteX7" fmla="*/ 64294 w 105004"/>
                    <a:gd name="connsiteY7" fmla="*/ 7143 h 116681"/>
                    <a:gd name="connsiteX8" fmla="*/ 0 w 105004"/>
                    <a:gd name="connsiteY8" fmla="*/ 38100 h 116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004" h="116681">
                      <a:moveTo>
                        <a:pt x="0" y="38100"/>
                      </a:moveTo>
                      <a:lnTo>
                        <a:pt x="0" y="116681"/>
                      </a:lnTo>
                      <a:lnTo>
                        <a:pt x="16669" y="100012"/>
                      </a:lnTo>
                      <a:lnTo>
                        <a:pt x="38100" y="92869"/>
                      </a:lnTo>
                      <a:lnTo>
                        <a:pt x="80963" y="83344"/>
                      </a:lnTo>
                      <a:lnTo>
                        <a:pt x="104775" y="80962"/>
                      </a:lnTo>
                      <a:cubicBezTo>
                        <a:pt x="103981" y="56356"/>
                        <a:pt x="105569" y="24606"/>
                        <a:pt x="104775" y="0"/>
                      </a:cubicBezTo>
                      <a:cubicBezTo>
                        <a:pt x="82550" y="0"/>
                        <a:pt x="84138" y="-1"/>
                        <a:pt x="64294" y="7143"/>
                      </a:cubicBezTo>
                      <a:cubicBezTo>
                        <a:pt x="19050" y="19049"/>
                        <a:pt x="16668" y="19051"/>
                        <a:pt x="0" y="38100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74000"/>
                      </a:schemeClr>
                    </a:gs>
                    <a:gs pos="46000">
                      <a:schemeClr val="bg1">
                        <a:alpha val="34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4336249" y="3926062"/>
                  <a:ext cx="116681" cy="21431"/>
                </a:xfrm>
                <a:custGeom>
                  <a:avLst/>
                  <a:gdLst>
                    <a:gd name="connsiteX0" fmla="*/ 0 w 116681"/>
                    <a:gd name="connsiteY0" fmla="*/ 21431 h 21431"/>
                    <a:gd name="connsiteX1" fmla="*/ 64294 w 116681"/>
                    <a:gd name="connsiteY1" fmla="*/ 4762 h 21431"/>
                    <a:gd name="connsiteX2" fmla="*/ 116681 w 116681"/>
                    <a:gd name="connsiteY2" fmla="*/ 0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681" h="21431">
                      <a:moveTo>
                        <a:pt x="0" y="21431"/>
                      </a:moveTo>
                      <a:cubicBezTo>
                        <a:pt x="22423" y="14882"/>
                        <a:pt x="44847" y="8334"/>
                        <a:pt x="64294" y="4762"/>
                      </a:cubicBezTo>
                      <a:cubicBezTo>
                        <a:pt x="83741" y="1190"/>
                        <a:pt x="100211" y="595"/>
                        <a:pt x="116681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6" name="组合 30"/>
              <p:cNvGrpSpPr>
                <a:grpSpLocks/>
              </p:cNvGrpSpPr>
              <p:nvPr/>
            </p:nvGrpSpPr>
            <p:grpSpPr bwMode="auto">
              <a:xfrm>
                <a:off x="4347368" y="2249444"/>
                <a:ext cx="298386" cy="153567"/>
                <a:chOff x="4347368" y="2249444"/>
                <a:chExt cx="298386" cy="153567"/>
              </a:xfrm>
            </p:grpSpPr>
            <p:sp>
              <p:nvSpPr>
                <p:cNvPr id="15414" name="Freeform 27"/>
                <p:cNvSpPr>
                  <a:spLocks/>
                </p:cNvSpPr>
                <p:nvPr/>
              </p:nvSpPr>
              <p:spPr bwMode="auto">
                <a:xfrm>
                  <a:off x="4354397" y="2340953"/>
                  <a:ext cx="264010" cy="62058"/>
                </a:xfrm>
                <a:custGeom>
                  <a:avLst/>
                  <a:gdLst>
                    <a:gd name="T0" fmla="*/ 264010 w 106"/>
                    <a:gd name="T1" fmla="*/ 39717 h 25"/>
                    <a:gd name="T2" fmla="*/ 244085 w 106"/>
                    <a:gd name="T3" fmla="*/ 59576 h 25"/>
                    <a:gd name="T4" fmla="*/ 244085 w 106"/>
                    <a:gd name="T5" fmla="*/ 37235 h 25"/>
                    <a:gd name="T6" fmla="*/ 24907 w 106"/>
                    <a:gd name="T7" fmla="*/ 34752 h 25"/>
                    <a:gd name="T8" fmla="*/ 24907 w 106"/>
                    <a:gd name="T9" fmla="*/ 62058 h 25"/>
                    <a:gd name="T10" fmla="*/ 0 w 106"/>
                    <a:gd name="T11" fmla="*/ 39717 h 25"/>
                    <a:gd name="T12" fmla="*/ 132005 w 106"/>
                    <a:gd name="T13" fmla="*/ 0 h 25"/>
                    <a:gd name="T14" fmla="*/ 264010 w 106"/>
                    <a:gd name="T15" fmla="*/ 39717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6"/>
                      </a:moveTo>
                      <a:cubicBezTo>
                        <a:pt x="106" y="19"/>
                        <a:pt x="103" y="22"/>
                        <a:pt x="98" y="24"/>
                      </a:cubicBezTo>
                      <a:cubicBezTo>
                        <a:pt x="98" y="20"/>
                        <a:pt x="98" y="20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20"/>
                        <a:pt x="10" y="25"/>
                      </a:cubicBezTo>
                      <a:cubicBezTo>
                        <a:pt x="3" y="22"/>
                        <a:pt x="0" y="19"/>
                        <a:pt x="0" y="16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15" name="Freeform 28"/>
                <p:cNvSpPr>
                  <a:spLocks/>
                </p:cNvSpPr>
                <p:nvPr/>
              </p:nvSpPr>
              <p:spPr bwMode="auto">
                <a:xfrm>
                  <a:off x="4354397" y="2249444"/>
                  <a:ext cx="264010" cy="131479"/>
                </a:xfrm>
                <a:custGeom>
                  <a:avLst/>
                  <a:gdLst>
                    <a:gd name="T0" fmla="*/ 264010 w 106"/>
                    <a:gd name="T1" fmla="*/ 131479 h 53"/>
                    <a:gd name="T2" fmla="*/ 0 w 106"/>
                    <a:gd name="T3" fmla="*/ 131479 h 53"/>
                    <a:gd name="T4" fmla="*/ 0 w 106"/>
                    <a:gd name="T5" fmla="*/ 54576 h 53"/>
                    <a:gd name="T6" fmla="*/ 261519 w 106"/>
                    <a:gd name="T7" fmla="*/ 57057 h 53"/>
                    <a:gd name="T8" fmla="*/ 264010 w 106"/>
                    <a:gd name="T9" fmla="*/ 131479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3">
                      <a:moveTo>
                        <a:pt x="106" y="53"/>
                      </a:moveTo>
                      <a:cubicBezTo>
                        <a:pt x="104" y="35"/>
                        <a:pt x="7" y="31"/>
                        <a:pt x="0" y="53"/>
                      </a:cubicBezTo>
                      <a:cubicBezTo>
                        <a:pt x="0" y="43"/>
                        <a:pt x="0" y="32"/>
                        <a:pt x="0" y="22"/>
                      </a:cubicBezTo>
                      <a:cubicBezTo>
                        <a:pt x="8" y="0"/>
                        <a:pt x="98" y="3"/>
                        <a:pt x="105" y="23"/>
                      </a:cubicBezTo>
                      <a:cubicBezTo>
                        <a:pt x="106" y="33"/>
                        <a:pt x="106" y="43"/>
                        <a:pt x="106" y="5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5D19"/>
                    </a:gs>
                    <a:gs pos="34000">
                      <a:srgbClr val="0B5D19"/>
                    </a:gs>
                    <a:gs pos="63000">
                      <a:srgbClr val="21740C"/>
                    </a:gs>
                    <a:gs pos="84000">
                      <a:srgbClr val="34A916"/>
                    </a:gs>
                    <a:gs pos="100000">
                      <a:srgbClr val="41CB1B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16" name="Freeform 34"/>
                <p:cNvSpPr>
                  <a:spLocks/>
                </p:cNvSpPr>
                <p:nvPr/>
              </p:nvSpPr>
              <p:spPr bwMode="auto">
                <a:xfrm>
                  <a:off x="4516379" y="2304139"/>
                  <a:ext cx="129375" cy="51540"/>
                </a:xfrm>
                <a:custGeom>
                  <a:avLst/>
                  <a:gdLst>
                    <a:gd name="T0" fmla="*/ 0 w 52"/>
                    <a:gd name="T1" fmla="*/ 41723 h 21"/>
                    <a:gd name="T2" fmla="*/ 57224 w 52"/>
                    <a:gd name="T3" fmla="*/ 51540 h 21"/>
                    <a:gd name="T4" fmla="*/ 77127 w 52"/>
                    <a:gd name="T5" fmla="*/ 31906 h 21"/>
                    <a:gd name="T6" fmla="*/ 129375 w 52"/>
                    <a:gd name="T7" fmla="*/ 7363 h 21"/>
                    <a:gd name="T8" fmla="*/ 92055 w 52"/>
                    <a:gd name="T9" fmla="*/ 0 h 21"/>
                    <a:gd name="T10" fmla="*/ 0 w 52"/>
                    <a:gd name="T11" fmla="*/ 41723 h 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2" h="21">
                      <a:moveTo>
                        <a:pt x="0" y="17"/>
                      </a:moveTo>
                      <a:cubicBezTo>
                        <a:pt x="0" y="17"/>
                        <a:pt x="18" y="20"/>
                        <a:pt x="23" y="21"/>
                      </a:cubicBezTo>
                      <a:cubicBezTo>
                        <a:pt x="22" y="18"/>
                        <a:pt x="27" y="16"/>
                        <a:pt x="31" y="13"/>
                      </a:cubicBezTo>
                      <a:cubicBezTo>
                        <a:pt x="41" y="8"/>
                        <a:pt x="52" y="3"/>
                        <a:pt x="52" y="3"/>
                      </a:cubicBezTo>
                      <a:cubicBezTo>
                        <a:pt x="37" y="0"/>
                        <a:pt x="37" y="0"/>
                        <a:pt x="37" y="0"/>
                      </a:cubicBezTo>
                      <a:lnTo>
                        <a:pt x="0" y="17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072711"/>
                    </a:gs>
                    <a:gs pos="100000">
                      <a:srgbClr val="093119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4346692" y="2265813"/>
                  <a:ext cx="115354" cy="111089"/>
                </a:xfrm>
                <a:custGeom>
                  <a:avLst/>
                  <a:gdLst>
                    <a:gd name="connsiteX0" fmla="*/ 5557 w 115146"/>
                    <a:gd name="connsiteY0" fmla="*/ 33338 h 111919"/>
                    <a:gd name="connsiteX1" fmla="*/ 5557 w 115146"/>
                    <a:gd name="connsiteY1" fmla="*/ 111919 h 111919"/>
                    <a:gd name="connsiteX2" fmla="*/ 29370 w 115146"/>
                    <a:gd name="connsiteY2" fmla="*/ 92869 h 111919"/>
                    <a:gd name="connsiteX3" fmla="*/ 76995 w 115146"/>
                    <a:gd name="connsiteY3" fmla="*/ 78581 h 111919"/>
                    <a:gd name="connsiteX4" fmla="*/ 112713 w 115146"/>
                    <a:gd name="connsiteY4" fmla="*/ 76200 h 111919"/>
                    <a:gd name="connsiteX5" fmla="*/ 115095 w 115146"/>
                    <a:gd name="connsiteY5" fmla="*/ 0 h 111919"/>
                    <a:gd name="connsiteX6" fmla="*/ 79376 w 115146"/>
                    <a:gd name="connsiteY6" fmla="*/ 4763 h 111919"/>
                    <a:gd name="connsiteX7" fmla="*/ 5557 w 115146"/>
                    <a:gd name="connsiteY7" fmla="*/ 33338 h 111919"/>
                    <a:gd name="connsiteX0" fmla="*/ 5557 w 115146"/>
                    <a:gd name="connsiteY0" fmla="*/ 33338 h 111919"/>
                    <a:gd name="connsiteX1" fmla="*/ 5557 w 115146"/>
                    <a:gd name="connsiteY1" fmla="*/ 111919 h 111919"/>
                    <a:gd name="connsiteX2" fmla="*/ 29370 w 115146"/>
                    <a:gd name="connsiteY2" fmla="*/ 92869 h 111919"/>
                    <a:gd name="connsiteX3" fmla="*/ 76995 w 115146"/>
                    <a:gd name="connsiteY3" fmla="*/ 78581 h 111919"/>
                    <a:gd name="connsiteX4" fmla="*/ 112713 w 115146"/>
                    <a:gd name="connsiteY4" fmla="*/ 76200 h 111919"/>
                    <a:gd name="connsiteX5" fmla="*/ 115095 w 115146"/>
                    <a:gd name="connsiteY5" fmla="*/ 0 h 111919"/>
                    <a:gd name="connsiteX6" fmla="*/ 79376 w 115146"/>
                    <a:gd name="connsiteY6" fmla="*/ 4763 h 111919"/>
                    <a:gd name="connsiteX7" fmla="*/ 5557 w 115146"/>
                    <a:gd name="connsiteY7" fmla="*/ 33338 h 111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146" h="111919">
                      <a:moveTo>
                        <a:pt x="5557" y="33338"/>
                      </a:moveTo>
                      <a:cubicBezTo>
                        <a:pt x="-6746" y="51197"/>
                        <a:pt x="5160" y="96441"/>
                        <a:pt x="5557" y="111919"/>
                      </a:cubicBezTo>
                      <a:cubicBezTo>
                        <a:pt x="13495" y="105569"/>
                        <a:pt x="17464" y="98425"/>
                        <a:pt x="29370" y="92869"/>
                      </a:cubicBezTo>
                      <a:cubicBezTo>
                        <a:pt x="41276" y="87313"/>
                        <a:pt x="63105" y="81359"/>
                        <a:pt x="76995" y="78581"/>
                      </a:cubicBezTo>
                      <a:cubicBezTo>
                        <a:pt x="90886" y="75803"/>
                        <a:pt x="101998" y="75010"/>
                        <a:pt x="112713" y="76200"/>
                      </a:cubicBezTo>
                      <a:cubicBezTo>
                        <a:pt x="113507" y="50800"/>
                        <a:pt x="115492" y="14287"/>
                        <a:pt x="115095" y="0"/>
                      </a:cubicBezTo>
                      <a:cubicBezTo>
                        <a:pt x="103189" y="1588"/>
                        <a:pt x="93663" y="1588"/>
                        <a:pt x="79376" y="4763"/>
                      </a:cubicBezTo>
                      <a:cubicBezTo>
                        <a:pt x="65089" y="7938"/>
                        <a:pt x="17860" y="15479"/>
                        <a:pt x="5557" y="33338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2000">
                      <a:srgbClr val="FFFFFF">
                        <a:alpha val="27000"/>
                      </a:srgbClr>
                    </a:gs>
                    <a:gs pos="27000">
                      <a:schemeClr val="bg1">
                        <a:alpha val="53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7" name="任意多边形 46"/>
                <p:cNvSpPr/>
                <p:nvPr/>
              </p:nvSpPr>
              <p:spPr>
                <a:xfrm>
                  <a:off x="4352926" y="2333626"/>
                  <a:ext cx="107156" cy="33338"/>
                </a:xfrm>
                <a:custGeom>
                  <a:avLst/>
                  <a:gdLst>
                    <a:gd name="connsiteX0" fmla="*/ 0 w 107156"/>
                    <a:gd name="connsiteY0" fmla="*/ 33338 h 33338"/>
                    <a:gd name="connsiteX1" fmla="*/ 57150 w 107156"/>
                    <a:gd name="connsiteY1" fmla="*/ 7144 h 33338"/>
                    <a:gd name="connsiteX2" fmla="*/ 107156 w 107156"/>
                    <a:gd name="connsiteY2" fmla="*/ 0 h 33338"/>
                    <a:gd name="connsiteX3" fmla="*/ 107156 w 107156"/>
                    <a:gd name="connsiteY3" fmla="*/ 0 h 33338"/>
                    <a:gd name="connsiteX0" fmla="*/ 0 w 107156"/>
                    <a:gd name="connsiteY0" fmla="*/ 33338 h 33338"/>
                    <a:gd name="connsiteX1" fmla="*/ 57150 w 107156"/>
                    <a:gd name="connsiteY1" fmla="*/ 7144 h 33338"/>
                    <a:gd name="connsiteX2" fmla="*/ 107156 w 107156"/>
                    <a:gd name="connsiteY2" fmla="*/ 0 h 33338"/>
                    <a:gd name="connsiteX3" fmla="*/ 107156 w 107156"/>
                    <a:gd name="connsiteY3" fmla="*/ 0 h 33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7156" h="33338">
                      <a:moveTo>
                        <a:pt x="0" y="33338"/>
                      </a:moveTo>
                      <a:cubicBezTo>
                        <a:pt x="19645" y="23019"/>
                        <a:pt x="27385" y="12700"/>
                        <a:pt x="57150" y="7144"/>
                      </a:cubicBezTo>
                      <a:cubicBezTo>
                        <a:pt x="86915" y="1588"/>
                        <a:pt x="107156" y="0"/>
                        <a:pt x="107156" y="0"/>
                      </a:cubicBezTo>
                      <a:lnTo>
                        <a:pt x="107156" y="0"/>
                      </a:ln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7" name="组合 31"/>
              <p:cNvGrpSpPr>
                <a:grpSpLocks/>
              </p:cNvGrpSpPr>
              <p:nvPr/>
            </p:nvGrpSpPr>
            <p:grpSpPr bwMode="auto">
              <a:xfrm>
                <a:off x="4347368" y="1879200"/>
                <a:ext cx="271039" cy="153567"/>
                <a:chOff x="4347368" y="1879200"/>
                <a:chExt cx="271039" cy="153567"/>
              </a:xfrm>
            </p:grpSpPr>
            <p:sp>
              <p:nvSpPr>
                <p:cNvPr id="15408" name="Freeform 29"/>
                <p:cNvSpPr>
                  <a:spLocks/>
                </p:cNvSpPr>
                <p:nvPr/>
              </p:nvSpPr>
              <p:spPr bwMode="auto">
                <a:xfrm>
                  <a:off x="4354397" y="1970709"/>
                  <a:ext cx="264010" cy="62058"/>
                </a:xfrm>
                <a:custGeom>
                  <a:avLst/>
                  <a:gdLst>
                    <a:gd name="T0" fmla="*/ 264010 w 106"/>
                    <a:gd name="T1" fmla="*/ 39717 h 25"/>
                    <a:gd name="T2" fmla="*/ 244085 w 106"/>
                    <a:gd name="T3" fmla="*/ 59576 h 25"/>
                    <a:gd name="T4" fmla="*/ 244085 w 106"/>
                    <a:gd name="T5" fmla="*/ 37235 h 25"/>
                    <a:gd name="T6" fmla="*/ 24907 w 106"/>
                    <a:gd name="T7" fmla="*/ 34752 h 25"/>
                    <a:gd name="T8" fmla="*/ 24907 w 106"/>
                    <a:gd name="T9" fmla="*/ 62058 h 25"/>
                    <a:gd name="T10" fmla="*/ 0 w 106"/>
                    <a:gd name="T11" fmla="*/ 39717 h 25"/>
                    <a:gd name="T12" fmla="*/ 132005 w 106"/>
                    <a:gd name="T13" fmla="*/ 0 h 25"/>
                    <a:gd name="T14" fmla="*/ 264010 w 106"/>
                    <a:gd name="T15" fmla="*/ 39717 h 2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06" h="25">
                      <a:moveTo>
                        <a:pt x="106" y="16"/>
                      </a:moveTo>
                      <a:cubicBezTo>
                        <a:pt x="106" y="19"/>
                        <a:pt x="103" y="21"/>
                        <a:pt x="98" y="24"/>
                      </a:cubicBezTo>
                      <a:cubicBezTo>
                        <a:pt x="98" y="20"/>
                        <a:pt x="98" y="19"/>
                        <a:pt x="98" y="15"/>
                      </a:cubicBezTo>
                      <a:cubicBezTo>
                        <a:pt x="86" y="7"/>
                        <a:pt x="29" y="4"/>
                        <a:pt x="10" y="14"/>
                      </a:cubicBezTo>
                      <a:cubicBezTo>
                        <a:pt x="10" y="19"/>
                        <a:pt x="10" y="19"/>
                        <a:pt x="10" y="25"/>
                      </a:cubicBezTo>
                      <a:cubicBezTo>
                        <a:pt x="3" y="22"/>
                        <a:pt x="0" y="19"/>
                        <a:pt x="0" y="16"/>
                      </a:cubicBezTo>
                      <a:cubicBezTo>
                        <a:pt x="0" y="7"/>
                        <a:pt x="23" y="0"/>
                        <a:pt x="53" y="0"/>
                      </a:cubicBezTo>
                      <a:cubicBezTo>
                        <a:pt x="82" y="0"/>
                        <a:pt x="106" y="7"/>
                        <a:pt x="106" y="1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09" name="Freeform 30"/>
                <p:cNvSpPr>
                  <a:spLocks/>
                </p:cNvSpPr>
                <p:nvPr/>
              </p:nvSpPr>
              <p:spPr bwMode="auto">
                <a:xfrm>
                  <a:off x="4354397" y="1879200"/>
                  <a:ext cx="264010" cy="131479"/>
                </a:xfrm>
                <a:custGeom>
                  <a:avLst/>
                  <a:gdLst>
                    <a:gd name="T0" fmla="*/ 264010 w 106"/>
                    <a:gd name="T1" fmla="*/ 131479 h 53"/>
                    <a:gd name="T2" fmla="*/ 0 w 106"/>
                    <a:gd name="T3" fmla="*/ 131479 h 53"/>
                    <a:gd name="T4" fmla="*/ 0 w 106"/>
                    <a:gd name="T5" fmla="*/ 54576 h 53"/>
                    <a:gd name="T6" fmla="*/ 261519 w 106"/>
                    <a:gd name="T7" fmla="*/ 54576 h 53"/>
                    <a:gd name="T8" fmla="*/ 264010 w 106"/>
                    <a:gd name="T9" fmla="*/ 131479 h 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53">
                      <a:moveTo>
                        <a:pt x="106" y="53"/>
                      </a:moveTo>
                      <a:cubicBezTo>
                        <a:pt x="104" y="34"/>
                        <a:pt x="7" y="31"/>
                        <a:pt x="0" y="53"/>
                      </a:cubicBezTo>
                      <a:cubicBezTo>
                        <a:pt x="0" y="42"/>
                        <a:pt x="0" y="32"/>
                        <a:pt x="0" y="22"/>
                      </a:cubicBezTo>
                      <a:cubicBezTo>
                        <a:pt x="8" y="0"/>
                        <a:pt x="98" y="2"/>
                        <a:pt x="105" y="22"/>
                      </a:cubicBezTo>
                      <a:cubicBezTo>
                        <a:pt x="106" y="33"/>
                        <a:pt x="106" y="42"/>
                        <a:pt x="106" y="53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0B5D19"/>
                    </a:gs>
                    <a:gs pos="34000">
                      <a:srgbClr val="0B5D19"/>
                    </a:gs>
                    <a:gs pos="63000">
                      <a:srgbClr val="21740C"/>
                    </a:gs>
                    <a:gs pos="84000">
                      <a:srgbClr val="34A916"/>
                    </a:gs>
                    <a:gs pos="100000">
                      <a:srgbClr val="41CB1B"/>
                    </a:gs>
                  </a:gsLst>
                  <a:lin ang="108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4346692" y="1894094"/>
                  <a:ext cx="115354" cy="112513"/>
                </a:xfrm>
                <a:custGeom>
                  <a:avLst/>
                  <a:gdLst>
                    <a:gd name="connsiteX0" fmla="*/ 5557 w 115146"/>
                    <a:gd name="connsiteY0" fmla="*/ 33338 h 111919"/>
                    <a:gd name="connsiteX1" fmla="*/ 5557 w 115146"/>
                    <a:gd name="connsiteY1" fmla="*/ 111919 h 111919"/>
                    <a:gd name="connsiteX2" fmla="*/ 29370 w 115146"/>
                    <a:gd name="connsiteY2" fmla="*/ 92869 h 111919"/>
                    <a:gd name="connsiteX3" fmla="*/ 76995 w 115146"/>
                    <a:gd name="connsiteY3" fmla="*/ 78581 h 111919"/>
                    <a:gd name="connsiteX4" fmla="*/ 112713 w 115146"/>
                    <a:gd name="connsiteY4" fmla="*/ 76200 h 111919"/>
                    <a:gd name="connsiteX5" fmla="*/ 115095 w 115146"/>
                    <a:gd name="connsiteY5" fmla="*/ 0 h 111919"/>
                    <a:gd name="connsiteX6" fmla="*/ 79376 w 115146"/>
                    <a:gd name="connsiteY6" fmla="*/ 4763 h 111919"/>
                    <a:gd name="connsiteX7" fmla="*/ 5557 w 115146"/>
                    <a:gd name="connsiteY7" fmla="*/ 33338 h 111919"/>
                    <a:gd name="connsiteX0" fmla="*/ 5557 w 115146"/>
                    <a:gd name="connsiteY0" fmla="*/ 33338 h 111919"/>
                    <a:gd name="connsiteX1" fmla="*/ 5557 w 115146"/>
                    <a:gd name="connsiteY1" fmla="*/ 111919 h 111919"/>
                    <a:gd name="connsiteX2" fmla="*/ 29370 w 115146"/>
                    <a:gd name="connsiteY2" fmla="*/ 92869 h 111919"/>
                    <a:gd name="connsiteX3" fmla="*/ 76995 w 115146"/>
                    <a:gd name="connsiteY3" fmla="*/ 78581 h 111919"/>
                    <a:gd name="connsiteX4" fmla="*/ 112713 w 115146"/>
                    <a:gd name="connsiteY4" fmla="*/ 76200 h 111919"/>
                    <a:gd name="connsiteX5" fmla="*/ 115095 w 115146"/>
                    <a:gd name="connsiteY5" fmla="*/ 0 h 111919"/>
                    <a:gd name="connsiteX6" fmla="*/ 79376 w 115146"/>
                    <a:gd name="connsiteY6" fmla="*/ 4763 h 111919"/>
                    <a:gd name="connsiteX7" fmla="*/ 5557 w 115146"/>
                    <a:gd name="connsiteY7" fmla="*/ 33338 h 111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146" h="111919">
                      <a:moveTo>
                        <a:pt x="5557" y="33338"/>
                      </a:moveTo>
                      <a:cubicBezTo>
                        <a:pt x="-6746" y="51197"/>
                        <a:pt x="5160" y="96441"/>
                        <a:pt x="5557" y="111919"/>
                      </a:cubicBezTo>
                      <a:cubicBezTo>
                        <a:pt x="13495" y="105569"/>
                        <a:pt x="17464" y="98425"/>
                        <a:pt x="29370" y="92869"/>
                      </a:cubicBezTo>
                      <a:cubicBezTo>
                        <a:pt x="41276" y="87313"/>
                        <a:pt x="63105" y="81359"/>
                        <a:pt x="76995" y="78581"/>
                      </a:cubicBezTo>
                      <a:cubicBezTo>
                        <a:pt x="90886" y="75803"/>
                        <a:pt x="101998" y="75010"/>
                        <a:pt x="112713" y="76200"/>
                      </a:cubicBezTo>
                      <a:cubicBezTo>
                        <a:pt x="113507" y="50800"/>
                        <a:pt x="115492" y="14287"/>
                        <a:pt x="115095" y="0"/>
                      </a:cubicBezTo>
                      <a:cubicBezTo>
                        <a:pt x="103189" y="1588"/>
                        <a:pt x="93663" y="1588"/>
                        <a:pt x="79376" y="4763"/>
                      </a:cubicBezTo>
                      <a:cubicBezTo>
                        <a:pt x="65089" y="7938"/>
                        <a:pt x="17860" y="15479"/>
                        <a:pt x="5557" y="33338"/>
                      </a:cubicBezTo>
                      <a:close/>
                    </a:path>
                  </a:pathLst>
                </a:custGeom>
                <a:gradFill>
                  <a:gsLst>
                    <a:gs pos="100000">
                      <a:srgbClr val="D25A00">
                        <a:alpha val="0"/>
                      </a:srgbClr>
                    </a:gs>
                    <a:gs pos="0">
                      <a:schemeClr val="bg1">
                        <a:alpha val="0"/>
                      </a:schemeClr>
                    </a:gs>
                    <a:gs pos="2000">
                      <a:srgbClr val="FFFFFF">
                        <a:alpha val="27000"/>
                      </a:srgbClr>
                    </a:gs>
                    <a:gs pos="27000">
                      <a:schemeClr val="bg1">
                        <a:alpha val="53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4357688" y="1969294"/>
                  <a:ext cx="102393" cy="28575"/>
                </a:xfrm>
                <a:custGeom>
                  <a:avLst/>
                  <a:gdLst>
                    <a:gd name="connsiteX0" fmla="*/ 0 w 102393"/>
                    <a:gd name="connsiteY0" fmla="*/ 28575 h 28575"/>
                    <a:gd name="connsiteX1" fmla="*/ 45243 w 102393"/>
                    <a:gd name="connsiteY1" fmla="*/ 4763 h 28575"/>
                    <a:gd name="connsiteX2" fmla="*/ 102393 w 102393"/>
                    <a:gd name="connsiteY2" fmla="*/ 0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2393" h="28575">
                      <a:moveTo>
                        <a:pt x="0" y="28575"/>
                      </a:moveTo>
                      <a:cubicBezTo>
                        <a:pt x="14089" y="19050"/>
                        <a:pt x="28178" y="9525"/>
                        <a:pt x="45243" y="4763"/>
                      </a:cubicBezTo>
                      <a:cubicBezTo>
                        <a:pt x="62309" y="0"/>
                        <a:pt x="102393" y="0"/>
                        <a:pt x="102393" y="0"/>
                      </a:cubicBez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65000">
                        <a:srgbClr val="FFFFFF"/>
                      </a:gs>
                      <a:gs pos="32000">
                        <a:srgbClr val="FFFFFF"/>
                      </a:gs>
                      <a:gs pos="47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33" name="任意多边形 32"/>
              <p:cNvSpPr/>
              <p:nvPr/>
            </p:nvSpPr>
            <p:spPr>
              <a:xfrm>
                <a:off x="5253038" y="1535906"/>
                <a:ext cx="121443" cy="461963"/>
              </a:xfrm>
              <a:custGeom>
                <a:avLst/>
                <a:gdLst>
                  <a:gd name="connsiteX0" fmla="*/ 0 w 121443"/>
                  <a:gd name="connsiteY0" fmla="*/ 0 h 461963"/>
                  <a:gd name="connsiteX1" fmla="*/ 121443 w 121443"/>
                  <a:gd name="connsiteY1" fmla="*/ 119063 h 461963"/>
                  <a:gd name="connsiteX2" fmla="*/ 23812 w 121443"/>
                  <a:gd name="connsiteY2" fmla="*/ 461963 h 461963"/>
                  <a:gd name="connsiteX3" fmla="*/ 0 w 121443"/>
                  <a:gd name="connsiteY3" fmla="*/ 0 h 46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443" h="461963">
                    <a:moveTo>
                      <a:pt x="0" y="0"/>
                    </a:moveTo>
                    <a:lnTo>
                      <a:pt x="121443" y="119063"/>
                    </a:lnTo>
                    <a:lnTo>
                      <a:pt x="23812" y="461963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30000"/>
                    </a:schemeClr>
                  </a:gs>
                  <a:gs pos="10000">
                    <a:schemeClr val="bg1">
                      <a:alpha val="24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8" name="组合 33"/>
              <p:cNvGrpSpPr>
                <a:grpSpLocks/>
              </p:cNvGrpSpPr>
              <p:nvPr/>
            </p:nvGrpSpPr>
            <p:grpSpPr bwMode="auto">
              <a:xfrm>
                <a:off x="4516379" y="1536303"/>
                <a:ext cx="874072" cy="809910"/>
                <a:chOff x="4516379" y="1536303"/>
                <a:chExt cx="874072" cy="809910"/>
              </a:xfrm>
            </p:grpSpPr>
            <p:sp>
              <p:nvSpPr>
                <p:cNvPr id="15402" name="Freeform 31"/>
                <p:cNvSpPr>
                  <a:spLocks/>
                </p:cNvSpPr>
                <p:nvPr/>
              </p:nvSpPr>
              <p:spPr bwMode="auto">
                <a:xfrm>
                  <a:off x="4607889" y="1653056"/>
                  <a:ext cx="782562" cy="658446"/>
                </a:xfrm>
                <a:custGeom>
                  <a:avLst/>
                  <a:gdLst>
                    <a:gd name="T0" fmla="*/ 0 w 744"/>
                    <a:gd name="T1" fmla="*/ 651083 h 626"/>
                    <a:gd name="T2" fmla="*/ 37866 w 744"/>
                    <a:gd name="T3" fmla="*/ 658446 h 626"/>
                    <a:gd name="T4" fmla="*/ 691053 w 744"/>
                    <a:gd name="T5" fmla="*/ 367089 h 626"/>
                    <a:gd name="T6" fmla="*/ 782562 w 744"/>
                    <a:gd name="T7" fmla="*/ 27348 h 626"/>
                    <a:gd name="T8" fmla="*/ 769940 w 744"/>
                    <a:gd name="T9" fmla="*/ 0 h 626"/>
                    <a:gd name="T10" fmla="*/ 0 w 744"/>
                    <a:gd name="T11" fmla="*/ 651083 h 62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44" h="626">
                      <a:moveTo>
                        <a:pt x="0" y="619"/>
                      </a:moveTo>
                      <a:lnTo>
                        <a:pt x="36" y="626"/>
                      </a:lnTo>
                      <a:lnTo>
                        <a:pt x="657" y="349"/>
                      </a:lnTo>
                      <a:lnTo>
                        <a:pt x="744" y="26"/>
                      </a:lnTo>
                      <a:lnTo>
                        <a:pt x="732" y="0"/>
                      </a:lnTo>
                      <a:lnTo>
                        <a:pt x="0" y="619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3D1A"/>
                    </a:gs>
                    <a:gs pos="32001">
                      <a:srgbClr val="0D4323"/>
                    </a:gs>
                    <a:gs pos="64000">
                      <a:srgbClr val="0B5D19"/>
                    </a:gs>
                    <a:gs pos="100000">
                      <a:srgbClr val="119327"/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03" name="Freeform 32"/>
                <p:cNvSpPr>
                  <a:spLocks/>
                </p:cNvSpPr>
                <p:nvPr/>
              </p:nvSpPr>
              <p:spPr bwMode="auto">
                <a:xfrm>
                  <a:off x="4607889" y="1536303"/>
                  <a:ext cx="769940" cy="767836"/>
                </a:xfrm>
                <a:custGeom>
                  <a:avLst/>
                  <a:gdLst>
                    <a:gd name="T0" fmla="*/ 0 w 732"/>
                    <a:gd name="T1" fmla="*/ 317653 h 730"/>
                    <a:gd name="T2" fmla="*/ 0 w 732"/>
                    <a:gd name="T3" fmla="*/ 767836 h 730"/>
                    <a:gd name="T4" fmla="*/ 671068 w 732"/>
                    <a:gd name="T5" fmla="*/ 463857 h 730"/>
                    <a:gd name="T6" fmla="*/ 769940 w 732"/>
                    <a:gd name="T7" fmla="*/ 116753 h 730"/>
                    <a:gd name="T8" fmla="*/ 645824 w 732"/>
                    <a:gd name="T9" fmla="*/ 0 h 730"/>
                    <a:gd name="T10" fmla="*/ 0 w 732"/>
                    <a:gd name="T11" fmla="*/ 317653 h 73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732" h="730">
                      <a:moveTo>
                        <a:pt x="0" y="302"/>
                      </a:moveTo>
                      <a:lnTo>
                        <a:pt x="0" y="730"/>
                      </a:lnTo>
                      <a:lnTo>
                        <a:pt x="638" y="441"/>
                      </a:lnTo>
                      <a:lnTo>
                        <a:pt x="732" y="111"/>
                      </a:lnTo>
                      <a:lnTo>
                        <a:pt x="614" y="0"/>
                      </a:lnTo>
                      <a:lnTo>
                        <a:pt x="0" y="30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21740C"/>
                    </a:gs>
                    <a:gs pos="48000">
                      <a:srgbClr val="34A916"/>
                    </a:gs>
                    <a:gs pos="81000">
                      <a:srgbClr val="3FC91D"/>
                    </a:gs>
                    <a:gs pos="100000">
                      <a:srgbClr val="3FC91D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04" name="Freeform 33"/>
                <p:cNvSpPr>
                  <a:spLocks/>
                </p:cNvSpPr>
                <p:nvPr/>
              </p:nvSpPr>
              <p:spPr bwMode="auto">
                <a:xfrm>
                  <a:off x="4516379" y="1853956"/>
                  <a:ext cx="91509" cy="492257"/>
                </a:xfrm>
                <a:custGeom>
                  <a:avLst/>
                  <a:gdLst>
                    <a:gd name="T0" fmla="*/ 91509 w 87"/>
                    <a:gd name="T1" fmla="*/ 0 h 468"/>
                    <a:gd name="T2" fmla="*/ 0 w 87"/>
                    <a:gd name="T3" fmla="*/ 45229 h 468"/>
                    <a:gd name="T4" fmla="*/ 0 w 87"/>
                    <a:gd name="T5" fmla="*/ 118857 h 468"/>
                    <a:gd name="T6" fmla="*/ 9466 w 87"/>
                    <a:gd name="T7" fmla="*/ 122012 h 468"/>
                    <a:gd name="T8" fmla="*/ 9466 w 87"/>
                    <a:gd name="T9" fmla="*/ 404955 h 468"/>
                    <a:gd name="T10" fmla="*/ 0 w 87"/>
                    <a:gd name="T11" fmla="*/ 412318 h 468"/>
                    <a:gd name="T12" fmla="*/ 0 w 87"/>
                    <a:gd name="T13" fmla="*/ 492257 h 468"/>
                    <a:gd name="T14" fmla="*/ 91509 w 87"/>
                    <a:gd name="T15" fmla="*/ 450184 h 468"/>
                    <a:gd name="T16" fmla="*/ 91509 w 87"/>
                    <a:gd name="T17" fmla="*/ 0 h 46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7" h="468">
                      <a:moveTo>
                        <a:pt x="87" y="0"/>
                      </a:moveTo>
                      <a:lnTo>
                        <a:pt x="0" y="43"/>
                      </a:lnTo>
                      <a:lnTo>
                        <a:pt x="0" y="113"/>
                      </a:lnTo>
                      <a:lnTo>
                        <a:pt x="9" y="116"/>
                      </a:lnTo>
                      <a:lnTo>
                        <a:pt x="9" y="385"/>
                      </a:lnTo>
                      <a:lnTo>
                        <a:pt x="0" y="392"/>
                      </a:lnTo>
                      <a:lnTo>
                        <a:pt x="0" y="468"/>
                      </a:lnTo>
                      <a:lnTo>
                        <a:pt x="87" y="428"/>
                      </a:lnTo>
                      <a:lnTo>
                        <a:pt x="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164709"/>
                    </a:gs>
                    <a:gs pos="38000">
                      <a:srgbClr val="164709"/>
                    </a:gs>
                    <a:gs pos="100000">
                      <a:srgbClr val="1A5E0A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" cap="flat">
                      <a:solidFill>
                        <a:srgbClr val="000000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5280025" y="1676400"/>
                  <a:ext cx="85725" cy="317500"/>
                </a:xfrm>
                <a:custGeom>
                  <a:avLst/>
                  <a:gdLst>
                    <a:gd name="connsiteX0" fmla="*/ 0 w 85725"/>
                    <a:gd name="connsiteY0" fmla="*/ 317500 h 317500"/>
                    <a:gd name="connsiteX1" fmla="*/ 85725 w 85725"/>
                    <a:gd name="connsiteY1" fmla="*/ 0 h 317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725" h="317500">
                      <a:moveTo>
                        <a:pt x="0" y="317500"/>
                      </a:moveTo>
                      <a:lnTo>
                        <a:pt x="85725" y="0"/>
                      </a:lnTo>
                    </a:path>
                  </a:pathLst>
                </a:custGeom>
                <a:ln w="6350"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82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grpSp>
          <p:nvGrpSpPr>
            <p:cNvPr id="29" name="组合 4"/>
            <p:cNvGrpSpPr>
              <a:grpSpLocks/>
            </p:cNvGrpSpPr>
            <p:nvPr/>
          </p:nvGrpSpPr>
          <p:grpSpPr bwMode="auto">
            <a:xfrm>
              <a:off x="5358922" y="1242647"/>
              <a:ext cx="2101849" cy="463550"/>
              <a:chOff x="4984751" y="2819868"/>
              <a:chExt cx="2101849" cy="463550"/>
            </a:xfrm>
          </p:grpSpPr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>
                <a:off x="5940522" y="2819868"/>
                <a:ext cx="1146078" cy="46354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 bwMode="auto">
              <a:xfrm>
                <a:off x="4984928" y="3032588"/>
                <a:ext cx="1034962" cy="220657"/>
              </a:xfrm>
              <a:custGeom>
                <a:avLst/>
                <a:gdLst>
                  <a:gd name="connsiteX0" fmla="*/ 0 w 1066800"/>
                  <a:gd name="connsiteY0" fmla="*/ 323850 h 323850"/>
                  <a:gd name="connsiteX1" fmla="*/ 152400 w 1066800"/>
                  <a:gd name="connsiteY1" fmla="*/ 0 h 323850"/>
                  <a:gd name="connsiteX2" fmla="*/ 1066800 w 1066800"/>
                  <a:gd name="connsiteY2" fmla="*/ 0 h 323850"/>
                  <a:gd name="connsiteX0" fmla="*/ 0 w 1066800"/>
                  <a:gd name="connsiteY0" fmla="*/ 323850 h 323850"/>
                  <a:gd name="connsiteX1" fmla="*/ 152400 w 1066800"/>
                  <a:gd name="connsiteY1" fmla="*/ 58616 h 323850"/>
                  <a:gd name="connsiteX2" fmla="*/ 1066800 w 1066800"/>
                  <a:gd name="connsiteY2" fmla="*/ 0 h 323850"/>
                  <a:gd name="connsiteX0" fmla="*/ 0 w 1465385"/>
                  <a:gd name="connsiteY0" fmla="*/ 276957 h 276957"/>
                  <a:gd name="connsiteX1" fmla="*/ 152400 w 1465385"/>
                  <a:gd name="connsiteY1" fmla="*/ 11723 h 276957"/>
                  <a:gd name="connsiteX2" fmla="*/ 1465385 w 1465385"/>
                  <a:gd name="connsiteY2" fmla="*/ 0 h 2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385" h="276957">
                    <a:moveTo>
                      <a:pt x="0" y="276957"/>
                    </a:moveTo>
                    <a:lnTo>
                      <a:pt x="152400" y="11723"/>
                    </a:lnTo>
                    <a:lnTo>
                      <a:pt x="1465385" y="0"/>
                    </a:lnTo>
                  </a:path>
                </a:pathLst>
              </a:cu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0" name="组合 5"/>
            <p:cNvGrpSpPr>
              <a:grpSpLocks/>
            </p:cNvGrpSpPr>
            <p:nvPr/>
          </p:nvGrpSpPr>
          <p:grpSpPr bwMode="auto">
            <a:xfrm>
              <a:off x="5300865" y="3606350"/>
              <a:ext cx="2101849" cy="463550"/>
              <a:chOff x="4984751" y="2819868"/>
              <a:chExt cx="2101849" cy="463550"/>
            </a:xfrm>
          </p:grpSpPr>
          <p:sp>
            <p:nvSpPr>
              <p:cNvPr id="16" name="TextBox 11"/>
              <p:cNvSpPr txBox="1">
                <a:spLocks noChangeArrowheads="1"/>
              </p:cNvSpPr>
              <p:nvPr/>
            </p:nvSpPr>
            <p:spPr bwMode="auto">
              <a:xfrm>
                <a:off x="5939847" y="2819903"/>
                <a:ext cx="1146078" cy="46354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 bwMode="auto">
              <a:xfrm>
                <a:off x="4984253" y="3032623"/>
                <a:ext cx="1034962" cy="220658"/>
              </a:xfrm>
              <a:custGeom>
                <a:avLst/>
                <a:gdLst>
                  <a:gd name="connsiteX0" fmla="*/ 0 w 1066800"/>
                  <a:gd name="connsiteY0" fmla="*/ 323850 h 323850"/>
                  <a:gd name="connsiteX1" fmla="*/ 152400 w 1066800"/>
                  <a:gd name="connsiteY1" fmla="*/ 0 h 323850"/>
                  <a:gd name="connsiteX2" fmla="*/ 1066800 w 1066800"/>
                  <a:gd name="connsiteY2" fmla="*/ 0 h 323850"/>
                  <a:gd name="connsiteX0" fmla="*/ 0 w 1066800"/>
                  <a:gd name="connsiteY0" fmla="*/ 323850 h 323850"/>
                  <a:gd name="connsiteX1" fmla="*/ 152400 w 1066800"/>
                  <a:gd name="connsiteY1" fmla="*/ 58616 h 323850"/>
                  <a:gd name="connsiteX2" fmla="*/ 1066800 w 1066800"/>
                  <a:gd name="connsiteY2" fmla="*/ 0 h 323850"/>
                  <a:gd name="connsiteX0" fmla="*/ 0 w 1465385"/>
                  <a:gd name="connsiteY0" fmla="*/ 276957 h 276957"/>
                  <a:gd name="connsiteX1" fmla="*/ 152400 w 1465385"/>
                  <a:gd name="connsiteY1" fmla="*/ 11723 h 276957"/>
                  <a:gd name="connsiteX2" fmla="*/ 1465385 w 1465385"/>
                  <a:gd name="connsiteY2" fmla="*/ 0 h 2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385" h="276957">
                    <a:moveTo>
                      <a:pt x="0" y="276957"/>
                    </a:moveTo>
                    <a:lnTo>
                      <a:pt x="152400" y="11723"/>
                    </a:lnTo>
                    <a:lnTo>
                      <a:pt x="1465385" y="0"/>
                    </a:lnTo>
                  </a:path>
                </a:pathLst>
              </a:cu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1" name="组合 6"/>
            <p:cNvGrpSpPr>
              <a:grpSpLocks/>
            </p:cNvGrpSpPr>
            <p:nvPr/>
          </p:nvGrpSpPr>
          <p:grpSpPr bwMode="auto">
            <a:xfrm flipH="1">
              <a:off x="1179566" y="2048999"/>
              <a:ext cx="2101849" cy="463550"/>
              <a:chOff x="4984751" y="2819868"/>
              <a:chExt cx="2101849" cy="463550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>
                <a:off x="5940522" y="2819949"/>
                <a:ext cx="1146078" cy="46354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 bwMode="auto">
              <a:xfrm>
                <a:off x="4984928" y="3032669"/>
                <a:ext cx="1034962" cy="220657"/>
              </a:xfrm>
              <a:custGeom>
                <a:avLst/>
                <a:gdLst>
                  <a:gd name="connsiteX0" fmla="*/ 0 w 1066800"/>
                  <a:gd name="connsiteY0" fmla="*/ 323850 h 323850"/>
                  <a:gd name="connsiteX1" fmla="*/ 152400 w 1066800"/>
                  <a:gd name="connsiteY1" fmla="*/ 0 h 323850"/>
                  <a:gd name="connsiteX2" fmla="*/ 1066800 w 1066800"/>
                  <a:gd name="connsiteY2" fmla="*/ 0 h 323850"/>
                  <a:gd name="connsiteX0" fmla="*/ 0 w 1066800"/>
                  <a:gd name="connsiteY0" fmla="*/ 323850 h 323850"/>
                  <a:gd name="connsiteX1" fmla="*/ 152400 w 1066800"/>
                  <a:gd name="connsiteY1" fmla="*/ 58616 h 323850"/>
                  <a:gd name="connsiteX2" fmla="*/ 1066800 w 1066800"/>
                  <a:gd name="connsiteY2" fmla="*/ 0 h 323850"/>
                  <a:gd name="connsiteX0" fmla="*/ 0 w 1465385"/>
                  <a:gd name="connsiteY0" fmla="*/ 276957 h 276957"/>
                  <a:gd name="connsiteX1" fmla="*/ 152400 w 1465385"/>
                  <a:gd name="connsiteY1" fmla="*/ 11723 h 276957"/>
                  <a:gd name="connsiteX2" fmla="*/ 1465385 w 1465385"/>
                  <a:gd name="connsiteY2" fmla="*/ 0 h 2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385" h="276957">
                    <a:moveTo>
                      <a:pt x="0" y="276957"/>
                    </a:moveTo>
                    <a:lnTo>
                      <a:pt x="152400" y="11723"/>
                    </a:lnTo>
                    <a:lnTo>
                      <a:pt x="1465385" y="0"/>
                    </a:lnTo>
                  </a:path>
                </a:pathLst>
              </a:cu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5456" name="组合 7"/>
            <p:cNvGrpSpPr>
              <a:grpSpLocks/>
            </p:cNvGrpSpPr>
            <p:nvPr/>
          </p:nvGrpSpPr>
          <p:grpSpPr bwMode="auto">
            <a:xfrm flipH="1">
              <a:off x="1829257" y="3128799"/>
              <a:ext cx="2101849" cy="463550"/>
              <a:chOff x="4984751" y="2819868"/>
              <a:chExt cx="2101849" cy="463550"/>
            </a:xfrm>
          </p:grpSpPr>
          <p:sp>
            <p:nvSpPr>
              <p:cNvPr id="12" name="TextBox 11"/>
              <p:cNvSpPr txBox="1">
                <a:spLocks noChangeArrowheads="1"/>
              </p:cNvSpPr>
              <p:nvPr/>
            </p:nvSpPr>
            <p:spPr bwMode="auto">
              <a:xfrm>
                <a:off x="5940981" y="2819627"/>
                <a:ext cx="1146078" cy="46354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 bwMode="auto">
              <a:xfrm>
                <a:off x="4985387" y="3032347"/>
                <a:ext cx="1034962" cy="220657"/>
              </a:xfrm>
              <a:custGeom>
                <a:avLst/>
                <a:gdLst>
                  <a:gd name="connsiteX0" fmla="*/ 0 w 1066800"/>
                  <a:gd name="connsiteY0" fmla="*/ 323850 h 323850"/>
                  <a:gd name="connsiteX1" fmla="*/ 152400 w 1066800"/>
                  <a:gd name="connsiteY1" fmla="*/ 0 h 323850"/>
                  <a:gd name="connsiteX2" fmla="*/ 1066800 w 1066800"/>
                  <a:gd name="connsiteY2" fmla="*/ 0 h 323850"/>
                  <a:gd name="connsiteX0" fmla="*/ 0 w 1066800"/>
                  <a:gd name="connsiteY0" fmla="*/ 323850 h 323850"/>
                  <a:gd name="connsiteX1" fmla="*/ 152400 w 1066800"/>
                  <a:gd name="connsiteY1" fmla="*/ 58616 h 323850"/>
                  <a:gd name="connsiteX2" fmla="*/ 1066800 w 1066800"/>
                  <a:gd name="connsiteY2" fmla="*/ 0 h 323850"/>
                  <a:gd name="connsiteX0" fmla="*/ 0 w 1465385"/>
                  <a:gd name="connsiteY0" fmla="*/ 276957 h 276957"/>
                  <a:gd name="connsiteX1" fmla="*/ 152400 w 1465385"/>
                  <a:gd name="connsiteY1" fmla="*/ 11723 h 276957"/>
                  <a:gd name="connsiteX2" fmla="*/ 1465385 w 1465385"/>
                  <a:gd name="connsiteY2" fmla="*/ 0 h 276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385" h="276957">
                    <a:moveTo>
                      <a:pt x="0" y="276957"/>
                    </a:moveTo>
                    <a:lnTo>
                      <a:pt x="152400" y="11723"/>
                    </a:lnTo>
                    <a:lnTo>
                      <a:pt x="1465385" y="0"/>
                    </a:lnTo>
                  </a:path>
                </a:pathLst>
              </a:cu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5457" name="组合 8"/>
            <p:cNvGrpSpPr>
              <a:grpSpLocks/>
            </p:cNvGrpSpPr>
            <p:nvPr/>
          </p:nvGrpSpPr>
          <p:grpSpPr bwMode="auto">
            <a:xfrm>
              <a:off x="4531102" y="2590816"/>
              <a:ext cx="1895475" cy="430213"/>
              <a:chOff x="4531102" y="2590816"/>
              <a:chExt cx="1895475" cy="430213"/>
            </a:xfrm>
          </p:grpSpPr>
          <p:sp>
            <p:nvSpPr>
              <p:cNvPr id="10" name="TextBox 11"/>
              <p:cNvSpPr txBox="1">
                <a:spLocks noChangeArrowheads="1"/>
              </p:cNvSpPr>
              <p:nvPr/>
            </p:nvSpPr>
            <p:spPr bwMode="auto">
              <a:xfrm>
                <a:off x="5281318" y="2590406"/>
                <a:ext cx="1144490" cy="43020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1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1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1" name="直接箭头连接符 10"/>
              <p:cNvCxnSpPr/>
              <p:nvPr/>
            </p:nvCxnSpPr>
            <p:spPr bwMode="auto">
              <a:xfrm>
                <a:off x="4530494" y="2795190"/>
                <a:ext cx="784158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7798525" y="255661"/>
            <a:ext cx="8771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指路牌</a:t>
            </a:r>
            <a:endParaRPr lang="zh-CN" altLang="en-US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6287" y="5390866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6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</TotalTime>
  <Words>72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方正粗倩简体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</vt:vector>
  </TitlesOfParts>
  <Company>番茄花园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YANGS</cp:lastModifiedBy>
  <cp:revision>17</cp:revision>
  <dcterms:created xsi:type="dcterms:W3CDTF">2011-01-04T04:08:10Z</dcterms:created>
  <dcterms:modified xsi:type="dcterms:W3CDTF">2017-08-15T13:18:25Z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图表33</vt:lpwstr>
  </property>
  <property fmtid="{D5CDD505-2E9C-101B-9397-08002B2CF9AE}" pid="3" name="SlideDescription">
    <vt:lpwstr/>
  </property>
</Properties>
</file>