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2B051C-3534-4CAC-B4BA-B224B18BCDB0}" type="datetimeFigureOut">
              <a:rPr lang="zh-CN" altLang="en-US" smtClean="0"/>
              <a:t>2011-3-4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0DD15-5FA4-470B-AA6E-0BA8E57C26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2C66D95-AF89-440F-9570-7DC3E13D836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C1AE039-4D3B-4D2B-BEC7-5451337A5CAC}" type="datetimeFigureOut">
              <a:rPr lang="zh-CN" altLang="en-US"/>
              <a:pPr>
                <a:defRPr/>
              </a:pPr>
              <a:t>2011-3-4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138930F-A15E-4229-AD24-53B8BCC06A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6265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3779123" y="6505599"/>
            <a:ext cx="1585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www.rapidppt.com</a:t>
            </a:r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10"/>
          <p:cNvSpPr>
            <a:spLocks noChangeArrowheads="1"/>
          </p:cNvSpPr>
          <p:nvPr/>
        </p:nvSpPr>
        <p:spPr bwMode="auto">
          <a:xfrm>
            <a:off x="4783822" y="2679383"/>
            <a:ext cx="4084053" cy="951041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99" name="椭圆 10"/>
          <p:cNvSpPr>
            <a:spLocks noChangeArrowheads="1"/>
          </p:cNvSpPr>
          <p:nvPr/>
        </p:nvSpPr>
        <p:spPr bwMode="auto">
          <a:xfrm>
            <a:off x="3152940" y="3092122"/>
            <a:ext cx="4084053" cy="951041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98" name="椭圆 10"/>
          <p:cNvSpPr>
            <a:spLocks noChangeArrowheads="1"/>
          </p:cNvSpPr>
          <p:nvPr/>
        </p:nvSpPr>
        <p:spPr bwMode="auto">
          <a:xfrm>
            <a:off x="1904661" y="3569518"/>
            <a:ext cx="4084053" cy="951041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97" name="椭圆 10"/>
          <p:cNvSpPr>
            <a:spLocks noChangeArrowheads="1"/>
          </p:cNvSpPr>
          <p:nvPr/>
        </p:nvSpPr>
        <p:spPr bwMode="auto">
          <a:xfrm>
            <a:off x="755576" y="4062135"/>
            <a:ext cx="4084053" cy="951041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sp>
        <p:nvSpPr>
          <p:cNvPr id="42" name="椭圆 10"/>
          <p:cNvSpPr>
            <a:spLocks noChangeArrowheads="1"/>
          </p:cNvSpPr>
          <p:nvPr/>
        </p:nvSpPr>
        <p:spPr bwMode="auto">
          <a:xfrm>
            <a:off x="-399934" y="4536998"/>
            <a:ext cx="4084053" cy="951041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+mn-lt"/>
              <a:ea typeface="宋体" pitchFamily="2" charset="-122"/>
            </a:endParaRPr>
          </a:p>
        </p:txBody>
      </p:sp>
      <p:grpSp>
        <p:nvGrpSpPr>
          <p:cNvPr id="2" name="组合 1042"/>
          <p:cNvGrpSpPr>
            <a:grpSpLocks/>
          </p:cNvGrpSpPr>
          <p:nvPr/>
        </p:nvGrpSpPr>
        <p:grpSpPr bwMode="auto">
          <a:xfrm>
            <a:off x="711200" y="2108200"/>
            <a:ext cx="7608888" cy="3014663"/>
            <a:chOff x="710744" y="2108200"/>
            <a:chExt cx="7608936" cy="3014664"/>
          </a:xfrm>
        </p:grpSpPr>
        <p:grpSp>
          <p:nvGrpSpPr>
            <p:cNvPr id="3" name="组合 1037"/>
            <p:cNvGrpSpPr>
              <a:grpSpLocks/>
            </p:cNvGrpSpPr>
            <p:nvPr/>
          </p:nvGrpSpPr>
          <p:grpSpPr bwMode="auto">
            <a:xfrm>
              <a:off x="5589637" y="2108200"/>
              <a:ext cx="2730043" cy="1529568"/>
              <a:chOff x="5589637" y="2108200"/>
              <a:chExt cx="2730043" cy="1529568"/>
            </a:xfrm>
          </p:grpSpPr>
          <p:sp>
            <p:nvSpPr>
              <p:cNvPr id="27" name="任意多边形 26"/>
              <p:cNvSpPr/>
              <p:nvPr/>
            </p:nvSpPr>
            <p:spPr>
              <a:xfrm>
                <a:off x="7606888" y="2108200"/>
                <a:ext cx="38100" cy="1524001"/>
              </a:xfrm>
              <a:custGeom>
                <a:avLst/>
                <a:gdLst>
                  <a:gd name="connsiteX0" fmla="*/ 38100 w 38100"/>
                  <a:gd name="connsiteY0" fmla="*/ 34925 h 1530350"/>
                  <a:gd name="connsiteX1" fmla="*/ 0 w 38100"/>
                  <a:gd name="connsiteY1" fmla="*/ 0 h 1530350"/>
                  <a:gd name="connsiteX2" fmla="*/ 0 w 38100"/>
                  <a:gd name="connsiteY2" fmla="*/ 1508125 h 1530350"/>
                  <a:gd name="connsiteX3" fmla="*/ 34925 w 38100"/>
                  <a:gd name="connsiteY3" fmla="*/ 1530350 h 1530350"/>
                  <a:gd name="connsiteX4" fmla="*/ 38100 w 38100"/>
                  <a:gd name="connsiteY4" fmla="*/ 34925 h 1530350"/>
                  <a:gd name="connsiteX0" fmla="*/ 38100 w 38100"/>
                  <a:gd name="connsiteY0" fmla="*/ 27781 h 1523206"/>
                  <a:gd name="connsiteX1" fmla="*/ 0 w 38100"/>
                  <a:gd name="connsiteY1" fmla="*/ 0 h 1523206"/>
                  <a:gd name="connsiteX2" fmla="*/ 0 w 38100"/>
                  <a:gd name="connsiteY2" fmla="*/ 1500981 h 1523206"/>
                  <a:gd name="connsiteX3" fmla="*/ 34925 w 38100"/>
                  <a:gd name="connsiteY3" fmla="*/ 1523206 h 1523206"/>
                  <a:gd name="connsiteX4" fmla="*/ 38100 w 38100"/>
                  <a:gd name="connsiteY4" fmla="*/ 27781 h 1523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1523206">
                    <a:moveTo>
                      <a:pt x="38100" y="27781"/>
                    </a:moveTo>
                    <a:lnTo>
                      <a:pt x="0" y="0"/>
                    </a:lnTo>
                    <a:lnTo>
                      <a:pt x="0" y="1500981"/>
                    </a:lnTo>
                    <a:lnTo>
                      <a:pt x="34925" y="1523206"/>
                    </a:lnTo>
                    <a:cubicBezTo>
                      <a:pt x="35983" y="1024731"/>
                      <a:pt x="37042" y="526256"/>
                      <a:pt x="38100" y="27781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rgbClr val="0A5404"/>
                  </a:gs>
                  <a:gs pos="89000">
                    <a:srgbClr val="04601A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589163" y="2422525"/>
                <a:ext cx="61912" cy="582613"/>
              </a:xfrm>
              <a:custGeom>
                <a:avLst/>
                <a:gdLst>
                  <a:gd name="connsiteX0" fmla="*/ 0 w 76200"/>
                  <a:gd name="connsiteY0" fmla="*/ 0 h 583406"/>
                  <a:gd name="connsiteX1" fmla="*/ 0 w 76200"/>
                  <a:gd name="connsiteY1" fmla="*/ 552450 h 583406"/>
                  <a:gd name="connsiteX2" fmla="*/ 40481 w 76200"/>
                  <a:gd name="connsiteY2" fmla="*/ 583406 h 583406"/>
                  <a:gd name="connsiteX3" fmla="*/ 76200 w 76200"/>
                  <a:gd name="connsiteY3" fmla="*/ 583406 h 583406"/>
                  <a:gd name="connsiteX4" fmla="*/ 76200 w 76200"/>
                  <a:gd name="connsiteY4" fmla="*/ 26194 h 583406"/>
                  <a:gd name="connsiteX5" fmla="*/ 0 w 76200"/>
                  <a:gd name="connsiteY5" fmla="*/ 0 h 58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83406">
                    <a:moveTo>
                      <a:pt x="0" y="0"/>
                    </a:moveTo>
                    <a:lnTo>
                      <a:pt x="0" y="552450"/>
                    </a:lnTo>
                    <a:lnTo>
                      <a:pt x="40481" y="583406"/>
                    </a:lnTo>
                    <a:lnTo>
                      <a:pt x="76200" y="583406"/>
                    </a:lnTo>
                    <a:lnTo>
                      <a:pt x="76200" y="26194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0A5404"/>
                  </a:gs>
                  <a:gs pos="89000">
                    <a:srgbClr val="04601A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589163" y="2420938"/>
                <a:ext cx="2066938" cy="30162"/>
              </a:xfrm>
              <a:custGeom>
                <a:avLst/>
                <a:gdLst>
                  <a:gd name="connsiteX0" fmla="*/ 2051050 w 2051050"/>
                  <a:gd name="connsiteY0" fmla="*/ 44450 h 44450"/>
                  <a:gd name="connsiteX1" fmla="*/ 1974850 w 2051050"/>
                  <a:gd name="connsiteY1" fmla="*/ 0 h 44450"/>
                  <a:gd name="connsiteX2" fmla="*/ 0 w 2051050"/>
                  <a:gd name="connsiteY2" fmla="*/ 0 h 44450"/>
                  <a:gd name="connsiteX3" fmla="*/ 44450 w 2051050"/>
                  <a:gd name="connsiteY3" fmla="*/ 44450 h 44450"/>
                  <a:gd name="connsiteX4" fmla="*/ 2051050 w 2051050"/>
                  <a:gd name="connsiteY4" fmla="*/ 44450 h 44450"/>
                  <a:gd name="connsiteX0" fmla="*/ 2046335 w 2046335"/>
                  <a:gd name="connsiteY0" fmla="*/ 44450 h 44450"/>
                  <a:gd name="connsiteX1" fmla="*/ 1970135 w 2046335"/>
                  <a:gd name="connsiteY1" fmla="*/ 0 h 44450"/>
                  <a:gd name="connsiteX2" fmla="*/ 0 w 2046335"/>
                  <a:gd name="connsiteY2" fmla="*/ 6945 h 44450"/>
                  <a:gd name="connsiteX3" fmla="*/ 39735 w 2046335"/>
                  <a:gd name="connsiteY3" fmla="*/ 44450 h 44450"/>
                  <a:gd name="connsiteX4" fmla="*/ 2046335 w 2046335"/>
                  <a:gd name="connsiteY4" fmla="*/ 44450 h 44450"/>
                  <a:gd name="connsiteX0" fmla="*/ 2046335 w 2046335"/>
                  <a:gd name="connsiteY0" fmla="*/ 37505 h 37505"/>
                  <a:gd name="connsiteX1" fmla="*/ 1974850 w 2046335"/>
                  <a:gd name="connsiteY1" fmla="*/ 0 h 37505"/>
                  <a:gd name="connsiteX2" fmla="*/ 0 w 2046335"/>
                  <a:gd name="connsiteY2" fmla="*/ 0 h 37505"/>
                  <a:gd name="connsiteX3" fmla="*/ 39735 w 2046335"/>
                  <a:gd name="connsiteY3" fmla="*/ 37505 h 37505"/>
                  <a:gd name="connsiteX4" fmla="*/ 2046335 w 2046335"/>
                  <a:gd name="connsiteY4" fmla="*/ 37505 h 37505"/>
                  <a:gd name="connsiteX0" fmla="*/ 2046335 w 2046335"/>
                  <a:gd name="connsiteY0" fmla="*/ 37505 h 37505"/>
                  <a:gd name="connsiteX1" fmla="*/ 1998427 w 2046335"/>
                  <a:gd name="connsiteY1" fmla="*/ 0 h 37505"/>
                  <a:gd name="connsiteX2" fmla="*/ 0 w 2046335"/>
                  <a:gd name="connsiteY2" fmla="*/ 0 h 37505"/>
                  <a:gd name="connsiteX3" fmla="*/ 39735 w 2046335"/>
                  <a:gd name="connsiteY3" fmla="*/ 37505 h 37505"/>
                  <a:gd name="connsiteX4" fmla="*/ 2046335 w 2046335"/>
                  <a:gd name="connsiteY4" fmla="*/ 37505 h 3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335" h="37505">
                    <a:moveTo>
                      <a:pt x="2046335" y="37505"/>
                    </a:moveTo>
                    <a:lnTo>
                      <a:pt x="1998427" y="0"/>
                    </a:lnTo>
                    <a:lnTo>
                      <a:pt x="0" y="0"/>
                    </a:lnTo>
                    <a:lnTo>
                      <a:pt x="39735" y="37505"/>
                    </a:lnTo>
                    <a:lnTo>
                      <a:pt x="2046335" y="37505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rgbClr val="0E7C06"/>
                  </a:gs>
                  <a:gs pos="89000">
                    <a:srgbClr val="119707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" name="Freeform 11"/>
              <p:cNvSpPr>
                <a:spLocks/>
              </p:cNvSpPr>
              <p:nvPr/>
            </p:nvSpPr>
            <p:spPr bwMode="auto">
              <a:xfrm>
                <a:off x="5622500" y="2133600"/>
                <a:ext cx="2697180" cy="1501776"/>
              </a:xfrm>
              <a:custGeom>
                <a:avLst/>
                <a:gdLst/>
                <a:ahLst/>
                <a:cxnLst/>
                <a:rect l="l" t="t" r="r" b="b"/>
                <a:pathLst>
                  <a:path w="2696394" h="1500488">
                    <a:moveTo>
                      <a:pt x="2021828" y="0"/>
                    </a:moveTo>
                    <a:lnTo>
                      <a:pt x="2696394" y="745573"/>
                    </a:lnTo>
                    <a:lnTo>
                      <a:pt x="2021828" y="1500488"/>
                    </a:lnTo>
                    <a:lnTo>
                      <a:pt x="2021828" y="1154978"/>
                    </a:lnTo>
                    <a:lnTo>
                      <a:pt x="0" y="1154978"/>
                    </a:lnTo>
                    <a:lnTo>
                      <a:pt x="0" y="314107"/>
                    </a:lnTo>
                    <a:lnTo>
                      <a:pt x="2021828" y="314107"/>
                    </a:lnTo>
                    <a:close/>
                  </a:path>
                </a:pathLst>
              </a:custGeom>
              <a:gradFill flip="none" rotWithShape="1">
                <a:gsLst>
                  <a:gs pos="9000">
                    <a:srgbClr val="119707"/>
                  </a:gs>
                  <a:gs pos="60000">
                    <a:srgbClr val="8AD53F"/>
                  </a:gs>
                  <a:gs pos="100000">
                    <a:srgbClr val="A9E547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5622500" y="2447925"/>
                <a:ext cx="714379" cy="1052514"/>
              </a:xfrm>
              <a:custGeom>
                <a:avLst/>
                <a:gdLst>
                  <a:gd name="T0" fmla="*/ 0 w 382"/>
                  <a:gd name="T1" fmla="*/ 0 h 563"/>
                  <a:gd name="T2" fmla="*/ 382 w 382"/>
                  <a:gd name="T3" fmla="*/ 223 h 563"/>
                  <a:gd name="T4" fmla="*/ 382 w 382"/>
                  <a:gd name="T5" fmla="*/ 563 h 563"/>
                  <a:gd name="T6" fmla="*/ 0 w 382"/>
                  <a:gd name="T7" fmla="*/ 428 h 563"/>
                  <a:gd name="T8" fmla="*/ 0 w 382"/>
                  <a:gd name="T9" fmla="*/ 0 h 563"/>
                  <a:gd name="connsiteX0" fmla="*/ 0 w 10000"/>
                  <a:gd name="connsiteY0" fmla="*/ 0 h 10000"/>
                  <a:gd name="connsiteX1" fmla="*/ 10000 w 10000"/>
                  <a:gd name="connsiteY1" fmla="*/ 4776 h 10000"/>
                  <a:gd name="connsiteX2" fmla="*/ 10000 w 10000"/>
                  <a:gd name="connsiteY2" fmla="*/ 10000 h 10000"/>
                  <a:gd name="connsiteX3" fmla="*/ 0 w 10000"/>
                  <a:gd name="connsiteY3" fmla="*/ 7602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4776"/>
                    </a:lnTo>
                    <a:lnTo>
                      <a:pt x="10000" y="10000"/>
                    </a:lnTo>
                    <a:lnTo>
                      <a:pt x="0" y="760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71000">
                    <a:schemeClr val="tx1">
                      <a:lumMod val="65000"/>
                      <a:lumOff val="35000"/>
                    </a:schemeClr>
                  </a:gs>
                  <a:gs pos="100000">
                    <a:srgbClr val="808080"/>
                  </a:gs>
                </a:gsLst>
                <a:lin ang="135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5680" name="Freeform 25"/>
              <p:cNvSpPr>
                <a:spLocks/>
              </p:cNvSpPr>
              <p:nvPr/>
            </p:nvSpPr>
            <p:spPr bwMode="auto">
              <a:xfrm>
                <a:off x="6700809" y="2134037"/>
                <a:ext cx="1617681" cy="1503731"/>
              </a:xfrm>
              <a:custGeom>
                <a:avLst/>
                <a:gdLst>
                  <a:gd name="T0" fmla="*/ 943190 w 10030"/>
                  <a:gd name="T1" fmla="*/ 0 h 10010"/>
                  <a:gd name="T2" fmla="*/ 1617681 w 10030"/>
                  <a:gd name="T3" fmla="*/ 746157 h 10010"/>
                  <a:gd name="T4" fmla="*/ 943190 w 10030"/>
                  <a:gd name="T5" fmla="*/ 1502229 h 10010"/>
                  <a:gd name="T6" fmla="*/ 0 w 10030"/>
                  <a:gd name="T7" fmla="*/ 314266 h 10010"/>
                  <a:gd name="T8" fmla="*/ 811260 w 10030"/>
                  <a:gd name="T9" fmla="*/ 314266 h 10010"/>
                  <a:gd name="T10" fmla="*/ 943190 w 10030"/>
                  <a:gd name="T11" fmla="*/ 316670 h 10010"/>
                  <a:gd name="T12" fmla="*/ 943190 w 10030"/>
                  <a:gd name="T13" fmla="*/ 0 h 100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30" h="10010">
                    <a:moveTo>
                      <a:pt x="5848" y="0"/>
                    </a:moveTo>
                    <a:lnTo>
                      <a:pt x="10030" y="4967"/>
                    </a:lnTo>
                    <a:cubicBezTo>
                      <a:pt x="8636" y="6645"/>
                      <a:pt x="6063" y="9676"/>
                      <a:pt x="5848" y="10000"/>
                    </a:cubicBezTo>
                    <a:cubicBezTo>
                      <a:pt x="5633" y="10324"/>
                      <a:pt x="9522" y="2754"/>
                      <a:pt x="0" y="2092"/>
                    </a:cubicBezTo>
                    <a:lnTo>
                      <a:pt x="5030" y="2092"/>
                    </a:lnTo>
                    <a:cubicBezTo>
                      <a:pt x="6010" y="2092"/>
                      <a:pt x="5848" y="2108"/>
                      <a:pt x="5848" y="2108"/>
                    </a:cubicBezTo>
                    <a:lnTo>
                      <a:pt x="5848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18424" y="2449191"/>
                <a:ext cx="1428363" cy="6350"/>
              </a:xfrm>
              <a:custGeom>
                <a:avLst/>
                <a:gdLst>
                  <a:gd name="connsiteX0" fmla="*/ 0 w 1073150"/>
                  <a:gd name="connsiteY0" fmla="*/ 0 h 6350"/>
                  <a:gd name="connsiteX1" fmla="*/ 1073150 w 1073150"/>
                  <a:gd name="connsiteY1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3150" h="6350">
                    <a:moveTo>
                      <a:pt x="0" y="0"/>
                    </a:moveTo>
                    <a:lnTo>
                      <a:pt x="1073150" y="63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1000">
                      <a:srgbClr val="FFFFFF"/>
                    </a:gs>
                    <a:gs pos="4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4" name="组合 1036"/>
            <p:cNvGrpSpPr>
              <a:grpSpLocks/>
            </p:cNvGrpSpPr>
            <p:nvPr/>
          </p:nvGrpSpPr>
          <p:grpSpPr bwMode="auto">
            <a:xfrm>
              <a:off x="4272796" y="2923000"/>
              <a:ext cx="2066799" cy="1002469"/>
              <a:chOff x="4272796" y="2923000"/>
              <a:chExt cx="2066799" cy="1002469"/>
            </a:xfrm>
          </p:grpSpPr>
          <p:sp>
            <p:nvSpPr>
              <p:cNvPr id="23" name="任意多边形 22"/>
              <p:cNvSpPr/>
              <p:nvPr/>
            </p:nvSpPr>
            <p:spPr>
              <a:xfrm>
                <a:off x="4273116" y="2925763"/>
                <a:ext cx="61913" cy="584200"/>
              </a:xfrm>
              <a:custGeom>
                <a:avLst/>
                <a:gdLst>
                  <a:gd name="connsiteX0" fmla="*/ 0 w 76200"/>
                  <a:gd name="connsiteY0" fmla="*/ 0 h 583406"/>
                  <a:gd name="connsiteX1" fmla="*/ 0 w 76200"/>
                  <a:gd name="connsiteY1" fmla="*/ 552450 h 583406"/>
                  <a:gd name="connsiteX2" fmla="*/ 40481 w 76200"/>
                  <a:gd name="connsiteY2" fmla="*/ 583406 h 583406"/>
                  <a:gd name="connsiteX3" fmla="*/ 76200 w 76200"/>
                  <a:gd name="connsiteY3" fmla="*/ 583406 h 583406"/>
                  <a:gd name="connsiteX4" fmla="*/ 76200 w 76200"/>
                  <a:gd name="connsiteY4" fmla="*/ 26194 h 583406"/>
                  <a:gd name="connsiteX5" fmla="*/ 0 w 76200"/>
                  <a:gd name="connsiteY5" fmla="*/ 0 h 58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83406">
                    <a:moveTo>
                      <a:pt x="0" y="0"/>
                    </a:moveTo>
                    <a:lnTo>
                      <a:pt x="0" y="552450"/>
                    </a:lnTo>
                    <a:lnTo>
                      <a:pt x="40481" y="583406"/>
                    </a:lnTo>
                    <a:lnTo>
                      <a:pt x="76200" y="583406"/>
                    </a:lnTo>
                    <a:lnTo>
                      <a:pt x="76200" y="2619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757575">
                      <a:lumMod val="79000"/>
                    </a:srgbClr>
                  </a:gs>
                  <a:gs pos="0">
                    <a:srgbClr val="6D6D6D"/>
                  </a:gs>
                </a:gsLst>
                <a:lin ang="36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273116" y="2922588"/>
                <a:ext cx="2066938" cy="30162"/>
              </a:xfrm>
              <a:custGeom>
                <a:avLst/>
                <a:gdLst>
                  <a:gd name="connsiteX0" fmla="*/ 2051050 w 2051050"/>
                  <a:gd name="connsiteY0" fmla="*/ 44450 h 44450"/>
                  <a:gd name="connsiteX1" fmla="*/ 1974850 w 2051050"/>
                  <a:gd name="connsiteY1" fmla="*/ 0 h 44450"/>
                  <a:gd name="connsiteX2" fmla="*/ 0 w 2051050"/>
                  <a:gd name="connsiteY2" fmla="*/ 0 h 44450"/>
                  <a:gd name="connsiteX3" fmla="*/ 44450 w 2051050"/>
                  <a:gd name="connsiteY3" fmla="*/ 44450 h 44450"/>
                  <a:gd name="connsiteX4" fmla="*/ 2051050 w 2051050"/>
                  <a:gd name="connsiteY4" fmla="*/ 44450 h 44450"/>
                  <a:gd name="connsiteX0" fmla="*/ 2046335 w 2046335"/>
                  <a:gd name="connsiteY0" fmla="*/ 44450 h 44450"/>
                  <a:gd name="connsiteX1" fmla="*/ 1970135 w 2046335"/>
                  <a:gd name="connsiteY1" fmla="*/ 0 h 44450"/>
                  <a:gd name="connsiteX2" fmla="*/ 0 w 2046335"/>
                  <a:gd name="connsiteY2" fmla="*/ 6945 h 44450"/>
                  <a:gd name="connsiteX3" fmla="*/ 39735 w 2046335"/>
                  <a:gd name="connsiteY3" fmla="*/ 44450 h 44450"/>
                  <a:gd name="connsiteX4" fmla="*/ 2046335 w 2046335"/>
                  <a:gd name="connsiteY4" fmla="*/ 44450 h 44450"/>
                  <a:gd name="connsiteX0" fmla="*/ 2046335 w 2046335"/>
                  <a:gd name="connsiteY0" fmla="*/ 37505 h 37505"/>
                  <a:gd name="connsiteX1" fmla="*/ 1974850 w 2046335"/>
                  <a:gd name="connsiteY1" fmla="*/ 0 h 37505"/>
                  <a:gd name="connsiteX2" fmla="*/ 0 w 2046335"/>
                  <a:gd name="connsiteY2" fmla="*/ 0 h 37505"/>
                  <a:gd name="connsiteX3" fmla="*/ 39735 w 2046335"/>
                  <a:gd name="connsiteY3" fmla="*/ 37505 h 37505"/>
                  <a:gd name="connsiteX4" fmla="*/ 2046335 w 2046335"/>
                  <a:gd name="connsiteY4" fmla="*/ 37505 h 3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335" h="37505">
                    <a:moveTo>
                      <a:pt x="2046335" y="37505"/>
                    </a:moveTo>
                    <a:lnTo>
                      <a:pt x="1974850" y="0"/>
                    </a:lnTo>
                    <a:lnTo>
                      <a:pt x="0" y="0"/>
                    </a:lnTo>
                    <a:lnTo>
                      <a:pt x="39735" y="37505"/>
                    </a:lnTo>
                    <a:lnTo>
                      <a:pt x="2046335" y="375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4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41000"/>
                      <a:lumOff val="59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5" name="Rectangle 7"/>
              <p:cNvSpPr>
                <a:spLocks noChangeArrowheads="1"/>
              </p:cNvSpPr>
              <p:nvPr/>
            </p:nvSpPr>
            <p:spPr bwMode="auto">
              <a:xfrm>
                <a:off x="4314391" y="2951163"/>
                <a:ext cx="2022488" cy="766762"/>
              </a:xfrm>
              <a:prstGeom prst="rect">
                <a:avLst/>
              </a:prstGeom>
              <a:gradFill flip="none" rotWithShape="1">
                <a:gsLst>
                  <a:gs pos="0">
                    <a:srgbClr val="535455">
                      <a:lumMod val="20000"/>
                      <a:lumOff val="80000"/>
                    </a:srgbClr>
                  </a:gs>
                  <a:gs pos="100000">
                    <a:srgbClr val="9D9D9D"/>
                  </a:gs>
                  <a:gs pos="79000">
                    <a:sysClr val="window" lastClr="FFFFFF">
                      <a:lumMod val="65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4314391" y="2951163"/>
                <a:ext cx="795343" cy="974725"/>
              </a:xfrm>
              <a:custGeom>
                <a:avLst/>
                <a:gdLst>
                  <a:gd name="T0" fmla="*/ 0 w 426"/>
                  <a:gd name="T1" fmla="*/ 0 h 521"/>
                  <a:gd name="T2" fmla="*/ 426 w 426"/>
                  <a:gd name="T3" fmla="*/ 235 h 521"/>
                  <a:gd name="T4" fmla="*/ 426 w 426"/>
                  <a:gd name="T5" fmla="*/ 521 h 521"/>
                  <a:gd name="T6" fmla="*/ 0 w 426"/>
                  <a:gd name="T7" fmla="*/ 410 h 521"/>
                  <a:gd name="T8" fmla="*/ 0 w 426"/>
                  <a:gd name="T9" fmla="*/ 0 h 521"/>
                  <a:gd name="connsiteX0" fmla="*/ 0 w 10000"/>
                  <a:gd name="connsiteY0" fmla="*/ 0 h 10000"/>
                  <a:gd name="connsiteX1" fmla="*/ 10000 w 10000"/>
                  <a:gd name="connsiteY1" fmla="*/ 5636 h 10000"/>
                  <a:gd name="connsiteX2" fmla="*/ 10000 w 10000"/>
                  <a:gd name="connsiteY2" fmla="*/ 10000 h 10000"/>
                  <a:gd name="connsiteX3" fmla="*/ 0 w 10000"/>
                  <a:gd name="connsiteY3" fmla="*/ 7869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5636"/>
                    </a:lnTo>
                    <a:lnTo>
                      <a:pt x="10000" y="10000"/>
                    </a:lnTo>
                    <a:lnTo>
                      <a:pt x="0" y="7869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71000">
                    <a:schemeClr val="tx1">
                      <a:lumMod val="65000"/>
                      <a:lumOff val="35000"/>
                    </a:schemeClr>
                  </a:gs>
                  <a:gs pos="100000">
                    <a:srgbClr val="808080"/>
                  </a:gs>
                </a:gsLst>
                <a:lin ang="135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5671" name="Freeform 20"/>
              <p:cNvSpPr>
                <a:spLocks/>
              </p:cNvSpPr>
              <p:nvPr/>
            </p:nvSpPr>
            <p:spPr bwMode="auto">
              <a:xfrm>
                <a:off x="4860032" y="2962010"/>
                <a:ext cx="1477060" cy="756044"/>
              </a:xfrm>
              <a:custGeom>
                <a:avLst/>
                <a:gdLst>
                  <a:gd name="T0" fmla="*/ 0 w 392"/>
                  <a:gd name="T1" fmla="*/ 0 h 221"/>
                  <a:gd name="T2" fmla="*/ 1477060 w 392"/>
                  <a:gd name="T3" fmla="*/ 0 h 221"/>
                  <a:gd name="T4" fmla="*/ 1477060 w 392"/>
                  <a:gd name="T5" fmla="*/ 756044 h 221"/>
                  <a:gd name="T6" fmla="*/ 0 w 392"/>
                  <a:gd name="T7" fmla="*/ 0 h 2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2" h="221">
                    <a:moveTo>
                      <a:pt x="0" y="0"/>
                    </a:moveTo>
                    <a:cubicBezTo>
                      <a:pt x="392" y="0"/>
                      <a:pt x="392" y="0"/>
                      <a:pt x="392" y="0"/>
                    </a:cubicBezTo>
                    <a:cubicBezTo>
                      <a:pt x="392" y="221"/>
                      <a:pt x="392" y="221"/>
                      <a:pt x="392" y="221"/>
                    </a:cubicBezTo>
                    <a:cubicBezTo>
                      <a:pt x="392" y="221"/>
                      <a:pt x="363" y="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4878972" y="2953303"/>
                <a:ext cx="1428363" cy="6350"/>
              </a:xfrm>
              <a:custGeom>
                <a:avLst/>
                <a:gdLst>
                  <a:gd name="connsiteX0" fmla="*/ 0 w 1073150"/>
                  <a:gd name="connsiteY0" fmla="*/ 0 h 6350"/>
                  <a:gd name="connsiteX1" fmla="*/ 1073150 w 1073150"/>
                  <a:gd name="connsiteY1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3150" h="6350">
                    <a:moveTo>
                      <a:pt x="0" y="0"/>
                    </a:moveTo>
                    <a:lnTo>
                      <a:pt x="1073150" y="63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1000">
                      <a:srgbClr val="FFFFFF"/>
                    </a:gs>
                    <a:gs pos="4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5" name="组合 1035"/>
            <p:cNvGrpSpPr>
              <a:grpSpLocks/>
            </p:cNvGrpSpPr>
            <p:nvPr/>
          </p:nvGrpSpPr>
          <p:grpSpPr bwMode="auto">
            <a:xfrm>
              <a:off x="3047780" y="3476669"/>
              <a:ext cx="2066799" cy="927420"/>
              <a:chOff x="3047780" y="3476669"/>
              <a:chExt cx="2066799" cy="927420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3050734" y="3478213"/>
                <a:ext cx="61913" cy="582612"/>
              </a:xfrm>
              <a:custGeom>
                <a:avLst/>
                <a:gdLst>
                  <a:gd name="connsiteX0" fmla="*/ 0 w 76200"/>
                  <a:gd name="connsiteY0" fmla="*/ 0 h 583406"/>
                  <a:gd name="connsiteX1" fmla="*/ 0 w 76200"/>
                  <a:gd name="connsiteY1" fmla="*/ 552450 h 583406"/>
                  <a:gd name="connsiteX2" fmla="*/ 40481 w 76200"/>
                  <a:gd name="connsiteY2" fmla="*/ 583406 h 583406"/>
                  <a:gd name="connsiteX3" fmla="*/ 76200 w 76200"/>
                  <a:gd name="connsiteY3" fmla="*/ 583406 h 583406"/>
                  <a:gd name="connsiteX4" fmla="*/ 76200 w 76200"/>
                  <a:gd name="connsiteY4" fmla="*/ 26194 h 583406"/>
                  <a:gd name="connsiteX5" fmla="*/ 0 w 76200"/>
                  <a:gd name="connsiteY5" fmla="*/ 0 h 58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83406">
                    <a:moveTo>
                      <a:pt x="0" y="0"/>
                    </a:moveTo>
                    <a:lnTo>
                      <a:pt x="0" y="552450"/>
                    </a:lnTo>
                    <a:lnTo>
                      <a:pt x="40481" y="583406"/>
                    </a:lnTo>
                    <a:lnTo>
                      <a:pt x="76200" y="583406"/>
                    </a:lnTo>
                    <a:lnTo>
                      <a:pt x="76200" y="2619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757575">
                      <a:lumMod val="79000"/>
                    </a:srgbClr>
                  </a:gs>
                  <a:gs pos="0">
                    <a:srgbClr val="6D6D6D"/>
                  </a:gs>
                </a:gsLst>
                <a:lin ang="36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047559" y="3476625"/>
                <a:ext cx="2066938" cy="31750"/>
              </a:xfrm>
              <a:custGeom>
                <a:avLst/>
                <a:gdLst>
                  <a:gd name="connsiteX0" fmla="*/ 2051050 w 2051050"/>
                  <a:gd name="connsiteY0" fmla="*/ 44450 h 44450"/>
                  <a:gd name="connsiteX1" fmla="*/ 1974850 w 2051050"/>
                  <a:gd name="connsiteY1" fmla="*/ 0 h 44450"/>
                  <a:gd name="connsiteX2" fmla="*/ 0 w 2051050"/>
                  <a:gd name="connsiteY2" fmla="*/ 0 h 44450"/>
                  <a:gd name="connsiteX3" fmla="*/ 44450 w 2051050"/>
                  <a:gd name="connsiteY3" fmla="*/ 44450 h 44450"/>
                  <a:gd name="connsiteX4" fmla="*/ 2051050 w 2051050"/>
                  <a:gd name="connsiteY4" fmla="*/ 44450 h 44450"/>
                  <a:gd name="connsiteX0" fmla="*/ 2046335 w 2046335"/>
                  <a:gd name="connsiteY0" fmla="*/ 44450 h 44450"/>
                  <a:gd name="connsiteX1" fmla="*/ 1970135 w 2046335"/>
                  <a:gd name="connsiteY1" fmla="*/ 0 h 44450"/>
                  <a:gd name="connsiteX2" fmla="*/ 0 w 2046335"/>
                  <a:gd name="connsiteY2" fmla="*/ 6945 h 44450"/>
                  <a:gd name="connsiteX3" fmla="*/ 39735 w 2046335"/>
                  <a:gd name="connsiteY3" fmla="*/ 44450 h 44450"/>
                  <a:gd name="connsiteX4" fmla="*/ 2046335 w 2046335"/>
                  <a:gd name="connsiteY4" fmla="*/ 44450 h 44450"/>
                  <a:gd name="connsiteX0" fmla="*/ 2046335 w 2046335"/>
                  <a:gd name="connsiteY0" fmla="*/ 37505 h 37505"/>
                  <a:gd name="connsiteX1" fmla="*/ 1974850 w 2046335"/>
                  <a:gd name="connsiteY1" fmla="*/ 0 h 37505"/>
                  <a:gd name="connsiteX2" fmla="*/ 0 w 2046335"/>
                  <a:gd name="connsiteY2" fmla="*/ 0 h 37505"/>
                  <a:gd name="connsiteX3" fmla="*/ 39735 w 2046335"/>
                  <a:gd name="connsiteY3" fmla="*/ 37505 h 37505"/>
                  <a:gd name="connsiteX4" fmla="*/ 2046335 w 2046335"/>
                  <a:gd name="connsiteY4" fmla="*/ 37505 h 3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335" h="37505">
                    <a:moveTo>
                      <a:pt x="2046335" y="37505"/>
                    </a:moveTo>
                    <a:lnTo>
                      <a:pt x="1974850" y="0"/>
                    </a:lnTo>
                    <a:lnTo>
                      <a:pt x="0" y="0"/>
                    </a:lnTo>
                    <a:lnTo>
                      <a:pt x="39735" y="37505"/>
                    </a:lnTo>
                    <a:lnTo>
                      <a:pt x="2046335" y="375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4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41000"/>
                      <a:lumOff val="59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6" name="Rectangle 8"/>
              <p:cNvSpPr>
                <a:spLocks noChangeArrowheads="1"/>
              </p:cNvSpPr>
              <p:nvPr/>
            </p:nvSpPr>
            <p:spPr bwMode="auto">
              <a:xfrm>
                <a:off x="3085659" y="3506788"/>
                <a:ext cx="2024076" cy="673100"/>
              </a:xfrm>
              <a:prstGeom prst="rect">
                <a:avLst/>
              </a:prstGeom>
              <a:gradFill flip="none" rotWithShape="1">
                <a:gsLst>
                  <a:gs pos="0">
                    <a:srgbClr val="535455">
                      <a:lumMod val="20000"/>
                      <a:lumOff val="80000"/>
                    </a:srgbClr>
                  </a:gs>
                  <a:gs pos="100000">
                    <a:srgbClr val="9D9D9D"/>
                  </a:gs>
                  <a:gs pos="79000">
                    <a:sysClr val="window" lastClr="FFFFFF">
                      <a:lumMod val="65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3085659" y="3506788"/>
                <a:ext cx="812805" cy="896937"/>
              </a:xfrm>
              <a:custGeom>
                <a:avLst/>
                <a:gdLst>
                  <a:gd name="T0" fmla="*/ 0 w 435"/>
                  <a:gd name="T1" fmla="*/ 0 h 480"/>
                  <a:gd name="T2" fmla="*/ 435 w 435"/>
                  <a:gd name="T3" fmla="*/ 246 h 480"/>
                  <a:gd name="T4" fmla="*/ 435 w 435"/>
                  <a:gd name="T5" fmla="*/ 480 h 480"/>
                  <a:gd name="T6" fmla="*/ 0 w 435"/>
                  <a:gd name="T7" fmla="*/ 360 h 480"/>
                  <a:gd name="T8" fmla="*/ 0 w 435"/>
                  <a:gd name="T9" fmla="*/ 0 h 480"/>
                  <a:gd name="connsiteX0" fmla="*/ 0 w 10000"/>
                  <a:gd name="connsiteY0" fmla="*/ 0 h 10000"/>
                  <a:gd name="connsiteX1" fmla="*/ 10000 w 10000"/>
                  <a:gd name="connsiteY1" fmla="*/ 6081 h 10000"/>
                  <a:gd name="connsiteX2" fmla="*/ 10000 w 10000"/>
                  <a:gd name="connsiteY2" fmla="*/ 10000 h 10000"/>
                  <a:gd name="connsiteX3" fmla="*/ 0 w 10000"/>
                  <a:gd name="connsiteY3" fmla="*/ 7500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6081"/>
                    </a:lnTo>
                    <a:lnTo>
                      <a:pt x="10000" y="10000"/>
                    </a:lnTo>
                    <a:lnTo>
                      <a:pt x="0" y="75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71000">
                    <a:schemeClr val="tx1">
                      <a:lumMod val="65000"/>
                      <a:lumOff val="35000"/>
                    </a:schemeClr>
                  </a:gs>
                  <a:gs pos="100000">
                    <a:srgbClr val="808080"/>
                  </a:gs>
                </a:gsLst>
                <a:lin ang="135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5663" name="Freeform 20"/>
              <p:cNvSpPr>
                <a:spLocks/>
              </p:cNvSpPr>
              <p:nvPr/>
            </p:nvSpPr>
            <p:spPr bwMode="auto">
              <a:xfrm>
                <a:off x="3635897" y="3510461"/>
                <a:ext cx="1470902" cy="669396"/>
              </a:xfrm>
              <a:custGeom>
                <a:avLst/>
                <a:gdLst>
                  <a:gd name="T0" fmla="*/ 0 w 392"/>
                  <a:gd name="T1" fmla="*/ 0 h 221"/>
                  <a:gd name="T2" fmla="*/ 1470902 w 392"/>
                  <a:gd name="T3" fmla="*/ 0 h 221"/>
                  <a:gd name="T4" fmla="*/ 1470902 w 392"/>
                  <a:gd name="T5" fmla="*/ 669396 h 221"/>
                  <a:gd name="T6" fmla="*/ 0 w 392"/>
                  <a:gd name="T7" fmla="*/ 0 h 2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2" h="221">
                    <a:moveTo>
                      <a:pt x="0" y="0"/>
                    </a:moveTo>
                    <a:cubicBezTo>
                      <a:pt x="392" y="0"/>
                      <a:pt x="392" y="0"/>
                      <a:pt x="392" y="0"/>
                    </a:cubicBezTo>
                    <a:cubicBezTo>
                      <a:pt x="392" y="221"/>
                      <a:pt x="392" y="221"/>
                      <a:pt x="392" y="221"/>
                    </a:cubicBezTo>
                    <a:cubicBezTo>
                      <a:pt x="392" y="221"/>
                      <a:pt x="363" y="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3974541" y="3501754"/>
                <a:ext cx="1073150" cy="6350"/>
              </a:xfrm>
              <a:custGeom>
                <a:avLst/>
                <a:gdLst>
                  <a:gd name="connsiteX0" fmla="*/ 0 w 1073150"/>
                  <a:gd name="connsiteY0" fmla="*/ 0 h 6350"/>
                  <a:gd name="connsiteX1" fmla="*/ 1073150 w 1073150"/>
                  <a:gd name="connsiteY1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3150" h="6350">
                    <a:moveTo>
                      <a:pt x="0" y="0"/>
                    </a:moveTo>
                    <a:lnTo>
                      <a:pt x="1073150" y="63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1000">
                      <a:srgbClr val="FFFFFF"/>
                    </a:gs>
                    <a:gs pos="4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7" name="组合 1034"/>
            <p:cNvGrpSpPr>
              <a:grpSpLocks/>
            </p:cNvGrpSpPr>
            <p:nvPr/>
          </p:nvGrpSpPr>
          <p:grpSpPr bwMode="auto">
            <a:xfrm>
              <a:off x="1833319" y="4010946"/>
              <a:ext cx="2066799" cy="900664"/>
              <a:chOff x="1833319" y="4010946"/>
              <a:chExt cx="2066799" cy="900664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1833114" y="4011614"/>
                <a:ext cx="71437" cy="582612"/>
              </a:xfrm>
              <a:custGeom>
                <a:avLst/>
                <a:gdLst>
                  <a:gd name="connsiteX0" fmla="*/ 0 w 76200"/>
                  <a:gd name="connsiteY0" fmla="*/ 0 h 583406"/>
                  <a:gd name="connsiteX1" fmla="*/ 0 w 76200"/>
                  <a:gd name="connsiteY1" fmla="*/ 552450 h 583406"/>
                  <a:gd name="connsiteX2" fmla="*/ 40481 w 76200"/>
                  <a:gd name="connsiteY2" fmla="*/ 583406 h 583406"/>
                  <a:gd name="connsiteX3" fmla="*/ 76200 w 76200"/>
                  <a:gd name="connsiteY3" fmla="*/ 583406 h 583406"/>
                  <a:gd name="connsiteX4" fmla="*/ 76200 w 76200"/>
                  <a:gd name="connsiteY4" fmla="*/ 26194 h 583406"/>
                  <a:gd name="connsiteX5" fmla="*/ 0 w 76200"/>
                  <a:gd name="connsiteY5" fmla="*/ 0 h 58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83406">
                    <a:moveTo>
                      <a:pt x="0" y="0"/>
                    </a:moveTo>
                    <a:lnTo>
                      <a:pt x="0" y="552450"/>
                    </a:lnTo>
                    <a:lnTo>
                      <a:pt x="40481" y="583406"/>
                    </a:lnTo>
                    <a:lnTo>
                      <a:pt x="76200" y="583406"/>
                    </a:lnTo>
                    <a:lnTo>
                      <a:pt x="76200" y="2619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757575">
                      <a:lumMod val="79000"/>
                    </a:srgbClr>
                  </a:gs>
                  <a:gs pos="0">
                    <a:srgbClr val="6D6D6D"/>
                  </a:gs>
                </a:gsLst>
                <a:lin ang="36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833114" y="4013201"/>
                <a:ext cx="2066938" cy="39688"/>
              </a:xfrm>
              <a:custGeom>
                <a:avLst/>
                <a:gdLst>
                  <a:gd name="connsiteX0" fmla="*/ 2051050 w 2051050"/>
                  <a:gd name="connsiteY0" fmla="*/ 44450 h 44450"/>
                  <a:gd name="connsiteX1" fmla="*/ 1974850 w 2051050"/>
                  <a:gd name="connsiteY1" fmla="*/ 0 h 44450"/>
                  <a:gd name="connsiteX2" fmla="*/ 0 w 2051050"/>
                  <a:gd name="connsiteY2" fmla="*/ 0 h 44450"/>
                  <a:gd name="connsiteX3" fmla="*/ 44450 w 2051050"/>
                  <a:gd name="connsiteY3" fmla="*/ 44450 h 44450"/>
                  <a:gd name="connsiteX4" fmla="*/ 2051050 w 2051050"/>
                  <a:gd name="connsiteY4" fmla="*/ 44450 h 44450"/>
                  <a:gd name="connsiteX0" fmla="*/ 2046335 w 2046335"/>
                  <a:gd name="connsiteY0" fmla="*/ 44450 h 44450"/>
                  <a:gd name="connsiteX1" fmla="*/ 1970135 w 2046335"/>
                  <a:gd name="connsiteY1" fmla="*/ 0 h 44450"/>
                  <a:gd name="connsiteX2" fmla="*/ 0 w 2046335"/>
                  <a:gd name="connsiteY2" fmla="*/ 6945 h 44450"/>
                  <a:gd name="connsiteX3" fmla="*/ 39735 w 2046335"/>
                  <a:gd name="connsiteY3" fmla="*/ 44450 h 44450"/>
                  <a:gd name="connsiteX4" fmla="*/ 2046335 w 2046335"/>
                  <a:gd name="connsiteY4" fmla="*/ 44450 h 44450"/>
                  <a:gd name="connsiteX0" fmla="*/ 2046335 w 2046335"/>
                  <a:gd name="connsiteY0" fmla="*/ 37505 h 37505"/>
                  <a:gd name="connsiteX1" fmla="*/ 1974850 w 2046335"/>
                  <a:gd name="connsiteY1" fmla="*/ 0 h 37505"/>
                  <a:gd name="connsiteX2" fmla="*/ 0 w 2046335"/>
                  <a:gd name="connsiteY2" fmla="*/ 0 h 37505"/>
                  <a:gd name="connsiteX3" fmla="*/ 39735 w 2046335"/>
                  <a:gd name="connsiteY3" fmla="*/ 37505 h 37505"/>
                  <a:gd name="connsiteX4" fmla="*/ 2046335 w 2046335"/>
                  <a:gd name="connsiteY4" fmla="*/ 37505 h 37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6335" h="37505">
                    <a:moveTo>
                      <a:pt x="2046335" y="37505"/>
                    </a:moveTo>
                    <a:lnTo>
                      <a:pt x="1974850" y="0"/>
                    </a:lnTo>
                    <a:lnTo>
                      <a:pt x="0" y="0"/>
                    </a:lnTo>
                    <a:lnTo>
                      <a:pt x="39735" y="37505"/>
                    </a:lnTo>
                    <a:lnTo>
                      <a:pt x="2046335" y="3750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4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41000"/>
                      <a:lumOff val="59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7" name="Rectangle 9"/>
              <p:cNvSpPr>
                <a:spLocks noChangeArrowheads="1"/>
              </p:cNvSpPr>
              <p:nvPr/>
            </p:nvSpPr>
            <p:spPr bwMode="auto">
              <a:xfrm>
                <a:off x="1875976" y="4054476"/>
                <a:ext cx="2022488" cy="609600"/>
              </a:xfrm>
              <a:prstGeom prst="rect">
                <a:avLst/>
              </a:prstGeom>
              <a:gradFill flip="none" rotWithShape="1">
                <a:gsLst>
                  <a:gs pos="0">
                    <a:srgbClr val="535455">
                      <a:lumMod val="20000"/>
                      <a:lumOff val="80000"/>
                    </a:srgbClr>
                  </a:gs>
                  <a:gs pos="100000">
                    <a:srgbClr val="9D9D9D"/>
                  </a:gs>
                  <a:gs pos="79000">
                    <a:sysClr val="window" lastClr="FFFFFF">
                      <a:lumMod val="65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1875976" y="4054476"/>
                <a:ext cx="901706" cy="857250"/>
              </a:xfrm>
              <a:custGeom>
                <a:avLst/>
                <a:gdLst>
                  <a:gd name="T0" fmla="*/ 0 w 482"/>
                  <a:gd name="T1" fmla="*/ 0 h 459"/>
                  <a:gd name="T2" fmla="*/ 482 w 482"/>
                  <a:gd name="T3" fmla="*/ 234 h 459"/>
                  <a:gd name="T4" fmla="*/ 482 w 482"/>
                  <a:gd name="T5" fmla="*/ 459 h 459"/>
                  <a:gd name="T6" fmla="*/ 0 w 482"/>
                  <a:gd name="T7" fmla="*/ 326 h 459"/>
                  <a:gd name="T8" fmla="*/ 0 w 482"/>
                  <a:gd name="T9" fmla="*/ 0 h 459"/>
                  <a:gd name="connsiteX0" fmla="*/ 0 w 10000"/>
                  <a:gd name="connsiteY0" fmla="*/ 0 h 10000"/>
                  <a:gd name="connsiteX1" fmla="*/ 10000 w 10000"/>
                  <a:gd name="connsiteY1" fmla="*/ 5986 h 10000"/>
                  <a:gd name="connsiteX2" fmla="*/ 10000 w 10000"/>
                  <a:gd name="connsiteY2" fmla="*/ 10000 h 10000"/>
                  <a:gd name="connsiteX3" fmla="*/ 0 w 10000"/>
                  <a:gd name="connsiteY3" fmla="*/ 7102 h 10000"/>
                  <a:gd name="connsiteX4" fmla="*/ 0 w 10000"/>
                  <a:gd name="connsiteY4" fmla="*/ 0 h 10000"/>
                  <a:gd name="connsiteX0" fmla="*/ 0 w 10000"/>
                  <a:gd name="connsiteY0" fmla="*/ 0 h 10000"/>
                  <a:gd name="connsiteX1" fmla="*/ 10000 w 10000"/>
                  <a:gd name="connsiteY1" fmla="*/ 6042 h 10000"/>
                  <a:gd name="connsiteX2" fmla="*/ 10000 w 10000"/>
                  <a:gd name="connsiteY2" fmla="*/ 10000 h 10000"/>
                  <a:gd name="connsiteX3" fmla="*/ 0 w 10000"/>
                  <a:gd name="connsiteY3" fmla="*/ 7102 h 10000"/>
                  <a:gd name="connsiteX4" fmla="*/ 0 w 10000"/>
                  <a:gd name="connsiteY4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0" y="0"/>
                    </a:moveTo>
                    <a:lnTo>
                      <a:pt x="10000" y="6042"/>
                    </a:lnTo>
                    <a:lnTo>
                      <a:pt x="10000" y="10000"/>
                    </a:lnTo>
                    <a:lnTo>
                      <a:pt x="0" y="7102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71000">
                    <a:schemeClr val="tx1">
                      <a:lumMod val="65000"/>
                      <a:lumOff val="35000"/>
                    </a:schemeClr>
                  </a:gs>
                  <a:gs pos="100000">
                    <a:srgbClr val="808080"/>
                  </a:gs>
                </a:gsLst>
                <a:lin ang="135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5655" name="Freeform 20"/>
              <p:cNvSpPr>
                <a:spLocks/>
              </p:cNvSpPr>
              <p:nvPr/>
            </p:nvSpPr>
            <p:spPr bwMode="auto">
              <a:xfrm>
                <a:off x="2669323" y="4051810"/>
                <a:ext cx="1229243" cy="611276"/>
              </a:xfrm>
              <a:custGeom>
                <a:avLst/>
                <a:gdLst>
                  <a:gd name="T0" fmla="*/ 0 w 392"/>
                  <a:gd name="T1" fmla="*/ 0 h 221"/>
                  <a:gd name="T2" fmla="*/ 1229243 w 392"/>
                  <a:gd name="T3" fmla="*/ 0 h 221"/>
                  <a:gd name="T4" fmla="*/ 1229243 w 392"/>
                  <a:gd name="T5" fmla="*/ 611276 h 221"/>
                  <a:gd name="T6" fmla="*/ 0 w 392"/>
                  <a:gd name="T7" fmla="*/ 0 h 2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2" h="221">
                    <a:moveTo>
                      <a:pt x="0" y="0"/>
                    </a:moveTo>
                    <a:cubicBezTo>
                      <a:pt x="392" y="0"/>
                      <a:pt x="392" y="0"/>
                      <a:pt x="392" y="0"/>
                    </a:cubicBezTo>
                    <a:cubicBezTo>
                      <a:pt x="392" y="221"/>
                      <a:pt x="392" y="221"/>
                      <a:pt x="392" y="221"/>
                    </a:cubicBezTo>
                    <a:cubicBezTo>
                      <a:pt x="392" y="221"/>
                      <a:pt x="363" y="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766309" y="4060635"/>
                <a:ext cx="1073150" cy="6350"/>
              </a:xfrm>
              <a:custGeom>
                <a:avLst/>
                <a:gdLst>
                  <a:gd name="connsiteX0" fmla="*/ 0 w 1073150"/>
                  <a:gd name="connsiteY0" fmla="*/ 0 h 6350"/>
                  <a:gd name="connsiteX1" fmla="*/ 1073150 w 1073150"/>
                  <a:gd name="connsiteY1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3150" h="6350">
                    <a:moveTo>
                      <a:pt x="0" y="0"/>
                    </a:moveTo>
                    <a:lnTo>
                      <a:pt x="1073150" y="63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1000">
                      <a:srgbClr val="FFFFFF"/>
                    </a:gs>
                    <a:gs pos="4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0" name="组合 1031"/>
            <p:cNvGrpSpPr>
              <a:grpSpLocks/>
            </p:cNvGrpSpPr>
            <p:nvPr/>
          </p:nvGrpSpPr>
          <p:grpSpPr bwMode="auto">
            <a:xfrm>
              <a:off x="710744" y="4531425"/>
              <a:ext cx="2071561" cy="591439"/>
              <a:chOff x="710744" y="4531425"/>
              <a:chExt cx="2071561" cy="591439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710744" y="4535489"/>
                <a:ext cx="76200" cy="584200"/>
              </a:xfrm>
              <a:custGeom>
                <a:avLst/>
                <a:gdLst>
                  <a:gd name="connsiteX0" fmla="*/ 0 w 76200"/>
                  <a:gd name="connsiteY0" fmla="*/ 0 h 583406"/>
                  <a:gd name="connsiteX1" fmla="*/ 0 w 76200"/>
                  <a:gd name="connsiteY1" fmla="*/ 552450 h 583406"/>
                  <a:gd name="connsiteX2" fmla="*/ 40481 w 76200"/>
                  <a:gd name="connsiteY2" fmla="*/ 583406 h 583406"/>
                  <a:gd name="connsiteX3" fmla="*/ 76200 w 76200"/>
                  <a:gd name="connsiteY3" fmla="*/ 583406 h 583406"/>
                  <a:gd name="connsiteX4" fmla="*/ 76200 w 76200"/>
                  <a:gd name="connsiteY4" fmla="*/ 26194 h 583406"/>
                  <a:gd name="connsiteX5" fmla="*/ 0 w 76200"/>
                  <a:gd name="connsiteY5" fmla="*/ 0 h 583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6200" h="583406">
                    <a:moveTo>
                      <a:pt x="0" y="0"/>
                    </a:moveTo>
                    <a:lnTo>
                      <a:pt x="0" y="552450"/>
                    </a:lnTo>
                    <a:lnTo>
                      <a:pt x="40481" y="583406"/>
                    </a:lnTo>
                    <a:lnTo>
                      <a:pt x="76200" y="583406"/>
                    </a:lnTo>
                    <a:lnTo>
                      <a:pt x="76200" y="2619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100000">
                    <a:srgbClr val="757575">
                      <a:lumMod val="97000"/>
                    </a:srgbClr>
                  </a:gs>
                  <a:gs pos="0">
                    <a:srgbClr val="6D6D6D">
                      <a:lumMod val="90000"/>
                      <a:lumOff val="10000"/>
                    </a:srgbClr>
                  </a:gs>
                </a:gsLst>
                <a:lin ang="36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8" name="Rectangle 10"/>
              <p:cNvSpPr>
                <a:spLocks noChangeArrowheads="1"/>
              </p:cNvSpPr>
              <p:nvPr/>
            </p:nvSpPr>
            <p:spPr bwMode="auto">
              <a:xfrm>
                <a:off x="755194" y="4573589"/>
                <a:ext cx="2022488" cy="549275"/>
              </a:xfrm>
              <a:prstGeom prst="rect">
                <a:avLst/>
              </a:prstGeom>
              <a:gradFill flip="none" rotWithShape="1">
                <a:gsLst>
                  <a:gs pos="0">
                    <a:srgbClr val="535455">
                      <a:lumMod val="20000"/>
                      <a:lumOff val="80000"/>
                    </a:srgbClr>
                  </a:gs>
                  <a:gs pos="100000">
                    <a:srgbClr val="9D9D9D"/>
                  </a:gs>
                  <a:gs pos="79000">
                    <a:sysClr val="window" lastClr="FFFFFF">
                      <a:lumMod val="65000"/>
                    </a:sysClr>
                  </a:gs>
                </a:gsLst>
                <a:lin ang="10800000" scaled="1"/>
                <a:tileRect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710744" y="4530726"/>
                <a:ext cx="2071701" cy="46038"/>
              </a:xfrm>
              <a:custGeom>
                <a:avLst/>
                <a:gdLst>
                  <a:gd name="connsiteX0" fmla="*/ 2051050 w 2051050"/>
                  <a:gd name="connsiteY0" fmla="*/ 44450 h 44450"/>
                  <a:gd name="connsiteX1" fmla="*/ 1974850 w 2051050"/>
                  <a:gd name="connsiteY1" fmla="*/ 0 h 44450"/>
                  <a:gd name="connsiteX2" fmla="*/ 0 w 2051050"/>
                  <a:gd name="connsiteY2" fmla="*/ 0 h 44450"/>
                  <a:gd name="connsiteX3" fmla="*/ 44450 w 2051050"/>
                  <a:gd name="connsiteY3" fmla="*/ 44450 h 44450"/>
                  <a:gd name="connsiteX4" fmla="*/ 2051050 w 2051050"/>
                  <a:gd name="connsiteY4" fmla="*/ 44450 h 4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050" h="44450">
                    <a:moveTo>
                      <a:pt x="2051050" y="44450"/>
                    </a:moveTo>
                    <a:lnTo>
                      <a:pt x="1974850" y="0"/>
                    </a:lnTo>
                    <a:lnTo>
                      <a:pt x="0" y="0"/>
                    </a:lnTo>
                    <a:lnTo>
                      <a:pt x="44450" y="44450"/>
                    </a:lnTo>
                    <a:lnTo>
                      <a:pt x="2051050" y="4445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40000">
                    <a:schemeClr val="tx1">
                      <a:lumMod val="65000"/>
                      <a:lumOff val="35000"/>
                    </a:schemeClr>
                  </a:gs>
                  <a:gs pos="100000">
                    <a:schemeClr val="tx1">
                      <a:lumMod val="41000"/>
                      <a:lumOff val="59000"/>
                    </a:schemeClr>
                  </a:gs>
                </a:gsLst>
                <a:lin ang="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Segoe UI"/>
                  <a:ea typeface="+mn-ea"/>
                </a:endParaRPr>
              </a:p>
            </p:txBody>
          </p:sp>
          <p:sp>
            <p:nvSpPr>
              <p:cNvPr id="25647" name="Freeform 20"/>
              <p:cNvSpPr>
                <a:spLocks/>
              </p:cNvSpPr>
              <p:nvPr/>
            </p:nvSpPr>
            <p:spPr bwMode="auto">
              <a:xfrm>
                <a:off x="1547664" y="4577145"/>
                <a:ext cx="1229243" cy="532490"/>
              </a:xfrm>
              <a:custGeom>
                <a:avLst/>
                <a:gdLst>
                  <a:gd name="T0" fmla="*/ 0 w 392"/>
                  <a:gd name="T1" fmla="*/ 0 h 221"/>
                  <a:gd name="T2" fmla="*/ 1229243 w 392"/>
                  <a:gd name="T3" fmla="*/ 0 h 221"/>
                  <a:gd name="T4" fmla="*/ 1229243 w 392"/>
                  <a:gd name="T5" fmla="*/ 532490 h 221"/>
                  <a:gd name="T6" fmla="*/ 0 w 392"/>
                  <a:gd name="T7" fmla="*/ 0 h 2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92" h="221">
                    <a:moveTo>
                      <a:pt x="0" y="0"/>
                    </a:moveTo>
                    <a:cubicBezTo>
                      <a:pt x="392" y="0"/>
                      <a:pt x="392" y="0"/>
                      <a:pt x="392" y="0"/>
                    </a:cubicBezTo>
                    <a:cubicBezTo>
                      <a:pt x="392" y="221"/>
                      <a:pt x="392" y="221"/>
                      <a:pt x="392" y="221"/>
                    </a:cubicBezTo>
                    <a:cubicBezTo>
                      <a:pt x="392" y="221"/>
                      <a:pt x="363" y="16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" cap="flat">
                    <a:solidFill>
                      <a:srgbClr val="000000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8" name="任意多边形 1027"/>
              <p:cNvSpPr/>
              <p:nvPr/>
            </p:nvSpPr>
            <p:spPr>
              <a:xfrm>
                <a:off x="1644650" y="4585970"/>
                <a:ext cx="1073150" cy="6350"/>
              </a:xfrm>
              <a:custGeom>
                <a:avLst/>
                <a:gdLst>
                  <a:gd name="connsiteX0" fmla="*/ 0 w 1073150"/>
                  <a:gd name="connsiteY0" fmla="*/ 0 h 6350"/>
                  <a:gd name="connsiteX1" fmla="*/ 1073150 w 1073150"/>
                  <a:gd name="connsiteY1" fmla="*/ 6350 h 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73150" h="6350">
                    <a:moveTo>
                      <a:pt x="0" y="0"/>
                    </a:moveTo>
                    <a:lnTo>
                      <a:pt x="1073150" y="6350"/>
                    </a:lnTo>
                  </a:path>
                </a:pathLst>
              </a:custGeom>
              <a:ln w="1270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61000">
                      <a:srgbClr val="FFFFFF"/>
                    </a:gs>
                    <a:gs pos="44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63" name="TextBox 11"/>
          <p:cNvSpPr txBox="1">
            <a:spLocks noChangeArrowheads="1"/>
          </p:cNvSpPr>
          <p:nvPr/>
        </p:nvSpPr>
        <p:spPr bwMode="auto">
          <a:xfrm>
            <a:off x="1120775" y="4708525"/>
            <a:ext cx="1168400" cy="3238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500" kern="0" dirty="0" smtClean="0">
                <a:latin typeface="微软雅黑" pitchFamily="34" charset="-122"/>
                <a:ea typeface="微软雅黑" pitchFamily="34" charset="-122"/>
              </a:rPr>
              <a:t>计划方案</a:t>
            </a:r>
            <a:endParaRPr lang="en-US" altLang="zh-CN" sz="15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>
            <a:off x="2620963" y="4224338"/>
            <a:ext cx="1168400" cy="3222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sz="1500" kern="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500" kern="0" dirty="0" smtClean="0">
                <a:latin typeface="微软雅黑" pitchFamily="34" charset="-122"/>
                <a:ea typeface="微软雅黑" pitchFamily="34" charset="-122"/>
              </a:rPr>
              <a:t>开始启动</a:t>
            </a:r>
            <a:endParaRPr lang="en-US" altLang="zh-CN" sz="15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>
            <a:off x="3840163" y="3709988"/>
            <a:ext cx="1166812" cy="3222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500" kern="0" dirty="0" smtClean="0">
                <a:latin typeface="微软雅黑" pitchFamily="34" charset="-122"/>
                <a:ea typeface="微软雅黑" pitchFamily="34" charset="-122"/>
              </a:rPr>
              <a:t>研究解决</a:t>
            </a:r>
            <a:endParaRPr lang="en-US" altLang="zh-CN" sz="15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11"/>
          <p:cNvSpPr txBox="1">
            <a:spLocks noChangeArrowheads="1"/>
          </p:cNvSpPr>
          <p:nvPr/>
        </p:nvSpPr>
        <p:spPr bwMode="auto">
          <a:xfrm>
            <a:off x="5062538" y="3217863"/>
            <a:ext cx="1168400" cy="3238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500" kern="0" dirty="0" smtClean="0">
                <a:latin typeface="微软雅黑" pitchFamily="34" charset="-122"/>
                <a:ea typeface="微软雅黑" pitchFamily="34" charset="-122"/>
              </a:rPr>
              <a:t>陈述建议</a:t>
            </a:r>
            <a:endParaRPr lang="en-US" altLang="zh-CN" sz="15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6578600" y="2759075"/>
            <a:ext cx="1168400" cy="3222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kern="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1500" kern="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500" kern="0" dirty="0" smtClean="0">
                <a:latin typeface="微软雅黑" pitchFamily="34" charset="-122"/>
                <a:ea typeface="微软雅黑" pitchFamily="34" charset="-122"/>
              </a:rPr>
              <a:t>实施行动</a:t>
            </a:r>
            <a:endParaRPr lang="en-US" altLang="zh-CN" sz="15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76"/>
          <p:cNvGrpSpPr>
            <a:grpSpLocks/>
          </p:cNvGrpSpPr>
          <p:nvPr/>
        </p:nvGrpSpPr>
        <p:grpSpPr bwMode="auto">
          <a:xfrm>
            <a:off x="2914650" y="2406650"/>
            <a:ext cx="1403350" cy="1231900"/>
            <a:chOff x="6198959" y="1284276"/>
            <a:chExt cx="1403692" cy="1230836"/>
          </a:xfrm>
        </p:grpSpPr>
        <p:sp>
          <p:nvSpPr>
            <p:cNvPr id="78" name="TextBox 11"/>
            <p:cNvSpPr txBox="1">
              <a:spLocks noChangeArrowheads="1"/>
            </p:cNvSpPr>
            <p:nvPr/>
          </p:nvSpPr>
          <p:spPr bwMode="auto">
            <a:xfrm>
              <a:off x="6198959" y="1284276"/>
              <a:ext cx="1403692" cy="55355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9" name="直接箭头连接符 78"/>
            <p:cNvCxnSpPr/>
            <p:nvPr/>
          </p:nvCxnSpPr>
          <p:spPr bwMode="auto">
            <a:xfrm flipV="1">
              <a:off x="6862696" y="1837835"/>
              <a:ext cx="0" cy="677277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82"/>
          <p:cNvGrpSpPr>
            <a:grpSpLocks/>
          </p:cNvGrpSpPr>
          <p:nvPr/>
        </p:nvGrpSpPr>
        <p:grpSpPr bwMode="auto">
          <a:xfrm>
            <a:off x="3454400" y="4573588"/>
            <a:ext cx="1403350" cy="1395412"/>
            <a:chOff x="6814863" y="1650826"/>
            <a:chExt cx="1403692" cy="1394871"/>
          </a:xfrm>
        </p:grpSpPr>
        <p:sp>
          <p:nvSpPr>
            <p:cNvPr id="84" name="TextBox 11"/>
            <p:cNvSpPr txBox="1">
              <a:spLocks noChangeArrowheads="1"/>
            </p:cNvSpPr>
            <p:nvPr/>
          </p:nvSpPr>
          <p:spPr bwMode="auto">
            <a:xfrm>
              <a:off x="6814863" y="2491875"/>
              <a:ext cx="1403692" cy="55382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5" name="直接箭头连接符 84"/>
            <p:cNvCxnSpPr/>
            <p:nvPr/>
          </p:nvCxnSpPr>
          <p:spPr bwMode="auto">
            <a:xfrm>
              <a:off x="6862500" y="1650826"/>
              <a:ext cx="365214" cy="864852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85"/>
          <p:cNvGrpSpPr>
            <a:grpSpLocks/>
          </p:cNvGrpSpPr>
          <p:nvPr/>
        </p:nvGrpSpPr>
        <p:grpSpPr bwMode="auto">
          <a:xfrm>
            <a:off x="5876925" y="3660775"/>
            <a:ext cx="1403350" cy="1393825"/>
            <a:chOff x="6814863" y="1650826"/>
            <a:chExt cx="1403692" cy="1394871"/>
          </a:xfrm>
        </p:grpSpPr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>
              <a:off x="6814863" y="2491244"/>
              <a:ext cx="1403692" cy="55445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88" name="直接箭头连接符 87"/>
            <p:cNvCxnSpPr/>
            <p:nvPr/>
          </p:nvCxnSpPr>
          <p:spPr bwMode="auto">
            <a:xfrm>
              <a:off x="6862500" y="1650826"/>
              <a:ext cx="365214" cy="86424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89"/>
          <p:cNvGrpSpPr>
            <a:grpSpLocks/>
          </p:cNvGrpSpPr>
          <p:nvPr/>
        </p:nvGrpSpPr>
        <p:grpSpPr bwMode="auto">
          <a:xfrm>
            <a:off x="709613" y="3475038"/>
            <a:ext cx="1403350" cy="1230312"/>
            <a:chOff x="6198959" y="1284276"/>
            <a:chExt cx="1403692" cy="1230836"/>
          </a:xfrm>
        </p:grpSpPr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>
              <a:off x="6198959" y="1284276"/>
              <a:ext cx="1403692" cy="55427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2" name="直接箭头连接符 91"/>
            <p:cNvCxnSpPr/>
            <p:nvPr/>
          </p:nvCxnSpPr>
          <p:spPr bwMode="auto">
            <a:xfrm flipV="1">
              <a:off x="6862696" y="1836961"/>
              <a:ext cx="0" cy="678151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92"/>
          <p:cNvGrpSpPr>
            <a:grpSpLocks/>
          </p:cNvGrpSpPr>
          <p:nvPr/>
        </p:nvGrpSpPr>
        <p:grpSpPr bwMode="auto">
          <a:xfrm>
            <a:off x="6356350" y="1328738"/>
            <a:ext cx="1403350" cy="1230312"/>
            <a:chOff x="6198959" y="1284276"/>
            <a:chExt cx="1403692" cy="1230836"/>
          </a:xfrm>
        </p:grpSpPr>
        <p:sp>
          <p:nvSpPr>
            <p:cNvPr id="94" name="TextBox 11"/>
            <p:cNvSpPr txBox="1">
              <a:spLocks noChangeArrowheads="1"/>
            </p:cNvSpPr>
            <p:nvPr/>
          </p:nvSpPr>
          <p:spPr bwMode="auto">
            <a:xfrm>
              <a:off x="6198959" y="1284276"/>
              <a:ext cx="1403692" cy="55427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5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95" name="直接箭头连接符 94"/>
            <p:cNvCxnSpPr/>
            <p:nvPr/>
          </p:nvCxnSpPr>
          <p:spPr bwMode="auto">
            <a:xfrm flipV="1">
              <a:off x="6862696" y="1836961"/>
              <a:ext cx="0" cy="678151"/>
            </a:xfrm>
            <a:prstGeom prst="straightConnector1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  <a:prstDash val="sysDot"/>
              <a:headEnd type="oval" w="med" len="med"/>
              <a:tailEnd type="triangl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矩形 1"/>
          <p:cNvSpPr>
            <a:spLocks noChangeArrowheads="1"/>
          </p:cNvSpPr>
          <p:nvPr/>
        </p:nvSpPr>
        <p:spPr bwMode="auto">
          <a:xfrm>
            <a:off x="7567692" y="255661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latin typeface="方正粗倩简体" pitchFamily="65" charset="-122"/>
                <a:ea typeface="方正粗倩简体" pitchFamily="65" charset="-122"/>
              </a:rPr>
              <a:t>递进关系</a:t>
            </a:r>
            <a:endParaRPr lang="zh-CN" altLang="en-US" dirty="0"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</TotalTime>
  <Words>53</Words>
  <Application>Microsoft Office PowerPoint</Application>
  <PresentationFormat>全屏显示(4:3)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锐普PPT图表</dc:title>
  <dc:creator>锐普PPT</dc:creator>
  <dc:description>感谢您购买锐普PPT产品！_x000d_
1、本素材由锐普原创，版权受国家法律保护，仅授权购买者本人使用，为了您个人和锐普的利益，请勿复制、传播、销售，否则将承担法律责任。_x000d_
2、为达到理想效果，本素材中可能采用了一些特殊字体，如方正字库。如您在打开PPT文件时被提醒安装字体，您可以到锐普论坛（ http://www.rapidbbs.cn/viewthread.php?tid=1062）或相关网站下载，并解压到电脑C:\WINDOWS\Fonts路径下并重启PowerPoint软件。_x000d_
3、为实现最方便修改，锐普推荐您使用最新的PowerPoint版本如：PowerPoint2007或2010。_x000d_
4、PPT制作的专业化要求越来越高，锐普推荐学习一些专业PPT教程如《PPT演义》。_x000d_
5、在使用本产品过程中，如有问题，欢迎联系锐普PPT商城客服：Email:rapidppt@sina.com,QQ：275332305,电话：021-63803007</dc:description>
  <cp:lastModifiedBy>锐普PPT</cp:lastModifiedBy>
  <cp:revision>16</cp:revision>
  <dcterms:created xsi:type="dcterms:W3CDTF">2011-01-04T04:08:10Z</dcterms:created>
  <dcterms:modified xsi:type="dcterms:W3CDTF">2011-03-04T09:16:43Z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图表33</vt:lpwstr>
  </property>
  <property fmtid="{D5CDD505-2E9C-101B-9397-08002B2CF9AE}" pid="3" name="SlideDescription">
    <vt:lpwstr/>
  </property>
</Properties>
</file>