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D5A65-55E9-4915-BCC7-C81A86A768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662D207E-6DB8-4A2B-AE73-D261D6A5F1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1"/>
          <p:cNvSpPr txBox="1">
            <a:spLocks noChangeArrowheads="1"/>
          </p:cNvSpPr>
          <p:nvPr/>
        </p:nvSpPr>
        <p:spPr bwMode="auto">
          <a:xfrm>
            <a:off x="4057650" y="4664075"/>
            <a:ext cx="1211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2" name="组合 35"/>
          <p:cNvGrpSpPr>
            <a:grpSpLocks/>
          </p:cNvGrpSpPr>
          <p:nvPr/>
        </p:nvGrpSpPr>
        <p:grpSpPr bwMode="auto">
          <a:xfrm>
            <a:off x="395288" y="1268413"/>
            <a:ext cx="7993062" cy="5080000"/>
            <a:chOff x="395537" y="1268760"/>
            <a:chExt cx="7992887" cy="5079677"/>
          </a:xfrm>
        </p:grpSpPr>
        <p:grpSp>
          <p:nvGrpSpPr>
            <p:cNvPr id="3" name="组合 34"/>
            <p:cNvGrpSpPr>
              <a:grpSpLocks/>
            </p:cNvGrpSpPr>
            <p:nvPr/>
          </p:nvGrpSpPr>
          <p:grpSpPr bwMode="auto">
            <a:xfrm>
              <a:off x="2479334" y="1268760"/>
              <a:ext cx="4018828" cy="3895055"/>
              <a:chOff x="2479334" y="1268760"/>
              <a:chExt cx="4018828" cy="3895055"/>
            </a:xfrm>
          </p:grpSpPr>
          <p:sp>
            <p:nvSpPr>
              <p:cNvPr id="27" name="任意多边形​​ 9"/>
              <p:cNvSpPr/>
              <p:nvPr/>
            </p:nvSpPr>
            <p:spPr>
              <a:xfrm>
                <a:off x="2777741" y="1268760"/>
                <a:ext cx="3720421" cy="3887945"/>
              </a:xfrm>
              <a:custGeom>
                <a:avLst/>
                <a:gdLst/>
                <a:ahLst/>
                <a:cxnLst/>
                <a:rect l="l" t="t" r="r" b="b"/>
                <a:pathLst>
                  <a:path w="3720421" h="3887945">
                    <a:moveTo>
                      <a:pt x="76782" y="3350473"/>
                    </a:moveTo>
                    <a:lnTo>
                      <a:pt x="76782" y="3811164"/>
                    </a:lnTo>
                    <a:lnTo>
                      <a:pt x="3643640" y="3811164"/>
                    </a:lnTo>
                    <a:lnTo>
                      <a:pt x="3643640" y="3350473"/>
                    </a:lnTo>
                    <a:close/>
                    <a:moveTo>
                      <a:pt x="1856721" y="0"/>
                    </a:moveTo>
                    <a:lnTo>
                      <a:pt x="3720421" y="3273692"/>
                    </a:lnTo>
                    <a:lnTo>
                      <a:pt x="3720421" y="3887945"/>
                    </a:lnTo>
                    <a:lnTo>
                      <a:pt x="0" y="3887945"/>
                    </a:lnTo>
                    <a:lnTo>
                      <a:pt x="0" y="3280672"/>
                    </a:lnTo>
                    <a:close/>
                  </a:path>
                </a:pathLst>
              </a:custGeom>
              <a:noFill/>
              <a:ln>
                <a:solidFill>
                  <a:srgbClr val="535455">
                    <a:lumMod val="60000"/>
                    <a:lumOff val="40000"/>
                  </a:srgbClr>
                </a:solidFill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  <p:sp>
            <p:nvSpPr>
              <p:cNvPr id="28" name="任意多边形​​ 11"/>
              <p:cNvSpPr>
                <a:spLocks/>
              </p:cNvSpPr>
              <p:nvPr/>
            </p:nvSpPr>
            <p:spPr bwMode="auto">
              <a:xfrm>
                <a:off x="3719689" y="1387814"/>
                <a:ext cx="1897020" cy="2169975"/>
              </a:xfrm>
              <a:custGeom>
                <a:avLst/>
                <a:gdLst>
                  <a:gd name="T0" fmla="*/ 948631 w 1897931"/>
                  <a:gd name="T1" fmla="*/ 0 h 2170827"/>
                  <a:gd name="T2" fmla="*/ 0 w 1897931"/>
                  <a:gd name="T3" fmla="*/ 1668256 h 2170827"/>
                  <a:gd name="T4" fmla="*/ 941650 w 1897931"/>
                  <a:gd name="T5" fmla="*/ 2170827 h 2170827"/>
                  <a:gd name="T6" fmla="*/ 1897931 w 1897931"/>
                  <a:gd name="T7" fmla="*/ 1668256 h 2170827"/>
                  <a:gd name="T8" fmla="*/ 948631 w 1897931"/>
                  <a:gd name="T9" fmla="*/ 0 h 21708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97931" h="2170827">
                    <a:moveTo>
                      <a:pt x="948631" y="0"/>
                    </a:moveTo>
                    <a:lnTo>
                      <a:pt x="0" y="1668256"/>
                    </a:lnTo>
                    <a:lnTo>
                      <a:pt x="941650" y="2170827"/>
                    </a:lnTo>
                    <a:lnTo>
                      <a:pt x="1897931" y="1668256"/>
                    </a:lnTo>
                    <a:lnTo>
                      <a:pt x="94863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3000000"/>
              </a:gra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29" name="任意多边形​​ 12"/>
              <p:cNvSpPr>
                <a:spLocks/>
              </p:cNvSpPr>
              <p:nvPr/>
            </p:nvSpPr>
            <p:spPr bwMode="auto">
              <a:xfrm>
                <a:off x="2970405" y="3057758"/>
                <a:ext cx="1695413" cy="1396911"/>
              </a:xfrm>
              <a:custGeom>
                <a:avLst/>
                <a:gdLst>
                  <a:gd name="T0" fmla="*/ 0 w 1696177"/>
                  <a:gd name="T1" fmla="*/ 1389051 h 1396031"/>
                  <a:gd name="T2" fmla="*/ 746877 w 1696177"/>
                  <a:gd name="T3" fmla="*/ 0 h 1396031"/>
                  <a:gd name="T4" fmla="*/ 1696177 w 1696177"/>
                  <a:gd name="T5" fmla="*/ 502571 h 1396031"/>
                  <a:gd name="T6" fmla="*/ 1696177 w 1696177"/>
                  <a:gd name="T7" fmla="*/ 1396031 h 1396031"/>
                  <a:gd name="T8" fmla="*/ 0 w 1696177"/>
                  <a:gd name="T9" fmla="*/ 1389051 h 13960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96177" h="1396031">
                    <a:moveTo>
                      <a:pt x="0" y="1389051"/>
                    </a:moveTo>
                    <a:lnTo>
                      <a:pt x="746877" y="0"/>
                    </a:lnTo>
                    <a:lnTo>
                      <a:pt x="1696177" y="502571"/>
                    </a:lnTo>
                    <a:lnTo>
                      <a:pt x="1696177" y="1396031"/>
                    </a:lnTo>
                    <a:lnTo>
                      <a:pt x="0" y="1389051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9DCFF"/>
                  </a:gs>
                  <a:gs pos="69000">
                    <a:srgbClr val="00B0F0"/>
                  </a:gs>
                  <a:gs pos="100000">
                    <a:srgbClr val="00B0F0"/>
                  </a:gs>
                </a:gsLst>
                <a:lin ang="8400000"/>
              </a:gra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30" name="任意多边形​​ 13"/>
              <p:cNvSpPr/>
              <p:nvPr/>
            </p:nvSpPr>
            <p:spPr>
              <a:xfrm>
                <a:off x="4661055" y="3049822"/>
                <a:ext cx="1752562" cy="1403261"/>
              </a:xfrm>
              <a:custGeom>
                <a:avLst/>
                <a:gdLst>
                  <a:gd name="connsiteX0" fmla="*/ 956281 w 1752019"/>
                  <a:gd name="connsiteY0" fmla="*/ 0 h 1403011"/>
                  <a:gd name="connsiteX1" fmla="*/ 0 w 1752019"/>
                  <a:gd name="connsiteY1" fmla="*/ 502571 h 1403011"/>
                  <a:gd name="connsiteX2" fmla="*/ 0 w 1752019"/>
                  <a:gd name="connsiteY2" fmla="*/ 1403011 h 1403011"/>
                  <a:gd name="connsiteX3" fmla="*/ 1752019 w 1752019"/>
                  <a:gd name="connsiteY3" fmla="*/ 1403011 h 1403011"/>
                  <a:gd name="connsiteX4" fmla="*/ 956281 w 1752019"/>
                  <a:gd name="connsiteY4" fmla="*/ 0 h 1403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2019" h="1403011">
                    <a:moveTo>
                      <a:pt x="956281" y="0"/>
                    </a:moveTo>
                    <a:lnTo>
                      <a:pt x="0" y="502571"/>
                    </a:lnTo>
                    <a:lnTo>
                      <a:pt x="0" y="1403011"/>
                    </a:lnTo>
                    <a:lnTo>
                      <a:pt x="1752019" y="1403011"/>
                    </a:lnTo>
                    <a:lnTo>
                      <a:pt x="956281" y="0"/>
                    </a:lnTo>
                    <a:close/>
                  </a:path>
                </a:pathLst>
              </a:custGeom>
              <a:gradFill>
                <a:gsLst>
                  <a:gs pos="36000">
                    <a:srgbClr val="535455">
                      <a:lumMod val="20000"/>
                      <a:lumOff val="80000"/>
                    </a:srgbClr>
                  </a:gs>
                  <a:gs pos="99000">
                    <a:sysClr val="window" lastClr="FFFFFF">
                      <a:lumMod val="65000"/>
                    </a:sysClr>
                  </a:gs>
                </a:gsLst>
                <a:lin ang="36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 dirty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31" name="任意多边形​​ 16"/>
              <p:cNvSpPr/>
              <p:nvPr/>
            </p:nvSpPr>
            <p:spPr>
              <a:xfrm>
                <a:off x="4661055" y="3048234"/>
                <a:ext cx="960417" cy="504793"/>
              </a:xfrm>
              <a:custGeom>
                <a:avLst/>
                <a:gdLst>
                  <a:gd name="connsiteX0" fmla="*/ 0 w 960407"/>
                  <a:gd name="connsiteY0" fmla="*/ 506083 h 506083"/>
                  <a:gd name="connsiteX1" fmla="*/ 960407 w 960407"/>
                  <a:gd name="connsiteY1" fmla="*/ 0 h 506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60407" h="506083">
                    <a:moveTo>
                      <a:pt x="0" y="506083"/>
                    </a:moveTo>
                    <a:lnTo>
                      <a:pt x="960407" y="0"/>
                    </a:lnTo>
                  </a:path>
                </a:pathLst>
              </a:cu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32" name="任意多边形​​ 17"/>
              <p:cNvSpPr/>
              <p:nvPr/>
            </p:nvSpPr>
            <p:spPr>
              <a:xfrm>
                <a:off x="2479878" y="1268760"/>
                <a:ext cx="2155778" cy="3895477"/>
              </a:xfrm>
              <a:custGeom>
                <a:avLst/>
                <a:gdLst>
                  <a:gd name="connsiteX0" fmla="*/ 2192867 w 2192867"/>
                  <a:gd name="connsiteY0" fmla="*/ 0 h 3894667"/>
                  <a:gd name="connsiteX1" fmla="*/ 1879600 w 2192867"/>
                  <a:gd name="connsiteY1" fmla="*/ 101600 h 3894667"/>
                  <a:gd name="connsiteX2" fmla="*/ 0 w 2192867"/>
                  <a:gd name="connsiteY2" fmla="*/ 3293533 h 3894667"/>
                  <a:gd name="connsiteX3" fmla="*/ 0 w 2192867"/>
                  <a:gd name="connsiteY3" fmla="*/ 3767667 h 3894667"/>
                  <a:gd name="connsiteX4" fmla="*/ 338667 w 2192867"/>
                  <a:gd name="connsiteY4" fmla="*/ 3894667 h 3894667"/>
                  <a:gd name="connsiteX0" fmla="*/ 2192867 w 2192867"/>
                  <a:gd name="connsiteY0" fmla="*/ 0 h 3894667"/>
                  <a:gd name="connsiteX1" fmla="*/ 1879600 w 2192867"/>
                  <a:gd name="connsiteY1" fmla="*/ 101600 h 3894667"/>
                  <a:gd name="connsiteX2" fmla="*/ 36576 w 2192867"/>
                  <a:gd name="connsiteY2" fmla="*/ 3242327 h 3894667"/>
                  <a:gd name="connsiteX3" fmla="*/ 0 w 2192867"/>
                  <a:gd name="connsiteY3" fmla="*/ 3767667 h 3894667"/>
                  <a:gd name="connsiteX4" fmla="*/ 338667 w 2192867"/>
                  <a:gd name="connsiteY4" fmla="*/ 3894667 h 3894667"/>
                  <a:gd name="connsiteX0" fmla="*/ 2156291 w 2156291"/>
                  <a:gd name="connsiteY0" fmla="*/ 0 h 3894667"/>
                  <a:gd name="connsiteX1" fmla="*/ 1843024 w 2156291"/>
                  <a:gd name="connsiteY1" fmla="*/ 101600 h 3894667"/>
                  <a:gd name="connsiteX2" fmla="*/ 0 w 2156291"/>
                  <a:gd name="connsiteY2" fmla="*/ 3242327 h 3894667"/>
                  <a:gd name="connsiteX3" fmla="*/ 7315 w 2156291"/>
                  <a:gd name="connsiteY3" fmla="*/ 3774982 h 3894667"/>
                  <a:gd name="connsiteX4" fmla="*/ 302091 w 2156291"/>
                  <a:gd name="connsiteY4" fmla="*/ 3894667 h 389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6291" h="3894667">
                    <a:moveTo>
                      <a:pt x="2156291" y="0"/>
                    </a:moveTo>
                    <a:lnTo>
                      <a:pt x="1843024" y="101600"/>
                    </a:lnTo>
                    <a:lnTo>
                      <a:pt x="0" y="3242327"/>
                    </a:lnTo>
                    <a:cubicBezTo>
                      <a:pt x="2438" y="3419879"/>
                      <a:pt x="4877" y="3597430"/>
                      <a:pt x="7315" y="3774982"/>
                    </a:cubicBezTo>
                    <a:lnTo>
                      <a:pt x="302091" y="3894667"/>
                    </a:lnTo>
                  </a:path>
                </a:pathLst>
              </a:custGeom>
              <a:noFill/>
              <a:ln w="9525" cap="flat" cmpd="sng" algn="ctr">
                <a:solidFill>
                  <a:srgbClr val="535455">
                    <a:lumMod val="60000"/>
                    <a:lumOff val="4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33" name="任意多边形​​ 18"/>
              <p:cNvSpPr>
                <a:spLocks/>
              </p:cNvSpPr>
              <p:nvPr/>
            </p:nvSpPr>
            <p:spPr bwMode="auto">
              <a:xfrm>
                <a:off x="3643491" y="1394164"/>
                <a:ext cx="1023915" cy="1692167"/>
              </a:xfrm>
              <a:custGeom>
                <a:avLst/>
                <a:gdLst>
                  <a:gd name="T0" fmla="*/ 1024932 w 1024932"/>
                  <a:gd name="T1" fmla="*/ 0 h 1693147"/>
                  <a:gd name="T2" fmla="*/ 944545 w 1024932"/>
                  <a:gd name="T3" fmla="*/ 20097 h 1693147"/>
                  <a:gd name="T4" fmla="*/ 0 w 1024932"/>
                  <a:gd name="T5" fmla="*/ 1693147 h 1693147"/>
                  <a:gd name="T6" fmla="*/ 75363 w 1024932"/>
                  <a:gd name="T7" fmla="*/ 1663002 h 1693147"/>
                  <a:gd name="T8" fmla="*/ 1024932 w 1024932"/>
                  <a:gd name="T9" fmla="*/ 0 h 16931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24932" h="1693147">
                    <a:moveTo>
                      <a:pt x="1024932" y="0"/>
                    </a:moveTo>
                    <a:lnTo>
                      <a:pt x="944545" y="20097"/>
                    </a:lnTo>
                    <a:lnTo>
                      <a:pt x="0" y="1693147"/>
                    </a:lnTo>
                    <a:lnTo>
                      <a:pt x="75363" y="1663002"/>
                    </a:lnTo>
                    <a:lnTo>
                      <a:pt x="102493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16755D"/>
                  </a:gs>
                  <a:gs pos="32001">
                    <a:srgbClr val="16755D"/>
                  </a:gs>
                  <a:gs pos="64000">
                    <a:srgbClr val="119327"/>
                  </a:gs>
                  <a:gs pos="100000">
                    <a:srgbClr val="119327"/>
                  </a:gs>
                </a:gsLst>
                <a:lin ang="0"/>
              </a:gra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34" name="任意多边形​​ 19"/>
              <p:cNvSpPr>
                <a:spLocks/>
              </p:cNvSpPr>
              <p:nvPr/>
            </p:nvSpPr>
            <p:spPr bwMode="auto">
              <a:xfrm>
                <a:off x="2902144" y="3051408"/>
                <a:ext cx="820720" cy="1398499"/>
              </a:xfrm>
              <a:custGeom>
                <a:avLst/>
                <a:gdLst>
                  <a:gd name="T0" fmla="*/ 821377 w 821377"/>
                  <a:gd name="T1" fmla="*/ 0 h 1398121"/>
                  <a:gd name="T2" fmla="*/ 72775 w 821377"/>
                  <a:gd name="T3" fmla="*/ 1391697 h 1398121"/>
                  <a:gd name="T4" fmla="*/ 0 w 821377"/>
                  <a:gd name="T5" fmla="*/ 1398121 h 1398121"/>
                  <a:gd name="T6" fmla="*/ 749417 w 821377"/>
                  <a:gd name="T7" fmla="*/ 21718 h 1398121"/>
                  <a:gd name="T8" fmla="*/ 821377 w 821377"/>
                  <a:gd name="T9" fmla="*/ 0 h 1398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1377" h="1398121">
                    <a:moveTo>
                      <a:pt x="821377" y="0"/>
                    </a:moveTo>
                    <a:lnTo>
                      <a:pt x="72775" y="1391697"/>
                    </a:lnTo>
                    <a:lnTo>
                      <a:pt x="0" y="1398121"/>
                    </a:lnTo>
                    <a:lnTo>
                      <a:pt x="749417" y="21718"/>
                    </a:lnTo>
                    <a:lnTo>
                      <a:pt x="82137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5DA2"/>
                  </a:gs>
                  <a:gs pos="27000">
                    <a:srgbClr val="005DA2"/>
                  </a:gs>
                  <a:gs pos="83000">
                    <a:srgbClr val="0391AD"/>
                  </a:gs>
                  <a:gs pos="100000">
                    <a:srgbClr val="0391AD"/>
                  </a:gs>
                </a:gsLst>
                <a:lin ang="0"/>
              </a:gra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35" name="任意多边形​​ 21"/>
              <p:cNvSpPr/>
              <p:nvPr/>
            </p:nvSpPr>
            <p:spPr>
              <a:xfrm>
                <a:off x="3646665" y="3059346"/>
                <a:ext cx="1015978" cy="1395323"/>
              </a:xfrm>
              <a:custGeom>
                <a:avLst/>
                <a:gdLst>
                  <a:gd name="connsiteX0" fmla="*/ 1016000 w 1016000"/>
                  <a:gd name="connsiteY0" fmla="*/ 1395046 h 1395046"/>
                  <a:gd name="connsiteX1" fmla="*/ 1012092 w 1016000"/>
                  <a:gd name="connsiteY1" fmla="*/ 496277 h 1395046"/>
                  <a:gd name="connsiteX2" fmla="*/ 70338 w 1016000"/>
                  <a:gd name="connsiteY2" fmla="*/ 0 h 1395046"/>
                  <a:gd name="connsiteX3" fmla="*/ 0 w 1016000"/>
                  <a:gd name="connsiteY3" fmla="*/ 11723 h 1395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1395046">
                    <a:moveTo>
                      <a:pt x="1016000" y="1395046"/>
                    </a:moveTo>
                    <a:cubicBezTo>
                      <a:pt x="1014697" y="1095456"/>
                      <a:pt x="1013395" y="795867"/>
                      <a:pt x="1012092" y="496277"/>
                    </a:cubicBezTo>
                    <a:lnTo>
                      <a:pt x="70338" y="0"/>
                    </a:lnTo>
                    <a:lnTo>
                      <a:pt x="0" y="11723"/>
                    </a:lnTo>
                  </a:path>
                </a:pathLst>
              </a:cu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36" name="任意多边形​​ 24"/>
              <p:cNvSpPr/>
              <p:nvPr/>
            </p:nvSpPr>
            <p:spPr>
              <a:xfrm>
                <a:off x="4079687" y="3253925"/>
                <a:ext cx="585989" cy="1197736"/>
              </a:xfrm>
              <a:custGeom>
                <a:avLst/>
                <a:gdLst>
                  <a:gd name="connsiteX0" fmla="*/ 0 w 585989"/>
                  <a:gd name="connsiteY0" fmla="*/ 0 h 1197736"/>
                  <a:gd name="connsiteX1" fmla="*/ 347730 w 585989"/>
                  <a:gd name="connsiteY1" fmla="*/ 373488 h 1197736"/>
                  <a:gd name="connsiteX2" fmla="*/ 489397 w 585989"/>
                  <a:gd name="connsiteY2" fmla="*/ 940158 h 1197736"/>
                  <a:gd name="connsiteX3" fmla="*/ 521594 w 585989"/>
                  <a:gd name="connsiteY3" fmla="*/ 1191296 h 1197736"/>
                  <a:gd name="connsiteX4" fmla="*/ 585989 w 585989"/>
                  <a:gd name="connsiteY4" fmla="*/ 1197736 h 1197736"/>
                  <a:gd name="connsiteX5" fmla="*/ 579549 w 585989"/>
                  <a:gd name="connsiteY5" fmla="*/ 1010992 h 1197736"/>
                  <a:gd name="connsiteX6" fmla="*/ 579549 w 585989"/>
                  <a:gd name="connsiteY6" fmla="*/ 302654 h 1197736"/>
                  <a:gd name="connsiteX7" fmla="*/ 0 w 585989"/>
                  <a:gd name="connsiteY7" fmla="*/ 0 h 119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5989" h="1197736">
                    <a:moveTo>
                      <a:pt x="0" y="0"/>
                    </a:moveTo>
                    <a:cubicBezTo>
                      <a:pt x="133082" y="108397"/>
                      <a:pt x="266164" y="216795"/>
                      <a:pt x="347730" y="373488"/>
                    </a:cubicBezTo>
                    <a:cubicBezTo>
                      <a:pt x="429296" y="530181"/>
                      <a:pt x="461493" y="800637"/>
                      <a:pt x="489397" y="940158"/>
                    </a:cubicBezTo>
                    <a:lnTo>
                      <a:pt x="521594" y="1191296"/>
                    </a:lnTo>
                    <a:lnTo>
                      <a:pt x="585989" y="1197736"/>
                    </a:lnTo>
                    <a:lnTo>
                      <a:pt x="579549" y="1010992"/>
                    </a:lnTo>
                    <a:lnTo>
                      <a:pt x="579549" y="3026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>
                  <a:alpha val="12000"/>
                </a:sys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  <p:sp>
            <p:nvSpPr>
              <p:cNvPr id="37" name="任意多边形​​ 25"/>
              <p:cNvSpPr/>
              <p:nvPr/>
            </p:nvSpPr>
            <p:spPr>
              <a:xfrm>
                <a:off x="4664634" y="3054303"/>
                <a:ext cx="947639" cy="1397358"/>
              </a:xfrm>
              <a:custGeom>
                <a:avLst/>
                <a:gdLst>
                  <a:gd name="connsiteX0" fmla="*/ 7481 w 947639"/>
                  <a:gd name="connsiteY0" fmla="*/ 1397358 h 1397358"/>
                  <a:gd name="connsiteX1" fmla="*/ 1042 w 947639"/>
                  <a:gd name="connsiteY1" fmla="*/ 502276 h 1397358"/>
                  <a:gd name="connsiteX2" fmla="*/ 947639 w 947639"/>
                  <a:gd name="connsiteY2" fmla="*/ 0 h 1397358"/>
                  <a:gd name="connsiteX3" fmla="*/ 380968 w 947639"/>
                  <a:gd name="connsiteY3" fmla="*/ 437882 h 1397358"/>
                  <a:gd name="connsiteX4" fmla="*/ 174906 w 947639"/>
                  <a:gd name="connsiteY4" fmla="*/ 759853 h 1397358"/>
                  <a:gd name="connsiteX5" fmla="*/ 65436 w 947639"/>
                  <a:gd name="connsiteY5" fmla="*/ 1229932 h 1397358"/>
                  <a:gd name="connsiteX6" fmla="*/ 7481 w 947639"/>
                  <a:gd name="connsiteY6" fmla="*/ 1397358 h 1397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7639" h="1397358">
                    <a:moveTo>
                      <a:pt x="7481" y="1397358"/>
                    </a:moveTo>
                    <a:cubicBezTo>
                      <a:pt x="2651" y="1076459"/>
                      <a:pt x="-2178" y="755560"/>
                      <a:pt x="1042" y="502276"/>
                    </a:cubicBezTo>
                    <a:lnTo>
                      <a:pt x="947639" y="0"/>
                    </a:lnTo>
                    <a:cubicBezTo>
                      <a:pt x="758749" y="145961"/>
                      <a:pt x="509757" y="311240"/>
                      <a:pt x="380968" y="437882"/>
                    </a:cubicBezTo>
                    <a:cubicBezTo>
                      <a:pt x="252179" y="564524"/>
                      <a:pt x="227495" y="627845"/>
                      <a:pt x="174906" y="759853"/>
                    </a:cubicBezTo>
                    <a:cubicBezTo>
                      <a:pt x="122317" y="891861"/>
                      <a:pt x="87974" y="1123681"/>
                      <a:pt x="65436" y="1229932"/>
                    </a:cubicBezTo>
                    <a:lnTo>
                      <a:pt x="7481" y="1397358"/>
                    </a:lnTo>
                    <a:close/>
                  </a:path>
                </a:pathLst>
              </a:custGeom>
              <a:solidFill>
                <a:sysClr val="window" lastClr="FFFFFF">
                  <a:alpha val="16000"/>
                </a:sys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  <p:sp>
            <p:nvSpPr>
              <p:cNvPr id="38" name="任意多边形​​ 26"/>
              <p:cNvSpPr/>
              <p:nvPr/>
            </p:nvSpPr>
            <p:spPr>
              <a:xfrm>
                <a:off x="4034611" y="3221728"/>
                <a:ext cx="1236372" cy="328412"/>
              </a:xfrm>
              <a:custGeom>
                <a:avLst/>
                <a:gdLst>
                  <a:gd name="connsiteX0" fmla="*/ 0 w 1236372"/>
                  <a:gd name="connsiteY0" fmla="*/ 0 h 328412"/>
                  <a:gd name="connsiteX1" fmla="*/ 418563 w 1236372"/>
                  <a:gd name="connsiteY1" fmla="*/ 135228 h 328412"/>
                  <a:gd name="connsiteX2" fmla="*/ 701899 w 1236372"/>
                  <a:gd name="connsiteY2" fmla="*/ 167426 h 328412"/>
                  <a:gd name="connsiteX3" fmla="*/ 978794 w 1236372"/>
                  <a:gd name="connsiteY3" fmla="*/ 115910 h 328412"/>
                  <a:gd name="connsiteX4" fmla="*/ 1236372 w 1236372"/>
                  <a:gd name="connsiteY4" fmla="*/ 0 h 328412"/>
                  <a:gd name="connsiteX5" fmla="*/ 631065 w 1236372"/>
                  <a:gd name="connsiteY5" fmla="*/ 328412 h 328412"/>
                  <a:gd name="connsiteX6" fmla="*/ 0 w 1236372"/>
                  <a:gd name="connsiteY6" fmla="*/ 0 h 32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6372" h="328412">
                    <a:moveTo>
                      <a:pt x="0" y="0"/>
                    </a:moveTo>
                    <a:cubicBezTo>
                      <a:pt x="150790" y="53662"/>
                      <a:pt x="301580" y="107324"/>
                      <a:pt x="418563" y="135228"/>
                    </a:cubicBezTo>
                    <a:cubicBezTo>
                      <a:pt x="535546" y="163132"/>
                      <a:pt x="608527" y="170646"/>
                      <a:pt x="701899" y="167426"/>
                    </a:cubicBezTo>
                    <a:cubicBezTo>
                      <a:pt x="795271" y="164206"/>
                      <a:pt x="889715" y="143814"/>
                      <a:pt x="978794" y="115910"/>
                    </a:cubicBezTo>
                    <a:cubicBezTo>
                      <a:pt x="1067873" y="88006"/>
                      <a:pt x="1152122" y="44003"/>
                      <a:pt x="1236372" y="0"/>
                    </a:cubicBezTo>
                    <a:lnTo>
                      <a:pt x="631065" y="3284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>
                  <a:alpha val="10000"/>
                </a:sys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  <p:sp>
            <p:nvSpPr>
              <p:cNvPr id="39" name="任意多边形​​ 27"/>
              <p:cNvSpPr/>
              <p:nvPr/>
            </p:nvSpPr>
            <p:spPr>
              <a:xfrm>
                <a:off x="2970405" y="1392577"/>
                <a:ext cx="1695413" cy="3047806"/>
              </a:xfrm>
              <a:custGeom>
                <a:avLst/>
                <a:gdLst>
                  <a:gd name="connsiteX0" fmla="*/ 1700012 w 1700012"/>
                  <a:gd name="connsiteY0" fmla="*/ 0 h 3052293"/>
                  <a:gd name="connsiteX1" fmla="*/ 0 w 1700012"/>
                  <a:gd name="connsiteY1" fmla="*/ 3052293 h 3052293"/>
                  <a:gd name="connsiteX0" fmla="*/ 1639854 w 1639854"/>
                  <a:gd name="connsiteY0" fmla="*/ 0 h 3000156"/>
                  <a:gd name="connsiteX1" fmla="*/ 0 w 1639854"/>
                  <a:gd name="connsiteY1" fmla="*/ 3000156 h 3000156"/>
                  <a:gd name="connsiteX0" fmla="*/ 1639854 w 1639854"/>
                  <a:gd name="connsiteY0" fmla="*/ 0 h 3000156"/>
                  <a:gd name="connsiteX1" fmla="*/ 1088435 w 1639854"/>
                  <a:gd name="connsiteY1" fmla="*/ 1013871 h 3000156"/>
                  <a:gd name="connsiteX2" fmla="*/ 0 w 1639854"/>
                  <a:gd name="connsiteY2" fmla="*/ 3000156 h 3000156"/>
                  <a:gd name="connsiteX0" fmla="*/ 1700012 w 1700012"/>
                  <a:gd name="connsiteY0" fmla="*/ 0 h 3052292"/>
                  <a:gd name="connsiteX1" fmla="*/ 1088435 w 1700012"/>
                  <a:gd name="connsiteY1" fmla="*/ 1066007 h 3052292"/>
                  <a:gd name="connsiteX2" fmla="*/ 0 w 1700012"/>
                  <a:gd name="connsiteY2" fmla="*/ 3052292 h 3052292"/>
                  <a:gd name="connsiteX0" fmla="*/ 1694988 w 1694988"/>
                  <a:gd name="connsiteY0" fmla="*/ 0 h 3047268"/>
                  <a:gd name="connsiteX1" fmla="*/ 1083411 w 1694988"/>
                  <a:gd name="connsiteY1" fmla="*/ 1066007 h 3047268"/>
                  <a:gd name="connsiteX2" fmla="*/ 0 w 1694988"/>
                  <a:gd name="connsiteY2" fmla="*/ 3047268 h 3047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4988" h="3047268">
                    <a:moveTo>
                      <a:pt x="1694988" y="0"/>
                    </a:moveTo>
                    <a:lnTo>
                      <a:pt x="1083411" y="1066007"/>
                    </a:lnTo>
                    <a:cubicBezTo>
                      <a:pt x="1088212" y="1052188"/>
                      <a:pt x="546618" y="2047216"/>
                      <a:pt x="0" y="3047268"/>
                    </a:cubicBezTo>
                  </a:path>
                </a:pathLst>
              </a:cu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</p:grpSp>
        <p:sp>
          <p:nvSpPr>
            <p:cNvPr id="26" name="椭圆 10"/>
            <p:cNvSpPr>
              <a:spLocks noChangeArrowheads="1"/>
            </p:cNvSpPr>
            <p:nvPr/>
          </p:nvSpPr>
          <p:spPr bwMode="auto">
            <a:xfrm>
              <a:off x="395537" y="5517232"/>
              <a:ext cx="7992887" cy="831205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>
              <a:ext uri="{91240B29-F687-4F45-9708-019B960494DF}"/>
            </a:extLst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</p:grpSp>
      <p:sp>
        <p:nvSpPr>
          <p:cNvPr id="16388" name="TextBox 11"/>
          <p:cNvSpPr txBox="1">
            <a:spLocks noChangeArrowheads="1"/>
          </p:cNvSpPr>
          <p:nvPr/>
        </p:nvSpPr>
        <p:spPr bwMode="auto">
          <a:xfrm>
            <a:off x="3422650" y="3778250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6389" name="TextBox 11"/>
          <p:cNvSpPr txBox="1">
            <a:spLocks noChangeArrowheads="1"/>
          </p:cNvSpPr>
          <p:nvPr/>
        </p:nvSpPr>
        <p:spPr bwMode="auto">
          <a:xfrm>
            <a:off x="4108450" y="25765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4829175" y="3778250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7467600" y="77788"/>
            <a:ext cx="1641475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并列关系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10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锐普PPT图表</dc:title>
  <dc:creator>锐普PPT</dc:creator>
  <dc:description>感谢您购买锐普PPT产品！_x000d_
1、本素材由锐普原创，版权受国家法律保护，仅授权购买者本人使用，为了您个人和锐普的利益，请勿复制、传播、销售，否则将承担法律责任。_x000d_
2、为达到理想效果，本素材中可能采用了一些特殊字体，如方正字库。如您在打开PPT文件时被提醒安装字体，您可以到锐普论坛（ http://www.rapidbbs.cn/viewthread.php?tid=1062）或相关网站下载，并解压到电脑C:\WINDOWS\Fonts路径下并重启PowerPoint软件。_x000d_
3、为实现最方便修改，锐普推荐您使用最新的PowerPoint版本如：PowerPoint2007或2010。_x000d_
4、PPT制作的专业化要求越来越高，锐普推荐学习一些专业PPT教程如《PPT演义》。_x000d_
5、在使用本产品过程中，如有问题，欢迎联系锐普PPT商城客服：Email:rapidppt@sina.com,QQ：275332305,电话：021-63803007</dc:description>
  <cp:lastModifiedBy>锐普PPT</cp:lastModifiedBy>
  <cp:revision>5</cp:revision>
  <cp:lastPrinted>1601-01-01T00:00:00Z</cp:lastPrinted>
  <dcterms:created xsi:type="dcterms:W3CDTF">1601-01-01T00:00:00Z</dcterms:created>
  <dcterms:modified xsi:type="dcterms:W3CDTF">2010-10-23T09:01:45Z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最新图表</vt:lpwstr>
  </property>
  <property fmtid="{D5CDD505-2E9C-101B-9397-08002B2CF9AE}" pid="4" name="SlideDescription">
    <vt:lpwstr/>
  </property>
</Properties>
</file>