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D5A65-55E9-4915-BCC7-C81A86A768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fld id="{662D207E-6DB8-4A2B-AE73-D261D6A5F1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1865313" y="2185988"/>
            <a:ext cx="5356225" cy="2995612"/>
            <a:chOff x="1865313" y="2185988"/>
            <a:chExt cx="5356225" cy="2995612"/>
          </a:xfrm>
        </p:grpSpPr>
        <p:grpSp>
          <p:nvGrpSpPr>
            <p:cNvPr id="3" name="组合 40"/>
            <p:cNvGrpSpPr>
              <a:grpSpLocks/>
            </p:cNvGrpSpPr>
            <p:nvPr/>
          </p:nvGrpSpPr>
          <p:grpSpPr bwMode="auto">
            <a:xfrm>
              <a:off x="5759450" y="4122738"/>
              <a:ext cx="1441450" cy="1058862"/>
              <a:chOff x="5760203" y="4127715"/>
              <a:chExt cx="1441343" cy="1059051"/>
            </a:xfrm>
          </p:grpSpPr>
          <p:sp>
            <p:nvSpPr>
              <p:cNvPr id="136" name="任意多边形 11"/>
              <p:cNvSpPr>
                <a:spLocks/>
              </p:cNvSpPr>
              <p:nvPr/>
            </p:nvSpPr>
            <p:spPr bwMode="auto">
              <a:xfrm>
                <a:off x="5806238" y="4127715"/>
                <a:ext cx="1395308" cy="924090"/>
              </a:xfrm>
              <a:custGeom>
                <a:avLst/>
                <a:gdLst>
                  <a:gd name="T0" fmla="*/ 331394 w 1394848"/>
                  <a:gd name="T1" fmla="*/ 0 h 924732"/>
                  <a:gd name="T2" fmla="*/ 0 w 1394848"/>
                  <a:gd name="T3" fmla="*/ 411283 h 924732"/>
                  <a:gd name="T4" fmla="*/ 667967 w 1394848"/>
                  <a:gd name="T5" fmla="*/ 920247 h 924732"/>
                  <a:gd name="T6" fmla="*/ 1398071 w 1394848"/>
                  <a:gd name="T7" fmla="*/ 781440 h 924732"/>
                  <a:gd name="T8" fmla="*/ 1144348 w 1394848"/>
                  <a:gd name="T9" fmla="*/ 210782 h 924732"/>
                  <a:gd name="T10" fmla="*/ 331394 w 1394848"/>
                  <a:gd name="T11" fmla="*/ 0 h 9247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94848" h="924732">
                    <a:moveTo>
                      <a:pt x="330631" y="0"/>
                    </a:moveTo>
                    <a:lnTo>
                      <a:pt x="0" y="413288"/>
                    </a:lnTo>
                    <a:lnTo>
                      <a:pt x="666427" y="924732"/>
                    </a:lnTo>
                    <a:lnTo>
                      <a:pt x="1394848" y="785248"/>
                    </a:lnTo>
                    <a:lnTo>
                      <a:pt x="1141709" y="211810"/>
                    </a:lnTo>
                    <a:lnTo>
                      <a:pt x="33063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204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  <p:sp>
            <p:nvSpPr>
              <p:cNvPr id="137" name="任意多边形 12"/>
              <p:cNvSpPr>
                <a:spLocks/>
              </p:cNvSpPr>
              <p:nvPr/>
            </p:nvSpPr>
            <p:spPr bwMode="auto">
              <a:xfrm>
                <a:off x="5760203" y="4540539"/>
                <a:ext cx="712735" cy="646227"/>
              </a:xfrm>
              <a:custGeom>
                <a:avLst/>
                <a:gdLst>
                  <a:gd name="T0" fmla="*/ 46411 w 712922"/>
                  <a:gd name="T1" fmla="*/ 0 h 645763"/>
                  <a:gd name="T2" fmla="*/ 0 w 712922"/>
                  <a:gd name="T3" fmla="*/ 140188 h 645763"/>
                  <a:gd name="T4" fmla="*/ 654891 w 712922"/>
                  <a:gd name="T5" fmla="*/ 649018 h 645763"/>
                  <a:gd name="T6" fmla="*/ 711613 w 712922"/>
                  <a:gd name="T7" fmla="*/ 508830 h 645763"/>
                  <a:gd name="T8" fmla="*/ 46411 w 712922"/>
                  <a:gd name="T9" fmla="*/ 0 h 6457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12922" h="645763">
                    <a:moveTo>
                      <a:pt x="46495" y="0"/>
                    </a:moveTo>
                    <a:lnTo>
                      <a:pt x="0" y="139485"/>
                    </a:lnTo>
                    <a:lnTo>
                      <a:pt x="656095" y="645763"/>
                    </a:lnTo>
                    <a:lnTo>
                      <a:pt x="712922" y="506278"/>
                    </a:lnTo>
                    <a:lnTo>
                      <a:pt x="46495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79DCFF"/>
                  </a:gs>
                  <a:gs pos="69000">
                    <a:srgbClr val="00B0F0"/>
                  </a:gs>
                  <a:gs pos="100000">
                    <a:srgbClr val="00B0F0"/>
                  </a:gs>
                </a:gsLst>
                <a:lin ang="2154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  <p:sp>
            <p:nvSpPr>
              <p:cNvPr id="138" name="任意多边形 14"/>
              <p:cNvSpPr>
                <a:spLocks/>
              </p:cNvSpPr>
              <p:nvPr/>
            </p:nvSpPr>
            <p:spPr bwMode="auto">
              <a:xfrm>
                <a:off x="6415792" y="4913667"/>
                <a:ext cx="780992" cy="273099"/>
              </a:xfrm>
              <a:custGeom>
                <a:avLst/>
                <a:gdLst>
                  <a:gd name="T0" fmla="*/ 786473 w 780082"/>
                  <a:gd name="T1" fmla="*/ 0 h 273803"/>
                  <a:gd name="T2" fmla="*/ 729184 w 780082"/>
                  <a:gd name="T3" fmla="*/ 142068 h 273803"/>
                  <a:gd name="T4" fmla="*/ 0 w 780082"/>
                  <a:gd name="T5" fmla="*/ 268913 h 273803"/>
                  <a:gd name="T6" fmla="*/ 57293 w 780082"/>
                  <a:gd name="T7" fmla="*/ 131919 h 273803"/>
                  <a:gd name="T8" fmla="*/ 786473 w 780082"/>
                  <a:gd name="T9" fmla="*/ 0 h 2738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80082" h="273803">
                    <a:moveTo>
                      <a:pt x="780082" y="0"/>
                    </a:moveTo>
                    <a:lnTo>
                      <a:pt x="723255" y="144651"/>
                    </a:lnTo>
                    <a:lnTo>
                      <a:pt x="0" y="273803"/>
                    </a:lnTo>
                    <a:lnTo>
                      <a:pt x="56827" y="134318"/>
                    </a:lnTo>
                    <a:lnTo>
                      <a:pt x="78008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5DA2"/>
                  </a:gs>
                  <a:gs pos="27000">
                    <a:srgbClr val="005DA2"/>
                  </a:gs>
                  <a:gs pos="77000">
                    <a:srgbClr val="0391AD"/>
                  </a:gs>
                  <a:gs pos="100000">
                    <a:srgbClr val="0391AD"/>
                  </a:gs>
                </a:gsLst>
                <a:lin ang="120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</p:grpSp>
        <p:grpSp>
          <p:nvGrpSpPr>
            <p:cNvPr id="4" name="组合 38"/>
            <p:cNvGrpSpPr>
              <a:grpSpLocks/>
            </p:cNvGrpSpPr>
            <p:nvPr/>
          </p:nvGrpSpPr>
          <p:grpSpPr bwMode="auto">
            <a:xfrm>
              <a:off x="5305425" y="2779713"/>
              <a:ext cx="1255713" cy="836612"/>
              <a:chOff x="5305586" y="2779363"/>
              <a:chExt cx="1255363" cy="836354"/>
            </a:xfrm>
          </p:grpSpPr>
          <p:sp>
            <p:nvSpPr>
              <p:cNvPr id="133" name="任意多边形 9"/>
              <p:cNvSpPr>
                <a:spLocks/>
              </p:cNvSpPr>
              <p:nvPr/>
            </p:nvSpPr>
            <p:spPr bwMode="auto">
              <a:xfrm>
                <a:off x="5342089" y="2779363"/>
                <a:ext cx="1218860" cy="712567"/>
              </a:xfrm>
              <a:custGeom>
                <a:avLst/>
                <a:gdLst>
                  <a:gd name="T0" fmla="*/ 350609 w 1219200"/>
                  <a:gd name="T1" fmla="*/ 0 h 712922"/>
                  <a:gd name="T2" fmla="*/ 0 w 1219200"/>
                  <a:gd name="T3" fmla="*/ 298591 h 712922"/>
                  <a:gd name="T4" fmla="*/ 541384 w 1219200"/>
                  <a:gd name="T5" fmla="*/ 710441 h 712922"/>
                  <a:gd name="T6" fmla="*/ 1216821 w 1219200"/>
                  <a:gd name="T7" fmla="*/ 658960 h 712922"/>
                  <a:gd name="T8" fmla="*/ 1062141 w 1219200"/>
                  <a:gd name="T9" fmla="*/ 216220 h 712922"/>
                  <a:gd name="T10" fmla="*/ 350609 w 1219200"/>
                  <a:gd name="T11" fmla="*/ 0 h 7129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19200" h="712922">
                    <a:moveTo>
                      <a:pt x="351295" y="0"/>
                    </a:moveTo>
                    <a:lnTo>
                      <a:pt x="0" y="299634"/>
                    </a:lnTo>
                    <a:lnTo>
                      <a:pt x="542441" y="712922"/>
                    </a:lnTo>
                    <a:lnTo>
                      <a:pt x="1219200" y="661261"/>
                    </a:lnTo>
                    <a:lnTo>
                      <a:pt x="1064217" y="216976"/>
                    </a:lnTo>
                    <a:lnTo>
                      <a:pt x="351295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204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  <p:sp>
            <p:nvSpPr>
              <p:cNvPr id="134" name="任意多边形 18"/>
              <p:cNvSpPr>
                <a:spLocks/>
              </p:cNvSpPr>
              <p:nvPr/>
            </p:nvSpPr>
            <p:spPr bwMode="auto">
              <a:xfrm>
                <a:off x="5305586" y="3072959"/>
                <a:ext cx="579276" cy="542758"/>
              </a:xfrm>
              <a:custGeom>
                <a:avLst/>
                <a:gdLst>
                  <a:gd name="T0" fmla="*/ 36457 w 578604"/>
                  <a:gd name="T1" fmla="*/ 0 h 542440"/>
                  <a:gd name="T2" fmla="*/ 0 w 578604"/>
                  <a:gd name="T3" fmla="*/ 124497 h 542440"/>
                  <a:gd name="T4" fmla="*/ 546866 w 578604"/>
                  <a:gd name="T5" fmla="*/ 544670 h 542440"/>
                  <a:gd name="T6" fmla="*/ 583325 w 578604"/>
                  <a:gd name="T7" fmla="*/ 404613 h 542440"/>
                  <a:gd name="T8" fmla="*/ 36457 w 578604"/>
                  <a:gd name="T9" fmla="*/ 0 h 5424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8604" h="542440">
                    <a:moveTo>
                      <a:pt x="36163" y="0"/>
                    </a:moveTo>
                    <a:lnTo>
                      <a:pt x="0" y="123986"/>
                    </a:lnTo>
                    <a:lnTo>
                      <a:pt x="542441" y="542440"/>
                    </a:lnTo>
                    <a:lnTo>
                      <a:pt x="578604" y="402956"/>
                    </a:lnTo>
                    <a:lnTo>
                      <a:pt x="36163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79DCFF"/>
                  </a:gs>
                  <a:gs pos="69000">
                    <a:srgbClr val="00B0F0"/>
                  </a:gs>
                  <a:gs pos="100000">
                    <a:srgbClr val="00B0F0"/>
                  </a:gs>
                </a:gsLst>
                <a:lin ang="66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  <p:sp>
            <p:nvSpPr>
              <p:cNvPr id="135" name="任意多边形 19"/>
              <p:cNvSpPr>
                <a:spLocks/>
              </p:cNvSpPr>
              <p:nvPr/>
            </p:nvSpPr>
            <p:spPr bwMode="auto">
              <a:xfrm>
                <a:off x="5843599" y="3425276"/>
                <a:ext cx="717350" cy="190441"/>
              </a:xfrm>
              <a:custGeom>
                <a:avLst/>
                <a:gdLst>
                  <a:gd name="T0" fmla="*/ 35904 w 718088"/>
                  <a:gd name="T1" fmla="*/ 55378 h 191145"/>
                  <a:gd name="T2" fmla="*/ 0 w 718088"/>
                  <a:gd name="T3" fmla="*/ 186271 h 191145"/>
                  <a:gd name="T4" fmla="*/ 666776 w 718088"/>
                  <a:gd name="T5" fmla="*/ 115790 h 191145"/>
                  <a:gd name="T6" fmla="*/ 712939 w 718088"/>
                  <a:gd name="T7" fmla="*/ 0 h 191145"/>
                  <a:gd name="T8" fmla="*/ 35904 w 718088"/>
                  <a:gd name="T9" fmla="*/ 55378 h 1911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18088" h="191145">
                    <a:moveTo>
                      <a:pt x="36163" y="56827"/>
                    </a:moveTo>
                    <a:lnTo>
                      <a:pt x="0" y="191145"/>
                    </a:lnTo>
                    <a:lnTo>
                      <a:pt x="671593" y="118820"/>
                    </a:lnTo>
                    <a:lnTo>
                      <a:pt x="718088" y="0"/>
                    </a:lnTo>
                    <a:lnTo>
                      <a:pt x="36163" y="56827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5DA2"/>
                  </a:gs>
                  <a:gs pos="50999">
                    <a:srgbClr val="005DA2"/>
                  </a:gs>
                  <a:gs pos="83000">
                    <a:srgbClr val="0391AD"/>
                  </a:gs>
                  <a:gs pos="100000">
                    <a:srgbClr val="0391AD"/>
                  </a:gs>
                </a:gsLst>
                <a:lin ang="48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</p:grpSp>
        <p:grpSp>
          <p:nvGrpSpPr>
            <p:cNvPr id="5" name="组合 37"/>
            <p:cNvGrpSpPr>
              <a:grpSpLocks/>
            </p:cNvGrpSpPr>
            <p:nvPr/>
          </p:nvGrpSpPr>
          <p:grpSpPr bwMode="auto">
            <a:xfrm>
              <a:off x="4406900" y="2371725"/>
              <a:ext cx="1187450" cy="784225"/>
              <a:chOff x="4407061" y="2371241"/>
              <a:chExt cx="1187827" cy="784871"/>
            </a:xfrm>
          </p:grpSpPr>
          <p:sp>
            <p:nvSpPr>
              <p:cNvPr id="129" name="任意多边形 8"/>
              <p:cNvSpPr>
                <a:spLocks/>
              </p:cNvSpPr>
              <p:nvPr/>
            </p:nvSpPr>
            <p:spPr bwMode="auto">
              <a:xfrm>
                <a:off x="4443586" y="2371241"/>
                <a:ext cx="1151302" cy="651411"/>
              </a:xfrm>
              <a:custGeom>
                <a:avLst/>
                <a:gdLst>
                  <a:gd name="T0" fmla="*/ 0 w 1152041"/>
                  <a:gd name="T1" fmla="*/ 20769 h 650928"/>
                  <a:gd name="T2" fmla="*/ 56576 w 1152041"/>
                  <a:gd name="T3" fmla="*/ 436210 h 650928"/>
                  <a:gd name="T4" fmla="*/ 797157 w 1152041"/>
                  <a:gd name="T5" fmla="*/ 654316 h 650928"/>
                  <a:gd name="T6" fmla="*/ 1146877 w 1152041"/>
                  <a:gd name="T7" fmla="*/ 373895 h 650928"/>
                  <a:gd name="T8" fmla="*/ 658297 w 1152041"/>
                  <a:gd name="T9" fmla="*/ 0 h 650928"/>
                  <a:gd name="T10" fmla="*/ 0 w 1152041"/>
                  <a:gd name="T11" fmla="*/ 20769 h 6509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52041" h="650928">
                    <a:moveTo>
                      <a:pt x="0" y="20664"/>
                    </a:moveTo>
                    <a:lnTo>
                      <a:pt x="56828" y="433952"/>
                    </a:lnTo>
                    <a:lnTo>
                      <a:pt x="800746" y="650928"/>
                    </a:lnTo>
                    <a:lnTo>
                      <a:pt x="1152041" y="371959"/>
                    </a:lnTo>
                    <a:lnTo>
                      <a:pt x="661261" y="0"/>
                    </a:lnTo>
                    <a:lnTo>
                      <a:pt x="0" y="2066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120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  <p:sp>
            <p:nvSpPr>
              <p:cNvPr id="130" name="任意多边形 20"/>
              <p:cNvSpPr>
                <a:spLocks/>
              </p:cNvSpPr>
              <p:nvPr/>
            </p:nvSpPr>
            <p:spPr bwMode="auto">
              <a:xfrm>
                <a:off x="4464229" y="2800219"/>
                <a:ext cx="779710" cy="355893"/>
              </a:xfrm>
              <a:custGeom>
                <a:avLst/>
                <a:gdLst>
                  <a:gd name="T0" fmla="*/ 36044 w 780081"/>
                  <a:gd name="T1" fmla="*/ 0 h 356461"/>
                  <a:gd name="T2" fmla="*/ 0 w 780081"/>
                  <a:gd name="T3" fmla="*/ 127720 h 356461"/>
                  <a:gd name="T4" fmla="*/ 741446 w 780081"/>
                  <a:gd name="T5" fmla="*/ 352505 h 356461"/>
                  <a:gd name="T6" fmla="*/ 777488 w 780081"/>
                  <a:gd name="T7" fmla="*/ 214567 h 356461"/>
                  <a:gd name="T8" fmla="*/ 36044 w 780081"/>
                  <a:gd name="T9" fmla="*/ 0 h 3564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80081" h="356461">
                    <a:moveTo>
                      <a:pt x="36163" y="0"/>
                    </a:moveTo>
                    <a:lnTo>
                      <a:pt x="0" y="129153"/>
                    </a:lnTo>
                    <a:lnTo>
                      <a:pt x="743919" y="356461"/>
                    </a:lnTo>
                    <a:lnTo>
                      <a:pt x="780081" y="216976"/>
                    </a:lnTo>
                    <a:lnTo>
                      <a:pt x="3616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1740C"/>
                  </a:gs>
                  <a:gs pos="75999">
                    <a:srgbClr val="34A916"/>
                  </a:gs>
                  <a:gs pos="100000">
                    <a:srgbClr val="3FC91D"/>
                  </a:gs>
                </a:gsLst>
                <a:lin ang="126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  <p:sp>
            <p:nvSpPr>
              <p:cNvPr id="131" name="任意多边形 21"/>
              <p:cNvSpPr>
                <a:spLocks/>
              </p:cNvSpPr>
              <p:nvPr/>
            </p:nvSpPr>
            <p:spPr bwMode="auto">
              <a:xfrm>
                <a:off x="5202652" y="2731901"/>
                <a:ext cx="392236" cy="419445"/>
              </a:xfrm>
              <a:custGeom>
                <a:avLst/>
                <a:gdLst>
                  <a:gd name="T0" fmla="*/ 0 w 392624"/>
                  <a:gd name="T1" fmla="*/ 425440 h 418454"/>
                  <a:gd name="T2" fmla="*/ 354002 w 392624"/>
                  <a:gd name="T3" fmla="*/ 131310 h 418454"/>
                  <a:gd name="T4" fmla="*/ 389916 w 392624"/>
                  <a:gd name="T5" fmla="*/ 0 h 418454"/>
                  <a:gd name="T6" fmla="*/ 26543 w 392624"/>
                  <a:gd name="T7" fmla="*/ 289815 h 418454"/>
                  <a:gd name="T8" fmla="*/ 0 w 392624"/>
                  <a:gd name="T9" fmla="*/ 425440 h 4184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92624" h="418454">
                    <a:moveTo>
                      <a:pt x="0" y="418454"/>
                    </a:moveTo>
                    <a:lnTo>
                      <a:pt x="356461" y="129153"/>
                    </a:lnTo>
                    <a:lnTo>
                      <a:pt x="392624" y="0"/>
                    </a:lnTo>
                    <a:lnTo>
                      <a:pt x="26725" y="285056"/>
                    </a:lnTo>
                    <a:lnTo>
                      <a:pt x="0" y="41845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16755D"/>
                  </a:gs>
                  <a:gs pos="32001">
                    <a:srgbClr val="16755D"/>
                  </a:gs>
                  <a:gs pos="64000">
                    <a:srgbClr val="119327"/>
                  </a:gs>
                  <a:gs pos="100000">
                    <a:srgbClr val="119327"/>
                  </a:gs>
                </a:gsLst>
                <a:lin ang="48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  <p:sp>
            <p:nvSpPr>
              <p:cNvPr id="132" name="任意多边形 22"/>
              <p:cNvSpPr>
                <a:spLocks/>
              </p:cNvSpPr>
              <p:nvPr/>
            </p:nvSpPr>
            <p:spPr bwMode="auto">
              <a:xfrm>
                <a:off x="4407061" y="2382363"/>
                <a:ext cx="93693" cy="541783"/>
              </a:xfrm>
              <a:custGeom>
                <a:avLst/>
                <a:gdLst>
                  <a:gd name="T0" fmla="*/ 38122 w 92989"/>
                  <a:gd name="T1" fmla="*/ 0 h 542969"/>
                  <a:gd name="T2" fmla="*/ 98031 w 92989"/>
                  <a:gd name="T3" fmla="*/ 420116 h 542969"/>
                  <a:gd name="T4" fmla="*/ 65353 w 92989"/>
                  <a:gd name="T5" fmla="*/ 538478 h 542969"/>
                  <a:gd name="T6" fmla="*/ 0 w 92989"/>
                  <a:gd name="T7" fmla="*/ 122960 h 542969"/>
                  <a:gd name="T8" fmla="*/ 38122 w 92989"/>
                  <a:gd name="T9" fmla="*/ 0 h 5429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989" h="542969">
                    <a:moveTo>
                      <a:pt x="36162" y="0"/>
                    </a:moveTo>
                    <a:lnTo>
                      <a:pt x="92989" y="423620"/>
                    </a:lnTo>
                    <a:lnTo>
                      <a:pt x="61993" y="542969"/>
                    </a:lnTo>
                    <a:lnTo>
                      <a:pt x="0" y="123986"/>
                    </a:lnTo>
                    <a:lnTo>
                      <a:pt x="3616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1740C"/>
                  </a:gs>
                  <a:gs pos="50000">
                    <a:srgbClr val="34A916"/>
                  </a:gs>
                  <a:gs pos="100000">
                    <a:srgbClr val="3FC91D"/>
                  </a:gs>
                </a:gsLst>
                <a:lin ang="186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</p:grpSp>
        <p:grpSp>
          <p:nvGrpSpPr>
            <p:cNvPr id="6" name="组合 36"/>
            <p:cNvGrpSpPr>
              <a:grpSpLocks/>
            </p:cNvGrpSpPr>
            <p:nvPr/>
          </p:nvGrpSpPr>
          <p:grpSpPr bwMode="auto">
            <a:xfrm>
              <a:off x="3197225" y="2185988"/>
              <a:ext cx="1219200" cy="815975"/>
              <a:chOff x="3196654" y="2185261"/>
              <a:chExt cx="1220363" cy="815484"/>
            </a:xfrm>
          </p:grpSpPr>
          <p:sp>
            <p:nvSpPr>
              <p:cNvPr id="126" name="任意多边形 7"/>
              <p:cNvSpPr>
                <a:spLocks/>
              </p:cNvSpPr>
              <p:nvPr/>
            </p:nvSpPr>
            <p:spPr bwMode="auto">
              <a:xfrm>
                <a:off x="3203010" y="2185261"/>
                <a:ext cx="1214007" cy="675868"/>
              </a:xfrm>
              <a:custGeom>
                <a:avLst/>
                <a:gdLst>
                  <a:gd name="T0" fmla="*/ 0 w 1214034"/>
                  <a:gd name="T1" fmla="*/ 283429 h 676759"/>
                  <a:gd name="T2" fmla="*/ 506201 w 1214034"/>
                  <a:gd name="T3" fmla="*/ 675080 h 676759"/>
                  <a:gd name="T4" fmla="*/ 1213845 w 1214034"/>
                  <a:gd name="T5" fmla="*/ 608088 h 676759"/>
                  <a:gd name="T6" fmla="*/ 1105371 w 1214034"/>
                  <a:gd name="T7" fmla="*/ 190670 h 676759"/>
                  <a:gd name="T8" fmla="*/ 371903 w 1214034"/>
                  <a:gd name="T9" fmla="*/ 0 h 676759"/>
                  <a:gd name="T10" fmla="*/ 0 w 1214034"/>
                  <a:gd name="T11" fmla="*/ 283429 h 6767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14034" h="676759">
                    <a:moveTo>
                      <a:pt x="0" y="284136"/>
                    </a:moveTo>
                    <a:lnTo>
                      <a:pt x="506278" y="676759"/>
                    </a:lnTo>
                    <a:lnTo>
                      <a:pt x="1214034" y="609600"/>
                    </a:lnTo>
                    <a:lnTo>
                      <a:pt x="1105546" y="191146"/>
                    </a:lnTo>
                    <a:lnTo>
                      <a:pt x="371959" y="0"/>
                    </a:lnTo>
                    <a:lnTo>
                      <a:pt x="0" y="28413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204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  <p:sp>
            <p:nvSpPr>
              <p:cNvPr id="127" name="任意多边形 24"/>
              <p:cNvSpPr>
                <a:spLocks/>
              </p:cNvSpPr>
              <p:nvPr/>
            </p:nvSpPr>
            <p:spPr bwMode="auto">
              <a:xfrm>
                <a:off x="3196654" y="2469252"/>
                <a:ext cx="514841" cy="531493"/>
              </a:xfrm>
              <a:custGeom>
                <a:avLst/>
                <a:gdLst>
                  <a:gd name="T0" fmla="*/ 579599 w 502241"/>
                  <a:gd name="T1" fmla="*/ 531380 h 532108"/>
                  <a:gd name="T2" fmla="*/ 0 w 502241"/>
                  <a:gd name="T3" fmla="*/ 133718 h 532108"/>
                  <a:gd name="T4" fmla="*/ 11994 w 502241"/>
                  <a:gd name="T5" fmla="*/ 0 h 532108"/>
                  <a:gd name="T6" fmla="*/ 598160 w 502241"/>
                  <a:gd name="T7" fmla="*/ 388306 h 532108"/>
                  <a:gd name="T8" fmla="*/ 579599 w 502241"/>
                  <a:gd name="T9" fmla="*/ 531380 h 532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2241" h="532108">
                    <a:moveTo>
                      <a:pt x="486657" y="532108"/>
                    </a:moveTo>
                    <a:lnTo>
                      <a:pt x="0" y="133900"/>
                    </a:lnTo>
                    <a:lnTo>
                      <a:pt x="10071" y="0"/>
                    </a:lnTo>
                    <a:lnTo>
                      <a:pt x="502241" y="388838"/>
                    </a:lnTo>
                    <a:lnTo>
                      <a:pt x="486657" y="5321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79DCFF"/>
                  </a:gs>
                  <a:gs pos="69000">
                    <a:srgbClr val="00B0F0"/>
                  </a:gs>
                  <a:gs pos="100000">
                    <a:srgbClr val="00B0F0"/>
                  </a:gs>
                </a:gsLst>
                <a:lin ang="48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  <p:sp>
            <p:nvSpPr>
              <p:cNvPr id="128" name="任意多边形 23"/>
              <p:cNvSpPr>
                <a:spLocks/>
              </p:cNvSpPr>
              <p:nvPr/>
            </p:nvSpPr>
            <p:spPr bwMode="auto">
              <a:xfrm>
                <a:off x="3694016" y="2788148"/>
                <a:ext cx="723001" cy="211010"/>
              </a:xfrm>
              <a:custGeom>
                <a:avLst/>
                <a:gdLst>
                  <a:gd name="T0" fmla="*/ 15463 w 723254"/>
                  <a:gd name="T1" fmla="*/ 65845 h 211810"/>
                  <a:gd name="T2" fmla="*/ 0 w 723254"/>
                  <a:gd name="T3" fmla="*/ 207666 h 211810"/>
                  <a:gd name="T4" fmla="*/ 680258 w 723254"/>
                  <a:gd name="T5" fmla="*/ 131692 h 211810"/>
                  <a:gd name="T6" fmla="*/ 721484 w 723254"/>
                  <a:gd name="T7" fmla="*/ 0 h 211810"/>
                  <a:gd name="T8" fmla="*/ 15463 w 723254"/>
                  <a:gd name="T9" fmla="*/ 65845 h 2118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23254" h="211810">
                    <a:moveTo>
                      <a:pt x="15498" y="67159"/>
                    </a:moveTo>
                    <a:lnTo>
                      <a:pt x="0" y="211810"/>
                    </a:lnTo>
                    <a:lnTo>
                      <a:pt x="681925" y="134319"/>
                    </a:lnTo>
                    <a:lnTo>
                      <a:pt x="723254" y="0"/>
                    </a:lnTo>
                    <a:lnTo>
                      <a:pt x="15498" y="67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5DA2"/>
                  </a:gs>
                  <a:gs pos="27000">
                    <a:srgbClr val="005DA2"/>
                  </a:gs>
                  <a:gs pos="83000">
                    <a:srgbClr val="0391AD"/>
                  </a:gs>
                  <a:gs pos="100000">
                    <a:srgbClr val="0391AD"/>
                  </a:gs>
                </a:gsLst>
                <a:lin ang="102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</p:grpSp>
        <p:grpSp>
          <p:nvGrpSpPr>
            <p:cNvPr id="7" name="组合 34"/>
            <p:cNvGrpSpPr>
              <a:grpSpLocks/>
            </p:cNvGrpSpPr>
            <p:nvPr/>
          </p:nvGrpSpPr>
          <p:grpSpPr bwMode="auto">
            <a:xfrm>
              <a:off x="2362200" y="2495550"/>
              <a:ext cx="1281113" cy="852488"/>
              <a:chOff x="2361660" y="2495227"/>
              <a:chExt cx="1281193" cy="852407"/>
            </a:xfrm>
          </p:grpSpPr>
          <p:sp>
            <p:nvSpPr>
              <p:cNvPr id="122" name="任意多边形 6"/>
              <p:cNvSpPr>
                <a:spLocks/>
              </p:cNvSpPr>
              <p:nvPr/>
            </p:nvSpPr>
            <p:spPr bwMode="auto">
              <a:xfrm>
                <a:off x="2382299" y="2495227"/>
                <a:ext cx="1260554" cy="733355"/>
              </a:xfrm>
              <a:custGeom>
                <a:avLst/>
                <a:gdLst>
                  <a:gd name="T0" fmla="*/ 0 w 1260529"/>
                  <a:gd name="T1" fmla="*/ 51549 h 733587"/>
                  <a:gd name="T2" fmla="*/ 25837 w 1260529"/>
                  <a:gd name="T3" fmla="*/ 515469 h 733587"/>
                  <a:gd name="T4" fmla="*/ 837027 w 1260529"/>
                  <a:gd name="T5" fmla="*/ 731963 h 733587"/>
                  <a:gd name="T6" fmla="*/ 1260704 w 1260529"/>
                  <a:gd name="T7" fmla="*/ 396908 h 733587"/>
                  <a:gd name="T8" fmla="*/ 744024 w 1260529"/>
                  <a:gd name="T9" fmla="*/ 0 h 733587"/>
                  <a:gd name="T10" fmla="*/ 0 w 1260529"/>
                  <a:gd name="T11" fmla="*/ 51549 h 7335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60529" h="733587">
                    <a:moveTo>
                      <a:pt x="0" y="51661"/>
                    </a:moveTo>
                    <a:lnTo>
                      <a:pt x="25830" y="516610"/>
                    </a:lnTo>
                    <a:lnTo>
                      <a:pt x="836908" y="733587"/>
                    </a:lnTo>
                    <a:lnTo>
                      <a:pt x="1260529" y="397790"/>
                    </a:lnTo>
                    <a:lnTo>
                      <a:pt x="743919" y="0"/>
                    </a:lnTo>
                    <a:lnTo>
                      <a:pt x="0" y="5166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120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  <p:sp>
            <p:nvSpPr>
              <p:cNvPr id="123" name="任意多边形 26"/>
              <p:cNvSpPr>
                <a:spLocks/>
              </p:cNvSpPr>
              <p:nvPr/>
            </p:nvSpPr>
            <p:spPr bwMode="auto">
              <a:xfrm>
                <a:off x="3218964" y="2887303"/>
                <a:ext cx="423889" cy="455569"/>
              </a:xfrm>
              <a:custGeom>
                <a:avLst/>
                <a:gdLst>
                  <a:gd name="T0" fmla="*/ 0 w 423620"/>
                  <a:gd name="T1" fmla="*/ 335507 h 454617"/>
                  <a:gd name="T2" fmla="*/ 5187 w 423620"/>
                  <a:gd name="T3" fmla="*/ 461323 h 454617"/>
                  <a:gd name="T4" fmla="*/ 404751 w 423620"/>
                  <a:gd name="T5" fmla="*/ 131057 h 454617"/>
                  <a:gd name="T6" fmla="*/ 425507 w 423620"/>
                  <a:gd name="T7" fmla="*/ 0 h 454617"/>
                  <a:gd name="T8" fmla="*/ 0 w 423620"/>
                  <a:gd name="T9" fmla="*/ 335507 h 4546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23620" h="454617">
                    <a:moveTo>
                      <a:pt x="0" y="330630"/>
                    </a:moveTo>
                    <a:lnTo>
                      <a:pt x="5166" y="454617"/>
                    </a:lnTo>
                    <a:lnTo>
                      <a:pt x="402956" y="129152"/>
                    </a:lnTo>
                    <a:lnTo>
                      <a:pt x="423620" y="0"/>
                    </a:lnTo>
                    <a:lnTo>
                      <a:pt x="0" y="33063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16755D"/>
                  </a:gs>
                  <a:gs pos="75000">
                    <a:srgbClr val="119327"/>
                  </a:gs>
                  <a:gs pos="99001">
                    <a:srgbClr val="119327"/>
                  </a:gs>
                  <a:gs pos="100000">
                    <a:srgbClr val="119327"/>
                  </a:gs>
                </a:gsLst>
                <a:lin ang="114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  <p:sp>
            <p:nvSpPr>
              <p:cNvPr id="124" name="任意多边形 27"/>
              <p:cNvSpPr>
                <a:spLocks/>
              </p:cNvSpPr>
              <p:nvPr/>
            </p:nvSpPr>
            <p:spPr bwMode="auto">
              <a:xfrm>
                <a:off x="2393412" y="3006353"/>
                <a:ext cx="830315" cy="341281"/>
              </a:xfrm>
              <a:custGeom>
                <a:avLst/>
                <a:gdLst>
                  <a:gd name="T0" fmla="*/ 816700 w 831742"/>
                  <a:gd name="T1" fmla="*/ 218396 h 340963"/>
                  <a:gd name="T2" fmla="*/ 15314 w 831742"/>
                  <a:gd name="T3" fmla="*/ 0 h 340963"/>
                  <a:gd name="T4" fmla="*/ 0 w 831742"/>
                  <a:gd name="T5" fmla="*/ 98800 h 340963"/>
                  <a:gd name="T6" fmla="*/ 821804 w 831742"/>
                  <a:gd name="T7" fmla="*/ 343195 h 340963"/>
                  <a:gd name="T8" fmla="*/ 816700 w 831742"/>
                  <a:gd name="T9" fmla="*/ 218396 h 3409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31742" h="340963">
                    <a:moveTo>
                      <a:pt x="826576" y="216976"/>
                    </a:moveTo>
                    <a:lnTo>
                      <a:pt x="15498" y="0"/>
                    </a:lnTo>
                    <a:lnTo>
                      <a:pt x="0" y="98156"/>
                    </a:lnTo>
                    <a:lnTo>
                      <a:pt x="831742" y="340963"/>
                    </a:lnTo>
                    <a:lnTo>
                      <a:pt x="826576" y="2169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1740C"/>
                  </a:gs>
                  <a:gs pos="66000">
                    <a:srgbClr val="34A916"/>
                  </a:gs>
                  <a:gs pos="100000">
                    <a:srgbClr val="3FC91D"/>
                  </a:gs>
                </a:gsLst>
                <a:lin ang="150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  <p:sp>
            <p:nvSpPr>
              <p:cNvPr id="125" name="任意多边形 28"/>
              <p:cNvSpPr>
                <a:spLocks/>
              </p:cNvSpPr>
              <p:nvPr/>
            </p:nvSpPr>
            <p:spPr bwMode="auto">
              <a:xfrm>
                <a:off x="2361660" y="2558721"/>
                <a:ext cx="57154" cy="549223"/>
              </a:xfrm>
              <a:custGeom>
                <a:avLst/>
                <a:gdLst>
                  <a:gd name="T0" fmla="*/ 26889 w 56827"/>
                  <a:gd name="T1" fmla="*/ 0 h 549647"/>
                  <a:gd name="T2" fmla="*/ 0 w 56827"/>
                  <a:gd name="T3" fmla="*/ 153476 h 549647"/>
                  <a:gd name="T4" fmla="*/ 31772 w 56827"/>
                  <a:gd name="T5" fmla="*/ 544299 h 549647"/>
                  <a:gd name="T6" fmla="*/ 59157 w 56827"/>
                  <a:gd name="T7" fmla="*/ 455310 h 549647"/>
                  <a:gd name="T8" fmla="*/ 26889 w 56827"/>
                  <a:gd name="T9" fmla="*/ 0 h 5496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827" h="549647">
                    <a:moveTo>
                      <a:pt x="25831" y="0"/>
                    </a:moveTo>
                    <a:lnTo>
                      <a:pt x="0" y="154983"/>
                    </a:lnTo>
                    <a:lnTo>
                      <a:pt x="30519" y="549647"/>
                    </a:lnTo>
                    <a:lnTo>
                      <a:pt x="56827" y="459783"/>
                    </a:lnTo>
                    <a:lnTo>
                      <a:pt x="2583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1740C"/>
                  </a:gs>
                  <a:gs pos="50000">
                    <a:srgbClr val="34A916"/>
                  </a:gs>
                  <a:gs pos="100000">
                    <a:srgbClr val="3FC91D"/>
                  </a:gs>
                </a:gsLst>
                <a:lin ang="138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</p:grpSp>
        <p:grpSp>
          <p:nvGrpSpPr>
            <p:cNvPr id="8" name="组合 33"/>
            <p:cNvGrpSpPr>
              <a:grpSpLocks/>
            </p:cNvGrpSpPr>
            <p:nvPr/>
          </p:nvGrpSpPr>
          <p:grpSpPr bwMode="auto">
            <a:xfrm>
              <a:off x="1865313" y="3048000"/>
              <a:ext cx="1371600" cy="974725"/>
              <a:chOff x="1865338" y="3048000"/>
              <a:chExt cx="1372348" cy="974666"/>
            </a:xfrm>
          </p:grpSpPr>
          <p:sp>
            <p:nvSpPr>
              <p:cNvPr id="119" name="任意多边形 5"/>
              <p:cNvSpPr>
                <a:spLocks/>
              </p:cNvSpPr>
              <p:nvPr/>
            </p:nvSpPr>
            <p:spPr bwMode="auto">
              <a:xfrm>
                <a:off x="1876456" y="3048000"/>
                <a:ext cx="1358053" cy="831800"/>
              </a:xfrm>
              <a:custGeom>
                <a:avLst/>
                <a:gdLst>
                  <a:gd name="T0" fmla="*/ 535527 w 1358685"/>
                  <a:gd name="T1" fmla="*/ 0 h 831742"/>
                  <a:gd name="T2" fmla="*/ 0 w 1358685"/>
                  <a:gd name="T3" fmla="*/ 351468 h 831742"/>
                  <a:gd name="T4" fmla="*/ 509781 w 1358685"/>
                  <a:gd name="T5" fmla="*/ 832148 h 831742"/>
                  <a:gd name="T6" fmla="*/ 1354267 w 1358685"/>
                  <a:gd name="T7" fmla="*/ 754622 h 831742"/>
                  <a:gd name="T8" fmla="*/ 1333669 w 1358685"/>
                  <a:gd name="T9" fmla="*/ 237760 h 831742"/>
                  <a:gd name="T10" fmla="*/ 535527 w 1358685"/>
                  <a:gd name="T11" fmla="*/ 0 h 8317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58685" h="831742">
                    <a:moveTo>
                      <a:pt x="537274" y="0"/>
                    </a:moveTo>
                    <a:lnTo>
                      <a:pt x="0" y="351295"/>
                    </a:lnTo>
                    <a:lnTo>
                      <a:pt x="511444" y="831742"/>
                    </a:lnTo>
                    <a:lnTo>
                      <a:pt x="1358685" y="754251"/>
                    </a:lnTo>
                    <a:lnTo>
                      <a:pt x="1338020" y="237641"/>
                    </a:lnTo>
                    <a:lnTo>
                      <a:pt x="5372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204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  <p:sp>
            <p:nvSpPr>
              <p:cNvPr id="120" name="任意多边形 30"/>
              <p:cNvSpPr>
                <a:spLocks/>
              </p:cNvSpPr>
              <p:nvPr/>
            </p:nvSpPr>
            <p:spPr bwMode="auto">
              <a:xfrm>
                <a:off x="1865338" y="3397229"/>
                <a:ext cx="516218" cy="625437"/>
              </a:xfrm>
              <a:custGeom>
                <a:avLst/>
                <a:gdLst>
                  <a:gd name="T0" fmla="*/ 15407 w 516610"/>
                  <a:gd name="T1" fmla="*/ 0 h 630264"/>
                  <a:gd name="T2" fmla="*/ 0 w 516610"/>
                  <a:gd name="T3" fmla="*/ 142575 h 630264"/>
                  <a:gd name="T4" fmla="*/ 492929 w 516610"/>
                  <a:gd name="T5" fmla="*/ 599799 h 630264"/>
                  <a:gd name="T6" fmla="*/ 513468 w 516610"/>
                  <a:gd name="T7" fmla="*/ 447391 h 630264"/>
                  <a:gd name="T8" fmla="*/ 15407 w 516610"/>
                  <a:gd name="T9" fmla="*/ 0 h 6302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16610" h="630264">
                    <a:moveTo>
                      <a:pt x="15498" y="0"/>
                    </a:moveTo>
                    <a:lnTo>
                      <a:pt x="0" y="149817"/>
                    </a:lnTo>
                    <a:lnTo>
                      <a:pt x="495945" y="630264"/>
                    </a:lnTo>
                    <a:lnTo>
                      <a:pt x="516610" y="470115"/>
                    </a:lnTo>
                    <a:lnTo>
                      <a:pt x="15498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79DCFF"/>
                  </a:gs>
                  <a:gs pos="69000">
                    <a:srgbClr val="00B0F0"/>
                  </a:gs>
                  <a:gs pos="100000">
                    <a:srgbClr val="00B0F0"/>
                  </a:gs>
                </a:gsLst>
                <a:lin ang="48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  <p:sp>
            <p:nvSpPr>
              <p:cNvPr id="121" name="任意多边形 31"/>
              <p:cNvSpPr>
                <a:spLocks/>
              </p:cNvSpPr>
              <p:nvPr/>
            </p:nvSpPr>
            <p:spPr bwMode="auto">
              <a:xfrm>
                <a:off x="2362496" y="3784555"/>
                <a:ext cx="875190" cy="233349"/>
              </a:xfrm>
              <a:custGeom>
                <a:avLst/>
                <a:gdLst>
                  <a:gd name="T0" fmla="*/ 16432 w 867906"/>
                  <a:gd name="T1" fmla="*/ 84859 h 232474"/>
                  <a:gd name="T2" fmla="*/ 0 w 867906"/>
                  <a:gd name="T3" fmla="*/ 238669 h 232474"/>
                  <a:gd name="T4" fmla="*/ 898285 w 867906"/>
                  <a:gd name="T5" fmla="*/ 153809 h 232474"/>
                  <a:gd name="T6" fmla="*/ 920197 w 867906"/>
                  <a:gd name="T7" fmla="*/ 0 h 232474"/>
                  <a:gd name="T8" fmla="*/ 16432 w 867906"/>
                  <a:gd name="T9" fmla="*/ 84859 h 2324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67906" h="232474">
                    <a:moveTo>
                      <a:pt x="15499" y="82657"/>
                    </a:moveTo>
                    <a:lnTo>
                      <a:pt x="0" y="232474"/>
                    </a:lnTo>
                    <a:lnTo>
                      <a:pt x="847241" y="149817"/>
                    </a:lnTo>
                    <a:lnTo>
                      <a:pt x="867906" y="0"/>
                    </a:lnTo>
                    <a:lnTo>
                      <a:pt x="15499" y="82657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5DA2"/>
                  </a:gs>
                  <a:gs pos="28999">
                    <a:srgbClr val="005DA2"/>
                  </a:gs>
                  <a:gs pos="83000">
                    <a:srgbClr val="0391AD"/>
                  </a:gs>
                  <a:gs pos="100000">
                    <a:srgbClr val="0391AD"/>
                  </a:gs>
                </a:gsLst>
                <a:lin ang="120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</p:grpSp>
        <p:grpSp>
          <p:nvGrpSpPr>
            <p:cNvPr id="9" name="组合 32"/>
            <p:cNvGrpSpPr>
              <a:grpSpLocks/>
            </p:cNvGrpSpPr>
            <p:nvPr/>
          </p:nvGrpSpPr>
          <p:grpSpPr bwMode="auto">
            <a:xfrm>
              <a:off x="2413000" y="3875088"/>
              <a:ext cx="1441450" cy="1100137"/>
              <a:chOff x="2412005" y="3874576"/>
              <a:chExt cx="1442283" cy="1100380"/>
            </a:xfrm>
          </p:grpSpPr>
          <p:sp>
            <p:nvSpPr>
              <p:cNvPr id="116" name="任意多边形 2"/>
              <p:cNvSpPr>
                <a:spLocks/>
              </p:cNvSpPr>
              <p:nvPr/>
            </p:nvSpPr>
            <p:spPr bwMode="auto">
              <a:xfrm>
                <a:off x="2418359" y="3874576"/>
                <a:ext cx="1435929" cy="944771"/>
              </a:xfrm>
              <a:custGeom>
                <a:avLst/>
                <a:gdLst>
                  <a:gd name="T0" fmla="*/ 20588 w 1436177"/>
                  <a:gd name="T1" fmla="*/ 71990 h 945397"/>
                  <a:gd name="T2" fmla="*/ 0 w 1436177"/>
                  <a:gd name="T3" fmla="*/ 658202 h 945397"/>
                  <a:gd name="T4" fmla="*/ 910903 w 1436177"/>
                  <a:gd name="T5" fmla="*/ 941023 h 945397"/>
                  <a:gd name="T6" fmla="*/ 1430684 w 1436177"/>
                  <a:gd name="T7" fmla="*/ 503936 h 945397"/>
                  <a:gd name="T8" fmla="*/ 869732 w 1436177"/>
                  <a:gd name="T9" fmla="*/ 0 h 945397"/>
                  <a:gd name="T10" fmla="*/ 20588 w 1436177"/>
                  <a:gd name="T11" fmla="*/ 71990 h 9453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36177" h="945397">
                    <a:moveTo>
                      <a:pt x="20665" y="72326"/>
                    </a:moveTo>
                    <a:lnTo>
                      <a:pt x="0" y="661261"/>
                    </a:lnTo>
                    <a:lnTo>
                      <a:pt x="914400" y="945397"/>
                    </a:lnTo>
                    <a:lnTo>
                      <a:pt x="1436177" y="506278"/>
                    </a:lnTo>
                    <a:lnTo>
                      <a:pt x="873072" y="0"/>
                    </a:lnTo>
                    <a:lnTo>
                      <a:pt x="20665" y="7232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120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  <p:sp>
            <p:nvSpPr>
              <p:cNvPr id="117" name="任意多边形 3"/>
              <p:cNvSpPr>
                <a:spLocks/>
              </p:cNvSpPr>
              <p:nvPr/>
            </p:nvSpPr>
            <p:spPr bwMode="auto">
              <a:xfrm>
                <a:off x="2412005" y="4530358"/>
                <a:ext cx="919694" cy="444598"/>
              </a:xfrm>
              <a:custGeom>
                <a:avLst/>
                <a:gdLst>
                  <a:gd name="T0" fmla="*/ 5579 w 920126"/>
                  <a:gd name="T1" fmla="*/ 0 h 444136"/>
                  <a:gd name="T2" fmla="*/ 0 w 920126"/>
                  <a:gd name="T3" fmla="*/ 172131 h 444136"/>
                  <a:gd name="T4" fmla="*/ 882377 w 920126"/>
                  <a:gd name="T5" fmla="*/ 449222 h 444136"/>
                  <a:gd name="T6" fmla="*/ 918474 w 920126"/>
                  <a:gd name="T7" fmla="*/ 287239 h 444136"/>
                  <a:gd name="T8" fmla="*/ 5579 w 920126"/>
                  <a:gd name="T9" fmla="*/ 0 h 4441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0126" h="444136">
                    <a:moveTo>
                      <a:pt x="5586" y="0"/>
                    </a:moveTo>
                    <a:lnTo>
                      <a:pt x="0" y="170183"/>
                    </a:lnTo>
                    <a:lnTo>
                      <a:pt x="883963" y="444136"/>
                    </a:lnTo>
                    <a:lnTo>
                      <a:pt x="920126" y="283987"/>
                    </a:lnTo>
                    <a:lnTo>
                      <a:pt x="558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1740C"/>
                  </a:gs>
                  <a:gs pos="50000">
                    <a:srgbClr val="34A916"/>
                  </a:gs>
                  <a:gs pos="100000">
                    <a:srgbClr val="3FC91D"/>
                  </a:gs>
                </a:gsLst>
                <a:lin ang="138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  <p:sp>
            <p:nvSpPr>
              <p:cNvPr id="118" name="任意多边形 4"/>
              <p:cNvSpPr>
                <a:spLocks/>
              </p:cNvSpPr>
              <p:nvPr/>
            </p:nvSpPr>
            <p:spPr bwMode="auto">
              <a:xfrm>
                <a:off x="3290400" y="4377924"/>
                <a:ext cx="557534" cy="597032"/>
              </a:xfrm>
              <a:custGeom>
                <a:avLst/>
                <a:gdLst>
                  <a:gd name="T0" fmla="*/ 556794 w 558285"/>
                  <a:gd name="T1" fmla="*/ 0 h 596858"/>
                  <a:gd name="T2" fmla="*/ 510079 w 558285"/>
                  <a:gd name="T3" fmla="*/ 167586 h 596858"/>
                  <a:gd name="T4" fmla="*/ 0 w 558285"/>
                  <a:gd name="T5" fmla="*/ 595131 h 596858"/>
                  <a:gd name="T6" fmla="*/ 41217 w 558285"/>
                  <a:gd name="T7" fmla="*/ 440596 h 596858"/>
                  <a:gd name="T8" fmla="*/ 556794 w 558285"/>
                  <a:gd name="T9" fmla="*/ 0 h 5968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8285" h="596858">
                    <a:moveTo>
                      <a:pt x="558285" y="0"/>
                    </a:moveTo>
                    <a:lnTo>
                      <a:pt x="511444" y="168071"/>
                    </a:lnTo>
                    <a:lnTo>
                      <a:pt x="0" y="596858"/>
                    </a:lnTo>
                    <a:lnTo>
                      <a:pt x="41329" y="441875"/>
                    </a:lnTo>
                    <a:lnTo>
                      <a:pt x="558285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16755D"/>
                  </a:gs>
                  <a:gs pos="11000">
                    <a:srgbClr val="16755D"/>
                  </a:gs>
                  <a:gs pos="52000">
                    <a:srgbClr val="119327"/>
                  </a:gs>
                  <a:gs pos="100000">
                    <a:srgbClr val="119327"/>
                  </a:gs>
                </a:gsLst>
                <a:lin ang="114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</p:grpSp>
        <p:grpSp>
          <p:nvGrpSpPr>
            <p:cNvPr id="10" name="组合 39"/>
            <p:cNvGrpSpPr>
              <a:grpSpLocks/>
            </p:cNvGrpSpPr>
            <p:nvPr/>
          </p:nvGrpSpPr>
          <p:grpSpPr bwMode="auto">
            <a:xfrm>
              <a:off x="5919788" y="3476625"/>
              <a:ext cx="1301750" cy="877888"/>
              <a:chOff x="5920075" y="3476786"/>
              <a:chExt cx="1302135" cy="878238"/>
            </a:xfrm>
          </p:grpSpPr>
          <p:sp>
            <p:nvSpPr>
              <p:cNvPr id="112" name="任意多边形 10"/>
              <p:cNvSpPr>
                <a:spLocks/>
              </p:cNvSpPr>
              <p:nvPr/>
            </p:nvSpPr>
            <p:spPr bwMode="auto">
              <a:xfrm>
                <a:off x="5956598" y="3476786"/>
                <a:ext cx="1265612" cy="800419"/>
              </a:xfrm>
              <a:custGeom>
                <a:avLst/>
                <a:gdLst>
                  <a:gd name="T0" fmla="*/ 0 w 1265695"/>
                  <a:gd name="T1" fmla="*/ 77268 h 800746"/>
                  <a:gd name="T2" fmla="*/ 652463 w 1265695"/>
                  <a:gd name="T3" fmla="*/ 0 h 800746"/>
                  <a:gd name="T4" fmla="*/ 1268680 w 1265695"/>
                  <a:gd name="T5" fmla="*/ 427562 h 800746"/>
                  <a:gd name="T6" fmla="*/ 999410 w 1265695"/>
                  <a:gd name="T7" fmla="*/ 798460 h 800746"/>
                  <a:gd name="T8" fmla="*/ 170881 w 1265695"/>
                  <a:gd name="T9" fmla="*/ 571800 h 800746"/>
                  <a:gd name="T10" fmla="*/ 0 w 1265695"/>
                  <a:gd name="T11" fmla="*/ 77268 h 8007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65695" h="800746">
                    <a:moveTo>
                      <a:pt x="0" y="77492"/>
                    </a:moveTo>
                    <a:lnTo>
                      <a:pt x="650929" y="0"/>
                    </a:lnTo>
                    <a:lnTo>
                      <a:pt x="1265695" y="428787"/>
                    </a:lnTo>
                    <a:lnTo>
                      <a:pt x="997058" y="800746"/>
                    </a:lnTo>
                    <a:lnTo>
                      <a:pt x="170482" y="573438"/>
                    </a:lnTo>
                    <a:lnTo>
                      <a:pt x="0" y="774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120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  <p:sp>
            <p:nvSpPr>
              <p:cNvPr id="113" name="任意多边形 15"/>
              <p:cNvSpPr>
                <a:spLocks/>
              </p:cNvSpPr>
              <p:nvPr/>
            </p:nvSpPr>
            <p:spPr bwMode="auto">
              <a:xfrm>
                <a:off x="5920075" y="3554605"/>
                <a:ext cx="212788" cy="635253"/>
              </a:xfrm>
              <a:custGeom>
                <a:avLst/>
                <a:gdLst>
                  <a:gd name="T0" fmla="*/ 41816 w 212100"/>
                  <a:gd name="T1" fmla="*/ 0 h 635430"/>
                  <a:gd name="T2" fmla="*/ 0 w 212100"/>
                  <a:gd name="T3" fmla="*/ 139489 h 635430"/>
                  <a:gd name="T4" fmla="*/ 161767 w 212100"/>
                  <a:gd name="T5" fmla="*/ 634191 h 635430"/>
                  <a:gd name="T6" fmla="*/ 213856 w 212100"/>
                  <a:gd name="T7" fmla="*/ 505291 h 635430"/>
                  <a:gd name="T8" fmla="*/ 41816 w 212100"/>
                  <a:gd name="T9" fmla="*/ 0 h 6354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2100" h="635430">
                    <a:moveTo>
                      <a:pt x="41473" y="0"/>
                    </a:moveTo>
                    <a:lnTo>
                      <a:pt x="0" y="139762"/>
                    </a:lnTo>
                    <a:lnTo>
                      <a:pt x="160439" y="635430"/>
                    </a:lnTo>
                    <a:lnTo>
                      <a:pt x="212100" y="506278"/>
                    </a:lnTo>
                    <a:lnTo>
                      <a:pt x="414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1740C"/>
                  </a:gs>
                  <a:gs pos="50000">
                    <a:srgbClr val="34A916"/>
                  </a:gs>
                  <a:gs pos="100000">
                    <a:srgbClr val="3FC91D"/>
                  </a:gs>
                </a:gsLst>
                <a:lin ang="138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  <p:sp>
            <p:nvSpPr>
              <p:cNvPr id="114" name="任意多边形 16"/>
              <p:cNvSpPr>
                <a:spLocks/>
              </p:cNvSpPr>
              <p:nvPr/>
            </p:nvSpPr>
            <p:spPr bwMode="auto">
              <a:xfrm>
                <a:off x="6080459" y="4050102"/>
                <a:ext cx="873383" cy="277923"/>
              </a:xfrm>
              <a:custGeom>
                <a:avLst/>
                <a:gdLst>
                  <a:gd name="T0" fmla="*/ 51934 w 873071"/>
                  <a:gd name="T1" fmla="*/ 0 h 278969"/>
                  <a:gd name="T2" fmla="*/ 877724 w 873071"/>
                  <a:gd name="T3" fmla="*/ 221409 h 278969"/>
                  <a:gd name="T4" fmla="*/ 856947 w 873071"/>
                  <a:gd name="T5" fmla="*/ 271729 h 278969"/>
                  <a:gd name="T6" fmla="*/ 57128 w 873071"/>
                  <a:gd name="T7" fmla="*/ 70449 h 278969"/>
                  <a:gd name="T8" fmla="*/ 0 w 873071"/>
                  <a:gd name="T9" fmla="*/ 135866 h 278969"/>
                  <a:gd name="T10" fmla="*/ 51934 w 873071"/>
                  <a:gd name="T11" fmla="*/ 0 h 2789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73071" h="278969">
                    <a:moveTo>
                      <a:pt x="51661" y="0"/>
                    </a:moveTo>
                    <a:lnTo>
                      <a:pt x="873071" y="227308"/>
                    </a:lnTo>
                    <a:lnTo>
                      <a:pt x="852406" y="278969"/>
                    </a:lnTo>
                    <a:lnTo>
                      <a:pt x="56827" y="72325"/>
                    </a:lnTo>
                    <a:lnTo>
                      <a:pt x="0" y="139485"/>
                    </a:lnTo>
                    <a:lnTo>
                      <a:pt x="5166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16755D"/>
                  </a:gs>
                  <a:gs pos="25999">
                    <a:srgbClr val="16755D"/>
                  </a:gs>
                  <a:gs pos="64000">
                    <a:srgbClr val="119327"/>
                  </a:gs>
                  <a:gs pos="100000">
                    <a:srgbClr val="119327"/>
                  </a:gs>
                </a:gsLst>
                <a:lin ang="90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  <p:sp>
            <p:nvSpPr>
              <p:cNvPr id="115" name="任意多边形 17"/>
              <p:cNvSpPr>
                <a:spLocks/>
              </p:cNvSpPr>
              <p:nvPr/>
            </p:nvSpPr>
            <p:spPr bwMode="auto">
              <a:xfrm>
                <a:off x="6928435" y="3905582"/>
                <a:ext cx="289010" cy="449442"/>
              </a:xfrm>
              <a:custGeom>
                <a:avLst/>
                <a:gdLst>
                  <a:gd name="T0" fmla="*/ 288079 w 289302"/>
                  <a:gd name="T1" fmla="*/ 0 h 449451"/>
                  <a:gd name="T2" fmla="*/ 246924 w 289302"/>
                  <a:gd name="T3" fmla="*/ 139464 h 449451"/>
                  <a:gd name="T4" fmla="*/ 25719 w 289302"/>
                  <a:gd name="T5" fmla="*/ 449388 h 449451"/>
                  <a:gd name="T6" fmla="*/ 15436 w 289302"/>
                  <a:gd name="T7" fmla="*/ 428723 h 449451"/>
                  <a:gd name="T8" fmla="*/ 0 w 289302"/>
                  <a:gd name="T9" fmla="*/ 428723 h 449451"/>
                  <a:gd name="T10" fmla="*/ 30864 w 289302"/>
                  <a:gd name="T11" fmla="*/ 361856 h 449451"/>
                  <a:gd name="T12" fmla="*/ 288079 w 289302"/>
                  <a:gd name="T13" fmla="*/ 0 h 4494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9302" h="449451">
                    <a:moveTo>
                      <a:pt x="289302" y="0"/>
                    </a:moveTo>
                    <a:lnTo>
                      <a:pt x="247973" y="139485"/>
                    </a:lnTo>
                    <a:lnTo>
                      <a:pt x="25831" y="449451"/>
                    </a:lnTo>
                    <a:lnTo>
                      <a:pt x="15499" y="428786"/>
                    </a:lnTo>
                    <a:lnTo>
                      <a:pt x="0" y="428786"/>
                    </a:lnTo>
                    <a:lnTo>
                      <a:pt x="30997" y="361905"/>
                    </a:lnTo>
                    <a:lnTo>
                      <a:pt x="28930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16755D"/>
                  </a:gs>
                  <a:gs pos="32001">
                    <a:srgbClr val="16755D"/>
                  </a:gs>
                  <a:gs pos="64000">
                    <a:srgbClr val="119327"/>
                  </a:gs>
                  <a:gs pos="100000">
                    <a:srgbClr val="119327"/>
                  </a:gs>
                </a:gsLst>
                <a:lin ang="4800000"/>
              </a:gra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ea typeface="+mn-ea"/>
                </a:endParaRPr>
              </a:p>
            </p:txBody>
          </p:sp>
        </p:grpSp>
        <p:sp>
          <p:nvSpPr>
            <p:cNvPr id="85" name="任意多边形​​ 1"/>
            <p:cNvSpPr/>
            <p:nvPr/>
          </p:nvSpPr>
          <p:spPr>
            <a:xfrm>
              <a:off x="2422525" y="4378325"/>
              <a:ext cx="1428750" cy="433388"/>
            </a:xfrm>
            <a:custGeom>
              <a:avLst/>
              <a:gdLst>
                <a:gd name="connsiteX0" fmla="*/ 0 w 1428160"/>
                <a:gd name="connsiteY0" fmla="*/ 146115 h 433633"/>
                <a:gd name="connsiteX1" fmla="*/ 904973 w 1428160"/>
                <a:gd name="connsiteY1" fmla="*/ 433633 h 433633"/>
                <a:gd name="connsiteX2" fmla="*/ 1428160 w 1428160"/>
                <a:gd name="connsiteY2" fmla="*/ 0 h 43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8160" h="433633">
                  <a:moveTo>
                    <a:pt x="0" y="146115"/>
                  </a:moveTo>
                  <a:lnTo>
                    <a:pt x="904973" y="433633"/>
                  </a:lnTo>
                  <a:lnTo>
                    <a:pt x="1428160" y="0"/>
                  </a:lnTo>
                </a:path>
              </a:pathLst>
            </a:custGeom>
            <a:noFill/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Segoe UI"/>
                <a:ea typeface="+mn-ea"/>
              </a:endParaRPr>
            </a:p>
          </p:txBody>
        </p:sp>
        <p:sp>
          <p:nvSpPr>
            <p:cNvPr id="86" name="任意多边形​​ 13"/>
            <p:cNvSpPr/>
            <p:nvPr/>
          </p:nvSpPr>
          <p:spPr>
            <a:xfrm>
              <a:off x="3294063" y="4806950"/>
              <a:ext cx="33337" cy="165100"/>
            </a:xfrm>
            <a:custGeom>
              <a:avLst/>
              <a:gdLst>
                <a:gd name="connsiteX0" fmla="*/ 32994 w 32994"/>
                <a:gd name="connsiteY0" fmla="*/ 0 h 164969"/>
                <a:gd name="connsiteX1" fmla="*/ 0 w 32994"/>
                <a:gd name="connsiteY1" fmla="*/ 164969 h 16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994" h="164969">
                  <a:moveTo>
                    <a:pt x="32994" y="0"/>
                  </a:moveTo>
                  <a:lnTo>
                    <a:pt x="0" y="164969"/>
                  </a:lnTo>
                </a:path>
              </a:pathLst>
            </a:custGeom>
            <a:noFill/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Segoe UI"/>
                <a:ea typeface="+mn-ea"/>
              </a:endParaRPr>
            </a:p>
          </p:txBody>
        </p:sp>
        <p:sp>
          <p:nvSpPr>
            <p:cNvPr id="87" name="任意多边形​​ 25"/>
            <p:cNvSpPr/>
            <p:nvPr/>
          </p:nvSpPr>
          <p:spPr>
            <a:xfrm>
              <a:off x="1876425" y="3398838"/>
              <a:ext cx="1357313" cy="461962"/>
            </a:xfrm>
            <a:custGeom>
              <a:avLst/>
              <a:gdLst>
                <a:gd name="connsiteX0" fmla="*/ 0 w 1357460"/>
                <a:gd name="connsiteY0" fmla="*/ 0 h 461913"/>
                <a:gd name="connsiteX1" fmla="*/ 499621 w 1357460"/>
                <a:gd name="connsiteY1" fmla="*/ 461913 h 461913"/>
                <a:gd name="connsiteX2" fmla="*/ 1357460 w 1357460"/>
                <a:gd name="connsiteY2" fmla="*/ 386499 h 461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7460" h="461913">
                  <a:moveTo>
                    <a:pt x="0" y="0"/>
                  </a:moveTo>
                  <a:lnTo>
                    <a:pt x="499621" y="461913"/>
                  </a:lnTo>
                  <a:lnTo>
                    <a:pt x="1357460" y="386499"/>
                  </a:lnTo>
                </a:path>
              </a:pathLst>
            </a:custGeom>
            <a:noFill/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Segoe UI"/>
                <a:ea typeface="+mn-ea"/>
              </a:endParaRPr>
            </a:p>
          </p:txBody>
        </p:sp>
        <p:sp>
          <p:nvSpPr>
            <p:cNvPr id="88" name="任意多边形​​ 29"/>
            <p:cNvSpPr/>
            <p:nvPr/>
          </p:nvSpPr>
          <p:spPr>
            <a:xfrm>
              <a:off x="2357438" y="3856038"/>
              <a:ext cx="22225" cy="160337"/>
            </a:xfrm>
            <a:custGeom>
              <a:avLst/>
              <a:gdLst>
                <a:gd name="connsiteX0" fmla="*/ 23567 w 23567"/>
                <a:gd name="connsiteY0" fmla="*/ 0 h 160256"/>
                <a:gd name="connsiteX1" fmla="*/ 0 w 23567"/>
                <a:gd name="connsiteY1" fmla="*/ 160256 h 160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567" h="160256">
                  <a:moveTo>
                    <a:pt x="23567" y="0"/>
                  </a:moveTo>
                  <a:lnTo>
                    <a:pt x="0" y="160256"/>
                  </a:lnTo>
                </a:path>
              </a:pathLst>
            </a:custGeom>
            <a:noFill/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Segoe UI"/>
                <a:ea typeface="+mn-ea"/>
              </a:endParaRPr>
            </a:p>
          </p:txBody>
        </p:sp>
        <p:sp>
          <p:nvSpPr>
            <p:cNvPr id="89" name="任意多边形​​ 32"/>
            <p:cNvSpPr/>
            <p:nvPr/>
          </p:nvSpPr>
          <p:spPr>
            <a:xfrm>
              <a:off x="2389188" y="2549525"/>
              <a:ext cx="1246187" cy="669925"/>
            </a:xfrm>
            <a:custGeom>
              <a:avLst/>
              <a:gdLst>
                <a:gd name="connsiteX0" fmla="*/ 0 w 1249051"/>
                <a:gd name="connsiteY0" fmla="*/ 0 h 669303"/>
                <a:gd name="connsiteX1" fmla="*/ 32994 w 1249051"/>
                <a:gd name="connsiteY1" fmla="*/ 457200 h 669303"/>
                <a:gd name="connsiteX2" fmla="*/ 824845 w 1249051"/>
                <a:gd name="connsiteY2" fmla="*/ 669303 h 669303"/>
                <a:gd name="connsiteX3" fmla="*/ 1249051 w 1249051"/>
                <a:gd name="connsiteY3" fmla="*/ 344078 h 669303"/>
                <a:gd name="connsiteX0" fmla="*/ 0 w 1246149"/>
                <a:gd name="connsiteY0" fmla="*/ 0 h 669303"/>
                <a:gd name="connsiteX1" fmla="*/ 32994 w 1246149"/>
                <a:gd name="connsiteY1" fmla="*/ 457200 h 669303"/>
                <a:gd name="connsiteX2" fmla="*/ 824845 w 1246149"/>
                <a:gd name="connsiteY2" fmla="*/ 669303 h 669303"/>
                <a:gd name="connsiteX3" fmla="*/ 1246149 w 1246149"/>
                <a:gd name="connsiteY3" fmla="*/ 344078 h 669303"/>
                <a:gd name="connsiteX0" fmla="*/ 0 w 1211324"/>
                <a:gd name="connsiteY0" fmla="*/ 0 h 669303"/>
                <a:gd name="connsiteX1" fmla="*/ 32994 w 1211324"/>
                <a:gd name="connsiteY1" fmla="*/ 457200 h 669303"/>
                <a:gd name="connsiteX2" fmla="*/ 824845 w 1211324"/>
                <a:gd name="connsiteY2" fmla="*/ 669303 h 669303"/>
                <a:gd name="connsiteX3" fmla="*/ 1211324 w 1211324"/>
                <a:gd name="connsiteY3" fmla="*/ 303476 h 669303"/>
                <a:gd name="connsiteX0" fmla="*/ 0 w 1243247"/>
                <a:gd name="connsiteY0" fmla="*/ 0 h 669303"/>
                <a:gd name="connsiteX1" fmla="*/ 32994 w 1243247"/>
                <a:gd name="connsiteY1" fmla="*/ 457200 h 669303"/>
                <a:gd name="connsiteX2" fmla="*/ 824845 w 1243247"/>
                <a:gd name="connsiteY2" fmla="*/ 669303 h 669303"/>
                <a:gd name="connsiteX3" fmla="*/ 1243247 w 1243247"/>
                <a:gd name="connsiteY3" fmla="*/ 344078 h 669303"/>
                <a:gd name="connsiteX0" fmla="*/ 0 w 1240345"/>
                <a:gd name="connsiteY0" fmla="*/ 0 h 669303"/>
                <a:gd name="connsiteX1" fmla="*/ 32994 w 1240345"/>
                <a:gd name="connsiteY1" fmla="*/ 457200 h 669303"/>
                <a:gd name="connsiteX2" fmla="*/ 824845 w 1240345"/>
                <a:gd name="connsiteY2" fmla="*/ 669303 h 669303"/>
                <a:gd name="connsiteX3" fmla="*/ 1240345 w 1240345"/>
                <a:gd name="connsiteY3" fmla="*/ 344078 h 669303"/>
                <a:gd name="connsiteX0" fmla="*/ 0 w 1243247"/>
                <a:gd name="connsiteY0" fmla="*/ 0 h 669303"/>
                <a:gd name="connsiteX1" fmla="*/ 32994 w 1243247"/>
                <a:gd name="connsiteY1" fmla="*/ 457200 h 669303"/>
                <a:gd name="connsiteX2" fmla="*/ 824845 w 1243247"/>
                <a:gd name="connsiteY2" fmla="*/ 669303 h 669303"/>
                <a:gd name="connsiteX3" fmla="*/ 1243247 w 1243247"/>
                <a:gd name="connsiteY3" fmla="*/ 344078 h 669303"/>
                <a:gd name="connsiteX0" fmla="*/ 0 w 1246149"/>
                <a:gd name="connsiteY0" fmla="*/ 0 h 669303"/>
                <a:gd name="connsiteX1" fmla="*/ 32994 w 1246149"/>
                <a:gd name="connsiteY1" fmla="*/ 457200 h 669303"/>
                <a:gd name="connsiteX2" fmla="*/ 824845 w 1246149"/>
                <a:gd name="connsiteY2" fmla="*/ 669303 h 669303"/>
                <a:gd name="connsiteX3" fmla="*/ 1246149 w 1246149"/>
                <a:gd name="connsiteY3" fmla="*/ 335377 h 669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6149" h="669303">
                  <a:moveTo>
                    <a:pt x="0" y="0"/>
                  </a:moveTo>
                  <a:lnTo>
                    <a:pt x="32994" y="457200"/>
                  </a:lnTo>
                  <a:lnTo>
                    <a:pt x="824845" y="669303"/>
                  </a:lnTo>
                  <a:lnTo>
                    <a:pt x="1246149" y="335377"/>
                  </a:lnTo>
                </a:path>
              </a:pathLst>
            </a:custGeom>
            <a:noFill/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Segoe UI"/>
                <a:ea typeface="+mn-ea"/>
              </a:endParaRPr>
            </a:p>
          </p:txBody>
        </p:sp>
        <p:sp>
          <p:nvSpPr>
            <p:cNvPr id="90" name="任意多边形​​ 33"/>
            <p:cNvSpPr/>
            <p:nvPr/>
          </p:nvSpPr>
          <p:spPr>
            <a:xfrm>
              <a:off x="3209925" y="2474913"/>
              <a:ext cx="1206500" cy="381000"/>
            </a:xfrm>
            <a:custGeom>
              <a:avLst/>
              <a:gdLst>
                <a:gd name="connsiteX0" fmla="*/ 0 w 1206631"/>
                <a:gd name="connsiteY0" fmla="*/ 0 h 381786"/>
                <a:gd name="connsiteX1" fmla="*/ 499620 w 1206631"/>
                <a:gd name="connsiteY1" fmla="*/ 381786 h 381786"/>
                <a:gd name="connsiteX2" fmla="*/ 1206631 w 1206631"/>
                <a:gd name="connsiteY2" fmla="*/ 311085 h 381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6631" h="381786">
                  <a:moveTo>
                    <a:pt x="0" y="0"/>
                  </a:moveTo>
                  <a:lnTo>
                    <a:pt x="499620" y="381786"/>
                  </a:lnTo>
                  <a:lnTo>
                    <a:pt x="1206631" y="311085"/>
                  </a:lnTo>
                </a:path>
              </a:pathLst>
            </a:custGeom>
            <a:noFill/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Segoe UI"/>
                <a:ea typeface="+mn-ea"/>
              </a:endParaRPr>
            </a:p>
          </p:txBody>
        </p:sp>
        <p:sp>
          <p:nvSpPr>
            <p:cNvPr id="91" name="任意多边形​​ 34"/>
            <p:cNvSpPr/>
            <p:nvPr/>
          </p:nvSpPr>
          <p:spPr>
            <a:xfrm>
              <a:off x="3695700" y="2851150"/>
              <a:ext cx="19050" cy="146050"/>
            </a:xfrm>
            <a:custGeom>
              <a:avLst/>
              <a:gdLst>
                <a:gd name="connsiteX0" fmla="*/ 18854 w 18854"/>
                <a:gd name="connsiteY0" fmla="*/ 0 h 146116"/>
                <a:gd name="connsiteX1" fmla="*/ 0 w 18854"/>
                <a:gd name="connsiteY1" fmla="*/ 146116 h 14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854" h="146116">
                  <a:moveTo>
                    <a:pt x="18854" y="0"/>
                  </a:moveTo>
                  <a:lnTo>
                    <a:pt x="0" y="146116"/>
                  </a:lnTo>
                </a:path>
              </a:pathLst>
            </a:custGeom>
            <a:noFill/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Segoe UI"/>
                <a:ea typeface="+mn-ea"/>
              </a:endParaRPr>
            </a:p>
          </p:txBody>
        </p:sp>
        <p:sp>
          <p:nvSpPr>
            <p:cNvPr id="92" name="任意多边形​​ 35"/>
            <p:cNvSpPr/>
            <p:nvPr/>
          </p:nvSpPr>
          <p:spPr>
            <a:xfrm>
              <a:off x="4445000" y="2389188"/>
              <a:ext cx="1144588" cy="622300"/>
            </a:xfrm>
            <a:custGeom>
              <a:avLst/>
              <a:gdLst>
                <a:gd name="connsiteX0" fmla="*/ 0 w 1145357"/>
                <a:gd name="connsiteY0" fmla="*/ 0 h 622169"/>
                <a:gd name="connsiteX1" fmla="*/ 56561 w 1145357"/>
                <a:gd name="connsiteY1" fmla="*/ 410066 h 622169"/>
                <a:gd name="connsiteX2" fmla="*/ 782425 w 1145357"/>
                <a:gd name="connsiteY2" fmla="*/ 622169 h 622169"/>
                <a:gd name="connsiteX3" fmla="*/ 1145357 w 1145357"/>
                <a:gd name="connsiteY3" fmla="*/ 344078 h 622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5357" h="622169">
                  <a:moveTo>
                    <a:pt x="0" y="0"/>
                  </a:moveTo>
                  <a:lnTo>
                    <a:pt x="56561" y="410066"/>
                  </a:lnTo>
                  <a:lnTo>
                    <a:pt x="782425" y="622169"/>
                  </a:lnTo>
                  <a:lnTo>
                    <a:pt x="1145357" y="344078"/>
                  </a:lnTo>
                </a:path>
              </a:pathLst>
            </a:custGeom>
            <a:noFill/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Segoe UI"/>
                <a:ea typeface="+mn-ea"/>
              </a:endParaRPr>
            </a:p>
          </p:txBody>
        </p:sp>
        <p:sp>
          <p:nvSpPr>
            <p:cNvPr id="93" name="任意多边形​​ 36"/>
            <p:cNvSpPr/>
            <p:nvPr/>
          </p:nvSpPr>
          <p:spPr>
            <a:xfrm>
              <a:off x="4464050" y="2800350"/>
              <a:ext cx="36513" cy="131763"/>
            </a:xfrm>
            <a:custGeom>
              <a:avLst/>
              <a:gdLst>
                <a:gd name="connsiteX0" fmla="*/ 37707 w 37707"/>
                <a:gd name="connsiteY0" fmla="*/ 0 h 131975"/>
                <a:gd name="connsiteX1" fmla="*/ 0 w 37707"/>
                <a:gd name="connsiteY1" fmla="*/ 131975 h 13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707" h="131975">
                  <a:moveTo>
                    <a:pt x="37707" y="0"/>
                  </a:moveTo>
                  <a:lnTo>
                    <a:pt x="0" y="131975"/>
                  </a:lnTo>
                </a:path>
              </a:pathLst>
            </a:custGeom>
            <a:noFill/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Segoe UI"/>
                <a:ea typeface="+mn-ea"/>
              </a:endParaRPr>
            </a:p>
          </p:txBody>
        </p:sp>
        <p:sp>
          <p:nvSpPr>
            <p:cNvPr id="94" name="任意多边形​​ 37"/>
            <p:cNvSpPr/>
            <p:nvPr/>
          </p:nvSpPr>
          <p:spPr>
            <a:xfrm>
              <a:off x="5199063" y="3011488"/>
              <a:ext cx="28575" cy="141287"/>
            </a:xfrm>
            <a:custGeom>
              <a:avLst/>
              <a:gdLst>
                <a:gd name="connsiteX0" fmla="*/ 28281 w 28281"/>
                <a:gd name="connsiteY0" fmla="*/ 0 h 141402"/>
                <a:gd name="connsiteX1" fmla="*/ 0 w 28281"/>
                <a:gd name="connsiteY1" fmla="*/ 141402 h 14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281" h="141402">
                  <a:moveTo>
                    <a:pt x="28281" y="0"/>
                  </a:moveTo>
                  <a:lnTo>
                    <a:pt x="0" y="141402"/>
                  </a:lnTo>
                </a:path>
              </a:pathLst>
            </a:custGeom>
            <a:noFill/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Segoe UI"/>
                <a:ea typeface="+mn-ea"/>
              </a:endParaRPr>
            </a:p>
          </p:txBody>
        </p:sp>
        <p:sp>
          <p:nvSpPr>
            <p:cNvPr id="95" name="任意多边形​​ 38"/>
            <p:cNvSpPr/>
            <p:nvPr/>
          </p:nvSpPr>
          <p:spPr>
            <a:xfrm>
              <a:off x="5345113" y="3078163"/>
              <a:ext cx="1206500" cy="400050"/>
            </a:xfrm>
            <a:custGeom>
              <a:avLst/>
              <a:gdLst>
                <a:gd name="connsiteX0" fmla="*/ 0 w 1206631"/>
                <a:gd name="connsiteY0" fmla="*/ 0 h 400639"/>
                <a:gd name="connsiteX1" fmla="*/ 537328 w 1206631"/>
                <a:gd name="connsiteY1" fmla="*/ 400639 h 400639"/>
                <a:gd name="connsiteX2" fmla="*/ 1206631 w 1206631"/>
                <a:gd name="connsiteY2" fmla="*/ 348791 h 40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6631" h="400639">
                  <a:moveTo>
                    <a:pt x="0" y="0"/>
                  </a:moveTo>
                  <a:lnTo>
                    <a:pt x="537328" y="400639"/>
                  </a:lnTo>
                  <a:lnTo>
                    <a:pt x="1206631" y="348791"/>
                  </a:lnTo>
                </a:path>
              </a:pathLst>
            </a:custGeom>
            <a:noFill/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Segoe UI"/>
                <a:ea typeface="+mn-ea"/>
              </a:endParaRPr>
            </a:p>
          </p:txBody>
        </p:sp>
        <p:sp>
          <p:nvSpPr>
            <p:cNvPr id="96" name="任意多边形​​ 39"/>
            <p:cNvSpPr/>
            <p:nvPr/>
          </p:nvSpPr>
          <p:spPr>
            <a:xfrm>
              <a:off x="5845175" y="3473450"/>
              <a:ext cx="36513" cy="136525"/>
            </a:xfrm>
            <a:custGeom>
              <a:avLst/>
              <a:gdLst>
                <a:gd name="connsiteX0" fmla="*/ 37707 w 37707"/>
                <a:gd name="connsiteY0" fmla="*/ 0 h 136689"/>
                <a:gd name="connsiteX1" fmla="*/ 0 w 37707"/>
                <a:gd name="connsiteY1" fmla="*/ 136689 h 136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707" h="136689">
                  <a:moveTo>
                    <a:pt x="37707" y="0"/>
                  </a:moveTo>
                  <a:lnTo>
                    <a:pt x="0" y="136689"/>
                  </a:lnTo>
                </a:path>
              </a:pathLst>
            </a:custGeom>
            <a:noFill/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Segoe UI"/>
                <a:ea typeface="+mn-ea"/>
              </a:endParaRPr>
            </a:p>
          </p:txBody>
        </p:sp>
        <p:sp>
          <p:nvSpPr>
            <p:cNvPr id="97" name="任意多边形​​ 40"/>
            <p:cNvSpPr/>
            <p:nvPr/>
          </p:nvSpPr>
          <p:spPr>
            <a:xfrm>
              <a:off x="5962650" y="3554413"/>
              <a:ext cx="1254125" cy="720725"/>
            </a:xfrm>
            <a:custGeom>
              <a:avLst/>
              <a:gdLst>
                <a:gd name="connsiteX0" fmla="*/ 0 w 1253765"/>
                <a:gd name="connsiteY0" fmla="*/ 0 h 721151"/>
                <a:gd name="connsiteX1" fmla="*/ 164969 w 1253765"/>
                <a:gd name="connsiteY1" fmla="*/ 490194 h 721151"/>
                <a:gd name="connsiteX2" fmla="*/ 985101 w 1253765"/>
                <a:gd name="connsiteY2" fmla="*/ 721151 h 721151"/>
                <a:gd name="connsiteX3" fmla="*/ 1253765 w 1253765"/>
                <a:gd name="connsiteY3" fmla="*/ 353505 h 721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3765" h="721151">
                  <a:moveTo>
                    <a:pt x="0" y="0"/>
                  </a:moveTo>
                  <a:lnTo>
                    <a:pt x="164969" y="490194"/>
                  </a:lnTo>
                  <a:lnTo>
                    <a:pt x="985101" y="721151"/>
                  </a:lnTo>
                  <a:lnTo>
                    <a:pt x="1253765" y="353505"/>
                  </a:lnTo>
                </a:path>
              </a:pathLst>
            </a:custGeom>
            <a:noFill/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Segoe UI"/>
                <a:ea typeface="+mn-ea"/>
              </a:endParaRPr>
            </a:p>
          </p:txBody>
        </p:sp>
        <p:sp>
          <p:nvSpPr>
            <p:cNvPr id="98" name="任意多边形​​ 41"/>
            <p:cNvSpPr/>
            <p:nvPr/>
          </p:nvSpPr>
          <p:spPr>
            <a:xfrm>
              <a:off x="6084888" y="4043363"/>
              <a:ext cx="47625" cy="142875"/>
            </a:xfrm>
            <a:custGeom>
              <a:avLst/>
              <a:gdLst>
                <a:gd name="connsiteX0" fmla="*/ 47134 w 47134"/>
                <a:gd name="connsiteY0" fmla="*/ 0 h 141402"/>
                <a:gd name="connsiteX1" fmla="*/ 0 w 47134"/>
                <a:gd name="connsiteY1" fmla="*/ 141402 h 14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134" h="141402">
                  <a:moveTo>
                    <a:pt x="47134" y="0"/>
                  </a:moveTo>
                  <a:lnTo>
                    <a:pt x="0" y="141402"/>
                  </a:lnTo>
                </a:path>
              </a:pathLst>
            </a:custGeom>
            <a:noFill/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Segoe UI"/>
                <a:ea typeface="+mn-ea"/>
              </a:endParaRPr>
            </a:p>
          </p:txBody>
        </p:sp>
        <p:sp>
          <p:nvSpPr>
            <p:cNvPr id="99" name="任意多边形​​ 42"/>
            <p:cNvSpPr/>
            <p:nvPr/>
          </p:nvSpPr>
          <p:spPr>
            <a:xfrm>
              <a:off x="5807075" y="4533900"/>
              <a:ext cx="1390650" cy="500063"/>
            </a:xfrm>
            <a:custGeom>
              <a:avLst/>
              <a:gdLst>
                <a:gd name="connsiteX0" fmla="*/ 0 w 1390454"/>
                <a:gd name="connsiteY0" fmla="*/ 0 h 499620"/>
                <a:gd name="connsiteX1" fmla="*/ 664590 w 1390454"/>
                <a:gd name="connsiteY1" fmla="*/ 499620 h 499620"/>
                <a:gd name="connsiteX2" fmla="*/ 1390454 w 1390454"/>
                <a:gd name="connsiteY2" fmla="*/ 367645 h 499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90454" h="499620">
                  <a:moveTo>
                    <a:pt x="0" y="0"/>
                  </a:moveTo>
                  <a:lnTo>
                    <a:pt x="664590" y="499620"/>
                  </a:lnTo>
                  <a:lnTo>
                    <a:pt x="1390454" y="367645"/>
                  </a:lnTo>
                </a:path>
              </a:pathLst>
            </a:custGeom>
            <a:noFill/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Segoe UI"/>
                <a:ea typeface="+mn-ea"/>
              </a:endParaRPr>
            </a:p>
          </p:txBody>
        </p:sp>
        <p:sp>
          <p:nvSpPr>
            <p:cNvPr id="100" name="任意多边形​​ 43"/>
            <p:cNvSpPr/>
            <p:nvPr/>
          </p:nvSpPr>
          <p:spPr>
            <a:xfrm>
              <a:off x="6424613" y="5029200"/>
              <a:ext cx="55562" cy="150813"/>
            </a:xfrm>
            <a:custGeom>
              <a:avLst/>
              <a:gdLst>
                <a:gd name="connsiteX0" fmla="*/ 56561 w 56561"/>
                <a:gd name="connsiteY0" fmla="*/ 0 h 150829"/>
                <a:gd name="connsiteX1" fmla="*/ 0 w 56561"/>
                <a:gd name="connsiteY1" fmla="*/ 150829 h 150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561" h="150829">
                  <a:moveTo>
                    <a:pt x="56561" y="0"/>
                  </a:moveTo>
                  <a:lnTo>
                    <a:pt x="0" y="150829"/>
                  </a:lnTo>
                </a:path>
              </a:pathLst>
            </a:custGeom>
            <a:noFill/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chemeClr val="bg1"/>
                </a:solidFill>
                <a:latin typeface="Segoe UI"/>
                <a:ea typeface="+mn-ea"/>
              </a:endParaRPr>
            </a:p>
          </p:txBody>
        </p:sp>
        <p:sp>
          <p:nvSpPr>
            <p:cNvPr id="101" name="任意多边形​​ 47"/>
            <p:cNvSpPr/>
            <p:nvPr/>
          </p:nvSpPr>
          <p:spPr>
            <a:xfrm>
              <a:off x="2426677" y="3928905"/>
              <a:ext cx="899327" cy="884255"/>
            </a:xfrm>
            <a:custGeom>
              <a:avLst/>
              <a:gdLst>
                <a:gd name="connsiteX0" fmla="*/ 899327 w 899327"/>
                <a:gd name="connsiteY0" fmla="*/ 884255 h 884255"/>
                <a:gd name="connsiteX1" fmla="*/ 547635 w 899327"/>
                <a:gd name="connsiteY1" fmla="*/ 607926 h 884255"/>
                <a:gd name="connsiteX2" fmla="*/ 256233 w 899327"/>
                <a:gd name="connsiteY2" fmla="*/ 211016 h 884255"/>
                <a:gd name="connsiteX3" fmla="*/ 231112 w 899327"/>
                <a:gd name="connsiteY3" fmla="*/ 95460 h 884255"/>
                <a:gd name="connsiteX4" fmla="*/ 216039 w 899327"/>
                <a:gd name="connsiteY4" fmla="*/ 0 h 884255"/>
                <a:gd name="connsiteX5" fmla="*/ 15072 w 899327"/>
                <a:gd name="connsiteY5" fmla="*/ 15073 h 884255"/>
                <a:gd name="connsiteX6" fmla="*/ 15072 w 899327"/>
                <a:gd name="connsiteY6" fmla="*/ 145702 h 884255"/>
                <a:gd name="connsiteX7" fmla="*/ 0 w 899327"/>
                <a:gd name="connsiteY7" fmla="*/ 602902 h 884255"/>
                <a:gd name="connsiteX8" fmla="*/ 899327 w 899327"/>
                <a:gd name="connsiteY8" fmla="*/ 884255 h 88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9327" h="884255">
                  <a:moveTo>
                    <a:pt x="899327" y="884255"/>
                  </a:moveTo>
                  <a:cubicBezTo>
                    <a:pt x="777072" y="802193"/>
                    <a:pt x="654817" y="720132"/>
                    <a:pt x="547635" y="607926"/>
                  </a:cubicBezTo>
                  <a:cubicBezTo>
                    <a:pt x="440453" y="495719"/>
                    <a:pt x="309824" y="342482"/>
                    <a:pt x="256233" y="211016"/>
                  </a:cubicBezTo>
                  <a:cubicBezTo>
                    <a:pt x="247859" y="172497"/>
                    <a:pt x="237811" y="130629"/>
                    <a:pt x="231112" y="95460"/>
                  </a:cubicBezTo>
                  <a:cubicBezTo>
                    <a:pt x="224413" y="60291"/>
                    <a:pt x="220226" y="30145"/>
                    <a:pt x="216039" y="0"/>
                  </a:cubicBezTo>
                  <a:lnTo>
                    <a:pt x="15072" y="15073"/>
                  </a:lnTo>
                  <a:cubicBezTo>
                    <a:pt x="15072" y="58616"/>
                    <a:pt x="16747" y="60291"/>
                    <a:pt x="15072" y="145702"/>
                  </a:cubicBezTo>
                  <a:lnTo>
                    <a:pt x="0" y="602902"/>
                  </a:lnTo>
                  <a:lnTo>
                    <a:pt x="899327" y="884255"/>
                  </a:lnTo>
                  <a:close/>
                </a:path>
              </a:pathLst>
            </a:custGeom>
            <a:solidFill>
              <a:sysClr val="window" lastClr="FFFFFF">
                <a:alpha val="11000"/>
              </a:sys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chemeClr val="bg1"/>
                </a:solidFill>
                <a:latin typeface="Segoe UI" pitchFamily="34" charset="0"/>
              </a:endParaRPr>
            </a:p>
          </p:txBody>
        </p:sp>
        <p:sp>
          <p:nvSpPr>
            <p:cNvPr id="102" name="任意多边形​​ 48"/>
            <p:cNvSpPr/>
            <p:nvPr/>
          </p:nvSpPr>
          <p:spPr>
            <a:xfrm>
              <a:off x="2411604" y="4521758"/>
              <a:ext cx="904352" cy="291402"/>
            </a:xfrm>
            <a:custGeom>
              <a:avLst/>
              <a:gdLst>
                <a:gd name="connsiteX0" fmla="*/ 904352 w 904352"/>
                <a:gd name="connsiteY0" fmla="*/ 291402 h 291402"/>
                <a:gd name="connsiteX1" fmla="*/ 482321 w 904352"/>
                <a:gd name="connsiteY1" fmla="*/ 195943 h 291402"/>
                <a:gd name="connsiteX2" fmla="*/ 100484 w 904352"/>
                <a:gd name="connsiteY2" fmla="*/ 165798 h 291402"/>
                <a:gd name="connsiteX3" fmla="*/ 0 w 904352"/>
                <a:gd name="connsiteY3" fmla="*/ 165798 h 291402"/>
                <a:gd name="connsiteX4" fmla="*/ 10049 w 904352"/>
                <a:gd name="connsiteY4" fmla="*/ 0 h 291402"/>
                <a:gd name="connsiteX5" fmla="*/ 904352 w 904352"/>
                <a:gd name="connsiteY5" fmla="*/ 291402 h 29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4352" h="291402">
                  <a:moveTo>
                    <a:pt x="904352" y="291402"/>
                  </a:moveTo>
                  <a:cubicBezTo>
                    <a:pt x="760325" y="254139"/>
                    <a:pt x="616299" y="216877"/>
                    <a:pt x="482321" y="195943"/>
                  </a:cubicBezTo>
                  <a:cubicBezTo>
                    <a:pt x="348343" y="175009"/>
                    <a:pt x="100484" y="165798"/>
                    <a:pt x="100484" y="165798"/>
                  </a:cubicBezTo>
                  <a:lnTo>
                    <a:pt x="0" y="165798"/>
                  </a:lnTo>
                  <a:lnTo>
                    <a:pt x="10049" y="0"/>
                  </a:lnTo>
                  <a:lnTo>
                    <a:pt x="904352" y="291402"/>
                  </a:lnTo>
                  <a:close/>
                </a:path>
              </a:pathLst>
            </a:custGeom>
            <a:solidFill>
              <a:sysClr val="window" lastClr="FFFFFF">
                <a:alpha val="12000"/>
              </a:sys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chemeClr val="bg1"/>
                </a:solidFill>
                <a:latin typeface="Segoe UI" pitchFamily="34" charset="0"/>
              </a:endParaRPr>
            </a:p>
          </p:txBody>
        </p:sp>
        <p:sp>
          <p:nvSpPr>
            <p:cNvPr id="103" name="任意多边形​​ 50"/>
            <p:cNvSpPr/>
            <p:nvPr/>
          </p:nvSpPr>
          <p:spPr>
            <a:xfrm>
              <a:off x="1879042" y="3049675"/>
              <a:ext cx="753626" cy="803868"/>
            </a:xfrm>
            <a:custGeom>
              <a:avLst/>
              <a:gdLst>
                <a:gd name="connsiteX0" fmla="*/ 753626 w 753626"/>
                <a:gd name="connsiteY0" fmla="*/ 783771 h 803868"/>
                <a:gd name="connsiteX1" fmla="*/ 532562 w 753626"/>
                <a:gd name="connsiteY1" fmla="*/ 0 h 803868"/>
                <a:gd name="connsiteX2" fmla="*/ 0 w 753626"/>
                <a:gd name="connsiteY2" fmla="*/ 346668 h 803868"/>
                <a:gd name="connsiteX3" fmla="*/ 497393 w 753626"/>
                <a:gd name="connsiteY3" fmla="*/ 803868 h 803868"/>
                <a:gd name="connsiteX4" fmla="*/ 753626 w 753626"/>
                <a:gd name="connsiteY4" fmla="*/ 783771 h 80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3626" h="803868">
                  <a:moveTo>
                    <a:pt x="753626" y="783771"/>
                  </a:moveTo>
                  <a:lnTo>
                    <a:pt x="532562" y="0"/>
                  </a:lnTo>
                  <a:lnTo>
                    <a:pt x="0" y="346668"/>
                  </a:lnTo>
                  <a:lnTo>
                    <a:pt x="497393" y="803868"/>
                  </a:lnTo>
                  <a:lnTo>
                    <a:pt x="753626" y="783771"/>
                  </a:lnTo>
                  <a:close/>
                </a:path>
              </a:pathLst>
            </a:custGeom>
            <a:solidFill>
              <a:sysClr val="window" lastClr="FFFFFF">
                <a:alpha val="18000"/>
              </a:sys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chemeClr val="bg1"/>
                </a:solidFill>
                <a:latin typeface="Segoe UI" pitchFamily="34" charset="0"/>
              </a:endParaRPr>
            </a:p>
          </p:txBody>
        </p:sp>
        <p:sp>
          <p:nvSpPr>
            <p:cNvPr id="104" name="任意多边形​​ 51"/>
            <p:cNvSpPr/>
            <p:nvPr/>
          </p:nvSpPr>
          <p:spPr>
            <a:xfrm>
              <a:off x="2381459" y="2512088"/>
              <a:ext cx="512466" cy="497393"/>
            </a:xfrm>
            <a:custGeom>
              <a:avLst/>
              <a:gdLst>
                <a:gd name="connsiteX0" fmla="*/ 45218 w 512466"/>
                <a:gd name="connsiteY0" fmla="*/ 497393 h 497393"/>
                <a:gd name="connsiteX1" fmla="*/ 512466 w 512466"/>
                <a:gd name="connsiteY1" fmla="*/ 0 h 497393"/>
                <a:gd name="connsiteX2" fmla="*/ 0 w 512466"/>
                <a:gd name="connsiteY2" fmla="*/ 35169 h 497393"/>
                <a:gd name="connsiteX3" fmla="*/ 45218 w 512466"/>
                <a:gd name="connsiteY3" fmla="*/ 497393 h 497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2466" h="497393">
                  <a:moveTo>
                    <a:pt x="45218" y="497393"/>
                  </a:moveTo>
                  <a:lnTo>
                    <a:pt x="512466" y="0"/>
                  </a:lnTo>
                  <a:lnTo>
                    <a:pt x="0" y="35169"/>
                  </a:lnTo>
                  <a:lnTo>
                    <a:pt x="45218" y="497393"/>
                  </a:lnTo>
                  <a:close/>
                </a:path>
              </a:pathLst>
            </a:custGeom>
            <a:solidFill>
              <a:sysClr val="window" lastClr="FFFFFF">
                <a:alpha val="15000"/>
              </a:sys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chemeClr val="bg1"/>
                </a:solidFill>
                <a:latin typeface="Segoe UI" pitchFamily="34" charset="0"/>
              </a:endParaRPr>
            </a:p>
          </p:txBody>
        </p:sp>
        <p:sp>
          <p:nvSpPr>
            <p:cNvPr id="105" name="任意多边形​​ 52"/>
            <p:cNvSpPr/>
            <p:nvPr/>
          </p:nvSpPr>
          <p:spPr>
            <a:xfrm>
              <a:off x="3215473" y="2471895"/>
              <a:ext cx="1200778" cy="386861"/>
            </a:xfrm>
            <a:custGeom>
              <a:avLst/>
              <a:gdLst>
                <a:gd name="connsiteX0" fmla="*/ 0 w 1200778"/>
                <a:gd name="connsiteY0" fmla="*/ 0 h 386861"/>
                <a:gd name="connsiteX1" fmla="*/ 1200778 w 1200778"/>
                <a:gd name="connsiteY1" fmla="*/ 311498 h 386861"/>
                <a:gd name="connsiteX2" fmla="*/ 487345 w 1200778"/>
                <a:gd name="connsiteY2" fmla="*/ 386861 h 386861"/>
                <a:gd name="connsiteX3" fmla="*/ 0 w 1200778"/>
                <a:gd name="connsiteY3" fmla="*/ 0 h 386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778" h="386861">
                  <a:moveTo>
                    <a:pt x="0" y="0"/>
                  </a:moveTo>
                  <a:lnTo>
                    <a:pt x="1200778" y="311498"/>
                  </a:lnTo>
                  <a:lnTo>
                    <a:pt x="487345" y="3868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13000"/>
              </a:sys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chemeClr val="bg1"/>
                </a:solidFill>
                <a:latin typeface="Segoe UI" pitchFamily="34" charset="0"/>
              </a:endParaRPr>
            </a:p>
          </p:txBody>
        </p:sp>
        <p:sp>
          <p:nvSpPr>
            <p:cNvPr id="106" name="任意多边形​​ 53"/>
            <p:cNvSpPr/>
            <p:nvPr/>
          </p:nvSpPr>
          <p:spPr>
            <a:xfrm>
              <a:off x="4506686" y="2793442"/>
              <a:ext cx="828989" cy="216039"/>
            </a:xfrm>
            <a:custGeom>
              <a:avLst/>
              <a:gdLst>
                <a:gd name="connsiteX0" fmla="*/ 0 w 828989"/>
                <a:gd name="connsiteY0" fmla="*/ 0 h 216039"/>
                <a:gd name="connsiteX1" fmla="*/ 828989 w 828989"/>
                <a:gd name="connsiteY1" fmla="*/ 130628 h 216039"/>
                <a:gd name="connsiteX2" fmla="*/ 718457 w 828989"/>
                <a:gd name="connsiteY2" fmla="*/ 216039 h 216039"/>
                <a:gd name="connsiteX3" fmla="*/ 0 w 828989"/>
                <a:gd name="connsiteY3" fmla="*/ 0 h 216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8989" h="216039">
                  <a:moveTo>
                    <a:pt x="0" y="0"/>
                  </a:moveTo>
                  <a:lnTo>
                    <a:pt x="828989" y="130628"/>
                  </a:lnTo>
                  <a:lnTo>
                    <a:pt x="718457" y="2160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12000"/>
              </a:sys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chemeClr val="bg1"/>
                </a:solidFill>
                <a:latin typeface="Segoe UI" pitchFamily="34" charset="0"/>
              </a:endParaRPr>
            </a:p>
          </p:txBody>
        </p:sp>
        <p:sp>
          <p:nvSpPr>
            <p:cNvPr id="107" name="任意多边形​​ 54"/>
            <p:cNvSpPr/>
            <p:nvPr/>
          </p:nvSpPr>
          <p:spPr>
            <a:xfrm>
              <a:off x="4501662" y="2803490"/>
              <a:ext cx="718457" cy="346668"/>
            </a:xfrm>
            <a:custGeom>
              <a:avLst/>
              <a:gdLst>
                <a:gd name="connsiteX0" fmla="*/ 0 w 718457"/>
                <a:gd name="connsiteY0" fmla="*/ 0 h 346668"/>
                <a:gd name="connsiteX1" fmla="*/ 703384 w 718457"/>
                <a:gd name="connsiteY1" fmla="*/ 346668 h 346668"/>
                <a:gd name="connsiteX2" fmla="*/ 718457 w 718457"/>
                <a:gd name="connsiteY2" fmla="*/ 205991 h 346668"/>
                <a:gd name="connsiteX3" fmla="*/ 0 w 718457"/>
                <a:gd name="connsiteY3" fmla="*/ 0 h 346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8457" h="346668">
                  <a:moveTo>
                    <a:pt x="0" y="0"/>
                  </a:moveTo>
                  <a:lnTo>
                    <a:pt x="703384" y="346668"/>
                  </a:lnTo>
                  <a:lnTo>
                    <a:pt x="718457" y="2059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alpha val="8000"/>
              </a:sys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chemeClr val="bg1"/>
                </a:solidFill>
                <a:latin typeface="Segoe UI" pitchFamily="34" charset="0"/>
              </a:endParaRPr>
            </a:p>
          </p:txBody>
        </p:sp>
        <p:sp>
          <p:nvSpPr>
            <p:cNvPr id="108" name="任意多边形​​ 55"/>
            <p:cNvSpPr/>
            <p:nvPr/>
          </p:nvSpPr>
          <p:spPr>
            <a:xfrm>
              <a:off x="5345723" y="2969288"/>
              <a:ext cx="859134" cy="507442"/>
            </a:xfrm>
            <a:custGeom>
              <a:avLst/>
              <a:gdLst>
                <a:gd name="connsiteX0" fmla="*/ 125604 w 859134"/>
                <a:gd name="connsiteY0" fmla="*/ 0 h 507442"/>
                <a:gd name="connsiteX1" fmla="*/ 859134 w 859134"/>
                <a:gd name="connsiteY1" fmla="*/ 482321 h 507442"/>
                <a:gd name="connsiteX2" fmla="*/ 532563 w 859134"/>
                <a:gd name="connsiteY2" fmla="*/ 507442 h 507442"/>
                <a:gd name="connsiteX3" fmla="*/ 0 w 859134"/>
                <a:gd name="connsiteY3" fmla="*/ 110532 h 507442"/>
                <a:gd name="connsiteX4" fmla="*/ 125604 w 859134"/>
                <a:gd name="connsiteY4" fmla="*/ 0 h 507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9134" h="507442">
                  <a:moveTo>
                    <a:pt x="125604" y="0"/>
                  </a:moveTo>
                  <a:lnTo>
                    <a:pt x="859134" y="482321"/>
                  </a:lnTo>
                  <a:lnTo>
                    <a:pt x="532563" y="507442"/>
                  </a:lnTo>
                  <a:lnTo>
                    <a:pt x="0" y="110532"/>
                  </a:lnTo>
                  <a:lnTo>
                    <a:pt x="125604" y="0"/>
                  </a:lnTo>
                  <a:close/>
                </a:path>
              </a:pathLst>
            </a:custGeom>
            <a:solidFill>
              <a:sysClr val="window" lastClr="FFFFFF">
                <a:alpha val="11000"/>
              </a:sys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chemeClr val="bg1"/>
                </a:solidFill>
                <a:latin typeface="Segoe UI" pitchFamily="34" charset="0"/>
              </a:endParaRPr>
            </a:p>
          </p:txBody>
        </p:sp>
        <p:sp>
          <p:nvSpPr>
            <p:cNvPr id="109" name="任意多边形​​ 56"/>
            <p:cNvSpPr/>
            <p:nvPr/>
          </p:nvSpPr>
          <p:spPr>
            <a:xfrm>
              <a:off x="5963697" y="3521947"/>
              <a:ext cx="331595" cy="567732"/>
            </a:xfrm>
            <a:custGeom>
              <a:avLst/>
              <a:gdLst>
                <a:gd name="connsiteX0" fmla="*/ 251208 w 331595"/>
                <a:gd name="connsiteY0" fmla="*/ 0 h 567732"/>
                <a:gd name="connsiteX1" fmla="*/ 331595 w 331595"/>
                <a:gd name="connsiteY1" fmla="*/ 567732 h 567732"/>
                <a:gd name="connsiteX2" fmla="*/ 160773 w 331595"/>
                <a:gd name="connsiteY2" fmla="*/ 517490 h 567732"/>
                <a:gd name="connsiteX3" fmla="*/ 0 w 331595"/>
                <a:gd name="connsiteY3" fmla="*/ 35169 h 567732"/>
                <a:gd name="connsiteX4" fmla="*/ 251208 w 331595"/>
                <a:gd name="connsiteY4" fmla="*/ 0 h 567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595" h="567732">
                  <a:moveTo>
                    <a:pt x="251208" y="0"/>
                  </a:moveTo>
                  <a:lnTo>
                    <a:pt x="331595" y="567732"/>
                  </a:lnTo>
                  <a:lnTo>
                    <a:pt x="160773" y="517490"/>
                  </a:lnTo>
                  <a:lnTo>
                    <a:pt x="0" y="35169"/>
                  </a:lnTo>
                  <a:lnTo>
                    <a:pt x="251208" y="0"/>
                  </a:lnTo>
                  <a:close/>
                </a:path>
              </a:pathLst>
            </a:custGeom>
            <a:solidFill>
              <a:sysClr val="window" lastClr="FFFFFF">
                <a:alpha val="11000"/>
              </a:sys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chemeClr val="bg1"/>
                </a:solidFill>
                <a:latin typeface="Segoe UI" pitchFamily="34" charset="0"/>
              </a:endParaRPr>
            </a:p>
          </p:txBody>
        </p:sp>
        <p:sp>
          <p:nvSpPr>
            <p:cNvPr id="110" name="任意多边形​​ 57"/>
            <p:cNvSpPr/>
            <p:nvPr/>
          </p:nvSpPr>
          <p:spPr>
            <a:xfrm>
              <a:off x="5817996" y="4119824"/>
              <a:ext cx="467248" cy="482321"/>
            </a:xfrm>
            <a:custGeom>
              <a:avLst/>
              <a:gdLst>
                <a:gd name="connsiteX0" fmla="*/ 467248 w 467248"/>
                <a:gd name="connsiteY0" fmla="*/ 40194 h 482321"/>
                <a:gd name="connsiteX1" fmla="*/ 80386 w 467248"/>
                <a:gd name="connsiteY1" fmla="*/ 482321 h 482321"/>
                <a:gd name="connsiteX2" fmla="*/ 0 w 467248"/>
                <a:gd name="connsiteY2" fmla="*/ 411983 h 482321"/>
                <a:gd name="connsiteX3" fmla="*/ 326571 w 467248"/>
                <a:gd name="connsiteY3" fmla="*/ 0 h 482321"/>
                <a:gd name="connsiteX4" fmla="*/ 467248 w 467248"/>
                <a:gd name="connsiteY4" fmla="*/ 40194 h 482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248" h="482321">
                  <a:moveTo>
                    <a:pt x="467248" y="40194"/>
                  </a:moveTo>
                  <a:lnTo>
                    <a:pt x="80386" y="482321"/>
                  </a:lnTo>
                  <a:lnTo>
                    <a:pt x="0" y="411983"/>
                  </a:lnTo>
                  <a:lnTo>
                    <a:pt x="326571" y="0"/>
                  </a:lnTo>
                  <a:lnTo>
                    <a:pt x="467248" y="40194"/>
                  </a:lnTo>
                  <a:close/>
                </a:path>
              </a:pathLst>
            </a:custGeom>
            <a:solidFill>
              <a:sysClr val="window" lastClr="FFFFFF">
                <a:alpha val="10000"/>
              </a:sys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chemeClr val="bg1"/>
                </a:solidFill>
                <a:latin typeface="Segoe UI" pitchFamily="34" charset="0"/>
              </a:endParaRPr>
            </a:p>
          </p:txBody>
        </p:sp>
        <p:sp>
          <p:nvSpPr>
            <p:cNvPr id="111" name="任意多边形​​ 58"/>
            <p:cNvSpPr/>
            <p:nvPr/>
          </p:nvSpPr>
          <p:spPr>
            <a:xfrm>
              <a:off x="5913455" y="3552092"/>
              <a:ext cx="221064" cy="497394"/>
            </a:xfrm>
            <a:custGeom>
              <a:avLst/>
              <a:gdLst>
                <a:gd name="connsiteX0" fmla="*/ 221064 w 221064"/>
                <a:gd name="connsiteY0" fmla="*/ 497394 h 497394"/>
                <a:gd name="connsiteX1" fmla="*/ 0 w 221064"/>
                <a:gd name="connsiteY1" fmla="*/ 135653 h 497394"/>
                <a:gd name="connsiteX2" fmla="*/ 50242 w 221064"/>
                <a:gd name="connsiteY2" fmla="*/ 0 h 497394"/>
                <a:gd name="connsiteX3" fmla="*/ 221064 w 221064"/>
                <a:gd name="connsiteY3" fmla="*/ 497394 h 497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064" h="497394">
                  <a:moveTo>
                    <a:pt x="221064" y="497394"/>
                  </a:moveTo>
                  <a:lnTo>
                    <a:pt x="0" y="135653"/>
                  </a:lnTo>
                  <a:lnTo>
                    <a:pt x="50242" y="0"/>
                  </a:lnTo>
                  <a:lnTo>
                    <a:pt x="221064" y="497394"/>
                  </a:lnTo>
                  <a:close/>
                </a:path>
              </a:pathLst>
            </a:custGeom>
            <a:solidFill>
              <a:sysClr val="window" lastClr="FFFFFF">
                <a:alpha val="11000"/>
              </a:sys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solidFill>
                  <a:schemeClr val="bg1"/>
                </a:solidFill>
                <a:latin typeface="Segoe UI" pitchFamily="34" charset="0"/>
              </a:endParaRPr>
            </a:p>
          </p:txBody>
        </p:sp>
      </p:grpSp>
      <p:sp>
        <p:nvSpPr>
          <p:cNvPr id="139" name="TextBox 11"/>
          <p:cNvSpPr txBox="1">
            <a:spLocks noChangeArrowheads="1"/>
          </p:cNvSpPr>
          <p:nvPr/>
        </p:nvSpPr>
        <p:spPr bwMode="auto">
          <a:xfrm>
            <a:off x="4035425" y="3571875"/>
            <a:ext cx="1108075" cy="36988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smtClean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8436" name="TextBox 11"/>
          <p:cNvSpPr txBox="1">
            <a:spLocks noChangeArrowheads="1"/>
          </p:cNvSpPr>
          <p:nvPr/>
        </p:nvSpPr>
        <p:spPr bwMode="auto">
          <a:xfrm>
            <a:off x="4437063" y="2492375"/>
            <a:ext cx="10048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8437" name="TextBox 11"/>
          <p:cNvSpPr txBox="1">
            <a:spLocks noChangeArrowheads="1"/>
          </p:cNvSpPr>
          <p:nvPr/>
        </p:nvSpPr>
        <p:spPr bwMode="auto">
          <a:xfrm>
            <a:off x="5456238" y="2955925"/>
            <a:ext cx="1006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8438" name="TextBox 11"/>
          <p:cNvSpPr txBox="1">
            <a:spLocks noChangeArrowheads="1"/>
          </p:cNvSpPr>
          <p:nvPr/>
        </p:nvSpPr>
        <p:spPr bwMode="auto">
          <a:xfrm>
            <a:off x="6022975" y="3668713"/>
            <a:ext cx="10048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8439" name="TextBox 11"/>
          <p:cNvSpPr txBox="1">
            <a:spLocks noChangeArrowheads="1"/>
          </p:cNvSpPr>
          <p:nvPr/>
        </p:nvSpPr>
        <p:spPr bwMode="auto">
          <a:xfrm>
            <a:off x="6002338" y="4386263"/>
            <a:ext cx="10048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8440" name="TextBox 11"/>
          <p:cNvSpPr txBox="1">
            <a:spLocks noChangeArrowheads="1"/>
          </p:cNvSpPr>
          <p:nvPr/>
        </p:nvSpPr>
        <p:spPr bwMode="auto">
          <a:xfrm>
            <a:off x="3341688" y="2338388"/>
            <a:ext cx="10048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8441" name="TextBox 11"/>
          <p:cNvSpPr txBox="1">
            <a:spLocks noChangeArrowheads="1"/>
          </p:cNvSpPr>
          <p:nvPr/>
        </p:nvSpPr>
        <p:spPr bwMode="auto">
          <a:xfrm>
            <a:off x="2432050" y="2636838"/>
            <a:ext cx="10064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8442" name="TextBox 11"/>
          <p:cNvSpPr txBox="1">
            <a:spLocks noChangeArrowheads="1"/>
          </p:cNvSpPr>
          <p:nvPr/>
        </p:nvSpPr>
        <p:spPr bwMode="auto">
          <a:xfrm>
            <a:off x="2524125" y="4121150"/>
            <a:ext cx="100488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8443" name="TextBox 11"/>
          <p:cNvSpPr txBox="1">
            <a:spLocks noChangeArrowheads="1"/>
          </p:cNvSpPr>
          <p:nvPr/>
        </p:nvSpPr>
        <p:spPr bwMode="auto">
          <a:xfrm>
            <a:off x="2116138" y="3311525"/>
            <a:ext cx="10048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48" name="椭圆 10"/>
          <p:cNvSpPr>
            <a:spLocks noChangeArrowheads="1"/>
          </p:cNvSpPr>
          <p:nvPr/>
        </p:nvSpPr>
        <p:spPr bwMode="auto">
          <a:xfrm>
            <a:off x="467370" y="5301208"/>
            <a:ext cx="7993062" cy="831258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7467600" y="77788"/>
            <a:ext cx="1641475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latin typeface="方正大黑简体" pitchFamily="65" charset="-122"/>
                <a:ea typeface="方正大黑简体" pitchFamily="65" charset="-122"/>
              </a:rPr>
              <a:t>并列关系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1696" y="5513696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45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49</Words>
  <Application>Microsoft Office PowerPoint</Application>
  <PresentationFormat>全屏显示(4:3)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方正大黑简体</vt:lpstr>
      <vt:lpstr>宋体</vt:lpstr>
      <vt:lpstr>微软雅黑</vt:lpstr>
      <vt:lpstr>Arial</vt:lpstr>
      <vt:lpstr>Segoe UI</vt:lpstr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锐普PPT图表</dc:title>
  <dc:creator>锐普PPT</dc:creator>
  <dc:description>感谢您购买锐普PPT产品！_x000d_
1、本素材由锐普原创，版权受国家法律保护，仅授权购买者本人使用，为了您个人和锐普的利益，请勿复制、传播、销售，否则将承担法律责任。_x000d_
2、为达到理想效果，本素材中可能采用了一些特殊字体，如方正字库。如您在打开PPT文件时被提醒安装字体，您可以到锐普论坛（ http://www.rapidbbs.cn/viewthread.php?tid=1062）或相关网站下载，并解压到电脑C:\WINDOWS\Fonts路径下并重启PowerPoint软件。_x000d_
3、为实现最方便修改，锐普推荐您使用最新的PowerPoint版本如：PowerPoint2007或2010。_x000d_
4、PPT制作的专业化要求越来越高，锐普推荐学习一些专业PPT教程如《PPT演义》。_x000d_
5、在使用本产品过程中，如有问题，欢迎联系锐普PPT商城客服：Email:rapidppt@sina.com,QQ：275332305,电话：021-63803007</dc:description>
  <cp:lastModifiedBy>YANGS</cp:lastModifiedBy>
  <cp:revision>6</cp:revision>
  <cp:lastPrinted>1601-01-01T00:00:00Z</cp:lastPrinted>
  <dcterms:created xsi:type="dcterms:W3CDTF">1601-01-01T00:00:00Z</dcterms:created>
  <dcterms:modified xsi:type="dcterms:W3CDTF">2017-08-15T13:13:37Z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Presentation">
    <vt:lpwstr>最新图表</vt:lpwstr>
  </property>
  <property fmtid="{D5CDD505-2E9C-101B-9397-08002B2CF9AE}" pid="4" name="SlideDescription">
    <vt:lpwstr/>
  </property>
</Properties>
</file>