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7815263" y="6477000"/>
            <a:ext cx="1023937" cy="331788"/>
            <a:chOff x="5135563" y="1558925"/>
            <a:chExt cx="1308119" cy="423862"/>
          </a:xfrm>
        </p:grpSpPr>
        <p:sp>
          <p:nvSpPr>
            <p:cNvPr id="3" name="TextBox 2"/>
            <p:cNvSpPr txBox="1">
              <a:spLocks noChangeArrowheads="1"/>
            </p:cNvSpPr>
            <p:nvPr/>
          </p:nvSpPr>
          <p:spPr bwMode="auto">
            <a:xfrm>
              <a:off x="5490479" y="1676552"/>
              <a:ext cx="953203" cy="245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>
                  <a:latin typeface="方正粗倩简体" pitchFamily="65" charset="-122"/>
                  <a:ea typeface="方正粗倩简体" pitchFamily="65" charset="-122"/>
                </a:rPr>
                <a:t>RAPIDESIGN</a:t>
              </a:r>
              <a:endParaRPr lang="en-US" sz="1000" dirty="0">
                <a:latin typeface="方正粗倩简体" pitchFamily="65" charset="-122"/>
                <a:ea typeface="方正粗倩简体" pitchFamily="65" charset="-122"/>
              </a:endParaRPr>
            </a:p>
          </p:txBody>
        </p:sp>
        <p:grpSp>
          <p:nvGrpSpPr>
            <p:cNvPr id="4" name="组合 8"/>
            <p:cNvGrpSpPr>
              <a:grpSpLocks/>
            </p:cNvGrpSpPr>
            <p:nvPr/>
          </p:nvGrpSpPr>
          <p:grpSpPr bwMode="auto">
            <a:xfrm>
              <a:off x="5135563" y="1558925"/>
              <a:ext cx="454025" cy="423862"/>
              <a:chOff x="-2441575" y="2146300"/>
              <a:chExt cx="1196975" cy="1114425"/>
            </a:xfrm>
          </p:grpSpPr>
          <p:sp>
            <p:nvSpPr>
              <p:cNvPr id="5" name="Freeform 48"/>
              <p:cNvSpPr>
                <a:spLocks/>
              </p:cNvSpPr>
              <p:nvPr/>
            </p:nvSpPr>
            <p:spPr bwMode="auto">
              <a:xfrm>
                <a:off x="-2441575" y="2325688"/>
                <a:ext cx="1054100" cy="781050"/>
              </a:xfrm>
              <a:custGeom>
                <a:avLst/>
                <a:gdLst>
                  <a:gd name="T0" fmla="*/ 262 w 281"/>
                  <a:gd name="T1" fmla="*/ 47 h 208"/>
                  <a:gd name="T2" fmla="*/ 241 w 281"/>
                  <a:gd name="T3" fmla="*/ 31 h 208"/>
                  <a:gd name="T4" fmla="*/ 187 w 281"/>
                  <a:gd name="T5" fmla="*/ 18 h 208"/>
                  <a:gd name="T6" fmla="*/ 118 w 281"/>
                  <a:gd name="T7" fmla="*/ 41 h 208"/>
                  <a:gd name="T8" fmla="*/ 17 w 281"/>
                  <a:gd name="T9" fmla="*/ 208 h 208"/>
                  <a:gd name="T10" fmla="*/ 0 w 281"/>
                  <a:gd name="T11" fmla="*/ 203 h 208"/>
                  <a:gd name="T12" fmla="*/ 108 w 281"/>
                  <a:gd name="T13" fmla="*/ 27 h 208"/>
                  <a:gd name="T14" fmla="*/ 187 w 281"/>
                  <a:gd name="T15" fmla="*/ 1 h 208"/>
                  <a:gd name="T16" fmla="*/ 248 w 281"/>
                  <a:gd name="T17" fmla="*/ 16 h 208"/>
                  <a:gd name="T18" fmla="*/ 278 w 281"/>
                  <a:gd name="T19" fmla="*/ 40 h 208"/>
                  <a:gd name="T20" fmla="*/ 279 w 281"/>
                  <a:gd name="T21" fmla="*/ 48 h 208"/>
                  <a:gd name="T22" fmla="*/ 262 w 281"/>
                  <a:gd name="T23" fmla="*/ 47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1" h="208">
                    <a:moveTo>
                      <a:pt x="262" y="47"/>
                    </a:moveTo>
                    <a:cubicBezTo>
                      <a:pt x="261" y="45"/>
                      <a:pt x="254" y="38"/>
                      <a:pt x="241" y="31"/>
                    </a:cubicBezTo>
                    <a:cubicBezTo>
                      <a:pt x="227" y="24"/>
                      <a:pt x="208" y="18"/>
                      <a:pt x="187" y="18"/>
                    </a:cubicBezTo>
                    <a:cubicBezTo>
                      <a:pt x="166" y="18"/>
                      <a:pt x="142" y="23"/>
                      <a:pt x="118" y="41"/>
                    </a:cubicBezTo>
                    <a:cubicBezTo>
                      <a:pt x="82" y="66"/>
                      <a:pt x="46" y="117"/>
                      <a:pt x="17" y="208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31" y="107"/>
                      <a:pt x="69" y="54"/>
                      <a:pt x="108" y="27"/>
                    </a:cubicBezTo>
                    <a:cubicBezTo>
                      <a:pt x="135" y="7"/>
                      <a:pt x="162" y="0"/>
                      <a:pt x="187" y="1"/>
                    </a:cubicBezTo>
                    <a:cubicBezTo>
                      <a:pt x="211" y="1"/>
                      <a:pt x="233" y="8"/>
                      <a:pt x="248" y="16"/>
                    </a:cubicBezTo>
                    <a:cubicBezTo>
                      <a:pt x="263" y="24"/>
                      <a:pt x="274" y="34"/>
                      <a:pt x="278" y="40"/>
                    </a:cubicBezTo>
                    <a:cubicBezTo>
                      <a:pt x="279" y="42"/>
                      <a:pt x="281" y="45"/>
                      <a:pt x="279" y="48"/>
                    </a:cubicBezTo>
                    <a:cubicBezTo>
                      <a:pt x="277" y="52"/>
                      <a:pt x="271" y="56"/>
                      <a:pt x="262" y="47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6" name="Freeform 49"/>
              <p:cNvSpPr>
                <a:spLocks/>
              </p:cNvSpPr>
              <p:nvPr/>
            </p:nvSpPr>
            <p:spPr bwMode="auto">
              <a:xfrm>
                <a:off x="-2117725" y="2146300"/>
                <a:ext cx="501650" cy="1114425"/>
              </a:xfrm>
              <a:custGeom>
                <a:avLst/>
                <a:gdLst>
                  <a:gd name="T0" fmla="*/ 133 w 134"/>
                  <a:gd name="T1" fmla="*/ 5 h 297"/>
                  <a:gd name="T2" fmla="*/ 126 w 134"/>
                  <a:gd name="T3" fmla="*/ 1 h 297"/>
                  <a:gd name="T4" fmla="*/ 91 w 134"/>
                  <a:gd name="T5" fmla="*/ 6 h 297"/>
                  <a:gd name="T6" fmla="*/ 40 w 134"/>
                  <a:gd name="T7" fmla="*/ 38 h 297"/>
                  <a:gd name="T8" fmla="*/ 7 w 134"/>
                  <a:gd name="T9" fmla="*/ 109 h 297"/>
                  <a:gd name="T10" fmla="*/ 57 w 134"/>
                  <a:gd name="T11" fmla="*/ 297 h 297"/>
                  <a:gd name="T12" fmla="*/ 71 w 134"/>
                  <a:gd name="T13" fmla="*/ 289 h 297"/>
                  <a:gd name="T14" fmla="*/ 23 w 134"/>
                  <a:gd name="T15" fmla="*/ 111 h 297"/>
                  <a:gd name="T16" fmla="*/ 52 w 134"/>
                  <a:gd name="T17" fmla="*/ 49 h 297"/>
                  <a:gd name="T18" fmla="*/ 96 w 134"/>
                  <a:gd name="T19" fmla="*/ 21 h 297"/>
                  <a:gd name="T20" fmla="*/ 121 w 134"/>
                  <a:gd name="T21" fmla="*/ 16 h 297"/>
                  <a:gd name="T22" fmla="*/ 133 w 134"/>
                  <a:gd name="T23" fmla="*/ 5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4" h="297">
                    <a:moveTo>
                      <a:pt x="133" y="5"/>
                    </a:moveTo>
                    <a:cubicBezTo>
                      <a:pt x="132" y="2"/>
                      <a:pt x="129" y="1"/>
                      <a:pt x="126" y="1"/>
                    </a:cubicBezTo>
                    <a:cubicBezTo>
                      <a:pt x="120" y="0"/>
                      <a:pt x="106" y="1"/>
                      <a:pt x="91" y="6"/>
                    </a:cubicBezTo>
                    <a:cubicBezTo>
                      <a:pt x="75" y="11"/>
                      <a:pt x="57" y="21"/>
                      <a:pt x="40" y="38"/>
                    </a:cubicBezTo>
                    <a:cubicBezTo>
                      <a:pt x="24" y="54"/>
                      <a:pt x="11" y="77"/>
                      <a:pt x="7" y="109"/>
                    </a:cubicBezTo>
                    <a:cubicBezTo>
                      <a:pt x="0" y="153"/>
                      <a:pt x="11" y="214"/>
                      <a:pt x="57" y="297"/>
                    </a:cubicBezTo>
                    <a:cubicBezTo>
                      <a:pt x="71" y="289"/>
                      <a:pt x="71" y="289"/>
                      <a:pt x="71" y="289"/>
                    </a:cubicBezTo>
                    <a:cubicBezTo>
                      <a:pt x="28" y="209"/>
                      <a:pt x="17" y="152"/>
                      <a:pt x="23" y="111"/>
                    </a:cubicBezTo>
                    <a:cubicBezTo>
                      <a:pt x="26" y="83"/>
                      <a:pt x="38" y="63"/>
                      <a:pt x="52" y="49"/>
                    </a:cubicBezTo>
                    <a:cubicBezTo>
                      <a:pt x="66" y="35"/>
                      <a:pt x="83" y="26"/>
                      <a:pt x="96" y="21"/>
                    </a:cubicBezTo>
                    <a:cubicBezTo>
                      <a:pt x="110" y="17"/>
                      <a:pt x="119" y="16"/>
                      <a:pt x="121" y="16"/>
                    </a:cubicBezTo>
                    <a:cubicBezTo>
                      <a:pt x="133" y="16"/>
                      <a:pt x="134" y="9"/>
                      <a:pt x="133" y="5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54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7" name="Freeform 50"/>
              <p:cNvSpPr>
                <a:spLocks/>
              </p:cNvSpPr>
              <p:nvPr/>
            </p:nvSpPr>
            <p:spPr bwMode="auto">
              <a:xfrm>
                <a:off x="-2212975" y="2171700"/>
                <a:ext cx="712788" cy="995363"/>
              </a:xfrm>
              <a:custGeom>
                <a:avLst/>
                <a:gdLst>
                  <a:gd name="T0" fmla="*/ 47 w 190"/>
                  <a:gd name="T1" fmla="*/ 1 h 265"/>
                  <a:gd name="T2" fmla="*/ 40 w 190"/>
                  <a:gd name="T3" fmla="*/ 3 h 265"/>
                  <a:gd name="T4" fmla="*/ 18 w 190"/>
                  <a:gd name="T5" fmla="*/ 30 h 265"/>
                  <a:gd name="T6" fmla="*/ 1 w 190"/>
                  <a:gd name="T7" fmla="*/ 87 h 265"/>
                  <a:gd name="T8" fmla="*/ 23 w 190"/>
                  <a:gd name="T9" fmla="*/ 161 h 265"/>
                  <a:gd name="T10" fmla="*/ 185 w 190"/>
                  <a:gd name="T11" fmla="*/ 265 h 265"/>
                  <a:gd name="T12" fmla="*/ 190 w 190"/>
                  <a:gd name="T13" fmla="*/ 250 h 265"/>
                  <a:gd name="T14" fmla="*/ 37 w 190"/>
                  <a:gd name="T15" fmla="*/ 152 h 265"/>
                  <a:gd name="T16" fmla="*/ 17 w 190"/>
                  <a:gd name="T17" fmla="*/ 87 h 265"/>
                  <a:gd name="T18" fmla="*/ 31 w 190"/>
                  <a:gd name="T19" fmla="*/ 37 h 265"/>
                  <a:gd name="T20" fmla="*/ 46 w 190"/>
                  <a:gd name="T21" fmla="*/ 17 h 265"/>
                  <a:gd name="T22" fmla="*/ 47 w 190"/>
                  <a:gd name="T23" fmla="*/ 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0" h="265">
                    <a:moveTo>
                      <a:pt x="47" y="1"/>
                    </a:moveTo>
                    <a:cubicBezTo>
                      <a:pt x="45" y="0"/>
                      <a:pt x="42" y="2"/>
                      <a:pt x="40" y="3"/>
                    </a:cubicBezTo>
                    <a:cubicBezTo>
                      <a:pt x="34" y="6"/>
                      <a:pt x="25" y="16"/>
                      <a:pt x="18" y="30"/>
                    </a:cubicBezTo>
                    <a:cubicBezTo>
                      <a:pt x="10" y="44"/>
                      <a:pt x="2" y="64"/>
                      <a:pt x="1" y="87"/>
                    </a:cubicBezTo>
                    <a:cubicBezTo>
                      <a:pt x="0" y="109"/>
                      <a:pt x="6" y="135"/>
                      <a:pt x="23" y="161"/>
                    </a:cubicBezTo>
                    <a:cubicBezTo>
                      <a:pt x="48" y="197"/>
                      <a:pt x="97" y="234"/>
                      <a:pt x="185" y="265"/>
                    </a:cubicBezTo>
                    <a:cubicBezTo>
                      <a:pt x="190" y="250"/>
                      <a:pt x="190" y="250"/>
                      <a:pt x="190" y="250"/>
                    </a:cubicBezTo>
                    <a:cubicBezTo>
                      <a:pt x="105" y="221"/>
                      <a:pt x="59" y="186"/>
                      <a:pt x="37" y="152"/>
                    </a:cubicBezTo>
                    <a:cubicBezTo>
                      <a:pt x="21" y="129"/>
                      <a:pt x="16" y="107"/>
                      <a:pt x="17" y="87"/>
                    </a:cubicBezTo>
                    <a:cubicBezTo>
                      <a:pt x="18" y="67"/>
                      <a:pt x="24" y="50"/>
                      <a:pt x="31" y="37"/>
                    </a:cubicBezTo>
                    <a:cubicBezTo>
                      <a:pt x="38" y="25"/>
                      <a:pt x="44" y="18"/>
                      <a:pt x="46" y="17"/>
                    </a:cubicBezTo>
                    <a:cubicBezTo>
                      <a:pt x="55" y="10"/>
                      <a:pt x="51" y="3"/>
                      <a:pt x="4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8" name="Freeform 51"/>
              <p:cNvSpPr>
                <a:spLocks/>
              </p:cNvSpPr>
              <p:nvPr/>
            </p:nvSpPr>
            <p:spPr bwMode="auto">
              <a:xfrm>
                <a:off x="-2317750" y="2454275"/>
                <a:ext cx="1073150" cy="547688"/>
              </a:xfrm>
              <a:custGeom>
                <a:avLst/>
                <a:gdLst>
                  <a:gd name="T0" fmla="*/ 7 w 286"/>
                  <a:gd name="T1" fmla="*/ 1 h 146"/>
                  <a:gd name="T2" fmla="*/ 2 w 286"/>
                  <a:gd name="T3" fmla="*/ 7 h 146"/>
                  <a:gd name="T4" fmla="*/ 3 w 286"/>
                  <a:gd name="T5" fmla="*/ 42 h 146"/>
                  <a:gd name="T6" fmla="*/ 30 w 286"/>
                  <a:gd name="T7" fmla="*/ 95 h 146"/>
                  <a:gd name="T8" fmla="*/ 96 w 286"/>
                  <a:gd name="T9" fmla="*/ 135 h 146"/>
                  <a:gd name="T10" fmla="*/ 286 w 286"/>
                  <a:gd name="T11" fmla="*/ 104 h 146"/>
                  <a:gd name="T12" fmla="*/ 279 w 286"/>
                  <a:gd name="T13" fmla="*/ 90 h 146"/>
                  <a:gd name="T14" fmla="*/ 100 w 286"/>
                  <a:gd name="T15" fmla="*/ 120 h 146"/>
                  <a:gd name="T16" fmla="*/ 42 w 286"/>
                  <a:gd name="T17" fmla="*/ 85 h 146"/>
                  <a:gd name="T18" fmla="*/ 19 w 286"/>
                  <a:gd name="T19" fmla="*/ 38 h 146"/>
                  <a:gd name="T20" fmla="*/ 17 w 286"/>
                  <a:gd name="T21" fmla="*/ 13 h 146"/>
                  <a:gd name="T22" fmla="*/ 7 w 286"/>
                  <a:gd name="T23" fmla="*/ 1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6" h="146">
                    <a:moveTo>
                      <a:pt x="7" y="1"/>
                    </a:moveTo>
                    <a:cubicBezTo>
                      <a:pt x="4" y="2"/>
                      <a:pt x="3" y="5"/>
                      <a:pt x="2" y="7"/>
                    </a:cubicBezTo>
                    <a:cubicBezTo>
                      <a:pt x="0" y="13"/>
                      <a:pt x="0" y="27"/>
                      <a:pt x="3" y="42"/>
                    </a:cubicBezTo>
                    <a:cubicBezTo>
                      <a:pt x="7" y="58"/>
                      <a:pt x="15" y="78"/>
                      <a:pt x="30" y="95"/>
                    </a:cubicBezTo>
                    <a:cubicBezTo>
                      <a:pt x="44" y="112"/>
                      <a:pt x="65" y="128"/>
                      <a:pt x="96" y="135"/>
                    </a:cubicBezTo>
                    <a:cubicBezTo>
                      <a:pt x="138" y="146"/>
                      <a:pt x="200" y="141"/>
                      <a:pt x="286" y="104"/>
                    </a:cubicBezTo>
                    <a:cubicBezTo>
                      <a:pt x="279" y="90"/>
                      <a:pt x="279" y="90"/>
                      <a:pt x="279" y="90"/>
                    </a:cubicBezTo>
                    <a:cubicBezTo>
                      <a:pt x="197" y="125"/>
                      <a:pt x="139" y="130"/>
                      <a:pt x="100" y="120"/>
                    </a:cubicBezTo>
                    <a:cubicBezTo>
                      <a:pt x="73" y="113"/>
                      <a:pt x="54" y="100"/>
                      <a:pt x="42" y="85"/>
                    </a:cubicBezTo>
                    <a:cubicBezTo>
                      <a:pt x="29" y="70"/>
                      <a:pt x="22" y="53"/>
                      <a:pt x="19" y="38"/>
                    </a:cubicBezTo>
                    <a:cubicBezTo>
                      <a:pt x="16" y="25"/>
                      <a:pt x="16" y="15"/>
                      <a:pt x="17" y="13"/>
                    </a:cubicBezTo>
                    <a:cubicBezTo>
                      <a:pt x="18" y="2"/>
                      <a:pt x="11" y="0"/>
                      <a:pt x="7" y="1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669900">
                      <a:alpha val="0"/>
                    </a:srgbClr>
                  </a:gs>
                  <a:gs pos="0">
                    <a:schemeClr val="tx1"/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2"/>
              <p:cNvSpPr>
                <a:spLocks/>
              </p:cNvSpPr>
              <p:nvPr/>
            </p:nvSpPr>
            <p:spPr bwMode="auto">
              <a:xfrm>
                <a:off x="-1981751" y="2434237"/>
                <a:ext cx="427744" cy="437238"/>
              </a:xfrm>
              <a:custGeom>
                <a:avLst/>
                <a:gdLst>
                  <a:gd name="T0" fmla="*/ 2147483647 w 114"/>
                  <a:gd name="T1" fmla="*/ 2147483647 h 116"/>
                  <a:gd name="T2" fmla="*/ 2147483647 w 114"/>
                  <a:gd name="T3" fmla="*/ 2147483647 h 116"/>
                  <a:gd name="T4" fmla="*/ 2147483647 w 114"/>
                  <a:gd name="T5" fmla="*/ 2147483647 h 116"/>
                  <a:gd name="T6" fmla="*/ 2147483647 w 114"/>
                  <a:gd name="T7" fmla="*/ 2147483647 h 116"/>
                  <a:gd name="T8" fmla="*/ 2147483647 w 114"/>
                  <a:gd name="T9" fmla="*/ 2147483647 h 1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4" h="116">
                    <a:moveTo>
                      <a:pt x="2" y="55"/>
                    </a:moveTo>
                    <a:cubicBezTo>
                      <a:pt x="0" y="86"/>
                      <a:pt x="23" y="112"/>
                      <a:pt x="53" y="114"/>
                    </a:cubicBezTo>
                    <a:cubicBezTo>
                      <a:pt x="84" y="116"/>
                      <a:pt x="110" y="93"/>
                      <a:pt x="112" y="62"/>
                    </a:cubicBezTo>
                    <a:cubicBezTo>
                      <a:pt x="114" y="31"/>
                      <a:pt x="91" y="4"/>
                      <a:pt x="61" y="2"/>
                    </a:cubicBezTo>
                    <a:cubicBezTo>
                      <a:pt x="30" y="0"/>
                      <a:pt x="4" y="24"/>
                      <a:pt x="2" y="5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635783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宋体" charset="-122"/>
              </a:defRPr>
            </a:lvl1pPr>
          </a:lstStyle>
          <a:p>
            <a:pPr>
              <a:defRPr/>
            </a:pPr>
            <a:fld id="{D2AA2782-08D1-4A11-A3F4-26DFEC6BD0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3"/>
          <p:cNvGrpSpPr/>
          <p:nvPr/>
        </p:nvGrpSpPr>
        <p:grpSpPr bwMode="auto">
          <a:xfrm>
            <a:off x="3181817" y="2643182"/>
            <a:ext cx="2884722" cy="2641419"/>
            <a:chOff x="2642489" y="2418540"/>
            <a:chExt cx="2884839" cy="2641507"/>
          </a:xfrm>
          <a:scene3d>
            <a:camera prst="perspectiveRelaxed"/>
            <a:lightRig rig="threePt" dir="t"/>
          </a:scene3d>
        </p:grpSpPr>
        <p:grpSp>
          <p:nvGrpSpPr>
            <p:cNvPr id="7" name="组合 6"/>
            <p:cNvGrpSpPr/>
            <p:nvPr/>
          </p:nvGrpSpPr>
          <p:grpSpPr>
            <a:xfrm>
              <a:off x="2642489" y="2443143"/>
              <a:ext cx="2884839" cy="2588326"/>
              <a:chOff x="2642488" y="2471721"/>
              <a:chExt cx="2884840" cy="2588325"/>
            </a:xfrm>
          </p:grpSpPr>
          <p:sp>
            <p:nvSpPr>
              <p:cNvPr id="3" name="空心弧 2"/>
              <p:cNvSpPr/>
              <p:nvPr/>
            </p:nvSpPr>
            <p:spPr>
              <a:xfrm>
                <a:off x="2982565" y="2505050"/>
                <a:ext cx="2540000" cy="2539999"/>
              </a:xfrm>
              <a:prstGeom prst="blockArc">
                <a:avLst>
                  <a:gd name="adj1" fmla="val 12467562"/>
                  <a:gd name="adj2" fmla="val 19049208"/>
                  <a:gd name="adj3" fmla="val 40497"/>
                </a:avLst>
              </a:prstGeom>
              <a:gradFill flip="none" rotWithShape="1">
                <a:gsLst>
                  <a:gs pos="0">
                    <a:srgbClr val="0F8406"/>
                  </a:gs>
                  <a:gs pos="54000">
                    <a:srgbClr val="73BD29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66675">
                <a:noFill/>
              </a:ln>
              <a:effectLst/>
              <a:sp3d z="120650" extrusionH="190500" prstMaterial="matte">
                <a:extrusionClr>
                  <a:srgbClr val="0B5B05"/>
                </a:extrusionClr>
                <a:contourClr>
                  <a:schemeClr val="bg1"/>
                </a:contourClr>
              </a:sp3d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" name="空心弧 3"/>
              <p:cNvSpPr/>
              <p:nvPr/>
            </p:nvSpPr>
            <p:spPr>
              <a:xfrm>
                <a:off x="2642488" y="2471721"/>
                <a:ext cx="2540000" cy="2540000"/>
              </a:xfrm>
              <a:prstGeom prst="blockArc">
                <a:avLst>
                  <a:gd name="adj1" fmla="val 9727230"/>
                  <a:gd name="adj2" fmla="val 12554742"/>
                  <a:gd name="adj3" fmla="val 40675"/>
                </a:avLst>
              </a:prstGeom>
              <a:gradFill>
                <a:gsLst>
                  <a:gs pos="0">
                    <a:srgbClr val="DE5F00"/>
                  </a:gs>
                  <a:gs pos="49000">
                    <a:srgbClr val="F5910B"/>
                  </a:gs>
                  <a:gs pos="100000">
                    <a:srgbClr val="FFFF00"/>
                  </a:gs>
                </a:gsLst>
                <a:lin ang="16200000" scaled="1"/>
              </a:gradFill>
              <a:ln w="66675">
                <a:noFill/>
              </a:ln>
              <a:effectLst/>
              <a:sp3d z="120650" extrusionH="190500" prstMaterial="matte">
                <a:extrusionClr>
                  <a:srgbClr val="964B00"/>
                </a:extrusionClr>
                <a:contourClr>
                  <a:schemeClr val="bg1"/>
                </a:contourClr>
              </a:sp3d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" name="空心弧 4"/>
              <p:cNvSpPr/>
              <p:nvPr/>
            </p:nvSpPr>
            <p:spPr>
              <a:xfrm>
                <a:off x="2977276" y="2520046"/>
                <a:ext cx="2540000" cy="2540000"/>
              </a:xfrm>
              <a:prstGeom prst="blockArc">
                <a:avLst>
                  <a:gd name="adj1" fmla="val 4329353"/>
                  <a:gd name="adj2" fmla="val 9772821"/>
                  <a:gd name="adj3" fmla="val 40885"/>
                </a:avLst>
              </a:prstGeom>
              <a:gradFill>
                <a:gsLst>
                  <a:gs pos="0">
                    <a:srgbClr val="0F8406"/>
                  </a:gs>
                  <a:gs pos="52000">
                    <a:srgbClr val="73BD29"/>
                  </a:gs>
                  <a:gs pos="100000">
                    <a:srgbClr val="BCEB6F"/>
                  </a:gs>
                </a:gsLst>
                <a:lin ang="16200000" scaled="1"/>
              </a:gradFill>
              <a:ln w="66675">
                <a:noFill/>
              </a:ln>
              <a:effectLst/>
              <a:sp3d z="120650" extrusionH="190500" prstMaterial="matte">
                <a:extrusionClr>
                  <a:srgbClr val="0B5B05"/>
                </a:extrusionClr>
                <a:contourClr>
                  <a:schemeClr val="bg1"/>
                </a:contourClr>
              </a:sp3d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" name="空心弧 5"/>
              <p:cNvSpPr/>
              <p:nvPr/>
            </p:nvSpPr>
            <p:spPr>
              <a:xfrm>
                <a:off x="2987328" y="2512996"/>
                <a:ext cx="2540000" cy="2540000"/>
              </a:xfrm>
              <a:prstGeom prst="blockArc">
                <a:avLst>
                  <a:gd name="adj1" fmla="val 19019617"/>
                  <a:gd name="adj2" fmla="val 4484510"/>
                  <a:gd name="adj3" fmla="val 40719"/>
                </a:avLst>
              </a:prstGeom>
              <a:gradFill>
                <a:gsLst>
                  <a:gs pos="73000">
                    <a:srgbClr val="4BCCFF"/>
                  </a:gs>
                  <a:gs pos="7000">
                    <a:srgbClr val="008FC8"/>
                  </a:gs>
                  <a:gs pos="37000">
                    <a:srgbClr val="00B0F0">
                      <a:shade val="100000"/>
                      <a:satMod val="115000"/>
                    </a:srgbClr>
                  </a:gs>
                </a:gsLst>
                <a:lin ang="16200000" scaled="1"/>
              </a:gradFill>
              <a:ln w="66675">
                <a:noFill/>
              </a:ln>
              <a:effectLst/>
              <a:sp3d z="120650" extrusionH="190500" prstMaterial="matte">
                <a:extrusionClr>
                  <a:srgbClr val="1A4E8E"/>
                </a:extrusionClr>
                <a:contourClr>
                  <a:schemeClr val="bg1"/>
                </a:contourClr>
              </a:sp3d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8" name="空心弧 7"/>
            <p:cNvSpPr/>
            <p:nvPr/>
          </p:nvSpPr>
          <p:spPr>
            <a:xfrm>
              <a:off x="2979708" y="2475904"/>
              <a:ext cx="2540000" cy="2540000"/>
            </a:xfrm>
            <a:prstGeom prst="blockArc">
              <a:avLst>
                <a:gd name="adj1" fmla="val 16485188"/>
                <a:gd name="adj2" fmla="val 19049208"/>
                <a:gd name="adj3" fmla="val 40497"/>
              </a:avLst>
            </a:prstGeom>
            <a:solidFill>
              <a:schemeClr val="bg1">
                <a:alpha val="10000"/>
              </a:schemeClr>
            </a:solidFill>
            <a:ln w="66675">
              <a:noFill/>
            </a:ln>
            <a:effectLst/>
            <a:sp3d z="120650" prstMaterial="matte">
              <a:extrusionClr>
                <a:srgbClr val="0B5B05"/>
              </a:extrusionClr>
              <a:contourClr>
                <a:schemeClr val="bg1"/>
              </a:contour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空心弧 8"/>
            <p:cNvSpPr/>
            <p:nvPr/>
          </p:nvSpPr>
          <p:spPr>
            <a:xfrm>
              <a:off x="2987328" y="2512427"/>
              <a:ext cx="2540000" cy="2540000"/>
            </a:xfrm>
            <a:prstGeom prst="blockArc">
              <a:avLst>
                <a:gd name="adj1" fmla="val 19019617"/>
                <a:gd name="adj2" fmla="val 21340530"/>
                <a:gd name="adj3" fmla="val 40687"/>
              </a:avLst>
            </a:prstGeom>
            <a:solidFill>
              <a:schemeClr val="bg1">
                <a:alpha val="10000"/>
              </a:schemeClr>
            </a:solidFill>
            <a:ln w="66675">
              <a:noFill/>
            </a:ln>
            <a:effectLst/>
            <a:sp3d z="120650" prstMaterial="matte">
              <a:extrusionClr>
                <a:srgbClr val="1A4E8E"/>
              </a:extrusionClr>
              <a:contourClr>
                <a:schemeClr val="bg1"/>
              </a:contour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空心弧 9"/>
            <p:cNvSpPr/>
            <p:nvPr/>
          </p:nvSpPr>
          <p:spPr>
            <a:xfrm>
              <a:off x="2977276" y="2520047"/>
              <a:ext cx="2540000" cy="2540000"/>
            </a:xfrm>
            <a:prstGeom prst="blockArc">
              <a:avLst>
                <a:gd name="adj1" fmla="val 8127130"/>
                <a:gd name="adj2" fmla="val 9772821"/>
                <a:gd name="adj3" fmla="val 40885"/>
              </a:avLst>
            </a:prstGeom>
            <a:solidFill>
              <a:schemeClr val="bg1">
                <a:alpha val="10000"/>
              </a:schemeClr>
            </a:solidFill>
            <a:ln w="66675">
              <a:noFill/>
            </a:ln>
            <a:effectLst/>
            <a:sp3d z="120650" prstMaterial="matte">
              <a:extrusionClr>
                <a:srgbClr val="0B5B05"/>
              </a:extrusionClr>
              <a:contourClr>
                <a:schemeClr val="bg1"/>
              </a:contour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空心弧 10"/>
            <p:cNvSpPr/>
            <p:nvPr/>
          </p:nvSpPr>
          <p:spPr>
            <a:xfrm>
              <a:off x="2655805" y="2418540"/>
              <a:ext cx="2540000" cy="2540000"/>
            </a:xfrm>
            <a:prstGeom prst="blockArc">
              <a:avLst>
                <a:gd name="adj1" fmla="val 11517671"/>
                <a:gd name="adj2" fmla="val 12554742"/>
                <a:gd name="adj3" fmla="val 40675"/>
              </a:avLst>
            </a:prstGeom>
            <a:solidFill>
              <a:schemeClr val="bg1">
                <a:alpha val="10000"/>
              </a:schemeClr>
            </a:solidFill>
            <a:ln w="66675">
              <a:noFill/>
            </a:ln>
            <a:effectLst/>
            <a:sp3d z="120650" prstMaterial="matte">
              <a:extrusionClr>
                <a:srgbClr val="964B00"/>
              </a:extrusionClr>
              <a:contourClr>
                <a:schemeClr val="bg1"/>
              </a:contourClr>
            </a:sp3d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" name="椭圆 10"/>
          <p:cNvSpPr>
            <a:spLocks noChangeArrowheads="1"/>
          </p:cNvSpPr>
          <p:nvPr/>
        </p:nvSpPr>
        <p:spPr bwMode="auto">
          <a:xfrm>
            <a:off x="1855955" y="4824033"/>
            <a:ext cx="5881271" cy="863980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 pitchFamily="2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1423988" y="2744788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4889500" y="2862263"/>
            <a:ext cx="1692275" cy="428625"/>
          </a:xfrm>
          <a:custGeom>
            <a:avLst/>
            <a:gdLst>
              <a:gd name="connsiteX0" fmla="*/ 0 w 1817511"/>
              <a:gd name="connsiteY0" fmla="*/ 451555 h 451555"/>
              <a:gd name="connsiteX1" fmla="*/ 259645 w 1817511"/>
              <a:gd name="connsiteY1" fmla="*/ 0 h 451555"/>
              <a:gd name="connsiteX2" fmla="*/ 1817511 w 1817511"/>
              <a:gd name="connsiteY2" fmla="*/ 0 h 451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7511" h="451555">
                <a:moveTo>
                  <a:pt x="0" y="451555"/>
                </a:moveTo>
                <a:lnTo>
                  <a:pt x="259645" y="0"/>
                </a:lnTo>
                <a:lnTo>
                  <a:pt x="1817511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 bwMode="auto">
          <a:xfrm>
            <a:off x="5721350" y="4251325"/>
            <a:ext cx="1636713" cy="285750"/>
          </a:xfrm>
          <a:custGeom>
            <a:avLst/>
            <a:gdLst>
              <a:gd name="connsiteX0" fmla="*/ 0 w 1986844"/>
              <a:gd name="connsiteY0" fmla="*/ 0 h 349955"/>
              <a:gd name="connsiteX1" fmla="*/ 417689 w 1986844"/>
              <a:gd name="connsiteY1" fmla="*/ 349955 h 349955"/>
              <a:gd name="connsiteX2" fmla="*/ 1986844 w 1986844"/>
              <a:gd name="connsiteY2" fmla="*/ 349955 h 34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6844" h="349955">
                <a:moveTo>
                  <a:pt x="0" y="0"/>
                </a:moveTo>
                <a:lnTo>
                  <a:pt x="417689" y="349955"/>
                </a:lnTo>
                <a:lnTo>
                  <a:pt x="1986844" y="349955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 bwMode="auto">
          <a:xfrm>
            <a:off x="2478088" y="4498975"/>
            <a:ext cx="1620837" cy="225425"/>
          </a:xfrm>
          <a:custGeom>
            <a:avLst/>
            <a:gdLst>
              <a:gd name="connsiteX0" fmla="*/ 1907822 w 1907822"/>
              <a:gd name="connsiteY0" fmla="*/ 0 h 225777"/>
              <a:gd name="connsiteX1" fmla="*/ 1377244 w 1907822"/>
              <a:gd name="connsiteY1" fmla="*/ 225777 h 225777"/>
              <a:gd name="connsiteX2" fmla="*/ 0 w 1907822"/>
              <a:gd name="connsiteY2" fmla="*/ 225777 h 225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7822" h="225777">
                <a:moveTo>
                  <a:pt x="1907822" y="0"/>
                </a:moveTo>
                <a:lnTo>
                  <a:pt x="1377244" y="225777"/>
                </a:lnTo>
                <a:lnTo>
                  <a:pt x="0" y="225777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 bwMode="auto">
          <a:xfrm>
            <a:off x="1954213" y="3268663"/>
            <a:ext cx="1473200" cy="360362"/>
          </a:xfrm>
          <a:custGeom>
            <a:avLst/>
            <a:gdLst>
              <a:gd name="connsiteX0" fmla="*/ 1682044 w 1682044"/>
              <a:gd name="connsiteY0" fmla="*/ 361245 h 361245"/>
              <a:gd name="connsiteX1" fmla="*/ 1422400 w 1682044"/>
              <a:gd name="connsiteY1" fmla="*/ 0 h 361245"/>
              <a:gd name="connsiteX2" fmla="*/ 0 w 1682044"/>
              <a:gd name="connsiteY2" fmla="*/ 0 h 361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2044" h="361245">
                <a:moveTo>
                  <a:pt x="1682044" y="361245"/>
                </a:moveTo>
                <a:lnTo>
                  <a:pt x="1422400" y="0"/>
                </a:lnTo>
                <a:lnTo>
                  <a:pt x="0" y="0"/>
                </a:lnTo>
              </a:path>
            </a:pathLst>
          </a:custGeom>
          <a:ln w="25400">
            <a:solidFill>
              <a:schemeClr val="tx1">
                <a:lumMod val="75000"/>
                <a:lumOff val="2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>
            <a:off x="1844675" y="4211638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>
            <a:off x="5822950" y="2370138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>
            <a:off x="6737350" y="4024313"/>
            <a:ext cx="1266825" cy="4921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3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3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7355824" y="142852"/>
            <a:ext cx="1641475" cy="49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方正大黑简体" pitchFamily="65" charset="-122"/>
                <a:ea typeface="方正大黑简体" pitchFamily="65" charset="-122"/>
              </a:rPr>
              <a:t>强调关系</a:t>
            </a:r>
            <a:endParaRPr lang="zh-CN" altLang="en-US" sz="3200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423</TotalTime>
  <Words>26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锐普PPT模板</dc:title>
  <dc:creator>锐普PPT</dc:creator>
  <dc:description/>
  <cp:lastModifiedBy>锐普PPT</cp:lastModifiedBy>
  <cp:revision>12</cp:revision>
  <cp:lastPrinted>1601-01-01T00:00:00Z</cp:lastPrinted>
  <dcterms:created xsi:type="dcterms:W3CDTF">1601-01-01T00:00:00Z</dcterms:created>
  <dcterms:modified xsi:type="dcterms:W3CDTF">2010-12-13T05:56:39Z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Presentation">
    <vt:lpwstr>图表1</vt:lpwstr>
  </property>
  <property fmtid="{D5CDD505-2E9C-101B-9397-08002B2CF9AE}" pid="4" name="SlideDescription">
    <vt:lpwstr/>
  </property>
</Properties>
</file>