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1" r:id="rId11"/>
    <p:sldId id="266" r:id="rId12"/>
    <p:sldId id="267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5177"/>
    <a:srgbClr val="001140"/>
    <a:srgbClr val="F3F7F8"/>
    <a:srgbClr val="E6E6E6"/>
    <a:srgbClr val="F9FD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explosion val="19"/>
          <c:dPt>
            <c:idx val="0"/>
            <c:bubble3D val="0"/>
            <c:spPr>
              <a:solidFill>
                <a:srgbClr val="0011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B04-43C4-A5F3-02FE44680724}"/>
              </c:ext>
            </c:extLst>
          </c:dPt>
          <c:dPt>
            <c:idx val="1"/>
            <c:bubble3D val="0"/>
            <c:spPr>
              <a:solidFill>
                <a:srgbClr val="001140">
                  <a:alpha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04-43C4-A5F3-02FE44680724}"/>
              </c:ext>
            </c:extLst>
          </c:dPt>
          <c:dPt>
            <c:idx val="2"/>
            <c:bubble3D val="0"/>
            <c:spPr>
              <a:solidFill>
                <a:srgbClr val="001140">
                  <a:alpha val="7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B04-43C4-A5F3-02FE44680724}"/>
              </c:ext>
            </c:extLst>
          </c:dPt>
          <c:dPt>
            <c:idx val="3"/>
            <c:bubble3D val="0"/>
            <c:spPr>
              <a:solidFill>
                <a:srgbClr val="001140">
                  <a:alpha val="8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B04-43C4-A5F3-02FE4468072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B04-43C4-A5F3-02FE446807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114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E5-48C6-8A6A-6C94857201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35177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E5-48C6-8A6A-6C94857201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E5-48C6-8A6A-6C94857201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462202288"/>
        <c:axId val="-1969713184"/>
        <c:axId val="0"/>
      </c:bar3DChart>
      <c:catAx>
        <c:axId val="-1462202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69713184"/>
        <c:crosses val="autoZero"/>
        <c:auto val="1"/>
        <c:lblAlgn val="ctr"/>
        <c:lblOffset val="100"/>
        <c:noMultiLvlLbl val="0"/>
      </c:catAx>
      <c:valAx>
        <c:axId val="-19697131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46220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3517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D9-471B-AC5B-AE09BC3FCE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114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D9-471B-AC5B-AE09BC3FCE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395632064"/>
        <c:axId val="-1395613024"/>
      </c:areaChart>
      <c:dateAx>
        <c:axId val="-13956320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-1395613024"/>
        <c:crosses val="autoZero"/>
        <c:auto val="1"/>
        <c:lblOffset val="100"/>
        <c:baseTimeUnit val="months"/>
      </c:dateAx>
      <c:valAx>
        <c:axId val="-1395613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956320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EEA07-AC19-4734-9605-B6FDA6E42014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E2914-79C9-40B9-BFA4-D178ADF1D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319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46956E-9E02-4534-9663-F9C25E0C5141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804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4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50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608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296"/>
            <a:ext cx="12192000" cy="6735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69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74295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260350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446405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630555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16"/>
          <p:cNvSpPr>
            <a:spLocks noGrp="1"/>
          </p:cNvSpPr>
          <p:nvPr>
            <p:ph type="pic" sz="quarter" idx="17"/>
          </p:nvPr>
        </p:nvSpPr>
        <p:spPr>
          <a:xfrm>
            <a:off x="814705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16"/>
          <p:cNvSpPr>
            <a:spLocks noGrp="1"/>
          </p:cNvSpPr>
          <p:nvPr>
            <p:ph type="pic" sz="quarter" idx="18"/>
          </p:nvPr>
        </p:nvSpPr>
        <p:spPr>
          <a:xfrm>
            <a:off x="10020300" y="1970088"/>
            <a:ext cx="1435100" cy="1778000"/>
          </a:xfrm>
        </p:spPr>
        <p:txBody>
          <a:bodyPr>
            <a:norm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68B1-9336-492A-960F-C89C8F24053A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3FB0F-33B3-4EC1-A569-44A458FD2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7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2476500" y="1968500"/>
            <a:ext cx="2768600" cy="2768600"/>
          </a:xfrm>
          <a:prstGeom prst="teardrop">
            <a:avLst/>
          </a:prstGeo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68B1-9336-492A-960F-C89C8F24053A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3FB0F-33B3-4EC1-A569-44A458FD2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21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173163" y="1841500"/>
            <a:ext cx="1638300" cy="1638300"/>
          </a:xfrm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9389313" y="4004309"/>
            <a:ext cx="1638300" cy="1638300"/>
          </a:xfrm>
        </p:spPr>
        <p:txBody>
          <a:bodyPr>
            <a:normAutofit/>
          </a:bodyPr>
          <a:lstStyle>
            <a:lvl1pPr algn="ctr">
              <a:defRPr sz="1600"/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F68B1-9336-492A-960F-C89C8F24053A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3FB0F-33B3-4EC1-A569-44A458FD2E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25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201080" y="862865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3F7F8"/>
            </a:gs>
            <a:gs pos="10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00253" y="1628800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请插入您的大标题的内容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61491" y="2367109"/>
            <a:ext cx="5069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商务总结 工作汇报 毕业答辩 项目报告</a:t>
            </a:r>
            <a:r>
              <a:rPr lang="en-US" altLang="zh-CN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rgbClr val="001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35860" y="3139715"/>
            <a:ext cx="2520280" cy="504056"/>
          </a:xfrm>
          <a:prstGeom prst="roundRect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2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99856" y="1844824"/>
            <a:ext cx="2592288" cy="2592288"/>
          </a:xfrm>
          <a:prstGeom prst="ellipse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6477" y="2831849"/>
            <a:ext cx="1899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0288" y="4685746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0841" y="5877272"/>
            <a:ext cx="747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</a:t>
            </a:r>
          </a:p>
        </p:txBody>
      </p:sp>
    </p:spTree>
    <p:extLst>
      <p:ext uri="{BB962C8B-B14F-4D97-AF65-F5344CB8AC3E}">
        <p14:creationId xmlns:p14="http://schemas.microsoft.com/office/powerpoint/2010/main" val="259612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04777" y="1907925"/>
            <a:ext cx="922378" cy="1831719"/>
            <a:chOff x="5024397" y="1752600"/>
            <a:chExt cx="922378" cy="1831719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 flipH="1">
              <a:off x="5024397" y="1752600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1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5468876" y="2504153"/>
              <a:ext cx="331788" cy="328612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104777" y="4005629"/>
            <a:ext cx="922378" cy="1831719"/>
            <a:chOff x="5024397" y="3850304"/>
            <a:chExt cx="922378" cy="1831719"/>
          </a:xfrm>
          <a:solidFill>
            <a:srgbClr val="335177"/>
          </a:solidFill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 flipH="1">
              <a:off x="5024397" y="3850304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5450162" y="4595812"/>
              <a:ext cx="350502" cy="345025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71577" y="4005629"/>
            <a:ext cx="922378" cy="1831719"/>
            <a:chOff x="6091197" y="3850304"/>
            <a:chExt cx="922378" cy="183171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091197" y="3850304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11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228536" y="4600519"/>
              <a:ext cx="323850" cy="318429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71577" y="1907925"/>
            <a:ext cx="922378" cy="1831719"/>
            <a:chOff x="6091197" y="1752600"/>
            <a:chExt cx="922378" cy="1831719"/>
          </a:xfrm>
          <a:solidFill>
            <a:srgbClr val="335177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6091197" y="1752600"/>
              <a:ext cx="922378" cy="1831719"/>
            </a:xfrm>
            <a:custGeom>
              <a:avLst/>
              <a:gdLst>
                <a:gd name="T0" fmla="*/ 0 w 849"/>
                <a:gd name="T1" fmla="*/ 0 h 1686"/>
                <a:gd name="T2" fmla="*/ 849 w 849"/>
                <a:gd name="T3" fmla="*/ 842 h 1686"/>
                <a:gd name="T4" fmla="*/ 0 w 849"/>
                <a:gd name="T5" fmla="*/ 1686 h 1686"/>
                <a:gd name="T6" fmla="*/ 0 w 849"/>
                <a:gd name="T7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9" h="1686">
                  <a:moveTo>
                    <a:pt x="0" y="0"/>
                  </a:moveTo>
                  <a:lnTo>
                    <a:pt x="849" y="842"/>
                  </a:lnTo>
                  <a:lnTo>
                    <a:pt x="0" y="168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6261060" y="2504153"/>
              <a:ext cx="269915" cy="326808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440941" y="2302649"/>
            <a:ext cx="2799439" cy="1459042"/>
            <a:chOff x="7220861" y="1979289"/>
            <a:chExt cx="2799439" cy="1459042"/>
          </a:xfrm>
        </p:grpSpPr>
        <p:sp>
          <p:nvSpPr>
            <p:cNvPr id="19" name="Rectangle 18"/>
            <p:cNvSpPr/>
            <p:nvPr/>
          </p:nvSpPr>
          <p:spPr>
            <a:xfrm>
              <a:off x="7220861" y="1979289"/>
              <a:ext cx="2735067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20863" y="2404202"/>
              <a:ext cx="2799437" cy="103412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40942" y="4391823"/>
            <a:ext cx="2799438" cy="1436728"/>
            <a:chOff x="7220862" y="1979289"/>
            <a:chExt cx="2799438" cy="1436728"/>
          </a:xfrm>
        </p:grpSpPr>
        <p:sp>
          <p:nvSpPr>
            <p:cNvPr id="23" name="Rectangle 22"/>
            <p:cNvSpPr/>
            <p:nvPr/>
          </p:nvSpPr>
          <p:spPr>
            <a:xfrm>
              <a:off x="722086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220863" y="2404202"/>
              <a:ext cx="2799437" cy="101181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958352" y="2302649"/>
            <a:ext cx="2799437" cy="1436728"/>
            <a:chOff x="7220863" y="1979289"/>
            <a:chExt cx="2799437" cy="1436728"/>
          </a:xfrm>
        </p:grpSpPr>
        <p:sp>
          <p:nvSpPr>
            <p:cNvPr id="26" name="Rectangle 25"/>
            <p:cNvSpPr/>
            <p:nvPr/>
          </p:nvSpPr>
          <p:spPr>
            <a:xfrm>
              <a:off x="804139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220863" y="2404202"/>
              <a:ext cx="2799437" cy="101181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58352" y="4391823"/>
            <a:ext cx="2799437" cy="1436728"/>
            <a:chOff x="7220863" y="1979289"/>
            <a:chExt cx="2799437" cy="1436728"/>
          </a:xfrm>
        </p:grpSpPr>
        <p:sp>
          <p:nvSpPr>
            <p:cNvPr id="29" name="Rectangle 28"/>
            <p:cNvSpPr/>
            <p:nvPr/>
          </p:nvSpPr>
          <p:spPr>
            <a:xfrm>
              <a:off x="8041392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220863" y="2404202"/>
              <a:ext cx="2799437" cy="101181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82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08104" y="2867368"/>
            <a:ext cx="2799437" cy="1071244"/>
            <a:chOff x="7220863" y="1979289"/>
            <a:chExt cx="2799437" cy="1071244"/>
          </a:xfrm>
        </p:grpSpPr>
        <p:sp>
          <p:nvSpPr>
            <p:cNvPr id="10" name="Rectangle 9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722613" y="2867368"/>
            <a:ext cx="2799437" cy="1071244"/>
            <a:chOff x="7220863" y="1979289"/>
            <a:chExt cx="2799437" cy="1071244"/>
          </a:xfrm>
        </p:grpSpPr>
        <p:sp>
          <p:nvSpPr>
            <p:cNvPr id="18" name="Rectangle 17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337123" y="2867368"/>
            <a:ext cx="2799437" cy="1071244"/>
            <a:chOff x="7220863" y="1979289"/>
            <a:chExt cx="2799437" cy="1071244"/>
          </a:xfrm>
        </p:grpSpPr>
        <p:sp>
          <p:nvSpPr>
            <p:cNvPr id="22" name="Rectangle 21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08104" y="5166068"/>
            <a:ext cx="2799437" cy="1071244"/>
            <a:chOff x="7220863" y="1979289"/>
            <a:chExt cx="2799437" cy="1071244"/>
          </a:xfrm>
        </p:grpSpPr>
        <p:sp>
          <p:nvSpPr>
            <p:cNvPr id="52" name="Rectangle 51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722613" y="5166068"/>
            <a:ext cx="2799437" cy="1071244"/>
            <a:chOff x="7220863" y="1979289"/>
            <a:chExt cx="2799437" cy="1071244"/>
          </a:xfrm>
        </p:grpSpPr>
        <p:sp>
          <p:nvSpPr>
            <p:cNvPr id="55" name="Rectangle 54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37123" y="5166068"/>
            <a:ext cx="2799437" cy="1071244"/>
            <a:chOff x="7220863" y="1979289"/>
            <a:chExt cx="2799437" cy="1071244"/>
          </a:xfrm>
        </p:grpSpPr>
        <p:sp>
          <p:nvSpPr>
            <p:cNvPr id="58" name="Rectangle 57"/>
            <p:cNvSpPr/>
            <p:nvPr/>
          </p:nvSpPr>
          <p:spPr>
            <a:xfrm>
              <a:off x="7631127" y="1979289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7220863" y="2404202"/>
              <a:ext cx="2799437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660301" y="4275131"/>
            <a:ext cx="924060" cy="838200"/>
            <a:chOff x="5260678" y="3964460"/>
            <a:chExt cx="924060" cy="838200"/>
          </a:xfrm>
        </p:grpSpPr>
        <p:grpSp>
          <p:nvGrpSpPr>
            <p:cNvPr id="63" name="Group 62"/>
            <p:cNvGrpSpPr/>
            <p:nvPr/>
          </p:nvGrpSpPr>
          <p:grpSpPr>
            <a:xfrm>
              <a:off x="5260678" y="3964460"/>
              <a:ext cx="924060" cy="838200"/>
              <a:chOff x="1603240" y="1665760"/>
              <a:chExt cx="924060" cy="838200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Isosceles Triangle 64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5550881" y="4218698"/>
              <a:ext cx="418715" cy="295229"/>
            </a:xfrm>
            <a:custGeom>
              <a:avLst/>
              <a:gdLst>
                <a:gd name="T0" fmla="*/ 202 w 247"/>
                <a:gd name="T1" fmla="*/ 172 h 173"/>
                <a:gd name="T2" fmla="*/ 202 w 247"/>
                <a:gd name="T3" fmla="*/ 173 h 173"/>
                <a:gd name="T4" fmla="*/ 52 w 247"/>
                <a:gd name="T5" fmla="*/ 173 h 173"/>
                <a:gd name="T6" fmla="*/ 52 w 247"/>
                <a:gd name="T7" fmla="*/ 172 h 173"/>
                <a:gd name="T8" fmla="*/ 49 w 247"/>
                <a:gd name="T9" fmla="*/ 173 h 173"/>
                <a:gd name="T10" fmla="*/ 0 w 247"/>
                <a:gd name="T11" fmla="*/ 124 h 173"/>
                <a:gd name="T12" fmla="*/ 24 w 247"/>
                <a:gd name="T13" fmla="*/ 82 h 173"/>
                <a:gd name="T14" fmla="*/ 22 w 247"/>
                <a:gd name="T15" fmla="*/ 71 h 173"/>
                <a:gd name="T16" fmla="*/ 71 w 247"/>
                <a:gd name="T17" fmla="*/ 22 h 173"/>
                <a:gd name="T18" fmla="*/ 103 w 247"/>
                <a:gd name="T19" fmla="*/ 35 h 173"/>
                <a:gd name="T20" fmla="*/ 157 w 247"/>
                <a:gd name="T21" fmla="*/ 0 h 173"/>
                <a:gd name="T22" fmla="*/ 217 w 247"/>
                <a:gd name="T23" fmla="*/ 60 h 173"/>
                <a:gd name="T24" fmla="*/ 215 w 247"/>
                <a:gd name="T25" fmla="*/ 78 h 173"/>
                <a:gd name="T26" fmla="*/ 247 w 247"/>
                <a:gd name="T27" fmla="*/ 124 h 173"/>
                <a:gd name="T28" fmla="*/ 202 w 247"/>
                <a:gd name="T29" fmla="*/ 17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73">
                  <a:moveTo>
                    <a:pt x="202" y="172"/>
                  </a:moveTo>
                  <a:cubicBezTo>
                    <a:pt x="202" y="173"/>
                    <a:pt x="202" y="173"/>
                    <a:pt x="202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2"/>
                    <a:pt x="52" y="172"/>
                    <a:pt x="52" y="172"/>
                  </a:cubicBezTo>
                  <a:cubicBezTo>
                    <a:pt x="51" y="173"/>
                    <a:pt x="50" y="173"/>
                    <a:pt x="49" y="173"/>
                  </a:cubicBezTo>
                  <a:cubicBezTo>
                    <a:pt x="22" y="173"/>
                    <a:pt x="0" y="151"/>
                    <a:pt x="0" y="124"/>
                  </a:cubicBezTo>
                  <a:cubicBezTo>
                    <a:pt x="0" y="107"/>
                    <a:pt x="9" y="91"/>
                    <a:pt x="24" y="82"/>
                  </a:cubicBezTo>
                  <a:cubicBezTo>
                    <a:pt x="23" y="79"/>
                    <a:pt x="22" y="75"/>
                    <a:pt x="22" y="71"/>
                  </a:cubicBezTo>
                  <a:cubicBezTo>
                    <a:pt x="22" y="44"/>
                    <a:pt x="44" y="22"/>
                    <a:pt x="71" y="22"/>
                  </a:cubicBezTo>
                  <a:cubicBezTo>
                    <a:pt x="83" y="22"/>
                    <a:pt x="94" y="27"/>
                    <a:pt x="103" y="35"/>
                  </a:cubicBezTo>
                  <a:cubicBezTo>
                    <a:pt x="113" y="14"/>
                    <a:pt x="134" y="0"/>
                    <a:pt x="157" y="0"/>
                  </a:cubicBezTo>
                  <a:cubicBezTo>
                    <a:pt x="191" y="0"/>
                    <a:pt x="217" y="27"/>
                    <a:pt x="217" y="60"/>
                  </a:cubicBezTo>
                  <a:cubicBezTo>
                    <a:pt x="217" y="66"/>
                    <a:pt x="217" y="72"/>
                    <a:pt x="215" y="78"/>
                  </a:cubicBezTo>
                  <a:cubicBezTo>
                    <a:pt x="234" y="85"/>
                    <a:pt x="247" y="103"/>
                    <a:pt x="247" y="124"/>
                  </a:cubicBezTo>
                  <a:cubicBezTo>
                    <a:pt x="247" y="149"/>
                    <a:pt x="228" y="171"/>
                    <a:pt x="202" y="17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45792" y="1976431"/>
            <a:ext cx="924060" cy="838200"/>
            <a:chOff x="1646169" y="1665760"/>
            <a:chExt cx="924060" cy="838200"/>
          </a:xfrm>
        </p:grpSpPr>
        <p:grpSp>
          <p:nvGrpSpPr>
            <p:cNvPr id="44" name="Group 43"/>
            <p:cNvGrpSpPr/>
            <p:nvPr/>
          </p:nvGrpSpPr>
          <p:grpSpPr>
            <a:xfrm>
              <a:off x="1646169" y="1665760"/>
              <a:ext cx="924060" cy="838200"/>
              <a:chOff x="1603240" y="1665760"/>
              <a:chExt cx="924060" cy="838200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Isosceles Triangle 41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Freeform 5"/>
            <p:cNvSpPr>
              <a:spLocks noEditPoints="1"/>
            </p:cNvSpPr>
            <p:nvPr/>
          </p:nvSpPr>
          <p:spPr bwMode="auto">
            <a:xfrm>
              <a:off x="1976910" y="1905680"/>
              <a:ext cx="331788" cy="328612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045792" y="4275131"/>
            <a:ext cx="924060" cy="838200"/>
            <a:chOff x="1646169" y="3964460"/>
            <a:chExt cx="924060" cy="838200"/>
          </a:xfrm>
          <a:solidFill>
            <a:srgbClr val="335177"/>
          </a:solidFill>
        </p:grpSpPr>
        <p:grpSp>
          <p:nvGrpSpPr>
            <p:cNvPr id="60" name="Group 59"/>
            <p:cNvGrpSpPr/>
            <p:nvPr/>
          </p:nvGrpSpPr>
          <p:grpSpPr>
            <a:xfrm>
              <a:off x="1646169" y="3964460"/>
              <a:ext cx="924060" cy="838200"/>
              <a:chOff x="1603240" y="1665760"/>
              <a:chExt cx="924060" cy="838200"/>
            </a:xfrm>
            <a:grpFill/>
          </p:grpSpPr>
          <p:sp>
            <p:nvSpPr>
              <p:cNvPr id="61" name="Oval 60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Isosceles Triangle 61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1952224" y="4204544"/>
              <a:ext cx="371063" cy="365265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274811" y="1976431"/>
            <a:ext cx="924060" cy="838200"/>
            <a:chOff x="8875188" y="1665760"/>
            <a:chExt cx="924060" cy="838200"/>
          </a:xfrm>
        </p:grpSpPr>
        <p:grpSp>
          <p:nvGrpSpPr>
            <p:cNvPr id="48" name="Group 47"/>
            <p:cNvGrpSpPr/>
            <p:nvPr/>
          </p:nvGrpSpPr>
          <p:grpSpPr>
            <a:xfrm>
              <a:off x="8875188" y="1665760"/>
              <a:ext cx="924060" cy="838200"/>
              <a:chOff x="1603240" y="1665760"/>
              <a:chExt cx="924060" cy="838200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Isosceles Triangle 49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9189185" y="1892530"/>
              <a:ext cx="379413" cy="373062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660301" y="1976431"/>
            <a:ext cx="924060" cy="838200"/>
            <a:chOff x="5260678" y="1665760"/>
            <a:chExt cx="924060" cy="838200"/>
          </a:xfrm>
          <a:solidFill>
            <a:srgbClr val="335177"/>
          </a:solidFill>
        </p:grpSpPr>
        <p:grpSp>
          <p:nvGrpSpPr>
            <p:cNvPr id="45" name="Group 44"/>
            <p:cNvGrpSpPr/>
            <p:nvPr/>
          </p:nvGrpSpPr>
          <p:grpSpPr>
            <a:xfrm>
              <a:off x="5260678" y="1665760"/>
              <a:ext cx="924060" cy="838200"/>
              <a:chOff x="1603240" y="1665760"/>
              <a:chExt cx="924060" cy="838200"/>
            </a:xfrm>
            <a:grpFill/>
          </p:grpSpPr>
          <p:sp>
            <p:nvSpPr>
              <p:cNvPr id="46" name="Oval 45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Isosceles Triangle 46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5630391" y="1905680"/>
              <a:ext cx="297256" cy="359912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274811" y="4275131"/>
            <a:ext cx="924060" cy="838200"/>
            <a:chOff x="8875188" y="3964460"/>
            <a:chExt cx="924060" cy="838200"/>
          </a:xfrm>
          <a:solidFill>
            <a:srgbClr val="335177"/>
          </a:solidFill>
        </p:grpSpPr>
        <p:grpSp>
          <p:nvGrpSpPr>
            <p:cNvPr id="66" name="Group 65"/>
            <p:cNvGrpSpPr/>
            <p:nvPr/>
          </p:nvGrpSpPr>
          <p:grpSpPr>
            <a:xfrm>
              <a:off x="8875188" y="3964460"/>
              <a:ext cx="924060" cy="838200"/>
              <a:chOff x="1603240" y="1665760"/>
              <a:chExt cx="924060" cy="838200"/>
            </a:xfrm>
            <a:grpFill/>
          </p:grpSpPr>
          <p:sp>
            <p:nvSpPr>
              <p:cNvPr id="67" name="Oval 66"/>
              <p:cNvSpPr/>
              <p:nvPr/>
            </p:nvSpPr>
            <p:spPr>
              <a:xfrm>
                <a:off x="1689100" y="1665760"/>
                <a:ext cx="838200" cy="8382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Isosceles Triangle 67"/>
              <p:cNvSpPr/>
              <p:nvPr/>
            </p:nvSpPr>
            <p:spPr>
              <a:xfrm rot="13562492">
                <a:off x="1631280" y="2267213"/>
                <a:ext cx="200481" cy="2565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9208267" y="4204544"/>
              <a:ext cx="341247" cy="376396"/>
            </a:xfrm>
            <a:custGeom>
              <a:avLst/>
              <a:gdLst>
                <a:gd name="T0" fmla="*/ 93 w 97"/>
                <a:gd name="T1" fmla="*/ 51 h 108"/>
                <a:gd name="T2" fmla="*/ 77 w 97"/>
                <a:gd name="T3" fmla="*/ 34 h 108"/>
                <a:gd name="T4" fmla="*/ 75 w 97"/>
                <a:gd name="T5" fmla="*/ 34 h 108"/>
                <a:gd name="T6" fmla="*/ 79 w 97"/>
                <a:gd name="T7" fmla="*/ 21 h 108"/>
                <a:gd name="T8" fmla="*/ 64 w 97"/>
                <a:gd name="T9" fmla="*/ 0 h 108"/>
                <a:gd name="T10" fmla="*/ 51 w 97"/>
                <a:gd name="T11" fmla="*/ 12 h 108"/>
                <a:gd name="T12" fmla="*/ 33 w 97"/>
                <a:gd name="T13" fmla="*/ 40 h 108"/>
                <a:gd name="T14" fmla="*/ 33 w 97"/>
                <a:gd name="T15" fmla="*/ 36 h 108"/>
                <a:gd name="T16" fmla="*/ 29 w 97"/>
                <a:gd name="T17" fmla="*/ 33 h 108"/>
                <a:gd name="T18" fmla="*/ 4 w 97"/>
                <a:gd name="T19" fmla="*/ 33 h 108"/>
                <a:gd name="T20" fmla="*/ 0 w 97"/>
                <a:gd name="T21" fmla="*/ 36 h 108"/>
                <a:gd name="T22" fmla="*/ 0 w 97"/>
                <a:gd name="T23" fmla="*/ 96 h 108"/>
                <a:gd name="T24" fmla="*/ 4 w 97"/>
                <a:gd name="T25" fmla="*/ 99 h 108"/>
                <a:gd name="T26" fmla="*/ 29 w 97"/>
                <a:gd name="T27" fmla="*/ 99 h 108"/>
                <a:gd name="T28" fmla="*/ 33 w 97"/>
                <a:gd name="T29" fmla="*/ 96 h 108"/>
                <a:gd name="T30" fmla="*/ 33 w 97"/>
                <a:gd name="T31" fmla="*/ 88 h 108"/>
                <a:gd name="T32" fmla="*/ 89 w 97"/>
                <a:gd name="T33" fmla="*/ 80 h 108"/>
                <a:gd name="T34" fmla="*/ 92 w 97"/>
                <a:gd name="T35" fmla="*/ 66 h 108"/>
                <a:gd name="T36" fmla="*/ 93 w 97"/>
                <a:gd name="T37" fmla="*/ 51 h 108"/>
                <a:gd name="T38" fmla="*/ 15 w 97"/>
                <a:gd name="T39" fmla="*/ 93 h 108"/>
                <a:gd name="T40" fmla="*/ 8 w 97"/>
                <a:gd name="T41" fmla="*/ 86 h 108"/>
                <a:gd name="T42" fmla="*/ 15 w 97"/>
                <a:gd name="T43" fmla="*/ 79 h 108"/>
                <a:gd name="T44" fmla="*/ 22 w 97"/>
                <a:gd name="T45" fmla="*/ 86 h 108"/>
                <a:gd name="T46" fmla="*/ 15 w 97"/>
                <a:gd name="T47" fmla="*/ 93 h 108"/>
                <a:gd name="T48" fmla="*/ 78 w 97"/>
                <a:gd name="T49" fmla="*/ 66 h 108"/>
                <a:gd name="T50" fmla="*/ 75 w 97"/>
                <a:gd name="T51" fmla="*/ 75 h 108"/>
                <a:gd name="T52" fmla="*/ 75 w 97"/>
                <a:gd name="T53" fmla="*/ 77 h 108"/>
                <a:gd name="T54" fmla="*/ 70 w 97"/>
                <a:gd name="T55" fmla="*/ 88 h 108"/>
                <a:gd name="T56" fmla="*/ 33 w 97"/>
                <a:gd name="T57" fmla="*/ 79 h 108"/>
                <a:gd name="T58" fmla="*/ 33 w 97"/>
                <a:gd name="T59" fmla="*/ 51 h 108"/>
                <a:gd name="T60" fmla="*/ 60 w 97"/>
                <a:gd name="T61" fmla="*/ 13 h 108"/>
                <a:gd name="T62" fmla="*/ 64 w 97"/>
                <a:gd name="T63" fmla="*/ 8 h 108"/>
                <a:gd name="T64" fmla="*/ 70 w 97"/>
                <a:gd name="T65" fmla="*/ 21 h 108"/>
                <a:gd name="T66" fmla="*/ 64 w 97"/>
                <a:gd name="T67" fmla="*/ 39 h 108"/>
                <a:gd name="T68" fmla="*/ 68 w 97"/>
                <a:gd name="T69" fmla="*/ 43 h 108"/>
                <a:gd name="T70" fmla="*/ 77 w 97"/>
                <a:gd name="T71" fmla="*/ 43 h 108"/>
                <a:gd name="T72" fmla="*/ 79 w 97"/>
                <a:gd name="T73" fmla="*/ 53 h 108"/>
                <a:gd name="T74" fmla="*/ 79 w 97"/>
                <a:gd name="T75" fmla="*/ 55 h 108"/>
                <a:gd name="T76" fmla="*/ 78 w 97"/>
                <a:gd name="T77" fmla="*/ 64 h 108"/>
                <a:gd name="T78" fmla="*/ 78 w 97"/>
                <a:gd name="T79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08">
                  <a:moveTo>
                    <a:pt x="93" y="51"/>
                  </a:moveTo>
                  <a:cubicBezTo>
                    <a:pt x="97" y="38"/>
                    <a:pt x="87" y="34"/>
                    <a:pt x="77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7" y="30"/>
                    <a:pt x="79" y="24"/>
                    <a:pt x="79" y="21"/>
                  </a:cubicBezTo>
                  <a:cubicBezTo>
                    <a:pt x="79" y="6"/>
                    <a:pt x="71" y="0"/>
                    <a:pt x="64" y="0"/>
                  </a:cubicBezTo>
                  <a:cubicBezTo>
                    <a:pt x="57" y="0"/>
                    <a:pt x="53" y="4"/>
                    <a:pt x="51" y="12"/>
                  </a:cubicBezTo>
                  <a:cubicBezTo>
                    <a:pt x="51" y="13"/>
                    <a:pt x="44" y="33"/>
                    <a:pt x="33" y="40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5"/>
                    <a:pt x="31" y="33"/>
                    <a:pt x="29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2" y="99"/>
                    <a:pt x="4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31" y="99"/>
                    <a:pt x="33" y="98"/>
                    <a:pt x="33" y="9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7" y="93"/>
                    <a:pt x="97" y="108"/>
                    <a:pt x="89" y="80"/>
                  </a:cubicBezTo>
                  <a:cubicBezTo>
                    <a:pt x="92" y="77"/>
                    <a:pt x="95" y="72"/>
                    <a:pt x="92" y="66"/>
                  </a:cubicBezTo>
                  <a:cubicBezTo>
                    <a:pt x="95" y="64"/>
                    <a:pt x="97" y="57"/>
                    <a:pt x="93" y="51"/>
                  </a:cubicBezTo>
                  <a:close/>
                  <a:moveTo>
                    <a:pt x="15" y="93"/>
                  </a:moveTo>
                  <a:cubicBezTo>
                    <a:pt x="11" y="93"/>
                    <a:pt x="8" y="90"/>
                    <a:pt x="8" y="86"/>
                  </a:cubicBezTo>
                  <a:cubicBezTo>
                    <a:pt x="8" y="82"/>
                    <a:pt x="11" y="79"/>
                    <a:pt x="15" y="79"/>
                  </a:cubicBezTo>
                  <a:cubicBezTo>
                    <a:pt x="19" y="79"/>
                    <a:pt x="22" y="82"/>
                    <a:pt x="22" y="86"/>
                  </a:cubicBezTo>
                  <a:cubicBezTo>
                    <a:pt x="22" y="90"/>
                    <a:pt x="19" y="93"/>
                    <a:pt x="15" y="93"/>
                  </a:cubicBezTo>
                  <a:close/>
                  <a:moveTo>
                    <a:pt x="78" y="66"/>
                  </a:moveTo>
                  <a:cubicBezTo>
                    <a:pt x="86" y="67"/>
                    <a:pt x="86" y="75"/>
                    <a:pt x="75" y="75"/>
                  </a:cubicBezTo>
                  <a:cubicBezTo>
                    <a:pt x="73" y="75"/>
                    <a:pt x="73" y="77"/>
                    <a:pt x="75" y="77"/>
                  </a:cubicBezTo>
                  <a:cubicBezTo>
                    <a:pt x="86" y="80"/>
                    <a:pt x="81" y="88"/>
                    <a:pt x="70" y="88"/>
                  </a:cubicBezTo>
                  <a:cubicBezTo>
                    <a:pt x="63" y="87"/>
                    <a:pt x="49" y="87"/>
                    <a:pt x="33" y="7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44" y="46"/>
                    <a:pt x="58" y="25"/>
                    <a:pt x="60" y="13"/>
                  </a:cubicBezTo>
                  <a:cubicBezTo>
                    <a:pt x="60" y="11"/>
                    <a:pt x="61" y="8"/>
                    <a:pt x="64" y="8"/>
                  </a:cubicBezTo>
                  <a:cubicBezTo>
                    <a:pt x="66" y="8"/>
                    <a:pt x="70" y="13"/>
                    <a:pt x="70" y="21"/>
                  </a:cubicBezTo>
                  <a:cubicBezTo>
                    <a:pt x="70" y="27"/>
                    <a:pt x="64" y="35"/>
                    <a:pt x="64" y="39"/>
                  </a:cubicBezTo>
                  <a:cubicBezTo>
                    <a:pt x="64" y="41"/>
                    <a:pt x="65" y="43"/>
                    <a:pt x="68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6" y="43"/>
                    <a:pt x="87" y="53"/>
                    <a:pt x="79" y="53"/>
                  </a:cubicBezTo>
                  <a:cubicBezTo>
                    <a:pt x="78" y="53"/>
                    <a:pt x="78" y="54"/>
                    <a:pt x="79" y="55"/>
                  </a:cubicBezTo>
                  <a:cubicBezTo>
                    <a:pt x="87" y="55"/>
                    <a:pt x="87" y="64"/>
                    <a:pt x="78" y="64"/>
                  </a:cubicBezTo>
                  <a:cubicBezTo>
                    <a:pt x="76" y="64"/>
                    <a:pt x="76" y="66"/>
                    <a:pt x="7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51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ardrop 28"/>
          <p:cNvSpPr/>
          <p:nvPr/>
        </p:nvSpPr>
        <p:spPr>
          <a:xfrm>
            <a:off x="1948719" y="2395243"/>
            <a:ext cx="3251200" cy="3251200"/>
          </a:xfrm>
          <a:prstGeom prst="teardrop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447928" y="2564904"/>
            <a:ext cx="4215415" cy="1757649"/>
            <a:chOff x="5493109" y="1973061"/>
            <a:chExt cx="4215415" cy="1757649"/>
          </a:xfrm>
        </p:grpSpPr>
        <p:sp>
          <p:nvSpPr>
            <p:cNvPr id="9" name="Rectangle 8"/>
            <p:cNvSpPr/>
            <p:nvPr/>
          </p:nvSpPr>
          <p:spPr>
            <a:xfrm>
              <a:off x="5493110" y="1973061"/>
              <a:ext cx="298422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493110" y="2729435"/>
              <a:ext cx="23278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493109" y="3084379"/>
              <a:ext cx="421541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42563" y="4823545"/>
            <a:ext cx="875600" cy="654253"/>
            <a:chOff x="5487744" y="4231702"/>
            <a:chExt cx="875600" cy="654253"/>
          </a:xfrm>
        </p:grpSpPr>
        <p:sp>
          <p:nvSpPr>
            <p:cNvPr id="15" name="Oval 14"/>
            <p:cNvSpPr/>
            <p:nvPr/>
          </p:nvSpPr>
          <p:spPr>
            <a:xfrm>
              <a:off x="5723075" y="4231702"/>
              <a:ext cx="401392" cy="401392"/>
            </a:xfrm>
            <a:prstGeom prst="ellipse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487744" y="4701289"/>
              <a:ext cx="87560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PHP Coding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705230" y="4297860"/>
              <a:ext cx="43708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60</a:t>
              </a:r>
              <a:r>
                <a:rPr lang="en-US" sz="105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%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609190" y="4823545"/>
            <a:ext cx="875600" cy="654253"/>
            <a:chOff x="6654371" y="4231702"/>
            <a:chExt cx="875600" cy="654253"/>
          </a:xfrm>
        </p:grpSpPr>
        <p:sp>
          <p:nvSpPr>
            <p:cNvPr id="16" name="Oval 15"/>
            <p:cNvSpPr/>
            <p:nvPr/>
          </p:nvSpPr>
          <p:spPr>
            <a:xfrm>
              <a:off x="6891475" y="4231702"/>
              <a:ext cx="401392" cy="401392"/>
            </a:xfrm>
            <a:prstGeom prst="ellipse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54371" y="4701289"/>
              <a:ext cx="87560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Photoshop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873630" y="4297860"/>
              <a:ext cx="43708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75</a:t>
              </a:r>
              <a:r>
                <a:rPr lang="en-US" sz="105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%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775817" y="4823545"/>
            <a:ext cx="875600" cy="654253"/>
            <a:chOff x="7820998" y="4231702"/>
            <a:chExt cx="875600" cy="654253"/>
          </a:xfrm>
        </p:grpSpPr>
        <p:sp>
          <p:nvSpPr>
            <p:cNvPr id="17" name="Oval 16"/>
            <p:cNvSpPr/>
            <p:nvPr/>
          </p:nvSpPr>
          <p:spPr>
            <a:xfrm>
              <a:off x="8059875" y="4231702"/>
              <a:ext cx="401392" cy="401392"/>
            </a:xfrm>
            <a:prstGeom prst="ellipse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20998" y="4701289"/>
              <a:ext cx="87560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Illustrator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040257" y="4297860"/>
              <a:ext cx="43708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62</a:t>
              </a:r>
              <a:r>
                <a:rPr lang="en-US" sz="105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%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945990" y="4823545"/>
            <a:ext cx="875600" cy="654253"/>
            <a:chOff x="8991171" y="4231702"/>
            <a:chExt cx="875600" cy="654253"/>
          </a:xfrm>
        </p:grpSpPr>
        <p:sp>
          <p:nvSpPr>
            <p:cNvPr id="18" name="Oval 17"/>
            <p:cNvSpPr/>
            <p:nvPr/>
          </p:nvSpPr>
          <p:spPr>
            <a:xfrm>
              <a:off x="9228275" y="4231702"/>
              <a:ext cx="401392" cy="401392"/>
            </a:xfrm>
            <a:prstGeom prst="ellipse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991171" y="4701289"/>
              <a:ext cx="87560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HTML5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210430" y="4297860"/>
              <a:ext cx="437082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55</a:t>
              </a:r>
              <a:r>
                <a:rPr lang="en-US" sz="105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%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8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6401129"/>
            <a:ext cx="11869882" cy="169277"/>
            <a:chOff x="0" y="6401129"/>
            <a:chExt cx="11869882" cy="16927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6478073"/>
              <a:ext cx="1139780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1526592" y="6401129"/>
              <a:ext cx="343290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09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972992" y="1730571"/>
            <a:ext cx="2045773" cy="1622229"/>
            <a:chOff x="8972992" y="1730571"/>
            <a:chExt cx="2045773" cy="1622229"/>
          </a:xfrm>
        </p:grpSpPr>
        <p:grpSp>
          <p:nvGrpSpPr>
            <p:cNvPr id="26" name="Group 25"/>
            <p:cNvGrpSpPr/>
            <p:nvPr/>
          </p:nvGrpSpPr>
          <p:grpSpPr>
            <a:xfrm>
              <a:off x="8972992" y="1730571"/>
              <a:ext cx="875600" cy="654253"/>
              <a:chOff x="3345523" y="3887866"/>
              <a:chExt cx="875600" cy="654253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3580854" y="3887866"/>
                <a:ext cx="401392" cy="401392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345523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PHP Coding</a:t>
                </a: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35630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60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0139619" y="1730571"/>
              <a:ext cx="875600" cy="654253"/>
              <a:chOff x="4512150" y="3887866"/>
              <a:chExt cx="875600" cy="654253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4749254" y="3887866"/>
                <a:ext cx="401392" cy="401392"/>
              </a:xfrm>
              <a:prstGeom prst="ellipse">
                <a:avLst/>
              </a:prstGeom>
              <a:solidFill>
                <a:srgbClr val="335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4512150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Photoshop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7314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75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8972992" y="2698547"/>
              <a:ext cx="875600" cy="654253"/>
              <a:chOff x="5678777" y="3887866"/>
              <a:chExt cx="875600" cy="654253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5917654" y="3887866"/>
                <a:ext cx="401392" cy="401392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5678777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Illustrator</a:t>
                </a: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5898036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62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10143165" y="2698547"/>
              <a:ext cx="875600" cy="654253"/>
              <a:chOff x="6848950" y="3887866"/>
              <a:chExt cx="875600" cy="654253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7086054" y="3887866"/>
                <a:ext cx="401392" cy="401392"/>
              </a:xfrm>
              <a:prstGeom prst="ellipse">
                <a:avLst/>
              </a:prstGeom>
              <a:solidFill>
                <a:srgbClr val="335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848950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HTML5</a:t>
                </a: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0682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55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164388" y="4069469"/>
            <a:ext cx="2045773" cy="1622229"/>
            <a:chOff x="1164388" y="4069469"/>
            <a:chExt cx="2045773" cy="1622229"/>
          </a:xfrm>
        </p:grpSpPr>
        <p:grpSp>
          <p:nvGrpSpPr>
            <p:cNvPr id="36" name="Group 35"/>
            <p:cNvGrpSpPr/>
            <p:nvPr/>
          </p:nvGrpSpPr>
          <p:grpSpPr>
            <a:xfrm>
              <a:off x="1164388" y="4069469"/>
              <a:ext cx="875600" cy="654253"/>
              <a:chOff x="3345523" y="3887866"/>
              <a:chExt cx="875600" cy="654253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3580854" y="3887866"/>
                <a:ext cx="401392" cy="401392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3345523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PHP Coding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5630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60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2331015" y="4069469"/>
              <a:ext cx="875600" cy="654253"/>
              <a:chOff x="4512150" y="3887866"/>
              <a:chExt cx="875600" cy="654253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4749254" y="3887866"/>
                <a:ext cx="401392" cy="401392"/>
              </a:xfrm>
              <a:prstGeom prst="ellipse">
                <a:avLst/>
              </a:prstGeom>
              <a:solidFill>
                <a:srgbClr val="335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512150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Photoshop</a:t>
                </a: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47314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75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164388" y="5037445"/>
              <a:ext cx="875600" cy="654253"/>
              <a:chOff x="5678777" y="3887866"/>
              <a:chExt cx="875600" cy="654253"/>
            </a:xfrm>
          </p:grpSpPr>
          <p:sp>
            <p:nvSpPr>
              <p:cNvPr id="45" name="Oval 44"/>
              <p:cNvSpPr/>
              <p:nvPr/>
            </p:nvSpPr>
            <p:spPr>
              <a:xfrm>
                <a:off x="5917654" y="3887866"/>
                <a:ext cx="401392" cy="401392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5678777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Illustrator</a:t>
                </a: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5898036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62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334561" y="5037445"/>
              <a:ext cx="875600" cy="654253"/>
              <a:chOff x="6848950" y="3887866"/>
              <a:chExt cx="875600" cy="654253"/>
            </a:xfrm>
          </p:grpSpPr>
          <p:sp>
            <p:nvSpPr>
              <p:cNvPr id="49" name="Oval 48"/>
              <p:cNvSpPr/>
              <p:nvPr/>
            </p:nvSpPr>
            <p:spPr>
              <a:xfrm>
                <a:off x="7086054" y="3887866"/>
                <a:ext cx="401392" cy="401392"/>
              </a:xfrm>
              <a:prstGeom prst="ellipse">
                <a:avLst/>
              </a:prstGeom>
              <a:solidFill>
                <a:srgbClr val="335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6848950" y="4357453"/>
                <a:ext cx="875600" cy="18466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HTML5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7068209" y="3954024"/>
                <a:ext cx="437082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60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55</a:t>
                </a:r>
                <a:r>
                  <a:rPr lang="en-US" sz="1050" b="1" dirty="0">
                    <a:solidFill>
                      <a:schemeClr val="bg1">
                        <a:lumMod val="95000"/>
                      </a:schemeClr>
                    </a:solidFill>
                    <a:latin typeface="Clear Sans" panose="020B0503030202020304" pitchFamily="34" charset="0"/>
                    <a:ea typeface="Roboto Lt" pitchFamily="2" charset="0"/>
                    <a:cs typeface="Clear Sans" panose="020B0503030202020304" pitchFamily="34" charset="0"/>
                  </a:rPr>
                  <a:t>%</a:t>
                </a:r>
                <a:endParaRPr lang="en-US" sz="1600" b="1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endParaRPr>
              </a:p>
            </p:txBody>
          </p:sp>
        </p:grpSp>
      </p:grpSp>
      <p:cxnSp>
        <p:nvCxnSpPr>
          <p:cNvPr id="59" name="Straight Connector 58"/>
          <p:cNvCxnSpPr/>
          <p:nvPr/>
        </p:nvCxnSpPr>
        <p:spPr>
          <a:xfrm>
            <a:off x="762000" y="3670300"/>
            <a:ext cx="10668000" cy="0"/>
          </a:xfrm>
          <a:prstGeom prst="line">
            <a:avLst/>
          </a:prstGeom>
          <a:ln w="28575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7"/>
          <p:cNvGrpSpPr/>
          <p:nvPr/>
        </p:nvGrpSpPr>
        <p:grpSpPr>
          <a:xfrm>
            <a:off x="3090384" y="1637410"/>
            <a:ext cx="5751393" cy="1757649"/>
            <a:chOff x="5493109" y="1973061"/>
            <a:chExt cx="4215415" cy="1757649"/>
          </a:xfrm>
        </p:grpSpPr>
        <p:sp>
          <p:nvSpPr>
            <p:cNvPr id="56" name="Rectangle 8"/>
            <p:cNvSpPr/>
            <p:nvPr/>
          </p:nvSpPr>
          <p:spPr>
            <a:xfrm>
              <a:off x="5493110" y="1973061"/>
              <a:ext cx="298422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57" name="Rectangle 11"/>
            <p:cNvSpPr/>
            <p:nvPr/>
          </p:nvSpPr>
          <p:spPr>
            <a:xfrm>
              <a:off x="5493110" y="2729435"/>
              <a:ext cx="23278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58" name="Rectangle 12"/>
            <p:cNvSpPr/>
            <p:nvPr/>
          </p:nvSpPr>
          <p:spPr>
            <a:xfrm>
              <a:off x="5493109" y="3084379"/>
              <a:ext cx="4215415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60" name="Group 7"/>
          <p:cNvGrpSpPr/>
          <p:nvPr/>
        </p:nvGrpSpPr>
        <p:grpSpPr>
          <a:xfrm>
            <a:off x="3206615" y="4135627"/>
            <a:ext cx="5766070" cy="1542205"/>
            <a:chOff x="5493109" y="1973061"/>
            <a:chExt cx="4226172" cy="1542205"/>
          </a:xfrm>
        </p:grpSpPr>
        <p:sp>
          <p:nvSpPr>
            <p:cNvPr id="61" name="Rectangle 8"/>
            <p:cNvSpPr/>
            <p:nvPr/>
          </p:nvSpPr>
          <p:spPr>
            <a:xfrm>
              <a:off x="6735052" y="1973061"/>
              <a:ext cx="298422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62" name="Rectangle 11"/>
            <p:cNvSpPr/>
            <p:nvPr/>
          </p:nvSpPr>
          <p:spPr>
            <a:xfrm>
              <a:off x="7391392" y="2729435"/>
              <a:ext cx="23278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zh-CN" altLang="en-US" sz="1600" b="1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  <p:sp>
          <p:nvSpPr>
            <p:cNvPr id="63" name="Rectangle 12"/>
            <p:cNvSpPr/>
            <p:nvPr/>
          </p:nvSpPr>
          <p:spPr>
            <a:xfrm>
              <a:off x="5493109" y="3084379"/>
              <a:ext cx="4215415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21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99856" y="1844824"/>
            <a:ext cx="2592288" cy="2592288"/>
          </a:xfrm>
          <a:prstGeom prst="ellipse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6477" y="2831849"/>
            <a:ext cx="1899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0288" y="4685746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0841" y="5877272"/>
            <a:ext cx="747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</a:t>
            </a:r>
          </a:p>
        </p:txBody>
      </p:sp>
    </p:spTree>
    <p:extLst>
      <p:ext uri="{BB962C8B-B14F-4D97-AF65-F5344CB8AC3E}">
        <p14:creationId xmlns:p14="http://schemas.microsoft.com/office/powerpoint/2010/main" val="88670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1911997727"/>
              </p:ext>
            </p:extLst>
          </p:nvPr>
        </p:nvGraphicFramePr>
        <p:xfrm>
          <a:off x="3588931" y="1971310"/>
          <a:ext cx="5014138" cy="3458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7970877" y="3943829"/>
            <a:ext cx="2162873" cy="1238816"/>
            <a:chOff x="8413447" y="2353550"/>
            <a:chExt cx="2162873" cy="1238816"/>
          </a:xfrm>
        </p:grpSpPr>
        <p:sp>
          <p:nvSpPr>
            <p:cNvPr id="14" name="Rectangle 13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001140"/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82%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413447" y="3161479"/>
              <a:ext cx="216287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</a:t>
              </a:r>
              <a:endParaRPr lang="en-US" altLang="zh-CN" sz="1000" dirty="0">
                <a:solidFill>
                  <a:srgbClr val="001140"/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413447" y="2785129"/>
              <a:ext cx="188937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933127" y="4962320"/>
            <a:ext cx="2721673" cy="1202984"/>
            <a:chOff x="8413447" y="2353550"/>
            <a:chExt cx="2721673" cy="1202984"/>
          </a:xfrm>
        </p:grpSpPr>
        <p:sp>
          <p:nvSpPr>
            <p:cNvPr id="20" name="Rectangle 19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001140"/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32%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413447" y="3125647"/>
              <a:ext cx="272167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</a:t>
              </a:r>
              <a:endParaRPr lang="en-US" altLang="zh-CN" sz="1000" dirty="0">
                <a:solidFill>
                  <a:srgbClr val="001140"/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413447" y="2785129"/>
              <a:ext cx="188937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20877" y="2843759"/>
            <a:ext cx="2162873" cy="1221736"/>
            <a:chOff x="8413447" y="2353550"/>
            <a:chExt cx="2162873" cy="1221736"/>
          </a:xfrm>
        </p:grpSpPr>
        <p:sp>
          <p:nvSpPr>
            <p:cNvPr id="24" name="Rectangle 23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001140"/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14%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413447" y="3144399"/>
              <a:ext cx="216287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</a:t>
              </a:r>
              <a:endParaRPr lang="en-US" sz="1000" dirty="0">
                <a:solidFill>
                  <a:srgbClr val="001140"/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413447" y="2785129"/>
              <a:ext cx="188937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052313" y="2008637"/>
            <a:ext cx="2162873" cy="1238816"/>
            <a:chOff x="8413447" y="2353550"/>
            <a:chExt cx="2162873" cy="1238816"/>
          </a:xfrm>
        </p:grpSpPr>
        <p:sp>
          <p:nvSpPr>
            <p:cNvPr id="28" name="Rectangle 27"/>
            <p:cNvSpPr/>
            <p:nvPr/>
          </p:nvSpPr>
          <p:spPr>
            <a:xfrm>
              <a:off x="8413447" y="2353550"/>
              <a:ext cx="8666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2800" dirty="0">
                  <a:solidFill>
                    <a:srgbClr val="001140"/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12%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413447" y="3161479"/>
              <a:ext cx="2162873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</a:t>
              </a:r>
              <a:endParaRPr lang="en-US" altLang="zh-CN" sz="1000" dirty="0">
                <a:solidFill>
                  <a:srgbClr val="001140"/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413447" y="2785129"/>
              <a:ext cx="188937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921500" y="4670586"/>
            <a:ext cx="1600200" cy="1249323"/>
            <a:chOff x="6921500" y="4312176"/>
            <a:chExt cx="1600200" cy="1249323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6921500" y="4312176"/>
              <a:ext cx="546100" cy="1249323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7467600" y="5561499"/>
              <a:ext cx="1054100" cy="0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8521700" y="5173988"/>
              <a:ext cx="0" cy="387511"/>
            </a:xfrm>
            <a:prstGeom prst="line">
              <a:avLst/>
            </a:prstGeom>
            <a:ln>
              <a:solidFill>
                <a:srgbClr val="00114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2" name="Straight Connector 61"/>
          <p:cNvCxnSpPr/>
          <p:nvPr/>
        </p:nvCxnSpPr>
        <p:spPr>
          <a:xfrm>
            <a:off x="5822503" y="2224080"/>
            <a:ext cx="2838897" cy="0"/>
          </a:xfrm>
          <a:prstGeom prst="line">
            <a:avLst/>
          </a:prstGeom>
          <a:ln>
            <a:solidFill>
              <a:srgbClr val="00114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2054180" y="2224080"/>
            <a:ext cx="2823635" cy="619679"/>
            <a:chOff x="2054180" y="1865670"/>
            <a:chExt cx="2823635" cy="619679"/>
          </a:xfrm>
        </p:grpSpPr>
        <p:cxnSp>
          <p:nvCxnSpPr>
            <p:cNvPr id="64" name="Straight Connector 63"/>
            <p:cNvCxnSpPr/>
            <p:nvPr/>
          </p:nvCxnSpPr>
          <p:spPr>
            <a:xfrm flipV="1">
              <a:off x="4877815" y="1865670"/>
              <a:ext cx="0" cy="619679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2054180" y="1865670"/>
              <a:ext cx="2823635" cy="0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endCxn id="24" idx="0"/>
            </p:cNvCxnSpPr>
            <p:nvPr/>
          </p:nvCxnSpPr>
          <p:spPr>
            <a:xfrm>
              <a:off x="2054180" y="1865670"/>
              <a:ext cx="0" cy="619679"/>
            </a:xfrm>
            <a:prstGeom prst="line">
              <a:avLst/>
            </a:prstGeom>
            <a:ln>
              <a:solidFill>
                <a:srgbClr val="00114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3022600" y="4513907"/>
            <a:ext cx="1855215" cy="1406002"/>
            <a:chOff x="3022600" y="4155497"/>
            <a:chExt cx="1855215" cy="1406002"/>
          </a:xfrm>
        </p:grpSpPr>
        <p:cxnSp>
          <p:nvCxnSpPr>
            <p:cNvPr id="72" name="Straight Connector 71"/>
            <p:cNvCxnSpPr/>
            <p:nvPr/>
          </p:nvCxnSpPr>
          <p:spPr>
            <a:xfrm flipH="1">
              <a:off x="3022600" y="4155497"/>
              <a:ext cx="1855215" cy="0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3022600" y="4155497"/>
              <a:ext cx="0" cy="1406002"/>
            </a:xfrm>
            <a:prstGeom prst="line">
              <a:avLst/>
            </a:prstGeom>
            <a:ln>
              <a:solidFill>
                <a:srgbClr val="0011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3022600" y="5561499"/>
              <a:ext cx="660400" cy="0"/>
            </a:xfrm>
            <a:prstGeom prst="line">
              <a:avLst/>
            </a:prstGeom>
            <a:ln>
              <a:solidFill>
                <a:srgbClr val="00114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301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157201774"/>
              </p:ext>
            </p:extLst>
          </p:nvPr>
        </p:nvGraphicFramePr>
        <p:xfrm>
          <a:off x="656953" y="1946771"/>
          <a:ext cx="6527800" cy="4169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7464152" y="2132856"/>
            <a:ext cx="3733801" cy="1064647"/>
            <a:chOff x="7416799" y="1811685"/>
            <a:chExt cx="3733801" cy="1064647"/>
          </a:xfrm>
        </p:grpSpPr>
        <p:sp>
          <p:nvSpPr>
            <p:cNvPr id="12" name="Rectangle 11"/>
            <p:cNvSpPr/>
            <p:nvPr/>
          </p:nvSpPr>
          <p:spPr>
            <a:xfrm>
              <a:off x="7416799" y="1811685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416800" y="2230001"/>
              <a:ext cx="3733800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471871" y="6063868"/>
            <a:ext cx="4623689" cy="241907"/>
            <a:chOff x="1424518" y="5971297"/>
            <a:chExt cx="4623689" cy="241907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1424518" y="5985709"/>
              <a:ext cx="215144" cy="213084"/>
            </a:xfrm>
            <a:custGeom>
              <a:avLst/>
              <a:gdLst>
                <a:gd name="T0" fmla="*/ 13 w 87"/>
                <a:gd name="T1" fmla="*/ 32 h 87"/>
                <a:gd name="T2" fmla="*/ 43 w 87"/>
                <a:gd name="T3" fmla="*/ 3 h 87"/>
                <a:gd name="T4" fmla="*/ 63 w 87"/>
                <a:gd name="T5" fmla="*/ 3 h 87"/>
                <a:gd name="T6" fmla="*/ 38 w 87"/>
                <a:gd name="T7" fmla="*/ 28 h 87"/>
                <a:gd name="T8" fmla="*/ 19 w 87"/>
                <a:gd name="T9" fmla="*/ 37 h 87"/>
                <a:gd name="T10" fmla="*/ 15 w 87"/>
                <a:gd name="T11" fmla="*/ 59 h 87"/>
                <a:gd name="T12" fmla="*/ 27 w 87"/>
                <a:gd name="T13" fmla="*/ 71 h 87"/>
                <a:gd name="T14" fmla="*/ 49 w 87"/>
                <a:gd name="T15" fmla="*/ 67 h 87"/>
                <a:gd name="T16" fmla="*/ 58 w 87"/>
                <a:gd name="T17" fmla="*/ 48 h 87"/>
                <a:gd name="T18" fmla="*/ 84 w 87"/>
                <a:gd name="T19" fmla="*/ 23 h 87"/>
                <a:gd name="T20" fmla="*/ 84 w 87"/>
                <a:gd name="T21" fmla="*/ 44 h 87"/>
                <a:gd name="T22" fmla="*/ 55 w 87"/>
                <a:gd name="T23" fmla="*/ 73 h 87"/>
                <a:gd name="T24" fmla="*/ 0 w 87"/>
                <a:gd name="T25" fmla="*/ 87 h 87"/>
                <a:gd name="T26" fmla="*/ 0 w 87"/>
                <a:gd name="T27" fmla="*/ 86 h 87"/>
                <a:gd name="T28" fmla="*/ 13 w 87"/>
                <a:gd name="T29" fmla="*/ 32 h 87"/>
                <a:gd name="T30" fmla="*/ 44 w 87"/>
                <a:gd name="T31" fmla="*/ 35 h 87"/>
                <a:gd name="T32" fmla="*/ 72 w 87"/>
                <a:gd name="T33" fmla="*/ 7 h 87"/>
                <a:gd name="T34" fmla="*/ 76 w 87"/>
                <a:gd name="T35" fmla="*/ 10 h 87"/>
                <a:gd name="T36" fmla="*/ 79 w 87"/>
                <a:gd name="T37" fmla="*/ 14 h 87"/>
                <a:gd name="T38" fmla="*/ 52 w 87"/>
                <a:gd name="T39" fmla="*/ 42 h 87"/>
                <a:gd name="T40" fmla="*/ 37 w 87"/>
                <a:gd name="T41" fmla="*/ 49 h 87"/>
                <a:gd name="T42" fmla="*/ 37 w 87"/>
                <a:gd name="T43" fmla="*/ 49 h 87"/>
                <a:gd name="T44" fmla="*/ 44 w 87"/>
                <a:gd name="T45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87">
                  <a:moveTo>
                    <a:pt x="13" y="3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52" y="0"/>
                    <a:pt x="6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0" y="64"/>
                    <a:pt x="23" y="67"/>
                    <a:pt x="27" y="71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34"/>
                    <a:pt x="84" y="44"/>
                    <a:pt x="84" y="44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3" y="32"/>
                  </a:lnTo>
                  <a:close/>
                  <a:moveTo>
                    <a:pt x="44" y="35"/>
                  </a:moveTo>
                  <a:cubicBezTo>
                    <a:pt x="72" y="7"/>
                    <a:pt x="72" y="7"/>
                    <a:pt x="72" y="7"/>
                  </a:cubicBezTo>
                  <a:cubicBezTo>
                    <a:pt x="74" y="8"/>
                    <a:pt x="75" y="8"/>
                    <a:pt x="76" y="10"/>
                  </a:cubicBezTo>
                  <a:cubicBezTo>
                    <a:pt x="78" y="12"/>
                    <a:pt x="78" y="12"/>
                    <a:pt x="79" y="14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44" y="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2835687" y="597382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5802182" y="5971297"/>
              <a:ext cx="246025" cy="241907"/>
            </a:xfrm>
            <a:custGeom>
              <a:avLst/>
              <a:gdLst>
                <a:gd name="T0" fmla="*/ 50 w 100"/>
                <a:gd name="T1" fmla="*/ 99 h 99"/>
                <a:gd name="T2" fmla="*/ 50 w 100"/>
                <a:gd name="T3" fmla="*/ 0 h 99"/>
                <a:gd name="T4" fmla="*/ 26 w 100"/>
                <a:gd name="T5" fmla="*/ 62 h 99"/>
                <a:gd name="T6" fmla="*/ 25 w 100"/>
                <a:gd name="T7" fmla="*/ 41 h 99"/>
                <a:gd name="T8" fmla="*/ 9 w 100"/>
                <a:gd name="T9" fmla="*/ 49 h 99"/>
                <a:gd name="T10" fmla="*/ 26 w 100"/>
                <a:gd name="T11" fmla="*/ 62 h 99"/>
                <a:gd name="T12" fmla="*/ 27 w 100"/>
                <a:gd name="T13" fmla="*/ 68 h 99"/>
                <a:gd name="T14" fmla="*/ 21 w 100"/>
                <a:gd name="T15" fmla="*/ 78 h 99"/>
                <a:gd name="T16" fmla="*/ 13 w 100"/>
                <a:gd name="T17" fmla="*/ 32 h 99"/>
                <a:gd name="T18" fmla="*/ 35 w 100"/>
                <a:gd name="T19" fmla="*/ 12 h 99"/>
                <a:gd name="T20" fmla="*/ 13 w 100"/>
                <a:gd name="T21" fmla="*/ 32 h 99"/>
                <a:gd name="T22" fmla="*/ 47 w 100"/>
                <a:gd name="T23" fmla="*/ 64 h 99"/>
                <a:gd name="T24" fmla="*/ 31 w 100"/>
                <a:gd name="T25" fmla="*/ 42 h 99"/>
                <a:gd name="T26" fmla="*/ 31 w 100"/>
                <a:gd name="T27" fmla="*/ 63 h 99"/>
                <a:gd name="T28" fmla="*/ 47 w 100"/>
                <a:gd name="T29" fmla="*/ 37 h 99"/>
                <a:gd name="T30" fmla="*/ 46 w 100"/>
                <a:gd name="T31" fmla="*/ 9 h 99"/>
                <a:gd name="T32" fmla="*/ 47 w 100"/>
                <a:gd name="T33" fmla="*/ 90 h 99"/>
                <a:gd name="T34" fmla="*/ 33 w 100"/>
                <a:gd name="T35" fmla="*/ 69 h 99"/>
                <a:gd name="T36" fmla="*/ 47 w 100"/>
                <a:gd name="T37" fmla="*/ 90 h 99"/>
                <a:gd name="T38" fmla="*/ 53 w 100"/>
                <a:gd name="T39" fmla="*/ 37 h 99"/>
                <a:gd name="T40" fmla="*/ 57 w 100"/>
                <a:gd name="T41" fmla="*/ 11 h 99"/>
                <a:gd name="T42" fmla="*/ 68 w 100"/>
                <a:gd name="T43" fmla="*/ 63 h 99"/>
                <a:gd name="T44" fmla="*/ 69 w 100"/>
                <a:gd name="T45" fmla="*/ 42 h 99"/>
                <a:gd name="T46" fmla="*/ 53 w 100"/>
                <a:gd name="T47" fmla="*/ 64 h 99"/>
                <a:gd name="T48" fmla="*/ 67 w 100"/>
                <a:gd name="T49" fmla="*/ 69 h 99"/>
                <a:gd name="T50" fmla="*/ 53 w 100"/>
                <a:gd name="T51" fmla="*/ 90 h 99"/>
                <a:gd name="T52" fmla="*/ 64 w 100"/>
                <a:gd name="T53" fmla="*/ 12 h 99"/>
                <a:gd name="T54" fmla="*/ 86 w 100"/>
                <a:gd name="T55" fmla="*/ 32 h 99"/>
                <a:gd name="T56" fmla="*/ 88 w 100"/>
                <a:gd name="T57" fmla="*/ 64 h 99"/>
                <a:gd name="T58" fmla="*/ 65 w 100"/>
                <a:gd name="T59" fmla="*/ 87 h 99"/>
                <a:gd name="T60" fmla="*/ 88 w 100"/>
                <a:gd name="T61" fmla="*/ 64 h 99"/>
                <a:gd name="T62" fmla="*/ 74 w 100"/>
                <a:gd name="T63" fmla="*/ 62 h 99"/>
                <a:gd name="T64" fmla="*/ 89 w 100"/>
                <a:gd name="T65" fmla="*/ 37 h 99"/>
                <a:gd name="T66" fmla="*/ 75 w 100"/>
                <a:gd name="T6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99">
                  <a:moveTo>
                    <a:pt x="100" y="49"/>
                  </a:moveTo>
                  <a:cubicBezTo>
                    <a:pt x="100" y="77"/>
                    <a:pt x="78" y="99"/>
                    <a:pt x="50" y="99"/>
                  </a:cubicBezTo>
                  <a:cubicBezTo>
                    <a:pt x="22" y="99"/>
                    <a:pt x="0" y="77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" y="0"/>
                    <a:pt x="100" y="22"/>
                    <a:pt x="100" y="49"/>
                  </a:cubicBezTo>
                  <a:close/>
                  <a:moveTo>
                    <a:pt x="26" y="62"/>
                  </a:moveTo>
                  <a:cubicBezTo>
                    <a:pt x="25" y="58"/>
                    <a:pt x="25" y="54"/>
                    <a:pt x="25" y="50"/>
                  </a:cubicBezTo>
                  <a:cubicBezTo>
                    <a:pt x="25" y="47"/>
                    <a:pt x="25" y="44"/>
                    <a:pt x="25" y="41"/>
                  </a:cubicBezTo>
                  <a:cubicBezTo>
                    <a:pt x="18" y="40"/>
                    <a:pt x="14" y="39"/>
                    <a:pt x="11" y="37"/>
                  </a:cubicBezTo>
                  <a:cubicBezTo>
                    <a:pt x="10" y="41"/>
                    <a:pt x="9" y="45"/>
                    <a:pt x="9" y="49"/>
                  </a:cubicBezTo>
                  <a:cubicBezTo>
                    <a:pt x="9" y="51"/>
                    <a:pt x="9" y="53"/>
                    <a:pt x="9" y="55"/>
                  </a:cubicBezTo>
                  <a:cubicBezTo>
                    <a:pt x="11" y="57"/>
                    <a:pt x="17" y="60"/>
                    <a:pt x="26" y="62"/>
                  </a:cubicBezTo>
                  <a:close/>
                  <a:moveTo>
                    <a:pt x="34" y="87"/>
                  </a:moveTo>
                  <a:cubicBezTo>
                    <a:pt x="31" y="82"/>
                    <a:pt x="28" y="75"/>
                    <a:pt x="27" y="68"/>
                  </a:cubicBezTo>
                  <a:cubicBezTo>
                    <a:pt x="21" y="67"/>
                    <a:pt x="15" y="65"/>
                    <a:pt x="11" y="63"/>
                  </a:cubicBezTo>
                  <a:cubicBezTo>
                    <a:pt x="14" y="69"/>
                    <a:pt x="17" y="74"/>
                    <a:pt x="21" y="78"/>
                  </a:cubicBezTo>
                  <a:cubicBezTo>
                    <a:pt x="25" y="82"/>
                    <a:pt x="29" y="85"/>
                    <a:pt x="34" y="87"/>
                  </a:cubicBezTo>
                  <a:close/>
                  <a:moveTo>
                    <a:pt x="13" y="32"/>
                  </a:moveTo>
                  <a:cubicBezTo>
                    <a:pt x="15" y="33"/>
                    <a:pt x="17" y="33"/>
                    <a:pt x="26" y="36"/>
                  </a:cubicBezTo>
                  <a:cubicBezTo>
                    <a:pt x="28" y="26"/>
                    <a:pt x="31" y="18"/>
                    <a:pt x="35" y="12"/>
                  </a:cubicBezTo>
                  <a:cubicBezTo>
                    <a:pt x="30" y="14"/>
                    <a:pt x="25" y="16"/>
                    <a:pt x="21" y="21"/>
                  </a:cubicBezTo>
                  <a:cubicBezTo>
                    <a:pt x="18" y="24"/>
                    <a:pt x="15" y="28"/>
                    <a:pt x="13" y="32"/>
                  </a:cubicBezTo>
                  <a:close/>
                  <a:moveTo>
                    <a:pt x="31" y="63"/>
                  </a:moveTo>
                  <a:cubicBezTo>
                    <a:pt x="36" y="64"/>
                    <a:pt x="42" y="64"/>
                    <a:pt x="47" y="6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1" y="43"/>
                    <a:pt x="36" y="42"/>
                    <a:pt x="31" y="42"/>
                  </a:cubicBezTo>
                  <a:cubicBezTo>
                    <a:pt x="31" y="45"/>
                    <a:pt x="30" y="47"/>
                    <a:pt x="30" y="50"/>
                  </a:cubicBezTo>
                  <a:cubicBezTo>
                    <a:pt x="30" y="54"/>
                    <a:pt x="31" y="59"/>
                    <a:pt x="31" y="63"/>
                  </a:cubicBezTo>
                  <a:close/>
                  <a:moveTo>
                    <a:pt x="31" y="37"/>
                  </a:moveTo>
                  <a:cubicBezTo>
                    <a:pt x="36" y="37"/>
                    <a:pt x="42" y="37"/>
                    <a:pt x="47" y="37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6" y="9"/>
                  </a:cubicBezTo>
                  <a:cubicBezTo>
                    <a:pt x="40" y="12"/>
                    <a:pt x="34" y="22"/>
                    <a:pt x="31" y="37"/>
                  </a:cubicBezTo>
                  <a:close/>
                  <a:moveTo>
                    <a:pt x="47" y="90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7" y="69"/>
                    <a:pt x="33" y="69"/>
                  </a:cubicBezTo>
                  <a:cubicBezTo>
                    <a:pt x="34" y="73"/>
                    <a:pt x="35" y="76"/>
                    <a:pt x="37" y="80"/>
                  </a:cubicBezTo>
                  <a:cubicBezTo>
                    <a:pt x="39" y="85"/>
                    <a:pt x="43" y="90"/>
                    <a:pt x="47" y="90"/>
                  </a:cubicBezTo>
                  <a:close/>
                  <a:moveTo>
                    <a:pt x="53" y="9"/>
                  </a:moveTo>
                  <a:cubicBezTo>
                    <a:pt x="53" y="37"/>
                    <a:pt x="53" y="37"/>
                    <a:pt x="53" y="37"/>
                  </a:cubicBezTo>
                  <a:cubicBezTo>
                    <a:pt x="58" y="37"/>
                    <a:pt x="63" y="37"/>
                    <a:pt x="68" y="37"/>
                  </a:cubicBezTo>
                  <a:cubicBezTo>
                    <a:pt x="66" y="26"/>
                    <a:pt x="62" y="16"/>
                    <a:pt x="57" y="11"/>
                  </a:cubicBezTo>
                  <a:cubicBezTo>
                    <a:pt x="55" y="10"/>
                    <a:pt x="54" y="9"/>
                    <a:pt x="53" y="9"/>
                  </a:cubicBezTo>
                  <a:close/>
                  <a:moveTo>
                    <a:pt x="68" y="63"/>
                  </a:moveTo>
                  <a:cubicBezTo>
                    <a:pt x="69" y="59"/>
                    <a:pt x="69" y="54"/>
                    <a:pt x="69" y="50"/>
                  </a:cubicBezTo>
                  <a:cubicBezTo>
                    <a:pt x="69" y="47"/>
                    <a:pt x="69" y="45"/>
                    <a:pt x="69" y="42"/>
                  </a:cubicBezTo>
                  <a:cubicBezTo>
                    <a:pt x="64" y="42"/>
                    <a:pt x="58" y="43"/>
                    <a:pt x="53" y="4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64"/>
                    <a:pt x="68" y="63"/>
                  </a:cubicBezTo>
                  <a:close/>
                  <a:moveTo>
                    <a:pt x="67" y="69"/>
                  </a:moveTo>
                  <a:cubicBezTo>
                    <a:pt x="62" y="69"/>
                    <a:pt x="57" y="70"/>
                    <a:pt x="53" y="7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61" y="90"/>
                    <a:pt x="65" y="76"/>
                    <a:pt x="67" y="69"/>
                  </a:cubicBezTo>
                  <a:close/>
                  <a:moveTo>
                    <a:pt x="64" y="12"/>
                  </a:moveTo>
                  <a:cubicBezTo>
                    <a:pt x="69" y="18"/>
                    <a:pt x="72" y="26"/>
                    <a:pt x="73" y="36"/>
                  </a:cubicBezTo>
                  <a:cubicBezTo>
                    <a:pt x="82" y="34"/>
                    <a:pt x="85" y="33"/>
                    <a:pt x="86" y="32"/>
                  </a:cubicBezTo>
                  <a:cubicBezTo>
                    <a:pt x="82" y="23"/>
                    <a:pt x="74" y="15"/>
                    <a:pt x="64" y="12"/>
                  </a:cubicBezTo>
                  <a:close/>
                  <a:moveTo>
                    <a:pt x="88" y="64"/>
                  </a:moveTo>
                  <a:cubicBezTo>
                    <a:pt x="84" y="65"/>
                    <a:pt x="78" y="67"/>
                    <a:pt x="73" y="68"/>
                  </a:cubicBezTo>
                  <a:cubicBezTo>
                    <a:pt x="71" y="76"/>
                    <a:pt x="69" y="82"/>
                    <a:pt x="65" y="87"/>
                  </a:cubicBezTo>
                  <a:cubicBezTo>
                    <a:pt x="70" y="85"/>
                    <a:pt x="75" y="82"/>
                    <a:pt x="78" y="78"/>
                  </a:cubicBezTo>
                  <a:cubicBezTo>
                    <a:pt x="83" y="74"/>
                    <a:pt x="86" y="69"/>
                    <a:pt x="88" y="64"/>
                  </a:cubicBezTo>
                  <a:close/>
                  <a:moveTo>
                    <a:pt x="75" y="50"/>
                  </a:moveTo>
                  <a:cubicBezTo>
                    <a:pt x="75" y="54"/>
                    <a:pt x="74" y="58"/>
                    <a:pt x="74" y="62"/>
                  </a:cubicBezTo>
                  <a:cubicBezTo>
                    <a:pt x="90" y="59"/>
                    <a:pt x="90" y="56"/>
                    <a:pt x="90" y="49"/>
                  </a:cubicBezTo>
                  <a:cubicBezTo>
                    <a:pt x="90" y="45"/>
                    <a:pt x="90" y="41"/>
                    <a:pt x="89" y="37"/>
                  </a:cubicBezTo>
                  <a:cubicBezTo>
                    <a:pt x="86" y="39"/>
                    <a:pt x="80" y="41"/>
                    <a:pt x="74" y="41"/>
                  </a:cubicBezTo>
                  <a:cubicBezTo>
                    <a:pt x="75" y="44"/>
                    <a:pt x="75" y="47"/>
                    <a:pt x="75" y="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4377031" y="5975560"/>
              <a:ext cx="192752" cy="233380"/>
            </a:xfrm>
            <a:custGeom>
              <a:avLst/>
              <a:gdLst>
                <a:gd name="T0" fmla="*/ 85 w 85"/>
                <a:gd name="T1" fmla="*/ 15 h 104"/>
                <a:gd name="T2" fmla="*/ 85 w 85"/>
                <a:gd name="T3" fmla="*/ 104 h 104"/>
                <a:gd name="T4" fmla="*/ 18 w 85"/>
                <a:gd name="T5" fmla="*/ 104 h 104"/>
                <a:gd name="T6" fmla="*/ 0 w 85"/>
                <a:gd name="T7" fmla="*/ 87 h 104"/>
                <a:gd name="T8" fmla="*/ 0 w 85"/>
                <a:gd name="T9" fmla="*/ 10 h 104"/>
                <a:gd name="T10" fmla="*/ 10 w 85"/>
                <a:gd name="T11" fmla="*/ 0 h 104"/>
                <a:gd name="T12" fmla="*/ 72 w 85"/>
                <a:gd name="T13" fmla="*/ 0 h 104"/>
                <a:gd name="T14" fmla="*/ 72 w 85"/>
                <a:gd name="T15" fmla="*/ 76 h 104"/>
                <a:gd name="T16" fmla="*/ 18 w 85"/>
                <a:gd name="T17" fmla="*/ 76 h 104"/>
                <a:gd name="T18" fmla="*/ 6 w 85"/>
                <a:gd name="T19" fmla="*/ 87 h 104"/>
                <a:gd name="T20" fmla="*/ 6 w 85"/>
                <a:gd name="T21" fmla="*/ 87 h 104"/>
                <a:gd name="T22" fmla="*/ 18 w 85"/>
                <a:gd name="T23" fmla="*/ 98 h 104"/>
                <a:gd name="T24" fmla="*/ 80 w 85"/>
                <a:gd name="T25" fmla="*/ 98 h 104"/>
                <a:gd name="T26" fmla="*/ 80 w 85"/>
                <a:gd name="T27" fmla="*/ 15 h 104"/>
                <a:gd name="T28" fmla="*/ 85 w 85"/>
                <a:gd name="T29" fmla="*/ 15 h 104"/>
                <a:gd name="T30" fmla="*/ 72 w 85"/>
                <a:gd name="T31" fmla="*/ 85 h 104"/>
                <a:gd name="T32" fmla="*/ 19 w 85"/>
                <a:gd name="T33" fmla="*/ 85 h 104"/>
                <a:gd name="T34" fmla="*/ 16 w 85"/>
                <a:gd name="T35" fmla="*/ 87 h 104"/>
                <a:gd name="T36" fmla="*/ 19 w 85"/>
                <a:gd name="T37" fmla="*/ 89 h 104"/>
                <a:gd name="T38" fmla="*/ 72 w 85"/>
                <a:gd name="T39" fmla="*/ 89 h 104"/>
                <a:gd name="T40" fmla="*/ 72 w 85"/>
                <a:gd name="T41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104">
                  <a:moveTo>
                    <a:pt x="85" y="15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8" y="104"/>
                    <a:pt x="0" y="97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1" y="76"/>
                    <a:pt x="6" y="80"/>
                    <a:pt x="6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94"/>
                    <a:pt x="11" y="98"/>
                    <a:pt x="18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5"/>
                    <a:pt x="80" y="15"/>
                    <a:pt x="80" y="15"/>
                  </a:cubicBezTo>
                  <a:lnTo>
                    <a:pt x="85" y="15"/>
                  </a:lnTo>
                  <a:close/>
                  <a:moveTo>
                    <a:pt x="72" y="85"/>
                  </a:moveTo>
                  <a:cubicBezTo>
                    <a:pt x="19" y="85"/>
                    <a:pt x="19" y="85"/>
                    <a:pt x="19" y="85"/>
                  </a:cubicBezTo>
                  <a:cubicBezTo>
                    <a:pt x="17" y="85"/>
                    <a:pt x="16" y="85"/>
                    <a:pt x="16" y="87"/>
                  </a:cubicBezTo>
                  <a:cubicBezTo>
                    <a:pt x="16" y="88"/>
                    <a:pt x="17" y="89"/>
                    <a:pt x="19" y="89"/>
                  </a:cubicBezTo>
                  <a:cubicBezTo>
                    <a:pt x="72" y="89"/>
                    <a:pt x="72" y="89"/>
                    <a:pt x="72" y="89"/>
                  </a:cubicBezTo>
                  <a:lnTo>
                    <a:pt x="72" y="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64152" y="4072034"/>
            <a:ext cx="2160239" cy="262517"/>
            <a:chOff x="7416799" y="3750863"/>
            <a:chExt cx="2160239" cy="262517"/>
          </a:xfrm>
        </p:grpSpPr>
        <p:sp>
          <p:nvSpPr>
            <p:cNvPr id="21" name="Rectangle 20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35899" y="3750863"/>
              <a:ext cx="1741139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464152" y="4627692"/>
            <a:ext cx="2376263" cy="262517"/>
            <a:chOff x="7416799" y="3750863"/>
            <a:chExt cx="2376263" cy="262517"/>
          </a:xfrm>
        </p:grpSpPr>
        <p:sp>
          <p:nvSpPr>
            <p:cNvPr id="25" name="Rectangle 24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35899" y="3750863"/>
              <a:ext cx="1957163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464152" y="5183350"/>
            <a:ext cx="2160239" cy="262517"/>
            <a:chOff x="7416799" y="3750863"/>
            <a:chExt cx="2160239" cy="262517"/>
          </a:xfrm>
        </p:grpSpPr>
        <p:sp>
          <p:nvSpPr>
            <p:cNvPr id="28" name="Rectangle 27"/>
            <p:cNvSpPr/>
            <p:nvPr/>
          </p:nvSpPr>
          <p:spPr>
            <a:xfrm>
              <a:off x="7416799" y="3797480"/>
              <a:ext cx="215900" cy="2159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835900" y="3750863"/>
              <a:ext cx="1741138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1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6401129"/>
            <a:ext cx="11869882" cy="169277"/>
            <a:chOff x="0" y="6401129"/>
            <a:chExt cx="11869882" cy="16927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6478073"/>
              <a:ext cx="11397803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1526592" y="6401129"/>
              <a:ext cx="343290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lear Sans" panose="020B0503030202020304" pitchFamily="34" charset="0"/>
                  <a:ea typeface="Roboto Lt" pitchFamily="2" charset="0"/>
                  <a:cs typeface="Clear Sans" panose="020B0503030202020304" pitchFamily="34" charset="0"/>
                </a:rPr>
                <a:t>16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65200" y="1478643"/>
            <a:ext cx="5623093" cy="4477336"/>
            <a:chOff x="965200" y="1181100"/>
            <a:chExt cx="5623093" cy="4477336"/>
          </a:xfrm>
        </p:grpSpPr>
        <p:graphicFrame>
          <p:nvGraphicFramePr>
            <p:cNvPr id="12" name="Chart 11"/>
            <p:cNvGraphicFramePr/>
            <p:nvPr>
              <p:extLst>
                <p:ext uri="{D42A27DB-BD31-4B8C-83A1-F6EECF244321}">
                  <p14:modId xmlns:p14="http://schemas.microsoft.com/office/powerpoint/2010/main" val="1777628261"/>
                </p:ext>
              </p:extLst>
            </p:nvPr>
          </p:nvGraphicFramePr>
          <p:xfrm>
            <a:off x="965200" y="1181100"/>
            <a:ext cx="5588000" cy="4258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Group 17"/>
            <p:cNvGrpSpPr/>
            <p:nvPr/>
          </p:nvGrpSpPr>
          <p:grpSpPr>
            <a:xfrm>
              <a:off x="1171407" y="5489159"/>
              <a:ext cx="5416886" cy="169277"/>
              <a:chOff x="1171407" y="5616159"/>
              <a:chExt cx="5416886" cy="169277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1171407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2011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364831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2012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558255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2013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802103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2014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096000" y="5616159"/>
                <a:ext cx="492293" cy="16927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lear Sans Thin" panose="020B0203030202020304" pitchFamily="34" charset="0"/>
                    <a:ea typeface="Roboto Lt" pitchFamily="2" charset="0"/>
                    <a:cs typeface="Clear Sans Thin" panose="020B0203030202020304" pitchFamily="34" charset="0"/>
                  </a:rPr>
                  <a:t>2015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7150099" y="1811685"/>
            <a:ext cx="3733801" cy="1064647"/>
            <a:chOff x="7150099" y="1811685"/>
            <a:chExt cx="3733801" cy="1064647"/>
          </a:xfrm>
        </p:grpSpPr>
        <p:sp>
          <p:nvSpPr>
            <p:cNvPr id="20" name="Rectangle 19"/>
            <p:cNvSpPr/>
            <p:nvPr/>
          </p:nvSpPr>
          <p:spPr>
            <a:xfrm>
              <a:off x="7150099" y="1811685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0100" y="2230001"/>
              <a:ext cx="3733800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150099" y="4808839"/>
            <a:ext cx="2964732" cy="759443"/>
            <a:chOff x="7150099" y="4808839"/>
            <a:chExt cx="2964732" cy="759443"/>
          </a:xfrm>
        </p:grpSpPr>
        <p:grpSp>
          <p:nvGrpSpPr>
            <p:cNvPr id="30" name="Group 29"/>
            <p:cNvGrpSpPr/>
            <p:nvPr/>
          </p:nvGrpSpPr>
          <p:grpSpPr>
            <a:xfrm>
              <a:off x="7150099" y="5019095"/>
              <a:ext cx="513732" cy="513732"/>
              <a:chOff x="10185400" y="4848240"/>
              <a:chExt cx="513732" cy="513732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10185400" y="4848240"/>
                <a:ext cx="513732" cy="513732"/>
              </a:xfrm>
              <a:prstGeom prst="ellipse">
                <a:avLst/>
              </a:prstGeom>
              <a:solidFill>
                <a:srgbClr val="335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1140"/>
                  </a:solidFill>
                </a:endParaRPr>
              </a:p>
            </p:txBody>
          </p:sp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10321961" y="4986681"/>
                <a:ext cx="240611" cy="236851"/>
              </a:xfrm>
              <a:custGeom>
                <a:avLst/>
                <a:gdLst>
                  <a:gd name="T0" fmla="*/ 100 w 107"/>
                  <a:gd name="T1" fmla="*/ 14 h 106"/>
                  <a:gd name="T2" fmla="*/ 107 w 107"/>
                  <a:gd name="T3" fmla="*/ 21 h 106"/>
                  <a:gd name="T4" fmla="*/ 107 w 107"/>
                  <a:gd name="T5" fmla="*/ 49 h 106"/>
                  <a:gd name="T6" fmla="*/ 101 w 107"/>
                  <a:gd name="T7" fmla="*/ 55 h 106"/>
                  <a:gd name="T8" fmla="*/ 39 w 107"/>
                  <a:gd name="T9" fmla="*/ 62 h 106"/>
                  <a:gd name="T10" fmla="*/ 39 w 107"/>
                  <a:gd name="T11" fmla="*/ 70 h 106"/>
                  <a:gd name="T12" fmla="*/ 98 w 107"/>
                  <a:gd name="T13" fmla="*/ 70 h 106"/>
                  <a:gd name="T14" fmla="*/ 98 w 107"/>
                  <a:gd name="T15" fmla="*/ 80 h 106"/>
                  <a:gd name="T16" fmla="*/ 38 w 107"/>
                  <a:gd name="T17" fmla="*/ 80 h 106"/>
                  <a:gd name="T18" fmla="*/ 30 w 107"/>
                  <a:gd name="T19" fmla="*/ 57 h 106"/>
                  <a:gd name="T20" fmla="*/ 35 w 107"/>
                  <a:gd name="T21" fmla="*/ 53 h 106"/>
                  <a:gd name="T22" fmla="*/ 16 w 107"/>
                  <a:gd name="T23" fmla="*/ 11 h 106"/>
                  <a:gd name="T24" fmla="*/ 7 w 107"/>
                  <a:gd name="T25" fmla="*/ 11 h 106"/>
                  <a:gd name="T26" fmla="*/ 7 w 107"/>
                  <a:gd name="T27" fmla="*/ 0 h 106"/>
                  <a:gd name="T28" fmla="*/ 18 w 107"/>
                  <a:gd name="T29" fmla="*/ 0 h 106"/>
                  <a:gd name="T30" fmla="*/ 27 w 107"/>
                  <a:gd name="T31" fmla="*/ 7 h 106"/>
                  <a:gd name="T32" fmla="*/ 30 w 107"/>
                  <a:gd name="T33" fmla="*/ 14 h 106"/>
                  <a:gd name="T34" fmla="*/ 100 w 107"/>
                  <a:gd name="T35" fmla="*/ 14 h 106"/>
                  <a:gd name="T36" fmla="*/ 34 w 107"/>
                  <a:gd name="T37" fmla="*/ 96 h 106"/>
                  <a:gd name="T38" fmla="*/ 24 w 107"/>
                  <a:gd name="T39" fmla="*/ 106 h 106"/>
                  <a:gd name="T40" fmla="*/ 14 w 107"/>
                  <a:gd name="T41" fmla="*/ 96 h 106"/>
                  <a:gd name="T42" fmla="*/ 24 w 107"/>
                  <a:gd name="T43" fmla="*/ 87 h 106"/>
                  <a:gd name="T44" fmla="*/ 34 w 107"/>
                  <a:gd name="T45" fmla="*/ 96 h 106"/>
                  <a:gd name="T46" fmla="*/ 39 w 107"/>
                  <a:gd name="T47" fmla="*/ 34 h 106"/>
                  <a:gd name="T48" fmla="*/ 55 w 107"/>
                  <a:gd name="T49" fmla="*/ 34 h 106"/>
                  <a:gd name="T50" fmla="*/ 51 w 107"/>
                  <a:gd name="T51" fmla="*/ 23 h 106"/>
                  <a:gd name="T52" fmla="*/ 34 w 107"/>
                  <a:gd name="T53" fmla="*/ 23 h 106"/>
                  <a:gd name="T54" fmla="*/ 39 w 107"/>
                  <a:gd name="T55" fmla="*/ 34 h 106"/>
                  <a:gd name="T56" fmla="*/ 60 w 107"/>
                  <a:gd name="T57" fmla="*/ 51 h 106"/>
                  <a:gd name="T58" fmla="*/ 56 w 107"/>
                  <a:gd name="T59" fmla="*/ 39 h 106"/>
                  <a:gd name="T60" fmla="*/ 41 w 107"/>
                  <a:gd name="T61" fmla="*/ 39 h 106"/>
                  <a:gd name="T62" fmla="*/ 48 w 107"/>
                  <a:gd name="T63" fmla="*/ 53 h 106"/>
                  <a:gd name="T64" fmla="*/ 60 w 107"/>
                  <a:gd name="T65" fmla="*/ 51 h 106"/>
                  <a:gd name="T66" fmla="*/ 57 w 107"/>
                  <a:gd name="T67" fmla="*/ 23 h 106"/>
                  <a:gd name="T68" fmla="*/ 60 w 107"/>
                  <a:gd name="T69" fmla="*/ 34 h 106"/>
                  <a:gd name="T70" fmla="*/ 75 w 107"/>
                  <a:gd name="T71" fmla="*/ 34 h 106"/>
                  <a:gd name="T72" fmla="*/ 73 w 107"/>
                  <a:gd name="T73" fmla="*/ 23 h 106"/>
                  <a:gd name="T74" fmla="*/ 57 w 107"/>
                  <a:gd name="T75" fmla="*/ 23 h 106"/>
                  <a:gd name="T76" fmla="*/ 79 w 107"/>
                  <a:gd name="T77" fmla="*/ 49 h 106"/>
                  <a:gd name="T78" fmla="*/ 76 w 107"/>
                  <a:gd name="T79" fmla="*/ 39 h 106"/>
                  <a:gd name="T80" fmla="*/ 62 w 107"/>
                  <a:gd name="T81" fmla="*/ 39 h 106"/>
                  <a:gd name="T82" fmla="*/ 65 w 107"/>
                  <a:gd name="T83" fmla="*/ 51 h 106"/>
                  <a:gd name="T84" fmla="*/ 79 w 107"/>
                  <a:gd name="T85" fmla="*/ 49 h 106"/>
                  <a:gd name="T86" fmla="*/ 98 w 107"/>
                  <a:gd name="T87" fmla="*/ 23 h 106"/>
                  <a:gd name="T88" fmla="*/ 78 w 107"/>
                  <a:gd name="T89" fmla="*/ 23 h 106"/>
                  <a:gd name="T90" fmla="*/ 81 w 107"/>
                  <a:gd name="T91" fmla="*/ 34 h 106"/>
                  <a:gd name="T92" fmla="*/ 98 w 107"/>
                  <a:gd name="T93" fmla="*/ 34 h 106"/>
                  <a:gd name="T94" fmla="*/ 98 w 107"/>
                  <a:gd name="T95" fmla="*/ 23 h 106"/>
                  <a:gd name="T96" fmla="*/ 99 w 107"/>
                  <a:gd name="T97" fmla="*/ 96 h 106"/>
                  <a:gd name="T98" fmla="*/ 89 w 107"/>
                  <a:gd name="T99" fmla="*/ 106 h 106"/>
                  <a:gd name="T100" fmla="*/ 79 w 107"/>
                  <a:gd name="T101" fmla="*/ 96 h 106"/>
                  <a:gd name="T102" fmla="*/ 89 w 107"/>
                  <a:gd name="T103" fmla="*/ 87 h 106"/>
                  <a:gd name="T104" fmla="*/ 99 w 107"/>
                  <a:gd name="T105" fmla="*/ 96 h 106"/>
                  <a:gd name="T106" fmla="*/ 98 w 107"/>
                  <a:gd name="T107" fmla="*/ 39 h 106"/>
                  <a:gd name="T108" fmla="*/ 82 w 107"/>
                  <a:gd name="T109" fmla="*/ 39 h 106"/>
                  <a:gd name="T110" fmla="*/ 84 w 107"/>
                  <a:gd name="T111" fmla="*/ 49 h 106"/>
                  <a:gd name="T112" fmla="*/ 98 w 107"/>
                  <a:gd name="T113" fmla="*/ 47 h 106"/>
                  <a:gd name="T114" fmla="*/ 98 w 107"/>
                  <a:gd name="T115" fmla="*/ 3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06">
                    <a:moveTo>
                      <a:pt x="100" y="14"/>
                    </a:moveTo>
                    <a:cubicBezTo>
                      <a:pt x="104" y="14"/>
                      <a:pt x="107" y="17"/>
                      <a:pt x="107" y="21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53"/>
                      <a:pt x="104" y="55"/>
                      <a:pt x="101" y="55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4" y="63"/>
                      <a:pt x="33" y="70"/>
                      <a:pt x="39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105" y="70"/>
                      <a:pt x="105" y="80"/>
                      <a:pt x="9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24" y="80"/>
                      <a:pt x="19" y="65"/>
                      <a:pt x="30" y="57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0" y="11"/>
                      <a:pt x="0" y="0"/>
                      <a:pt x="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0"/>
                      <a:pt x="25" y="3"/>
                      <a:pt x="27" y="7"/>
                    </a:cubicBezTo>
                    <a:cubicBezTo>
                      <a:pt x="30" y="14"/>
                      <a:pt x="30" y="14"/>
                      <a:pt x="30" y="14"/>
                    </a:cubicBezTo>
                    <a:lnTo>
                      <a:pt x="100" y="14"/>
                    </a:lnTo>
                    <a:close/>
                    <a:moveTo>
                      <a:pt x="34" y="96"/>
                    </a:moveTo>
                    <a:cubicBezTo>
                      <a:pt x="34" y="102"/>
                      <a:pt x="29" y="106"/>
                      <a:pt x="24" y="106"/>
                    </a:cubicBezTo>
                    <a:cubicBezTo>
                      <a:pt x="19" y="106"/>
                      <a:pt x="14" y="102"/>
                      <a:pt x="14" y="96"/>
                    </a:cubicBezTo>
                    <a:cubicBezTo>
                      <a:pt x="14" y="91"/>
                      <a:pt x="19" y="87"/>
                      <a:pt x="24" y="87"/>
                    </a:cubicBezTo>
                    <a:cubicBezTo>
                      <a:pt x="29" y="87"/>
                      <a:pt x="34" y="91"/>
                      <a:pt x="34" y="96"/>
                    </a:cubicBezTo>
                    <a:close/>
                    <a:moveTo>
                      <a:pt x="39" y="34"/>
                    </a:moveTo>
                    <a:cubicBezTo>
                      <a:pt x="55" y="34"/>
                      <a:pt x="55" y="34"/>
                      <a:pt x="55" y="34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34" y="23"/>
                      <a:pt x="34" y="23"/>
                      <a:pt x="34" y="23"/>
                    </a:cubicBezTo>
                    <a:lnTo>
                      <a:pt x="39" y="34"/>
                    </a:lnTo>
                    <a:close/>
                    <a:moveTo>
                      <a:pt x="60" y="51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60" y="51"/>
                    </a:lnTo>
                    <a:close/>
                    <a:moveTo>
                      <a:pt x="57" y="23"/>
                    </a:moveTo>
                    <a:cubicBezTo>
                      <a:pt x="60" y="34"/>
                      <a:pt x="60" y="34"/>
                      <a:pt x="60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3" y="23"/>
                      <a:pt x="73" y="23"/>
                      <a:pt x="73" y="23"/>
                    </a:cubicBezTo>
                    <a:lnTo>
                      <a:pt x="57" y="23"/>
                    </a:lnTo>
                    <a:close/>
                    <a:moveTo>
                      <a:pt x="79" y="49"/>
                    </a:moveTo>
                    <a:cubicBezTo>
                      <a:pt x="76" y="39"/>
                      <a:pt x="76" y="39"/>
                      <a:pt x="76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5" y="51"/>
                      <a:pt x="65" y="51"/>
                      <a:pt x="65" y="51"/>
                    </a:cubicBezTo>
                    <a:lnTo>
                      <a:pt x="79" y="49"/>
                    </a:lnTo>
                    <a:close/>
                    <a:moveTo>
                      <a:pt x="98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98" y="34"/>
                      <a:pt x="98" y="34"/>
                      <a:pt x="98" y="34"/>
                    </a:cubicBezTo>
                    <a:lnTo>
                      <a:pt x="98" y="23"/>
                    </a:lnTo>
                    <a:close/>
                    <a:moveTo>
                      <a:pt x="99" y="96"/>
                    </a:moveTo>
                    <a:cubicBezTo>
                      <a:pt x="99" y="102"/>
                      <a:pt x="94" y="106"/>
                      <a:pt x="89" y="106"/>
                    </a:cubicBezTo>
                    <a:cubicBezTo>
                      <a:pt x="84" y="106"/>
                      <a:pt x="79" y="102"/>
                      <a:pt x="79" y="96"/>
                    </a:cubicBezTo>
                    <a:cubicBezTo>
                      <a:pt x="79" y="91"/>
                      <a:pt x="84" y="87"/>
                      <a:pt x="89" y="87"/>
                    </a:cubicBezTo>
                    <a:cubicBezTo>
                      <a:pt x="94" y="87"/>
                      <a:pt x="99" y="91"/>
                      <a:pt x="99" y="96"/>
                    </a:cubicBezTo>
                    <a:close/>
                    <a:moveTo>
                      <a:pt x="98" y="39"/>
                    </a:moveTo>
                    <a:cubicBezTo>
                      <a:pt x="82" y="39"/>
                      <a:pt x="82" y="39"/>
                      <a:pt x="82" y="39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98" y="47"/>
                      <a:pt x="98" y="47"/>
                      <a:pt x="98" y="47"/>
                    </a:cubicBezTo>
                    <a:lnTo>
                      <a:pt x="98" y="3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1140"/>
                  </a:solidFill>
                </a:endParaRPr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813125" y="5137395"/>
              <a:ext cx="23017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插入您 的文本内容，请写入您的文本内容，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813125" y="4808839"/>
              <a:ext cx="23017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600" b="1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solidFill>
                  <a:srgbClr val="001140"/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150099" y="3860812"/>
            <a:ext cx="3482405" cy="751330"/>
            <a:chOff x="7150099" y="3671867"/>
            <a:chExt cx="3482405" cy="751330"/>
          </a:xfrm>
        </p:grpSpPr>
        <p:grpSp>
          <p:nvGrpSpPr>
            <p:cNvPr id="29" name="Group 28"/>
            <p:cNvGrpSpPr/>
            <p:nvPr/>
          </p:nvGrpSpPr>
          <p:grpSpPr>
            <a:xfrm>
              <a:off x="7150099" y="3888750"/>
              <a:ext cx="513732" cy="513732"/>
              <a:chOff x="10185400" y="3860800"/>
              <a:chExt cx="513732" cy="513732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10185400" y="3860800"/>
                <a:ext cx="513732" cy="513732"/>
              </a:xfrm>
              <a:prstGeom prst="ellipse">
                <a:avLst/>
              </a:prstGeom>
              <a:solidFill>
                <a:srgbClr val="0011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1140"/>
                  </a:solidFill>
                </a:endParaRPr>
              </a:p>
            </p:txBody>
          </p:sp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10334694" y="4011124"/>
                <a:ext cx="215144" cy="213084"/>
              </a:xfrm>
              <a:custGeom>
                <a:avLst/>
                <a:gdLst>
                  <a:gd name="T0" fmla="*/ 13 w 87"/>
                  <a:gd name="T1" fmla="*/ 32 h 87"/>
                  <a:gd name="T2" fmla="*/ 43 w 87"/>
                  <a:gd name="T3" fmla="*/ 3 h 87"/>
                  <a:gd name="T4" fmla="*/ 63 w 87"/>
                  <a:gd name="T5" fmla="*/ 3 h 87"/>
                  <a:gd name="T6" fmla="*/ 38 w 87"/>
                  <a:gd name="T7" fmla="*/ 28 h 87"/>
                  <a:gd name="T8" fmla="*/ 19 w 87"/>
                  <a:gd name="T9" fmla="*/ 37 h 87"/>
                  <a:gd name="T10" fmla="*/ 15 w 87"/>
                  <a:gd name="T11" fmla="*/ 59 h 87"/>
                  <a:gd name="T12" fmla="*/ 27 w 87"/>
                  <a:gd name="T13" fmla="*/ 71 h 87"/>
                  <a:gd name="T14" fmla="*/ 49 w 87"/>
                  <a:gd name="T15" fmla="*/ 67 h 87"/>
                  <a:gd name="T16" fmla="*/ 58 w 87"/>
                  <a:gd name="T17" fmla="*/ 48 h 87"/>
                  <a:gd name="T18" fmla="*/ 84 w 87"/>
                  <a:gd name="T19" fmla="*/ 23 h 87"/>
                  <a:gd name="T20" fmla="*/ 84 w 87"/>
                  <a:gd name="T21" fmla="*/ 44 h 87"/>
                  <a:gd name="T22" fmla="*/ 55 w 87"/>
                  <a:gd name="T23" fmla="*/ 73 h 87"/>
                  <a:gd name="T24" fmla="*/ 0 w 87"/>
                  <a:gd name="T25" fmla="*/ 87 h 87"/>
                  <a:gd name="T26" fmla="*/ 0 w 87"/>
                  <a:gd name="T27" fmla="*/ 86 h 87"/>
                  <a:gd name="T28" fmla="*/ 13 w 87"/>
                  <a:gd name="T29" fmla="*/ 32 h 87"/>
                  <a:gd name="T30" fmla="*/ 44 w 87"/>
                  <a:gd name="T31" fmla="*/ 35 h 87"/>
                  <a:gd name="T32" fmla="*/ 72 w 87"/>
                  <a:gd name="T33" fmla="*/ 7 h 87"/>
                  <a:gd name="T34" fmla="*/ 76 w 87"/>
                  <a:gd name="T35" fmla="*/ 10 h 87"/>
                  <a:gd name="T36" fmla="*/ 79 w 87"/>
                  <a:gd name="T37" fmla="*/ 14 h 87"/>
                  <a:gd name="T38" fmla="*/ 52 w 87"/>
                  <a:gd name="T39" fmla="*/ 42 h 87"/>
                  <a:gd name="T40" fmla="*/ 37 w 87"/>
                  <a:gd name="T41" fmla="*/ 49 h 87"/>
                  <a:gd name="T42" fmla="*/ 37 w 87"/>
                  <a:gd name="T43" fmla="*/ 49 h 87"/>
                  <a:gd name="T44" fmla="*/ 44 w 87"/>
                  <a:gd name="T45" fmla="*/ 3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7" h="87">
                    <a:moveTo>
                      <a:pt x="13" y="32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52" y="0"/>
                      <a:pt x="63" y="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20" y="64"/>
                      <a:pt x="23" y="67"/>
                      <a:pt x="27" y="71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7" y="34"/>
                      <a:pt x="84" y="44"/>
                      <a:pt x="84" y="44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6"/>
                      <a:pt x="0" y="86"/>
                      <a:pt x="0" y="86"/>
                    </a:cubicBezTo>
                    <a:lnTo>
                      <a:pt x="13" y="32"/>
                    </a:lnTo>
                    <a:close/>
                    <a:moveTo>
                      <a:pt x="44" y="35"/>
                    </a:moveTo>
                    <a:cubicBezTo>
                      <a:pt x="72" y="7"/>
                      <a:pt x="72" y="7"/>
                      <a:pt x="72" y="7"/>
                    </a:cubicBezTo>
                    <a:cubicBezTo>
                      <a:pt x="74" y="8"/>
                      <a:pt x="75" y="8"/>
                      <a:pt x="76" y="10"/>
                    </a:cubicBezTo>
                    <a:cubicBezTo>
                      <a:pt x="78" y="12"/>
                      <a:pt x="78" y="12"/>
                      <a:pt x="79" y="14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44" y="3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1140"/>
                  </a:solidFill>
                </a:endParaRPr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7813125" y="3992310"/>
              <a:ext cx="2301706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插入您 的文本内容，请写入您的文本内容，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813125" y="3671867"/>
              <a:ext cx="2819379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600" b="1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</a:t>
              </a:r>
              <a:endParaRPr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 Thin" panose="020B0203030202020304" pitchFamily="34" charset="0"/>
                <a:ea typeface="Roboto Lt" pitchFamily="2" charset="0"/>
                <a:cs typeface="Clear Sans Thin" panose="020B02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494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529301" y="2749550"/>
            <a:ext cx="1358900" cy="1358900"/>
            <a:chOff x="4525189" y="2256543"/>
            <a:chExt cx="1358900" cy="1358900"/>
          </a:xfrm>
        </p:grpSpPr>
        <p:sp>
          <p:nvSpPr>
            <p:cNvPr id="8" name="Teardrop 7"/>
            <p:cNvSpPr/>
            <p:nvPr/>
          </p:nvSpPr>
          <p:spPr>
            <a:xfrm>
              <a:off x="4525189" y="2256543"/>
              <a:ext cx="1358900" cy="1358900"/>
            </a:xfrm>
            <a:prstGeom prst="teardrop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914042" y="2628216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S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12024" y="2749550"/>
            <a:ext cx="1358900" cy="1358900"/>
            <a:chOff x="6307912" y="2256543"/>
            <a:chExt cx="1358900" cy="1358900"/>
          </a:xfrm>
        </p:grpSpPr>
        <p:sp>
          <p:nvSpPr>
            <p:cNvPr id="9" name="Teardrop 8"/>
            <p:cNvSpPr/>
            <p:nvPr/>
          </p:nvSpPr>
          <p:spPr>
            <a:xfrm flipH="1">
              <a:off x="6307912" y="2256543"/>
              <a:ext cx="1358900" cy="1358900"/>
            </a:xfrm>
            <a:prstGeom prst="teardrop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696765" y="2628216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W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529301" y="4312186"/>
            <a:ext cx="1358900" cy="1358900"/>
            <a:chOff x="4525189" y="3819179"/>
            <a:chExt cx="1358900" cy="1358900"/>
          </a:xfrm>
        </p:grpSpPr>
        <p:sp>
          <p:nvSpPr>
            <p:cNvPr id="10" name="Teardrop 9"/>
            <p:cNvSpPr/>
            <p:nvPr/>
          </p:nvSpPr>
          <p:spPr>
            <a:xfrm>
              <a:off x="4525189" y="3819179"/>
              <a:ext cx="1358900" cy="1358900"/>
            </a:xfrm>
            <a:prstGeom prst="teardrop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14042" y="4190852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O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312024" y="4312186"/>
            <a:ext cx="1358900" cy="1358900"/>
            <a:chOff x="6307912" y="3819179"/>
            <a:chExt cx="1358900" cy="1358900"/>
          </a:xfrm>
        </p:grpSpPr>
        <p:sp>
          <p:nvSpPr>
            <p:cNvPr id="11" name="Teardrop 10"/>
            <p:cNvSpPr/>
            <p:nvPr/>
          </p:nvSpPr>
          <p:spPr>
            <a:xfrm flipH="1">
              <a:off x="6307912" y="3819179"/>
              <a:ext cx="1358900" cy="1358900"/>
            </a:xfrm>
            <a:prstGeom prst="teardrop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696765" y="4190852"/>
              <a:ext cx="581193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sz="4000" dirty="0">
                  <a:solidFill>
                    <a:schemeClr val="bg1">
                      <a:lumMod val="95000"/>
                    </a:schemeClr>
                  </a:solidFill>
                  <a:latin typeface="Clear Sans Thin" panose="020B0203030202020304" pitchFamily="34" charset="0"/>
                  <a:ea typeface="Roboto Lt" pitchFamily="2" charset="0"/>
                  <a:cs typeface="Clear Sans Thin" panose="020B0203030202020304" pitchFamily="34" charset="0"/>
                </a:rPr>
                <a:t>T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55048" y="2761280"/>
            <a:ext cx="2685378" cy="1335438"/>
            <a:chOff x="1751528" y="1991894"/>
            <a:chExt cx="2685378" cy="1335438"/>
          </a:xfrm>
        </p:grpSpPr>
        <p:sp>
          <p:nvSpPr>
            <p:cNvPr id="18" name="Rectangle 17"/>
            <p:cNvSpPr/>
            <p:nvPr/>
          </p:nvSpPr>
          <p:spPr>
            <a:xfrm>
              <a:off x="1751528" y="1991894"/>
              <a:ext cx="2685377" cy="347730"/>
            </a:xfrm>
            <a:prstGeom prst="rect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356130" y="2056289"/>
              <a:ext cx="1476174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STRENGTHS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51528" y="2381354"/>
              <a:ext cx="2685378" cy="945978"/>
            </a:xfrm>
            <a:prstGeom prst="rect">
              <a:avLst/>
            </a:prstGeom>
            <a:noFill/>
            <a:ln>
              <a:solidFill>
                <a:srgbClr val="335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20474" y="2534663"/>
              <a:ext cx="2151628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59798" y="2761280"/>
            <a:ext cx="2685378" cy="1335438"/>
            <a:chOff x="8022366" y="2338488"/>
            <a:chExt cx="2685378" cy="1335438"/>
          </a:xfrm>
        </p:grpSpPr>
        <p:sp>
          <p:nvSpPr>
            <p:cNvPr id="23" name="Rectangle 22"/>
            <p:cNvSpPr/>
            <p:nvPr/>
          </p:nvSpPr>
          <p:spPr>
            <a:xfrm>
              <a:off x="8022366" y="2338488"/>
              <a:ext cx="2685377" cy="347730"/>
            </a:xfrm>
            <a:prstGeom prst="rect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529282" y="2402883"/>
              <a:ext cx="167154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WEAKNESSES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022366" y="2727948"/>
              <a:ext cx="2685378" cy="945978"/>
            </a:xfrm>
            <a:prstGeom prst="rect">
              <a:avLst/>
            </a:prstGeom>
            <a:noFill/>
            <a:ln>
              <a:solidFill>
                <a:srgbClr val="0011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291312" y="2881257"/>
              <a:ext cx="2151628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59777" y="4323919"/>
            <a:ext cx="2685378" cy="1335438"/>
            <a:chOff x="7846189" y="5245254"/>
            <a:chExt cx="2685378" cy="1335438"/>
          </a:xfrm>
        </p:grpSpPr>
        <p:sp>
          <p:nvSpPr>
            <p:cNvPr id="28" name="Rectangle 27"/>
            <p:cNvSpPr/>
            <p:nvPr/>
          </p:nvSpPr>
          <p:spPr>
            <a:xfrm>
              <a:off x="7846189" y="5245254"/>
              <a:ext cx="2685377" cy="347730"/>
            </a:xfrm>
            <a:prstGeom prst="rect">
              <a:avLst/>
            </a:prstGeom>
            <a:solidFill>
              <a:srgbClr val="335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632668" y="5309649"/>
              <a:ext cx="111242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THREATS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46189" y="5634714"/>
              <a:ext cx="2685378" cy="945978"/>
            </a:xfrm>
            <a:prstGeom prst="rect">
              <a:avLst/>
            </a:prstGeom>
            <a:noFill/>
            <a:ln>
              <a:solidFill>
                <a:srgbClr val="335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115135" y="5788023"/>
              <a:ext cx="2151628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455048" y="4323916"/>
            <a:ext cx="2685378" cy="1335438"/>
            <a:chOff x="1404764" y="4772265"/>
            <a:chExt cx="2685378" cy="1335438"/>
          </a:xfrm>
        </p:grpSpPr>
        <p:sp>
          <p:nvSpPr>
            <p:cNvPr id="33" name="Rectangle 32"/>
            <p:cNvSpPr/>
            <p:nvPr/>
          </p:nvSpPr>
          <p:spPr>
            <a:xfrm>
              <a:off x="1404764" y="4772265"/>
              <a:ext cx="2685377" cy="347730"/>
            </a:xfrm>
            <a:prstGeom prst="rect">
              <a:avLst/>
            </a:prstGeom>
            <a:solidFill>
              <a:srgbClr val="0011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27592" y="4836660"/>
              <a:ext cx="203972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600" spc="300" dirty="0">
                  <a:solidFill>
                    <a:schemeClr val="bg1">
                      <a:lumMod val="9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OPPORTUNITIES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404764" y="5161725"/>
              <a:ext cx="2685378" cy="945978"/>
            </a:xfrm>
            <a:prstGeom prst="rect">
              <a:avLst/>
            </a:prstGeom>
            <a:noFill/>
            <a:ln>
              <a:solidFill>
                <a:srgbClr val="0011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673710" y="5315034"/>
              <a:ext cx="2151628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57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064179" y="1052736"/>
            <a:ext cx="2063642" cy="1015663"/>
            <a:chOff x="5087888" y="1379532"/>
            <a:chExt cx="2063642" cy="1015663"/>
          </a:xfrm>
        </p:grpSpPr>
        <p:grpSp>
          <p:nvGrpSpPr>
            <p:cNvPr id="7" name="组合 6"/>
            <p:cNvGrpSpPr/>
            <p:nvPr/>
          </p:nvGrpSpPr>
          <p:grpSpPr>
            <a:xfrm>
              <a:off x="5087888" y="1379532"/>
              <a:ext cx="2063642" cy="1015663"/>
              <a:chOff x="5087888" y="1379532"/>
              <a:chExt cx="2063642" cy="1015663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5087888" y="1527324"/>
                <a:ext cx="720080" cy="720080"/>
              </a:xfrm>
              <a:prstGeom prst="roundRect">
                <a:avLst/>
              </a:prstGeom>
              <a:gradFill>
                <a:gsLst>
                  <a:gs pos="0">
                    <a:srgbClr val="001140"/>
                  </a:gs>
                  <a:gs pos="100000">
                    <a:srgbClr val="33517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5087888" y="1379532"/>
                <a:ext cx="69923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endParaRPr lang="zh-CN" altLang="en-US" sz="28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726530" y="1486525"/>
                <a:ext cx="1425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dirty="0">
                    <a:solidFill>
                      <a:srgbClr val="001140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目录</a:t>
                </a: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802338" y="1825660"/>
              <a:ext cx="13214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800" dirty="0" err="1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ontent</a:t>
              </a:r>
              <a:endParaRPr lang="zh-CN" altLang="en-US" sz="28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279576" y="3140968"/>
            <a:ext cx="1008112" cy="1008112"/>
          </a:xfrm>
          <a:prstGeom prst="ellipse">
            <a:avLst/>
          </a:prstGeom>
          <a:noFill/>
          <a:ln w="12700">
            <a:solidFill>
              <a:srgbClr val="001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31837" y="3140968"/>
            <a:ext cx="1008112" cy="1008112"/>
          </a:xfrm>
          <a:prstGeom prst="ellipse">
            <a:avLst/>
          </a:prstGeom>
          <a:noFill/>
          <a:ln w="12700">
            <a:solidFill>
              <a:srgbClr val="001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84098" y="3140968"/>
            <a:ext cx="1008112" cy="1008112"/>
          </a:xfrm>
          <a:prstGeom prst="ellipse">
            <a:avLst/>
          </a:prstGeom>
          <a:noFill/>
          <a:ln w="12700">
            <a:solidFill>
              <a:srgbClr val="001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336360" y="3140968"/>
            <a:ext cx="1008112" cy="1008112"/>
          </a:xfrm>
          <a:prstGeom prst="ellipse">
            <a:avLst/>
          </a:prstGeom>
          <a:noFill/>
          <a:ln w="12700">
            <a:solidFill>
              <a:srgbClr val="0011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38024" y="443711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001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90285" y="443711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001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77745" y="443711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001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94808" y="443711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rgbClr val="0011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0433" y="5021885"/>
            <a:ext cx="15263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372694" y="5021885"/>
            <a:ext cx="15263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请插入您的标题内容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724955" y="5021885"/>
            <a:ext cx="15263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请插入您的标题内容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077217" y="5021885"/>
            <a:ext cx="15263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请插入您的标题内容</a:t>
            </a:r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2495600" y="3409121"/>
            <a:ext cx="511502" cy="506606"/>
          </a:xfrm>
          <a:custGeom>
            <a:avLst/>
            <a:gdLst>
              <a:gd name="T0" fmla="*/ 13 w 87"/>
              <a:gd name="T1" fmla="*/ 32 h 87"/>
              <a:gd name="T2" fmla="*/ 43 w 87"/>
              <a:gd name="T3" fmla="*/ 3 h 87"/>
              <a:gd name="T4" fmla="*/ 63 w 87"/>
              <a:gd name="T5" fmla="*/ 3 h 87"/>
              <a:gd name="T6" fmla="*/ 38 w 87"/>
              <a:gd name="T7" fmla="*/ 28 h 87"/>
              <a:gd name="T8" fmla="*/ 19 w 87"/>
              <a:gd name="T9" fmla="*/ 37 h 87"/>
              <a:gd name="T10" fmla="*/ 15 w 87"/>
              <a:gd name="T11" fmla="*/ 59 h 87"/>
              <a:gd name="T12" fmla="*/ 27 w 87"/>
              <a:gd name="T13" fmla="*/ 71 h 87"/>
              <a:gd name="T14" fmla="*/ 49 w 87"/>
              <a:gd name="T15" fmla="*/ 67 h 87"/>
              <a:gd name="T16" fmla="*/ 58 w 87"/>
              <a:gd name="T17" fmla="*/ 48 h 87"/>
              <a:gd name="T18" fmla="*/ 84 w 87"/>
              <a:gd name="T19" fmla="*/ 23 h 87"/>
              <a:gd name="T20" fmla="*/ 84 w 87"/>
              <a:gd name="T21" fmla="*/ 44 h 87"/>
              <a:gd name="T22" fmla="*/ 55 w 87"/>
              <a:gd name="T23" fmla="*/ 73 h 87"/>
              <a:gd name="T24" fmla="*/ 0 w 87"/>
              <a:gd name="T25" fmla="*/ 87 h 87"/>
              <a:gd name="T26" fmla="*/ 0 w 87"/>
              <a:gd name="T27" fmla="*/ 86 h 87"/>
              <a:gd name="T28" fmla="*/ 13 w 87"/>
              <a:gd name="T29" fmla="*/ 32 h 87"/>
              <a:gd name="T30" fmla="*/ 44 w 87"/>
              <a:gd name="T31" fmla="*/ 35 h 87"/>
              <a:gd name="T32" fmla="*/ 72 w 87"/>
              <a:gd name="T33" fmla="*/ 7 h 87"/>
              <a:gd name="T34" fmla="*/ 76 w 87"/>
              <a:gd name="T35" fmla="*/ 10 h 87"/>
              <a:gd name="T36" fmla="*/ 79 w 87"/>
              <a:gd name="T37" fmla="*/ 14 h 87"/>
              <a:gd name="T38" fmla="*/ 52 w 87"/>
              <a:gd name="T39" fmla="*/ 42 h 87"/>
              <a:gd name="T40" fmla="*/ 37 w 87"/>
              <a:gd name="T41" fmla="*/ 49 h 87"/>
              <a:gd name="T42" fmla="*/ 37 w 87"/>
              <a:gd name="T43" fmla="*/ 49 h 87"/>
              <a:gd name="T44" fmla="*/ 44 w 87"/>
              <a:gd name="T45" fmla="*/ 3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7" h="87">
                <a:moveTo>
                  <a:pt x="13" y="32"/>
                </a:moveTo>
                <a:cubicBezTo>
                  <a:pt x="43" y="3"/>
                  <a:pt x="43" y="3"/>
                  <a:pt x="43" y="3"/>
                </a:cubicBezTo>
                <a:cubicBezTo>
                  <a:pt x="43" y="3"/>
                  <a:pt x="52" y="0"/>
                  <a:pt x="63" y="3"/>
                </a:cubicBezTo>
                <a:cubicBezTo>
                  <a:pt x="38" y="28"/>
                  <a:pt x="38" y="28"/>
                  <a:pt x="38" y="28"/>
                </a:cubicBezTo>
                <a:cubicBezTo>
                  <a:pt x="19" y="37"/>
                  <a:pt x="19" y="37"/>
                  <a:pt x="19" y="37"/>
                </a:cubicBezTo>
                <a:cubicBezTo>
                  <a:pt x="15" y="59"/>
                  <a:pt x="15" y="59"/>
                  <a:pt x="15" y="59"/>
                </a:cubicBezTo>
                <a:cubicBezTo>
                  <a:pt x="20" y="64"/>
                  <a:pt x="23" y="67"/>
                  <a:pt x="27" y="71"/>
                </a:cubicBezTo>
                <a:cubicBezTo>
                  <a:pt x="49" y="67"/>
                  <a:pt x="49" y="67"/>
                  <a:pt x="49" y="67"/>
                </a:cubicBezTo>
                <a:cubicBezTo>
                  <a:pt x="58" y="48"/>
                  <a:pt x="58" y="48"/>
                  <a:pt x="58" y="48"/>
                </a:cubicBezTo>
                <a:cubicBezTo>
                  <a:pt x="84" y="23"/>
                  <a:pt x="84" y="23"/>
                  <a:pt x="84" y="23"/>
                </a:cubicBezTo>
                <a:cubicBezTo>
                  <a:pt x="87" y="34"/>
                  <a:pt x="84" y="44"/>
                  <a:pt x="84" y="44"/>
                </a:cubicBezTo>
                <a:cubicBezTo>
                  <a:pt x="55" y="73"/>
                  <a:pt x="55" y="73"/>
                  <a:pt x="55" y="7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6"/>
                  <a:pt x="0" y="86"/>
                  <a:pt x="0" y="86"/>
                </a:cubicBezTo>
                <a:lnTo>
                  <a:pt x="13" y="32"/>
                </a:lnTo>
                <a:close/>
                <a:moveTo>
                  <a:pt x="44" y="35"/>
                </a:moveTo>
                <a:cubicBezTo>
                  <a:pt x="72" y="7"/>
                  <a:pt x="72" y="7"/>
                  <a:pt x="72" y="7"/>
                </a:cubicBezTo>
                <a:cubicBezTo>
                  <a:pt x="74" y="8"/>
                  <a:pt x="75" y="8"/>
                  <a:pt x="76" y="10"/>
                </a:cubicBezTo>
                <a:cubicBezTo>
                  <a:pt x="78" y="12"/>
                  <a:pt x="78" y="12"/>
                  <a:pt x="79" y="14"/>
                </a:cubicBezTo>
                <a:cubicBezTo>
                  <a:pt x="52" y="42"/>
                  <a:pt x="52" y="42"/>
                  <a:pt x="5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lnTo>
                  <a:pt x="44" y="35"/>
                </a:lnTo>
                <a:close/>
              </a:path>
            </a:pathLst>
          </a:cu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4836295" y="3398426"/>
            <a:ext cx="572050" cy="563112"/>
          </a:xfrm>
          <a:custGeom>
            <a:avLst/>
            <a:gdLst>
              <a:gd name="T0" fmla="*/ 100 w 107"/>
              <a:gd name="T1" fmla="*/ 14 h 106"/>
              <a:gd name="T2" fmla="*/ 107 w 107"/>
              <a:gd name="T3" fmla="*/ 21 h 106"/>
              <a:gd name="T4" fmla="*/ 107 w 107"/>
              <a:gd name="T5" fmla="*/ 49 h 106"/>
              <a:gd name="T6" fmla="*/ 101 w 107"/>
              <a:gd name="T7" fmla="*/ 55 h 106"/>
              <a:gd name="T8" fmla="*/ 39 w 107"/>
              <a:gd name="T9" fmla="*/ 62 h 106"/>
              <a:gd name="T10" fmla="*/ 39 w 107"/>
              <a:gd name="T11" fmla="*/ 70 h 106"/>
              <a:gd name="T12" fmla="*/ 98 w 107"/>
              <a:gd name="T13" fmla="*/ 70 h 106"/>
              <a:gd name="T14" fmla="*/ 98 w 107"/>
              <a:gd name="T15" fmla="*/ 80 h 106"/>
              <a:gd name="T16" fmla="*/ 38 w 107"/>
              <a:gd name="T17" fmla="*/ 80 h 106"/>
              <a:gd name="T18" fmla="*/ 30 w 107"/>
              <a:gd name="T19" fmla="*/ 57 h 106"/>
              <a:gd name="T20" fmla="*/ 35 w 107"/>
              <a:gd name="T21" fmla="*/ 53 h 106"/>
              <a:gd name="T22" fmla="*/ 16 w 107"/>
              <a:gd name="T23" fmla="*/ 11 h 106"/>
              <a:gd name="T24" fmla="*/ 7 w 107"/>
              <a:gd name="T25" fmla="*/ 11 h 106"/>
              <a:gd name="T26" fmla="*/ 7 w 107"/>
              <a:gd name="T27" fmla="*/ 0 h 106"/>
              <a:gd name="T28" fmla="*/ 18 w 107"/>
              <a:gd name="T29" fmla="*/ 0 h 106"/>
              <a:gd name="T30" fmla="*/ 27 w 107"/>
              <a:gd name="T31" fmla="*/ 7 h 106"/>
              <a:gd name="T32" fmla="*/ 30 w 107"/>
              <a:gd name="T33" fmla="*/ 14 h 106"/>
              <a:gd name="T34" fmla="*/ 100 w 107"/>
              <a:gd name="T35" fmla="*/ 14 h 106"/>
              <a:gd name="T36" fmla="*/ 34 w 107"/>
              <a:gd name="T37" fmla="*/ 96 h 106"/>
              <a:gd name="T38" fmla="*/ 24 w 107"/>
              <a:gd name="T39" fmla="*/ 106 h 106"/>
              <a:gd name="T40" fmla="*/ 14 w 107"/>
              <a:gd name="T41" fmla="*/ 96 h 106"/>
              <a:gd name="T42" fmla="*/ 24 w 107"/>
              <a:gd name="T43" fmla="*/ 87 h 106"/>
              <a:gd name="T44" fmla="*/ 34 w 107"/>
              <a:gd name="T45" fmla="*/ 96 h 106"/>
              <a:gd name="T46" fmla="*/ 39 w 107"/>
              <a:gd name="T47" fmla="*/ 34 h 106"/>
              <a:gd name="T48" fmla="*/ 55 w 107"/>
              <a:gd name="T49" fmla="*/ 34 h 106"/>
              <a:gd name="T50" fmla="*/ 51 w 107"/>
              <a:gd name="T51" fmla="*/ 23 h 106"/>
              <a:gd name="T52" fmla="*/ 34 w 107"/>
              <a:gd name="T53" fmla="*/ 23 h 106"/>
              <a:gd name="T54" fmla="*/ 39 w 107"/>
              <a:gd name="T55" fmla="*/ 34 h 106"/>
              <a:gd name="T56" fmla="*/ 60 w 107"/>
              <a:gd name="T57" fmla="*/ 51 h 106"/>
              <a:gd name="T58" fmla="*/ 56 w 107"/>
              <a:gd name="T59" fmla="*/ 39 h 106"/>
              <a:gd name="T60" fmla="*/ 41 w 107"/>
              <a:gd name="T61" fmla="*/ 39 h 106"/>
              <a:gd name="T62" fmla="*/ 48 w 107"/>
              <a:gd name="T63" fmla="*/ 53 h 106"/>
              <a:gd name="T64" fmla="*/ 60 w 107"/>
              <a:gd name="T65" fmla="*/ 51 h 106"/>
              <a:gd name="T66" fmla="*/ 57 w 107"/>
              <a:gd name="T67" fmla="*/ 23 h 106"/>
              <a:gd name="T68" fmla="*/ 60 w 107"/>
              <a:gd name="T69" fmla="*/ 34 h 106"/>
              <a:gd name="T70" fmla="*/ 75 w 107"/>
              <a:gd name="T71" fmla="*/ 34 h 106"/>
              <a:gd name="T72" fmla="*/ 73 w 107"/>
              <a:gd name="T73" fmla="*/ 23 h 106"/>
              <a:gd name="T74" fmla="*/ 57 w 107"/>
              <a:gd name="T75" fmla="*/ 23 h 106"/>
              <a:gd name="T76" fmla="*/ 79 w 107"/>
              <a:gd name="T77" fmla="*/ 49 h 106"/>
              <a:gd name="T78" fmla="*/ 76 w 107"/>
              <a:gd name="T79" fmla="*/ 39 h 106"/>
              <a:gd name="T80" fmla="*/ 62 w 107"/>
              <a:gd name="T81" fmla="*/ 39 h 106"/>
              <a:gd name="T82" fmla="*/ 65 w 107"/>
              <a:gd name="T83" fmla="*/ 51 h 106"/>
              <a:gd name="T84" fmla="*/ 79 w 107"/>
              <a:gd name="T85" fmla="*/ 49 h 106"/>
              <a:gd name="T86" fmla="*/ 98 w 107"/>
              <a:gd name="T87" fmla="*/ 23 h 106"/>
              <a:gd name="T88" fmla="*/ 78 w 107"/>
              <a:gd name="T89" fmla="*/ 23 h 106"/>
              <a:gd name="T90" fmla="*/ 81 w 107"/>
              <a:gd name="T91" fmla="*/ 34 h 106"/>
              <a:gd name="T92" fmla="*/ 98 w 107"/>
              <a:gd name="T93" fmla="*/ 34 h 106"/>
              <a:gd name="T94" fmla="*/ 98 w 107"/>
              <a:gd name="T95" fmla="*/ 23 h 106"/>
              <a:gd name="T96" fmla="*/ 99 w 107"/>
              <a:gd name="T97" fmla="*/ 96 h 106"/>
              <a:gd name="T98" fmla="*/ 89 w 107"/>
              <a:gd name="T99" fmla="*/ 106 h 106"/>
              <a:gd name="T100" fmla="*/ 79 w 107"/>
              <a:gd name="T101" fmla="*/ 96 h 106"/>
              <a:gd name="T102" fmla="*/ 89 w 107"/>
              <a:gd name="T103" fmla="*/ 87 h 106"/>
              <a:gd name="T104" fmla="*/ 99 w 107"/>
              <a:gd name="T105" fmla="*/ 96 h 106"/>
              <a:gd name="T106" fmla="*/ 98 w 107"/>
              <a:gd name="T107" fmla="*/ 39 h 106"/>
              <a:gd name="T108" fmla="*/ 82 w 107"/>
              <a:gd name="T109" fmla="*/ 39 h 106"/>
              <a:gd name="T110" fmla="*/ 84 w 107"/>
              <a:gd name="T111" fmla="*/ 49 h 106"/>
              <a:gd name="T112" fmla="*/ 98 w 107"/>
              <a:gd name="T113" fmla="*/ 47 h 106"/>
              <a:gd name="T114" fmla="*/ 98 w 107"/>
              <a:gd name="T115" fmla="*/ 3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7" h="106">
                <a:moveTo>
                  <a:pt x="100" y="14"/>
                </a:moveTo>
                <a:cubicBezTo>
                  <a:pt x="104" y="14"/>
                  <a:pt x="107" y="17"/>
                  <a:pt x="107" y="21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53"/>
                  <a:pt x="104" y="55"/>
                  <a:pt x="101" y="55"/>
                </a:cubicBezTo>
                <a:cubicBezTo>
                  <a:pt x="39" y="62"/>
                  <a:pt x="39" y="62"/>
                  <a:pt x="39" y="62"/>
                </a:cubicBezTo>
                <a:cubicBezTo>
                  <a:pt x="34" y="63"/>
                  <a:pt x="33" y="70"/>
                  <a:pt x="3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105" y="70"/>
                  <a:pt x="105" y="80"/>
                  <a:pt x="98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24" y="80"/>
                  <a:pt x="19" y="65"/>
                  <a:pt x="30" y="57"/>
                </a:cubicBezTo>
                <a:cubicBezTo>
                  <a:pt x="35" y="53"/>
                  <a:pt x="35" y="53"/>
                  <a:pt x="35" y="53"/>
                </a:cubicBezTo>
                <a:cubicBezTo>
                  <a:pt x="16" y="11"/>
                  <a:pt x="16" y="11"/>
                  <a:pt x="16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0" y="11"/>
                  <a:pt x="0" y="0"/>
                  <a:pt x="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3" y="0"/>
                  <a:pt x="25" y="3"/>
                  <a:pt x="27" y="7"/>
                </a:cubicBezTo>
                <a:cubicBezTo>
                  <a:pt x="30" y="14"/>
                  <a:pt x="30" y="14"/>
                  <a:pt x="30" y="14"/>
                </a:cubicBezTo>
                <a:lnTo>
                  <a:pt x="100" y="14"/>
                </a:lnTo>
                <a:close/>
                <a:moveTo>
                  <a:pt x="34" y="96"/>
                </a:moveTo>
                <a:cubicBezTo>
                  <a:pt x="34" y="102"/>
                  <a:pt x="29" y="106"/>
                  <a:pt x="24" y="106"/>
                </a:cubicBezTo>
                <a:cubicBezTo>
                  <a:pt x="19" y="106"/>
                  <a:pt x="14" y="102"/>
                  <a:pt x="14" y="96"/>
                </a:cubicBezTo>
                <a:cubicBezTo>
                  <a:pt x="14" y="91"/>
                  <a:pt x="19" y="87"/>
                  <a:pt x="24" y="87"/>
                </a:cubicBezTo>
                <a:cubicBezTo>
                  <a:pt x="29" y="87"/>
                  <a:pt x="34" y="91"/>
                  <a:pt x="34" y="96"/>
                </a:cubicBezTo>
                <a:close/>
                <a:moveTo>
                  <a:pt x="39" y="34"/>
                </a:moveTo>
                <a:cubicBezTo>
                  <a:pt x="55" y="34"/>
                  <a:pt x="55" y="34"/>
                  <a:pt x="55" y="34"/>
                </a:cubicBezTo>
                <a:cubicBezTo>
                  <a:pt x="51" y="23"/>
                  <a:pt x="51" y="23"/>
                  <a:pt x="51" y="23"/>
                </a:cubicBezTo>
                <a:cubicBezTo>
                  <a:pt x="34" y="23"/>
                  <a:pt x="34" y="23"/>
                  <a:pt x="34" y="23"/>
                </a:cubicBezTo>
                <a:lnTo>
                  <a:pt x="39" y="34"/>
                </a:lnTo>
                <a:close/>
                <a:moveTo>
                  <a:pt x="60" y="51"/>
                </a:moveTo>
                <a:cubicBezTo>
                  <a:pt x="56" y="39"/>
                  <a:pt x="56" y="39"/>
                  <a:pt x="56" y="39"/>
                </a:cubicBezTo>
                <a:cubicBezTo>
                  <a:pt x="41" y="39"/>
                  <a:pt x="41" y="39"/>
                  <a:pt x="41" y="39"/>
                </a:cubicBezTo>
                <a:cubicBezTo>
                  <a:pt x="48" y="53"/>
                  <a:pt x="48" y="53"/>
                  <a:pt x="48" y="53"/>
                </a:cubicBezTo>
                <a:lnTo>
                  <a:pt x="60" y="51"/>
                </a:lnTo>
                <a:close/>
                <a:moveTo>
                  <a:pt x="57" y="23"/>
                </a:moveTo>
                <a:cubicBezTo>
                  <a:pt x="60" y="34"/>
                  <a:pt x="60" y="34"/>
                  <a:pt x="60" y="34"/>
                </a:cubicBezTo>
                <a:cubicBezTo>
                  <a:pt x="75" y="34"/>
                  <a:pt x="75" y="34"/>
                  <a:pt x="75" y="34"/>
                </a:cubicBezTo>
                <a:cubicBezTo>
                  <a:pt x="73" y="23"/>
                  <a:pt x="73" y="23"/>
                  <a:pt x="73" y="23"/>
                </a:cubicBezTo>
                <a:lnTo>
                  <a:pt x="57" y="23"/>
                </a:lnTo>
                <a:close/>
                <a:moveTo>
                  <a:pt x="79" y="49"/>
                </a:moveTo>
                <a:cubicBezTo>
                  <a:pt x="76" y="39"/>
                  <a:pt x="76" y="39"/>
                  <a:pt x="76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51"/>
                  <a:pt x="65" y="51"/>
                  <a:pt x="65" y="51"/>
                </a:cubicBezTo>
                <a:lnTo>
                  <a:pt x="79" y="49"/>
                </a:lnTo>
                <a:close/>
                <a:moveTo>
                  <a:pt x="98" y="23"/>
                </a:moveTo>
                <a:cubicBezTo>
                  <a:pt x="78" y="23"/>
                  <a:pt x="78" y="23"/>
                  <a:pt x="78" y="23"/>
                </a:cubicBezTo>
                <a:cubicBezTo>
                  <a:pt x="81" y="34"/>
                  <a:pt x="81" y="34"/>
                  <a:pt x="81" y="34"/>
                </a:cubicBezTo>
                <a:cubicBezTo>
                  <a:pt x="98" y="34"/>
                  <a:pt x="98" y="34"/>
                  <a:pt x="98" y="34"/>
                </a:cubicBezTo>
                <a:lnTo>
                  <a:pt x="98" y="23"/>
                </a:lnTo>
                <a:close/>
                <a:moveTo>
                  <a:pt x="99" y="96"/>
                </a:moveTo>
                <a:cubicBezTo>
                  <a:pt x="99" y="102"/>
                  <a:pt x="94" y="106"/>
                  <a:pt x="89" y="106"/>
                </a:cubicBezTo>
                <a:cubicBezTo>
                  <a:pt x="84" y="106"/>
                  <a:pt x="79" y="102"/>
                  <a:pt x="79" y="96"/>
                </a:cubicBezTo>
                <a:cubicBezTo>
                  <a:pt x="79" y="91"/>
                  <a:pt x="84" y="87"/>
                  <a:pt x="89" y="87"/>
                </a:cubicBezTo>
                <a:cubicBezTo>
                  <a:pt x="94" y="87"/>
                  <a:pt x="99" y="91"/>
                  <a:pt x="99" y="96"/>
                </a:cubicBezTo>
                <a:close/>
                <a:moveTo>
                  <a:pt x="98" y="39"/>
                </a:moveTo>
                <a:cubicBezTo>
                  <a:pt x="82" y="39"/>
                  <a:pt x="82" y="39"/>
                  <a:pt x="82" y="39"/>
                </a:cubicBezTo>
                <a:cubicBezTo>
                  <a:pt x="84" y="49"/>
                  <a:pt x="84" y="49"/>
                  <a:pt x="84" y="49"/>
                </a:cubicBezTo>
                <a:cubicBezTo>
                  <a:pt x="98" y="47"/>
                  <a:pt x="98" y="47"/>
                  <a:pt x="98" y="47"/>
                </a:cubicBezTo>
                <a:lnTo>
                  <a:pt x="98" y="39"/>
                </a:lnTo>
                <a:close/>
              </a:path>
            </a:pathLst>
          </a:cu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EditPoints="1"/>
          </p:cNvSpPr>
          <p:nvPr/>
        </p:nvSpPr>
        <p:spPr bwMode="auto">
          <a:xfrm>
            <a:off x="7195691" y="3374858"/>
            <a:ext cx="584923" cy="575132"/>
          </a:xfrm>
          <a:custGeom>
            <a:avLst/>
            <a:gdLst>
              <a:gd name="T0" fmla="*/ 50 w 100"/>
              <a:gd name="T1" fmla="*/ 99 h 99"/>
              <a:gd name="T2" fmla="*/ 50 w 100"/>
              <a:gd name="T3" fmla="*/ 0 h 99"/>
              <a:gd name="T4" fmla="*/ 26 w 100"/>
              <a:gd name="T5" fmla="*/ 62 h 99"/>
              <a:gd name="T6" fmla="*/ 25 w 100"/>
              <a:gd name="T7" fmla="*/ 41 h 99"/>
              <a:gd name="T8" fmla="*/ 9 w 100"/>
              <a:gd name="T9" fmla="*/ 49 h 99"/>
              <a:gd name="T10" fmla="*/ 26 w 100"/>
              <a:gd name="T11" fmla="*/ 62 h 99"/>
              <a:gd name="T12" fmla="*/ 27 w 100"/>
              <a:gd name="T13" fmla="*/ 68 h 99"/>
              <a:gd name="T14" fmla="*/ 21 w 100"/>
              <a:gd name="T15" fmla="*/ 78 h 99"/>
              <a:gd name="T16" fmla="*/ 13 w 100"/>
              <a:gd name="T17" fmla="*/ 32 h 99"/>
              <a:gd name="T18" fmla="*/ 35 w 100"/>
              <a:gd name="T19" fmla="*/ 12 h 99"/>
              <a:gd name="T20" fmla="*/ 13 w 100"/>
              <a:gd name="T21" fmla="*/ 32 h 99"/>
              <a:gd name="T22" fmla="*/ 47 w 100"/>
              <a:gd name="T23" fmla="*/ 64 h 99"/>
              <a:gd name="T24" fmla="*/ 31 w 100"/>
              <a:gd name="T25" fmla="*/ 42 h 99"/>
              <a:gd name="T26" fmla="*/ 31 w 100"/>
              <a:gd name="T27" fmla="*/ 63 h 99"/>
              <a:gd name="T28" fmla="*/ 47 w 100"/>
              <a:gd name="T29" fmla="*/ 37 h 99"/>
              <a:gd name="T30" fmla="*/ 46 w 100"/>
              <a:gd name="T31" fmla="*/ 9 h 99"/>
              <a:gd name="T32" fmla="*/ 47 w 100"/>
              <a:gd name="T33" fmla="*/ 90 h 99"/>
              <a:gd name="T34" fmla="*/ 33 w 100"/>
              <a:gd name="T35" fmla="*/ 69 h 99"/>
              <a:gd name="T36" fmla="*/ 47 w 100"/>
              <a:gd name="T37" fmla="*/ 90 h 99"/>
              <a:gd name="T38" fmla="*/ 53 w 100"/>
              <a:gd name="T39" fmla="*/ 37 h 99"/>
              <a:gd name="T40" fmla="*/ 57 w 100"/>
              <a:gd name="T41" fmla="*/ 11 h 99"/>
              <a:gd name="T42" fmla="*/ 68 w 100"/>
              <a:gd name="T43" fmla="*/ 63 h 99"/>
              <a:gd name="T44" fmla="*/ 69 w 100"/>
              <a:gd name="T45" fmla="*/ 42 h 99"/>
              <a:gd name="T46" fmla="*/ 53 w 100"/>
              <a:gd name="T47" fmla="*/ 64 h 99"/>
              <a:gd name="T48" fmla="*/ 67 w 100"/>
              <a:gd name="T49" fmla="*/ 69 h 99"/>
              <a:gd name="T50" fmla="*/ 53 w 100"/>
              <a:gd name="T51" fmla="*/ 90 h 99"/>
              <a:gd name="T52" fmla="*/ 64 w 100"/>
              <a:gd name="T53" fmla="*/ 12 h 99"/>
              <a:gd name="T54" fmla="*/ 86 w 100"/>
              <a:gd name="T55" fmla="*/ 32 h 99"/>
              <a:gd name="T56" fmla="*/ 88 w 100"/>
              <a:gd name="T57" fmla="*/ 64 h 99"/>
              <a:gd name="T58" fmla="*/ 65 w 100"/>
              <a:gd name="T59" fmla="*/ 87 h 99"/>
              <a:gd name="T60" fmla="*/ 88 w 100"/>
              <a:gd name="T61" fmla="*/ 64 h 99"/>
              <a:gd name="T62" fmla="*/ 74 w 100"/>
              <a:gd name="T63" fmla="*/ 62 h 99"/>
              <a:gd name="T64" fmla="*/ 89 w 100"/>
              <a:gd name="T65" fmla="*/ 37 h 99"/>
              <a:gd name="T66" fmla="*/ 75 w 100"/>
              <a:gd name="T67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0" h="99">
                <a:moveTo>
                  <a:pt x="100" y="49"/>
                </a:moveTo>
                <a:cubicBezTo>
                  <a:pt x="100" y="77"/>
                  <a:pt x="78" y="99"/>
                  <a:pt x="50" y="99"/>
                </a:cubicBezTo>
                <a:cubicBezTo>
                  <a:pt x="22" y="99"/>
                  <a:pt x="0" y="77"/>
                  <a:pt x="0" y="49"/>
                </a:cubicBezTo>
                <a:cubicBezTo>
                  <a:pt x="0" y="22"/>
                  <a:pt x="22" y="0"/>
                  <a:pt x="50" y="0"/>
                </a:cubicBezTo>
                <a:cubicBezTo>
                  <a:pt x="78" y="0"/>
                  <a:pt x="100" y="22"/>
                  <a:pt x="100" y="49"/>
                </a:cubicBezTo>
                <a:close/>
                <a:moveTo>
                  <a:pt x="26" y="62"/>
                </a:moveTo>
                <a:cubicBezTo>
                  <a:pt x="25" y="58"/>
                  <a:pt x="25" y="54"/>
                  <a:pt x="25" y="50"/>
                </a:cubicBezTo>
                <a:cubicBezTo>
                  <a:pt x="25" y="47"/>
                  <a:pt x="25" y="44"/>
                  <a:pt x="25" y="41"/>
                </a:cubicBezTo>
                <a:cubicBezTo>
                  <a:pt x="18" y="40"/>
                  <a:pt x="14" y="39"/>
                  <a:pt x="11" y="37"/>
                </a:cubicBezTo>
                <a:cubicBezTo>
                  <a:pt x="10" y="41"/>
                  <a:pt x="9" y="45"/>
                  <a:pt x="9" y="49"/>
                </a:cubicBezTo>
                <a:cubicBezTo>
                  <a:pt x="9" y="51"/>
                  <a:pt x="9" y="53"/>
                  <a:pt x="9" y="55"/>
                </a:cubicBezTo>
                <a:cubicBezTo>
                  <a:pt x="11" y="57"/>
                  <a:pt x="17" y="60"/>
                  <a:pt x="26" y="62"/>
                </a:cubicBezTo>
                <a:close/>
                <a:moveTo>
                  <a:pt x="34" y="87"/>
                </a:moveTo>
                <a:cubicBezTo>
                  <a:pt x="31" y="82"/>
                  <a:pt x="28" y="75"/>
                  <a:pt x="27" y="68"/>
                </a:cubicBezTo>
                <a:cubicBezTo>
                  <a:pt x="21" y="67"/>
                  <a:pt x="15" y="65"/>
                  <a:pt x="11" y="63"/>
                </a:cubicBezTo>
                <a:cubicBezTo>
                  <a:pt x="14" y="69"/>
                  <a:pt x="17" y="74"/>
                  <a:pt x="21" y="78"/>
                </a:cubicBezTo>
                <a:cubicBezTo>
                  <a:pt x="25" y="82"/>
                  <a:pt x="29" y="85"/>
                  <a:pt x="34" y="87"/>
                </a:cubicBezTo>
                <a:close/>
                <a:moveTo>
                  <a:pt x="13" y="32"/>
                </a:moveTo>
                <a:cubicBezTo>
                  <a:pt x="15" y="33"/>
                  <a:pt x="17" y="33"/>
                  <a:pt x="26" y="36"/>
                </a:cubicBezTo>
                <a:cubicBezTo>
                  <a:pt x="28" y="26"/>
                  <a:pt x="31" y="18"/>
                  <a:pt x="35" y="12"/>
                </a:cubicBezTo>
                <a:cubicBezTo>
                  <a:pt x="30" y="14"/>
                  <a:pt x="25" y="16"/>
                  <a:pt x="21" y="21"/>
                </a:cubicBezTo>
                <a:cubicBezTo>
                  <a:pt x="18" y="24"/>
                  <a:pt x="15" y="28"/>
                  <a:pt x="13" y="32"/>
                </a:cubicBezTo>
                <a:close/>
                <a:moveTo>
                  <a:pt x="31" y="63"/>
                </a:moveTo>
                <a:cubicBezTo>
                  <a:pt x="36" y="64"/>
                  <a:pt x="42" y="64"/>
                  <a:pt x="47" y="64"/>
                </a:cubicBezTo>
                <a:cubicBezTo>
                  <a:pt x="47" y="43"/>
                  <a:pt x="47" y="43"/>
                  <a:pt x="47" y="43"/>
                </a:cubicBezTo>
                <a:cubicBezTo>
                  <a:pt x="41" y="43"/>
                  <a:pt x="36" y="42"/>
                  <a:pt x="31" y="42"/>
                </a:cubicBezTo>
                <a:cubicBezTo>
                  <a:pt x="31" y="45"/>
                  <a:pt x="30" y="47"/>
                  <a:pt x="30" y="50"/>
                </a:cubicBezTo>
                <a:cubicBezTo>
                  <a:pt x="30" y="54"/>
                  <a:pt x="31" y="59"/>
                  <a:pt x="31" y="63"/>
                </a:cubicBezTo>
                <a:close/>
                <a:moveTo>
                  <a:pt x="31" y="37"/>
                </a:moveTo>
                <a:cubicBezTo>
                  <a:pt x="36" y="37"/>
                  <a:pt x="42" y="37"/>
                  <a:pt x="47" y="3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6" y="9"/>
                </a:cubicBezTo>
                <a:cubicBezTo>
                  <a:pt x="40" y="12"/>
                  <a:pt x="34" y="22"/>
                  <a:pt x="31" y="37"/>
                </a:cubicBezTo>
                <a:close/>
                <a:moveTo>
                  <a:pt x="47" y="90"/>
                </a:moveTo>
                <a:cubicBezTo>
                  <a:pt x="47" y="70"/>
                  <a:pt x="47" y="70"/>
                  <a:pt x="47" y="70"/>
                </a:cubicBezTo>
                <a:cubicBezTo>
                  <a:pt x="42" y="70"/>
                  <a:pt x="37" y="69"/>
                  <a:pt x="33" y="69"/>
                </a:cubicBezTo>
                <a:cubicBezTo>
                  <a:pt x="34" y="73"/>
                  <a:pt x="35" y="76"/>
                  <a:pt x="37" y="80"/>
                </a:cubicBezTo>
                <a:cubicBezTo>
                  <a:pt x="39" y="85"/>
                  <a:pt x="43" y="90"/>
                  <a:pt x="47" y="90"/>
                </a:cubicBezTo>
                <a:close/>
                <a:moveTo>
                  <a:pt x="53" y="9"/>
                </a:moveTo>
                <a:cubicBezTo>
                  <a:pt x="53" y="37"/>
                  <a:pt x="53" y="37"/>
                  <a:pt x="53" y="37"/>
                </a:cubicBezTo>
                <a:cubicBezTo>
                  <a:pt x="58" y="37"/>
                  <a:pt x="63" y="37"/>
                  <a:pt x="68" y="37"/>
                </a:cubicBezTo>
                <a:cubicBezTo>
                  <a:pt x="66" y="26"/>
                  <a:pt x="62" y="16"/>
                  <a:pt x="57" y="11"/>
                </a:cubicBezTo>
                <a:cubicBezTo>
                  <a:pt x="55" y="10"/>
                  <a:pt x="54" y="9"/>
                  <a:pt x="53" y="9"/>
                </a:cubicBezTo>
                <a:close/>
                <a:moveTo>
                  <a:pt x="68" y="63"/>
                </a:moveTo>
                <a:cubicBezTo>
                  <a:pt x="69" y="59"/>
                  <a:pt x="69" y="54"/>
                  <a:pt x="69" y="50"/>
                </a:cubicBezTo>
                <a:cubicBezTo>
                  <a:pt x="69" y="47"/>
                  <a:pt x="69" y="45"/>
                  <a:pt x="69" y="42"/>
                </a:cubicBezTo>
                <a:cubicBezTo>
                  <a:pt x="64" y="42"/>
                  <a:pt x="58" y="43"/>
                  <a:pt x="53" y="43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64"/>
                  <a:pt x="68" y="63"/>
                </a:cubicBezTo>
                <a:close/>
                <a:moveTo>
                  <a:pt x="67" y="69"/>
                </a:moveTo>
                <a:cubicBezTo>
                  <a:pt x="62" y="69"/>
                  <a:pt x="57" y="70"/>
                  <a:pt x="53" y="70"/>
                </a:cubicBezTo>
                <a:cubicBezTo>
                  <a:pt x="53" y="90"/>
                  <a:pt x="53" y="90"/>
                  <a:pt x="53" y="90"/>
                </a:cubicBezTo>
                <a:cubicBezTo>
                  <a:pt x="61" y="90"/>
                  <a:pt x="65" y="76"/>
                  <a:pt x="67" y="69"/>
                </a:cubicBezTo>
                <a:close/>
                <a:moveTo>
                  <a:pt x="64" y="12"/>
                </a:moveTo>
                <a:cubicBezTo>
                  <a:pt x="69" y="18"/>
                  <a:pt x="72" y="26"/>
                  <a:pt x="73" y="36"/>
                </a:cubicBezTo>
                <a:cubicBezTo>
                  <a:pt x="82" y="34"/>
                  <a:pt x="85" y="33"/>
                  <a:pt x="86" y="32"/>
                </a:cubicBezTo>
                <a:cubicBezTo>
                  <a:pt x="82" y="23"/>
                  <a:pt x="74" y="15"/>
                  <a:pt x="64" y="12"/>
                </a:cubicBezTo>
                <a:close/>
                <a:moveTo>
                  <a:pt x="88" y="64"/>
                </a:moveTo>
                <a:cubicBezTo>
                  <a:pt x="84" y="65"/>
                  <a:pt x="78" y="67"/>
                  <a:pt x="73" y="68"/>
                </a:cubicBezTo>
                <a:cubicBezTo>
                  <a:pt x="71" y="76"/>
                  <a:pt x="69" y="82"/>
                  <a:pt x="65" y="87"/>
                </a:cubicBezTo>
                <a:cubicBezTo>
                  <a:pt x="70" y="85"/>
                  <a:pt x="75" y="82"/>
                  <a:pt x="78" y="78"/>
                </a:cubicBezTo>
                <a:cubicBezTo>
                  <a:pt x="83" y="74"/>
                  <a:pt x="86" y="69"/>
                  <a:pt x="88" y="64"/>
                </a:cubicBezTo>
                <a:close/>
                <a:moveTo>
                  <a:pt x="75" y="50"/>
                </a:moveTo>
                <a:cubicBezTo>
                  <a:pt x="75" y="54"/>
                  <a:pt x="74" y="58"/>
                  <a:pt x="74" y="62"/>
                </a:cubicBezTo>
                <a:cubicBezTo>
                  <a:pt x="90" y="59"/>
                  <a:pt x="90" y="56"/>
                  <a:pt x="90" y="49"/>
                </a:cubicBezTo>
                <a:cubicBezTo>
                  <a:pt x="90" y="45"/>
                  <a:pt x="90" y="41"/>
                  <a:pt x="89" y="37"/>
                </a:cubicBezTo>
                <a:cubicBezTo>
                  <a:pt x="86" y="39"/>
                  <a:pt x="80" y="41"/>
                  <a:pt x="74" y="41"/>
                </a:cubicBezTo>
                <a:cubicBezTo>
                  <a:pt x="75" y="44"/>
                  <a:pt x="75" y="47"/>
                  <a:pt x="75" y="50"/>
                </a:cubicBezTo>
                <a:close/>
              </a:path>
            </a:pathLst>
          </a:cu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9"/>
          <p:cNvSpPr>
            <a:spLocks noEditPoints="1"/>
          </p:cNvSpPr>
          <p:nvPr/>
        </p:nvSpPr>
        <p:spPr bwMode="auto">
          <a:xfrm>
            <a:off x="9619809" y="3342479"/>
            <a:ext cx="526084" cy="580272"/>
          </a:xfrm>
          <a:custGeom>
            <a:avLst/>
            <a:gdLst>
              <a:gd name="T0" fmla="*/ 93 w 97"/>
              <a:gd name="T1" fmla="*/ 51 h 108"/>
              <a:gd name="T2" fmla="*/ 77 w 97"/>
              <a:gd name="T3" fmla="*/ 34 h 108"/>
              <a:gd name="T4" fmla="*/ 75 w 97"/>
              <a:gd name="T5" fmla="*/ 34 h 108"/>
              <a:gd name="T6" fmla="*/ 79 w 97"/>
              <a:gd name="T7" fmla="*/ 21 h 108"/>
              <a:gd name="T8" fmla="*/ 64 w 97"/>
              <a:gd name="T9" fmla="*/ 0 h 108"/>
              <a:gd name="T10" fmla="*/ 51 w 97"/>
              <a:gd name="T11" fmla="*/ 12 h 108"/>
              <a:gd name="T12" fmla="*/ 33 w 97"/>
              <a:gd name="T13" fmla="*/ 40 h 108"/>
              <a:gd name="T14" fmla="*/ 33 w 97"/>
              <a:gd name="T15" fmla="*/ 36 h 108"/>
              <a:gd name="T16" fmla="*/ 29 w 97"/>
              <a:gd name="T17" fmla="*/ 33 h 108"/>
              <a:gd name="T18" fmla="*/ 4 w 97"/>
              <a:gd name="T19" fmla="*/ 33 h 108"/>
              <a:gd name="T20" fmla="*/ 0 w 97"/>
              <a:gd name="T21" fmla="*/ 36 h 108"/>
              <a:gd name="T22" fmla="*/ 0 w 97"/>
              <a:gd name="T23" fmla="*/ 96 h 108"/>
              <a:gd name="T24" fmla="*/ 4 w 97"/>
              <a:gd name="T25" fmla="*/ 99 h 108"/>
              <a:gd name="T26" fmla="*/ 29 w 97"/>
              <a:gd name="T27" fmla="*/ 99 h 108"/>
              <a:gd name="T28" fmla="*/ 33 w 97"/>
              <a:gd name="T29" fmla="*/ 96 h 108"/>
              <a:gd name="T30" fmla="*/ 33 w 97"/>
              <a:gd name="T31" fmla="*/ 88 h 108"/>
              <a:gd name="T32" fmla="*/ 89 w 97"/>
              <a:gd name="T33" fmla="*/ 80 h 108"/>
              <a:gd name="T34" fmla="*/ 92 w 97"/>
              <a:gd name="T35" fmla="*/ 66 h 108"/>
              <a:gd name="T36" fmla="*/ 93 w 97"/>
              <a:gd name="T37" fmla="*/ 51 h 108"/>
              <a:gd name="T38" fmla="*/ 15 w 97"/>
              <a:gd name="T39" fmla="*/ 93 h 108"/>
              <a:gd name="T40" fmla="*/ 8 w 97"/>
              <a:gd name="T41" fmla="*/ 86 h 108"/>
              <a:gd name="T42" fmla="*/ 15 w 97"/>
              <a:gd name="T43" fmla="*/ 79 h 108"/>
              <a:gd name="T44" fmla="*/ 22 w 97"/>
              <a:gd name="T45" fmla="*/ 86 h 108"/>
              <a:gd name="T46" fmla="*/ 15 w 97"/>
              <a:gd name="T47" fmla="*/ 93 h 108"/>
              <a:gd name="T48" fmla="*/ 78 w 97"/>
              <a:gd name="T49" fmla="*/ 66 h 108"/>
              <a:gd name="T50" fmla="*/ 75 w 97"/>
              <a:gd name="T51" fmla="*/ 75 h 108"/>
              <a:gd name="T52" fmla="*/ 75 w 97"/>
              <a:gd name="T53" fmla="*/ 77 h 108"/>
              <a:gd name="T54" fmla="*/ 70 w 97"/>
              <a:gd name="T55" fmla="*/ 88 h 108"/>
              <a:gd name="T56" fmla="*/ 33 w 97"/>
              <a:gd name="T57" fmla="*/ 79 h 108"/>
              <a:gd name="T58" fmla="*/ 33 w 97"/>
              <a:gd name="T59" fmla="*/ 51 h 108"/>
              <a:gd name="T60" fmla="*/ 60 w 97"/>
              <a:gd name="T61" fmla="*/ 13 h 108"/>
              <a:gd name="T62" fmla="*/ 64 w 97"/>
              <a:gd name="T63" fmla="*/ 8 h 108"/>
              <a:gd name="T64" fmla="*/ 70 w 97"/>
              <a:gd name="T65" fmla="*/ 21 h 108"/>
              <a:gd name="T66" fmla="*/ 64 w 97"/>
              <a:gd name="T67" fmla="*/ 39 h 108"/>
              <a:gd name="T68" fmla="*/ 68 w 97"/>
              <a:gd name="T69" fmla="*/ 43 h 108"/>
              <a:gd name="T70" fmla="*/ 77 w 97"/>
              <a:gd name="T71" fmla="*/ 43 h 108"/>
              <a:gd name="T72" fmla="*/ 79 w 97"/>
              <a:gd name="T73" fmla="*/ 53 h 108"/>
              <a:gd name="T74" fmla="*/ 79 w 97"/>
              <a:gd name="T75" fmla="*/ 55 h 108"/>
              <a:gd name="T76" fmla="*/ 78 w 97"/>
              <a:gd name="T77" fmla="*/ 64 h 108"/>
              <a:gd name="T78" fmla="*/ 78 w 97"/>
              <a:gd name="T79" fmla="*/ 6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7" h="108">
                <a:moveTo>
                  <a:pt x="93" y="51"/>
                </a:moveTo>
                <a:cubicBezTo>
                  <a:pt x="97" y="38"/>
                  <a:pt x="87" y="34"/>
                  <a:pt x="77" y="34"/>
                </a:cubicBezTo>
                <a:cubicBezTo>
                  <a:pt x="75" y="34"/>
                  <a:pt x="75" y="34"/>
                  <a:pt x="75" y="34"/>
                </a:cubicBezTo>
                <a:cubicBezTo>
                  <a:pt x="77" y="30"/>
                  <a:pt x="79" y="24"/>
                  <a:pt x="79" y="21"/>
                </a:cubicBezTo>
                <a:cubicBezTo>
                  <a:pt x="79" y="6"/>
                  <a:pt x="71" y="0"/>
                  <a:pt x="64" y="0"/>
                </a:cubicBezTo>
                <a:cubicBezTo>
                  <a:pt x="57" y="0"/>
                  <a:pt x="53" y="4"/>
                  <a:pt x="51" y="12"/>
                </a:cubicBezTo>
                <a:cubicBezTo>
                  <a:pt x="51" y="13"/>
                  <a:pt x="44" y="33"/>
                  <a:pt x="33" y="40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5"/>
                  <a:pt x="31" y="33"/>
                  <a:pt x="29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3"/>
                  <a:pt x="0" y="35"/>
                  <a:pt x="0" y="3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8"/>
                  <a:pt x="2" y="99"/>
                  <a:pt x="4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31" y="99"/>
                  <a:pt x="33" y="98"/>
                  <a:pt x="33" y="96"/>
                </a:cubicBezTo>
                <a:cubicBezTo>
                  <a:pt x="33" y="88"/>
                  <a:pt x="33" y="88"/>
                  <a:pt x="33" y="88"/>
                </a:cubicBezTo>
                <a:cubicBezTo>
                  <a:pt x="37" y="93"/>
                  <a:pt x="97" y="108"/>
                  <a:pt x="89" y="80"/>
                </a:cubicBezTo>
                <a:cubicBezTo>
                  <a:pt x="92" y="77"/>
                  <a:pt x="95" y="72"/>
                  <a:pt x="92" y="66"/>
                </a:cubicBezTo>
                <a:cubicBezTo>
                  <a:pt x="95" y="64"/>
                  <a:pt x="97" y="57"/>
                  <a:pt x="93" y="51"/>
                </a:cubicBezTo>
                <a:close/>
                <a:moveTo>
                  <a:pt x="15" y="93"/>
                </a:moveTo>
                <a:cubicBezTo>
                  <a:pt x="11" y="93"/>
                  <a:pt x="8" y="90"/>
                  <a:pt x="8" y="86"/>
                </a:cubicBezTo>
                <a:cubicBezTo>
                  <a:pt x="8" y="82"/>
                  <a:pt x="11" y="79"/>
                  <a:pt x="15" y="79"/>
                </a:cubicBezTo>
                <a:cubicBezTo>
                  <a:pt x="19" y="79"/>
                  <a:pt x="22" y="82"/>
                  <a:pt x="22" y="86"/>
                </a:cubicBezTo>
                <a:cubicBezTo>
                  <a:pt x="22" y="90"/>
                  <a:pt x="19" y="93"/>
                  <a:pt x="15" y="93"/>
                </a:cubicBezTo>
                <a:close/>
                <a:moveTo>
                  <a:pt x="78" y="66"/>
                </a:moveTo>
                <a:cubicBezTo>
                  <a:pt x="86" y="67"/>
                  <a:pt x="86" y="75"/>
                  <a:pt x="75" y="75"/>
                </a:cubicBezTo>
                <a:cubicBezTo>
                  <a:pt x="73" y="75"/>
                  <a:pt x="73" y="77"/>
                  <a:pt x="75" y="77"/>
                </a:cubicBezTo>
                <a:cubicBezTo>
                  <a:pt x="86" y="80"/>
                  <a:pt x="81" y="88"/>
                  <a:pt x="70" y="88"/>
                </a:cubicBezTo>
                <a:cubicBezTo>
                  <a:pt x="63" y="87"/>
                  <a:pt x="49" y="87"/>
                  <a:pt x="33" y="79"/>
                </a:cubicBezTo>
                <a:cubicBezTo>
                  <a:pt x="33" y="51"/>
                  <a:pt x="33" y="51"/>
                  <a:pt x="33" y="51"/>
                </a:cubicBezTo>
                <a:cubicBezTo>
                  <a:pt x="44" y="46"/>
                  <a:pt x="58" y="25"/>
                  <a:pt x="60" y="13"/>
                </a:cubicBezTo>
                <a:cubicBezTo>
                  <a:pt x="60" y="11"/>
                  <a:pt x="61" y="8"/>
                  <a:pt x="64" y="8"/>
                </a:cubicBezTo>
                <a:cubicBezTo>
                  <a:pt x="66" y="8"/>
                  <a:pt x="70" y="13"/>
                  <a:pt x="70" y="21"/>
                </a:cubicBezTo>
                <a:cubicBezTo>
                  <a:pt x="70" y="27"/>
                  <a:pt x="64" y="35"/>
                  <a:pt x="64" y="39"/>
                </a:cubicBezTo>
                <a:cubicBezTo>
                  <a:pt x="64" y="41"/>
                  <a:pt x="65" y="43"/>
                  <a:pt x="68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86" y="43"/>
                  <a:pt x="87" y="53"/>
                  <a:pt x="79" y="53"/>
                </a:cubicBezTo>
                <a:cubicBezTo>
                  <a:pt x="78" y="53"/>
                  <a:pt x="78" y="54"/>
                  <a:pt x="79" y="55"/>
                </a:cubicBezTo>
                <a:cubicBezTo>
                  <a:pt x="87" y="55"/>
                  <a:pt x="87" y="64"/>
                  <a:pt x="78" y="64"/>
                </a:cubicBezTo>
                <a:cubicBezTo>
                  <a:pt x="76" y="64"/>
                  <a:pt x="76" y="66"/>
                  <a:pt x="78" y="66"/>
                </a:cubicBezTo>
                <a:close/>
              </a:path>
            </a:pathLst>
          </a:cu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6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91744" y="1628800"/>
            <a:ext cx="8034707" cy="4841279"/>
            <a:chOff x="1588" y="2436812"/>
            <a:chExt cx="6734175" cy="4057651"/>
          </a:xfrm>
          <a:solidFill>
            <a:srgbClr val="335177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2816225" y="2535238"/>
              <a:ext cx="3638550" cy="3335338"/>
            </a:xfrm>
            <a:custGeom>
              <a:avLst/>
              <a:gdLst>
                <a:gd name="T0" fmla="*/ 258 w 1552"/>
                <a:gd name="T1" fmla="*/ 496 h 1421"/>
                <a:gd name="T2" fmla="*/ 352 w 1552"/>
                <a:gd name="T3" fmla="*/ 459 h 1421"/>
                <a:gd name="T4" fmla="*/ 322 w 1552"/>
                <a:gd name="T5" fmla="*/ 395 h 1421"/>
                <a:gd name="T6" fmla="*/ 295 w 1552"/>
                <a:gd name="T7" fmla="*/ 451 h 1421"/>
                <a:gd name="T8" fmla="*/ 222 w 1552"/>
                <a:gd name="T9" fmla="*/ 374 h 1421"/>
                <a:gd name="T10" fmla="*/ 305 w 1552"/>
                <a:gd name="T11" fmla="*/ 275 h 1421"/>
                <a:gd name="T12" fmla="*/ 442 w 1552"/>
                <a:gd name="T13" fmla="*/ 297 h 1421"/>
                <a:gd name="T14" fmla="*/ 449 w 1552"/>
                <a:gd name="T15" fmla="*/ 343 h 1421"/>
                <a:gd name="T16" fmla="*/ 496 w 1552"/>
                <a:gd name="T17" fmla="*/ 308 h 1421"/>
                <a:gd name="T18" fmla="*/ 631 w 1552"/>
                <a:gd name="T19" fmla="*/ 249 h 1421"/>
                <a:gd name="T20" fmla="*/ 671 w 1552"/>
                <a:gd name="T21" fmla="*/ 283 h 1421"/>
                <a:gd name="T22" fmla="*/ 697 w 1552"/>
                <a:gd name="T23" fmla="*/ 242 h 1421"/>
                <a:gd name="T24" fmla="*/ 708 w 1552"/>
                <a:gd name="T25" fmla="*/ 174 h 1421"/>
                <a:gd name="T26" fmla="*/ 904 w 1552"/>
                <a:gd name="T27" fmla="*/ 54 h 1421"/>
                <a:gd name="T28" fmla="*/ 982 w 1552"/>
                <a:gd name="T29" fmla="*/ 96 h 1421"/>
                <a:gd name="T30" fmla="*/ 1107 w 1552"/>
                <a:gd name="T31" fmla="*/ 83 h 1421"/>
                <a:gd name="T32" fmla="*/ 1288 w 1552"/>
                <a:gd name="T33" fmla="*/ 46 h 1421"/>
                <a:gd name="T34" fmla="*/ 1502 w 1552"/>
                <a:gd name="T35" fmla="*/ 31 h 1421"/>
                <a:gd name="T36" fmla="*/ 1478 w 1552"/>
                <a:gd name="T37" fmla="*/ 68 h 1421"/>
                <a:gd name="T38" fmla="*/ 1439 w 1552"/>
                <a:gd name="T39" fmla="*/ 217 h 1421"/>
                <a:gd name="T40" fmla="*/ 1441 w 1552"/>
                <a:gd name="T41" fmla="*/ 379 h 1421"/>
                <a:gd name="T42" fmla="*/ 1392 w 1552"/>
                <a:gd name="T43" fmla="*/ 209 h 1421"/>
                <a:gd name="T44" fmla="*/ 1332 w 1552"/>
                <a:gd name="T45" fmla="*/ 273 h 1421"/>
                <a:gd name="T46" fmla="*/ 1320 w 1552"/>
                <a:gd name="T47" fmla="*/ 436 h 1421"/>
                <a:gd name="T48" fmla="*/ 1295 w 1552"/>
                <a:gd name="T49" fmla="*/ 628 h 1421"/>
                <a:gd name="T50" fmla="*/ 1215 w 1552"/>
                <a:gd name="T51" fmla="*/ 606 h 1421"/>
                <a:gd name="T52" fmla="*/ 1231 w 1552"/>
                <a:gd name="T53" fmla="*/ 631 h 1421"/>
                <a:gd name="T54" fmla="*/ 1175 w 1552"/>
                <a:gd name="T55" fmla="*/ 832 h 1421"/>
                <a:gd name="T56" fmla="*/ 1127 w 1552"/>
                <a:gd name="T57" fmla="*/ 957 h 1421"/>
                <a:gd name="T58" fmla="*/ 1121 w 1552"/>
                <a:gd name="T59" fmla="*/ 1057 h 1421"/>
                <a:gd name="T60" fmla="*/ 1054 w 1552"/>
                <a:gd name="T61" fmla="*/ 1013 h 1421"/>
                <a:gd name="T62" fmla="*/ 1069 w 1552"/>
                <a:gd name="T63" fmla="*/ 944 h 1421"/>
                <a:gd name="T64" fmla="*/ 976 w 1552"/>
                <a:gd name="T65" fmla="*/ 838 h 1421"/>
                <a:gd name="T66" fmla="*/ 880 w 1552"/>
                <a:gd name="T67" fmla="*/ 981 h 1421"/>
                <a:gd name="T68" fmla="*/ 800 w 1552"/>
                <a:gd name="T69" fmla="*/ 830 h 1421"/>
                <a:gd name="T70" fmla="*/ 615 w 1552"/>
                <a:gd name="T71" fmla="*/ 776 h 1421"/>
                <a:gd name="T72" fmla="*/ 654 w 1552"/>
                <a:gd name="T73" fmla="*/ 820 h 1421"/>
                <a:gd name="T74" fmla="*/ 594 w 1552"/>
                <a:gd name="T75" fmla="*/ 937 h 1421"/>
                <a:gd name="T76" fmla="*/ 642 w 1552"/>
                <a:gd name="T77" fmla="*/ 959 h 1421"/>
                <a:gd name="T78" fmla="*/ 545 w 1552"/>
                <a:gd name="T79" fmla="*/ 1218 h 1421"/>
                <a:gd name="T80" fmla="*/ 383 w 1552"/>
                <a:gd name="T81" fmla="*/ 1410 h 1421"/>
                <a:gd name="T82" fmla="*/ 291 w 1552"/>
                <a:gd name="T83" fmla="*/ 1313 h 1421"/>
                <a:gd name="T84" fmla="*/ 289 w 1552"/>
                <a:gd name="T85" fmla="*/ 1168 h 1421"/>
                <a:gd name="T86" fmla="*/ 257 w 1552"/>
                <a:gd name="T87" fmla="*/ 1049 h 1421"/>
                <a:gd name="T88" fmla="*/ 173 w 1552"/>
                <a:gd name="T89" fmla="*/ 1011 h 1421"/>
                <a:gd name="T90" fmla="*/ 3 w 1552"/>
                <a:gd name="T91" fmla="*/ 925 h 1421"/>
                <a:gd name="T92" fmla="*/ 143 w 1552"/>
                <a:gd name="T93" fmla="*/ 717 h 1421"/>
                <a:gd name="T94" fmla="*/ 323 w 1552"/>
                <a:gd name="T95" fmla="*/ 766 h 1421"/>
                <a:gd name="T96" fmla="*/ 462 w 1552"/>
                <a:gd name="T97" fmla="*/ 749 h 1421"/>
                <a:gd name="T98" fmla="*/ 382 w 1552"/>
                <a:gd name="T99" fmla="*/ 666 h 1421"/>
                <a:gd name="T100" fmla="*/ 472 w 1552"/>
                <a:gd name="T101" fmla="*/ 588 h 1421"/>
                <a:gd name="T102" fmla="*/ 435 w 1552"/>
                <a:gd name="T103" fmla="*/ 594 h 1421"/>
                <a:gd name="T104" fmla="*/ 369 w 1552"/>
                <a:gd name="T105" fmla="*/ 681 h 1421"/>
                <a:gd name="T106" fmla="*/ 320 w 1552"/>
                <a:gd name="T107" fmla="*/ 636 h 1421"/>
                <a:gd name="T108" fmla="*/ 312 w 1552"/>
                <a:gd name="T109" fmla="*/ 672 h 1421"/>
                <a:gd name="T110" fmla="*/ 165 w 1552"/>
                <a:gd name="T111" fmla="*/ 674 h 1421"/>
                <a:gd name="T112" fmla="*/ 86 w 1552"/>
                <a:gd name="T113" fmla="*/ 639 h 1421"/>
                <a:gd name="T114" fmla="*/ 148 w 1552"/>
                <a:gd name="T115" fmla="*/ 558 h 1421"/>
                <a:gd name="T116" fmla="*/ 614 w 1552"/>
                <a:gd name="T117" fmla="*/ 659 h 1421"/>
                <a:gd name="T118" fmla="*/ 599 w 1552"/>
                <a:gd name="T119" fmla="*/ 585 h 1421"/>
                <a:gd name="T120" fmla="*/ 582 w 1552"/>
                <a:gd name="T121" fmla="*/ 668 h 1421"/>
                <a:gd name="T122" fmla="*/ 460 w 1552"/>
                <a:gd name="T123" fmla="*/ 786 h 1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2" h="1421">
                  <a:moveTo>
                    <a:pt x="205" y="520"/>
                  </a:moveTo>
                  <a:cubicBezTo>
                    <a:pt x="203" y="512"/>
                    <a:pt x="203" y="512"/>
                    <a:pt x="209" y="509"/>
                  </a:cubicBezTo>
                  <a:cubicBezTo>
                    <a:pt x="212" y="508"/>
                    <a:pt x="216" y="503"/>
                    <a:pt x="220" y="507"/>
                  </a:cubicBezTo>
                  <a:cubicBezTo>
                    <a:pt x="221" y="508"/>
                    <a:pt x="221" y="507"/>
                    <a:pt x="221" y="506"/>
                  </a:cubicBezTo>
                  <a:cubicBezTo>
                    <a:pt x="222" y="503"/>
                    <a:pt x="224" y="503"/>
                    <a:pt x="226" y="503"/>
                  </a:cubicBezTo>
                  <a:cubicBezTo>
                    <a:pt x="232" y="501"/>
                    <a:pt x="233" y="499"/>
                    <a:pt x="232" y="493"/>
                  </a:cubicBezTo>
                  <a:cubicBezTo>
                    <a:pt x="230" y="489"/>
                    <a:pt x="229" y="485"/>
                    <a:pt x="227" y="481"/>
                  </a:cubicBezTo>
                  <a:cubicBezTo>
                    <a:pt x="224" y="473"/>
                    <a:pt x="224" y="465"/>
                    <a:pt x="232" y="458"/>
                  </a:cubicBezTo>
                  <a:cubicBezTo>
                    <a:pt x="234" y="456"/>
                    <a:pt x="236" y="454"/>
                    <a:pt x="238" y="451"/>
                  </a:cubicBezTo>
                  <a:cubicBezTo>
                    <a:pt x="241" y="449"/>
                    <a:pt x="243" y="449"/>
                    <a:pt x="245" y="452"/>
                  </a:cubicBezTo>
                  <a:cubicBezTo>
                    <a:pt x="248" y="460"/>
                    <a:pt x="252" y="467"/>
                    <a:pt x="244" y="475"/>
                  </a:cubicBezTo>
                  <a:cubicBezTo>
                    <a:pt x="241" y="479"/>
                    <a:pt x="243" y="490"/>
                    <a:pt x="247" y="494"/>
                  </a:cubicBezTo>
                  <a:cubicBezTo>
                    <a:pt x="250" y="497"/>
                    <a:pt x="254" y="498"/>
                    <a:pt x="258" y="496"/>
                  </a:cubicBezTo>
                  <a:cubicBezTo>
                    <a:pt x="264" y="493"/>
                    <a:pt x="270" y="494"/>
                    <a:pt x="274" y="498"/>
                  </a:cubicBezTo>
                  <a:cubicBezTo>
                    <a:pt x="280" y="503"/>
                    <a:pt x="281" y="502"/>
                    <a:pt x="286" y="498"/>
                  </a:cubicBezTo>
                  <a:cubicBezTo>
                    <a:pt x="292" y="491"/>
                    <a:pt x="300" y="489"/>
                    <a:pt x="308" y="487"/>
                  </a:cubicBezTo>
                  <a:cubicBezTo>
                    <a:pt x="311" y="486"/>
                    <a:pt x="314" y="485"/>
                    <a:pt x="315" y="490"/>
                  </a:cubicBezTo>
                  <a:cubicBezTo>
                    <a:pt x="316" y="493"/>
                    <a:pt x="321" y="492"/>
                    <a:pt x="323" y="489"/>
                  </a:cubicBezTo>
                  <a:cubicBezTo>
                    <a:pt x="326" y="485"/>
                    <a:pt x="328" y="481"/>
                    <a:pt x="327" y="475"/>
                  </a:cubicBezTo>
                  <a:cubicBezTo>
                    <a:pt x="327" y="471"/>
                    <a:pt x="327" y="471"/>
                    <a:pt x="332" y="469"/>
                  </a:cubicBezTo>
                  <a:cubicBezTo>
                    <a:pt x="329" y="468"/>
                    <a:pt x="326" y="469"/>
                    <a:pt x="325" y="466"/>
                  </a:cubicBezTo>
                  <a:cubicBezTo>
                    <a:pt x="323" y="463"/>
                    <a:pt x="325" y="460"/>
                    <a:pt x="327" y="458"/>
                  </a:cubicBezTo>
                  <a:cubicBezTo>
                    <a:pt x="327" y="457"/>
                    <a:pt x="327" y="457"/>
                    <a:pt x="328" y="456"/>
                  </a:cubicBezTo>
                  <a:cubicBezTo>
                    <a:pt x="335" y="448"/>
                    <a:pt x="339" y="447"/>
                    <a:pt x="345" y="457"/>
                  </a:cubicBezTo>
                  <a:cubicBezTo>
                    <a:pt x="347" y="459"/>
                    <a:pt x="348" y="460"/>
                    <a:pt x="350" y="460"/>
                  </a:cubicBezTo>
                  <a:cubicBezTo>
                    <a:pt x="351" y="460"/>
                    <a:pt x="352" y="459"/>
                    <a:pt x="352" y="459"/>
                  </a:cubicBezTo>
                  <a:cubicBezTo>
                    <a:pt x="354" y="455"/>
                    <a:pt x="352" y="451"/>
                    <a:pt x="354" y="447"/>
                  </a:cubicBezTo>
                  <a:cubicBezTo>
                    <a:pt x="354" y="445"/>
                    <a:pt x="353" y="445"/>
                    <a:pt x="352" y="443"/>
                  </a:cubicBezTo>
                  <a:cubicBezTo>
                    <a:pt x="350" y="442"/>
                    <a:pt x="348" y="440"/>
                    <a:pt x="346" y="439"/>
                  </a:cubicBezTo>
                  <a:cubicBezTo>
                    <a:pt x="344" y="435"/>
                    <a:pt x="344" y="431"/>
                    <a:pt x="348" y="429"/>
                  </a:cubicBezTo>
                  <a:cubicBezTo>
                    <a:pt x="352" y="425"/>
                    <a:pt x="357" y="422"/>
                    <a:pt x="363" y="423"/>
                  </a:cubicBezTo>
                  <a:cubicBezTo>
                    <a:pt x="367" y="423"/>
                    <a:pt x="372" y="423"/>
                    <a:pt x="376" y="423"/>
                  </a:cubicBezTo>
                  <a:cubicBezTo>
                    <a:pt x="379" y="423"/>
                    <a:pt x="381" y="423"/>
                    <a:pt x="383" y="423"/>
                  </a:cubicBezTo>
                  <a:cubicBezTo>
                    <a:pt x="388" y="421"/>
                    <a:pt x="388" y="419"/>
                    <a:pt x="385" y="416"/>
                  </a:cubicBezTo>
                  <a:cubicBezTo>
                    <a:pt x="383" y="414"/>
                    <a:pt x="382" y="413"/>
                    <a:pt x="382" y="411"/>
                  </a:cubicBezTo>
                  <a:cubicBezTo>
                    <a:pt x="382" y="406"/>
                    <a:pt x="380" y="407"/>
                    <a:pt x="377" y="407"/>
                  </a:cubicBezTo>
                  <a:cubicBezTo>
                    <a:pt x="368" y="408"/>
                    <a:pt x="360" y="410"/>
                    <a:pt x="353" y="415"/>
                  </a:cubicBezTo>
                  <a:cubicBezTo>
                    <a:pt x="346" y="419"/>
                    <a:pt x="341" y="418"/>
                    <a:pt x="334" y="413"/>
                  </a:cubicBezTo>
                  <a:cubicBezTo>
                    <a:pt x="328" y="408"/>
                    <a:pt x="324" y="403"/>
                    <a:pt x="322" y="395"/>
                  </a:cubicBezTo>
                  <a:cubicBezTo>
                    <a:pt x="320" y="386"/>
                    <a:pt x="322" y="378"/>
                    <a:pt x="328" y="371"/>
                  </a:cubicBezTo>
                  <a:cubicBezTo>
                    <a:pt x="333" y="365"/>
                    <a:pt x="339" y="359"/>
                    <a:pt x="345" y="352"/>
                  </a:cubicBezTo>
                  <a:cubicBezTo>
                    <a:pt x="350" y="347"/>
                    <a:pt x="350" y="343"/>
                    <a:pt x="343" y="339"/>
                  </a:cubicBezTo>
                  <a:cubicBezTo>
                    <a:pt x="340" y="337"/>
                    <a:pt x="338" y="335"/>
                    <a:pt x="338" y="332"/>
                  </a:cubicBezTo>
                  <a:cubicBezTo>
                    <a:pt x="338" y="336"/>
                    <a:pt x="336" y="338"/>
                    <a:pt x="333" y="340"/>
                  </a:cubicBezTo>
                  <a:cubicBezTo>
                    <a:pt x="331" y="342"/>
                    <a:pt x="329" y="343"/>
                    <a:pt x="327" y="345"/>
                  </a:cubicBezTo>
                  <a:cubicBezTo>
                    <a:pt x="323" y="347"/>
                    <a:pt x="322" y="350"/>
                    <a:pt x="322" y="354"/>
                  </a:cubicBezTo>
                  <a:cubicBezTo>
                    <a:pt x="321" y="364"/>
                    <a:pt x="315" y="372"/>
                    <a:pt x="306" y="377"/>
                  </a:cubicBezTo>
                  <a:cubicBezTo>
                    <a:pt x="299" y="380"/>
                    <a:pt x="296" y="387"/>
                    <a:pt x="295" y="393"/>
                  </a:cubicBezTo>
                  <a:cubicBezTo>
                    <a:pt x="293" y="401"/>
                    <a:pt x="295" y="406"/>
                    <a:pt x="302" y="411"/>
                  </a:cubicBezTo>
                  <a:cubicBezTo>
                    <a:pt x="313" y="417"/>
                    <a:pt x="313" y="420"/>
                    <a:pt x="306" y="430"/>
                  </a:cubicBezTo>
                  <a:cubicBezTo>
                    <a:pt x="304" y="432"/>
                    <a:pt x="303" y="434"/>
                    <a:pt x="301" y="436"/>
                  </a:cubicBezTo>
                  <a:cubicBezTo>
                    <a:pt x="295" y="440"/>
                    <a:pt x="294" y="445"/>
                    <a:pt x="295" y="451"/>
                  </a:cubicBezTo>
                  <a:cubicBezTo>
                    <a:pt x="295" y="455"/>
                    <a:pt x="295" y="459"/>
                    <a:pt x="295" y="462"/>
                  </a:cubicBezTo>
                  <a:cubicBezTo>
                    <a:pt x="295" y="467"/>
                    <a:pt x="293" y="469"/>
                    <a:pt x="289" y="470"/>
                  </a:cubicBezTo>
                  <a:cubicBezTo>
                    <a:pt x="284" y="472"/>
                    <a:pt x="279" y="475"/>
                    <a:pt x="277" y="480"/>
                  </a:cubicBezTo>
                  <a:cubicBezTo>
                    <a:pt x="276" y="483"/>
                    <a:pt x="274" y="484"/>
                    <a:pt x="271" y="484"/>
                  </a:cubicBezTo>
                  <a:cubicBezTo>
                    <a:pt x="268" y="484"/>
                    <a:pt x="266" y="481"/>
                    <a:pt x="266" y="479"/>
                  </a:cubicBezTo>
                  <a:cubicBezTo>
                    <a:pt x="266" y="467"/>
                    <a:pt x="259" y="458"/>
                    <a:pt x="253" y="449"/>
                  </a:cubicBezTo>
                  <a:cubicBezTo>
                    <a:pt x="248" y="442"/>
                    <a:pt x="248" y="435"/>
                    <a:pt x="246" y="427"/>
                  </a:cubicBezTo>
                  <a:cubicBezTo>
                    <a:pt x="241" y="434"/>
                    <a:pt x="235" y="439"/>
                    <a:pt x="230" y="445"/>
                  </a:cubicBezTo>
                  <a:cubicBezTo>
                    <a:pt x="221" y="453"/>
                    <a:pt x="211" y="451"/>
                    <a:pt x="207" y="440"/>
                  </a:cubicBezTo>
                  <a:cubicBezTo>
                    <a:pt x="202" y="428"/>
                    <a:pt x="202" y="416"/>
                    <a:pt x="201" y="403"/>
                  </a:cubicBezTo>
                  <a:cubicBezTo>
                    <a:pt x="200" y="397"/>
                    <a:pt x="203" y="392"/>
                    <a:pt x="205" y="387"/>
                  </a:cubicBezTo>
                  <a:cubicBezTo>
                    <a:pt x="206" y="383"/>
                    <a:pt x="210" y="383"/>
                    <a:pt x="213" y="382"/>
                  </a:cubicBezTo>
                  <a:cubicBezTo>
                    <a:pt x="217" y="381"/>
                    <a:pt x="220" y="379"/>
                    <a:pt x="222" y="374"/>
                  </a:cubicBezTo>
                  <a:cubicBezTo>
                    <a:pt x="224" y="367"/>
                    <a:pt x="230" y="364"/>
                    <a:pt x="235" y="359"/>
                  </a:cubicBezTo>
                  <a:cubicBezTo>
                    <a:pt x="236" y="358"/>
                    <a:pt x="237" y="359"/>
                    <a:pt x="239" y="360"/>
                  </a:cubicBezTo>
                  <a:cubicBezTo>
                    <a:pt x="241" y="362"/>
                    <a:pt x="244" y="362"/>
                    <a:pt x="247" y="361"/>
                  </a:cubicBezTo>
                  <a:cubicBezTo>
                    <a:pt x="251" y="361"/>
                    <a:pt x="252" y="358"/>
                    <a:pt x="250" y="355"/>
                  </a:cubicBezTo>
                  <a:cubicBezTo>
                    <a:pt x="249" y="354"/>
                    <a:pt x="248" y="354"/>
                    <a:pt x="247" y="353"/>
                  </a:cubicBezTo>
                  <a:cubicBezTo>
                    <a:pt x="244" y="351"/>
                    <a:pt x="244" y="348"/>
                    <a:pt x="247" y="346"/>
                  </a:cubicBezTo>
                  <a:cubicBezTo>
                    <a:pt x="252" y="343"/>
                    <a:pt x="255" y="338"/>
                    <a:pt x="257" y="333"/>
                  </a:cubicBezTo>
                  <a:cubicBezTo>
                    <a:pt x="261" y="325"/>
                    <a:pt x="265" y="317"/>
                    <a:pt x="269" y="308"/>
                  </a:cubicBezTo>
                  <a:cubicBezTo>
                    <a:pt x="271" y="305"/>
                    <a:pt x="273" y="301"/>
                    <a:pt x="277" y="300"/>
                  </a:cubicBezTo>
                  <a:cubicBezTo>
                    <a:pt x="279" y="299"/>
                    <a:pt x="280" y="297"/>
                    <a:pt x="279" y="295"/>
                  </a:cubicBezTo>
                  <a:cubicBezTo>
                    <a:pt x="277" y="292"/>
                    <a:pt x="279" y="290"/>
                    <a:pt x="281" y="288"/>
                  </a:cubicBezTo>
                  <a:cubicBezTo>
                    <a:pt x="286" y="284"/>
                    <a:pt x="292" y="280"/>
                    <a:pt x="297" y="276"/>
                  </a:cubicBezTo>
                  <a:cubicBezTo>
                    <a:pt x="300" y="273"/>
                    <a:pt x="302" y="272"/>
                    <a:pt x="305" y="275"/>
                  </a:cubicBezTo>
                  <a:cubicBezTo>
                    <a:pt x="307" y="277"/>
                    <a:pt x="309" y="276"/>
                    <a:pt x="309" y="274"/>
                  </a:cubicBezTo>
                  <a:cubicBezTo>
                    <a:pt x="310" y="273"/>
                    <a:pt x="310" y="272"/>
                    <a:pt x="310" y="271"/>
                  </a:cubicBezTo>
                  <a:cubicBezTo>
                    <a:pt x="310" y="268"/>
                    <a:pt x="311" y="264"/>
                    <a:pt x="315" y="264"/>
                  </a:cubicBezTo>
                  <a:cubicBezTo>
                    <a:pt x="319" y="263"/>
                    <a:pt x="323" y="262"/>
                    <a:pt x="326" y="266"/>
                  </a:cubicBezTo>
                  <a:cubicBezTo>
                    <a:pt x="327" y="267"/>
                    <a:pt x="327" y="268"/>
                    <a:pt x="328" y="268"/>
                  </a:cubicBezTo>
                  <a:cubicBezTo>
                    <a:pt x="330" y="270"/>
                    <a:pt x="332" y="270"/>
                    <a:pt x="332" y="268"/>
                  </a:cubicBezTo>
                  <a:cubicBezTo>
                    <a:pt x="334" y="260"/>
                    <a:pt x="339" y="260"/>
                    <a:pt x="345" y="260"/>
                  </a:cubicBezTo>
                  <a:cubicBezTo>
                    <a:pt x="354" y="259"/>
                    <a:pt x="362" y="258"/>
                    <a:pt x="370" y="261"/>
                  </a:cubicBezTo>
                  <a:cubicBezTo>
                    <a:pt x="375" y="263"/>
                    <a:pt x="376" y="263"/>
                    <a:pt x="373" y="269"/>
                  </a:cubicBezTo>
                  <a:cubicBezTo>
                    <a:pt x="371" y="274"/>
                    <a:pt x="376" y="276"/>
                    <a:pt x="377" y="280"/>
                  </a:cubicBezTo>
                  <a:cubicBezTo>
                    <a:pt x="378" y="283"/>
                    <a:pt x="381" y="281"/>
                    <a:pt x="383" y="281"/>
                  </a:cubicBezTo>
                  <a:cubicBezTo>
                    <a:pt x="391" y="278"/>
                    <a:pt x="398" y="279"/>
                    <a:pt x="405" y="282"/>
                  </a:cubicBezTo>
                  <a:cubicBezTo>
                    <a:pt x="417" y="287"/>
                    <a:pt x="430" y="292"/>
                    <a:pt x="442" y="297"/>
                  </a:cubicBezTo>
                  <a:cubicBezTo>
                    <a:pt x="450" y="300"/>
                    <a:pt x="452" y="306"/>
                    <a:pt x="455" y="312"/>
                  </a:cubicBezTo>
                  <a:cubicBezTo>
                    <a:pt x="457" y="317"/>
                    <a:pt x="448" y="327"/>
                    <a:pt x="442" y="327"/>
                  </a:cubicBezTo>
                  <a:cubicBezTo>
                    <a:pt x="433" y="327"/>
                    <a:pt x="423" y="325"/>
                    <a:pt x="413" y="323"/>
                  </a:cubicBezTo>
                  <a:cubicBezTo>
                    <a:pt x="408" y="322"/>
                    <a:pt x="402" y="321"/>
                    <a:pt x="397" y="320"/>
                  </a:cubicBezTo>
                  <a:cubicBezTo>
                    <a:pt x="395" y="319"/>
                    <a:pt x="393" y="319"/>
                    <a:pt x="392" y="321"/>
                  </a:cubicBezTo>
                  <a:cubicBezTo>
                    <a:pt x="391" y="324"/>
                    <a:pt x="393" y="325"/>
                    <a:pt x="395" y="326"/>
                  </a:cubicBezTo>
                  <a:cubicBezTo>
                    <a:pt x="396" y="326"/>
                    <a:pt x="396" y="326"/>
                    <a:pt x="397" y="327"/>
                  </a:cubicBezTo>
                  <a:cubicBezTo>
                    <a:pt x="407" y="328"/>
                    <a:pt x="410" y="335"/>
                    <a:pt x="410" y="345"/>
                  </a:cubicBezTo>
                  <a:cubicBezTo>
                    <a:pt x="411" y="356"/>
                    <a:pt x="422" y="362"/>
                    <a:pt x="433" y="359"/>
                  </a:cubicBezTo>
                  <a:cubicBezTo>
                    <a:pt x="436" y="359"/>
                    <a:pt x="436" y="357"/>
                    <a:pt x="435" y="354"/>
                  </a:cubicBezTo>
                  <a:cubicBezTo>
                    <a:pt x="434" y="352"/>
                    <a:pt x="432" y="350"/>
                    <a:pt x="430" y="348"/>
                  </a:cubicBezTo>
                  <a:cubicBezTo>
                    <a:pt x="428" y="344"/>
                    <a:pt x="429" y="343"/>
                    <a:pt x="433" y="343"/>
                  </a:cubicBezTo>
                  <a:cubicBezTo>
                    <a:pt x="438" y="342"/>
                    <a:pt x="443" y="343"/>
                    <a:pt x="449" y="343"/>
                  </a:cubicBezTo>
                  <a:cubicBezTo>
                    <a:pt x="450" y="343"/>
                    <a:pt x="452" y="344"/>
                    <a:pt x="453" y="342"/>
                  </a:cubicBezTo>
                  <a:cubicBezTo>
                    <a:pt x="453" y="342"/>
                    <a:pt x="453" y="341"/>
                    <a:pt x="453" y="341"/>
                  </a:cubicBezTo>
                  <a:cubicBezTo>
                    <a:pt x="452" y="338"/>
                    <a:pt x="449" y="335"/>
                    <a:pt x="451" y="332"/>
                  </a:cubicBezTo>
                  <a:cubicBezTo>
                    <a:pt x="453" y="327"/>
                    <a:pt x="457" y="324"/>
                    <a:pt x="461" y="320"/>
                  </a:cubicBezTo>
                  <a:cubicBezTo>
                    <a:pt x="463" y="319"/>
                    <a:pt x="464" y="320"/>
                    <a:pt x="466" y="320"/>
                  </a:cubicBezTo>
                  <a:cubicBezTo>
                    <a:pt x="469" y="321"/>
                    <a:pt x="473" y="324"/>
                    <a:pt x="476" y="321"/>
                  </a:cubicBezTo>
                  <a:cubicBezTo>
                    <a:pt x="478" y="318"/>
                    <a:pt x="476" y="314"/>
                    <a:pt x="474" y="311"/>
                  </a:cubicBezTo>
                  <a:cubicBezTo>
                    <a:pt x="470" y="304"/>
                    <a:pt x="467" y="298"/>
                    <a:pt x="464" y="292"/>
                  </a:cubicBezTo>
                  <a:cubicBezTo>
                    <a:pt x="461" y="286"/>
                    <a:pt x="461" y="285"/>
                    <a:pt x="467" y="282"/>
                  </a:cubicBezTo>
                  <a:cubicBezTo>
                    <a:pt x="476" y="279"/>
                    <a:pt x="483" y="283"/>
                    <a:pt x="489" y="287"/>
                  </a:cubicBezTo>
                  <a:cubicBezTo>
                    <a:pt x="493" y="289"/>
                    <a:pt x="491" y="294"/>
                    <a:pt x="491" y="298"/>
                  </a:cubicBezTo>
                  <a:cubicBezTo>
                    <a:pt x="491" y="301"/>
                    <a:pt x="488" y="304"/>
                    <a:pt x="489" y="308"/>
                  </a:cubicBezTo>
                  <a:cubicBezTo>
                    <a:pt x="491" y="309"/>
                    <a:pt x="493" y="308"/>
                    <a:pt x="496" y="308"/>
                  </a:cubicBezTo>
                  <a:cubicBezTo>
                    <a:pt x="499" y="307"/>
                    <a:pt x="501" y="305"/>
                    <a:pt x="500" y="302"/>
                  </a:cubicBezTo>
                  <a:cubicBezTo>
                    <a:pt x="499" y="294"/>
                    <a:pt x="503" y="290"/>
                    <a:pt x="510" y="287"/>
                  </a:cubicBezTo>
                  <a:cubicBezTo>
                    <a:pt x="520" y="282"/>
                    <a:pt x="530" y="276"/>
                    <a:pt x="539" y="271"/>
                  </a:cubicBezTo>
                  <a:cubicBezTo>
                    <a:pt x="543" y="269"/>
                    <a:pt x="546" y="268"/>
                    <a:pt x="548" y="272"/>
                  </a:cubicBezTo>
                  <a:cubicBezTo>
                    <a:pt x="550" y="276"/>
                    <a:pt x="552" y="275"/>
                    <a:pt x="555" y="274"/>
                  </a:cubicBezTo>
                  <a:cubicBezTo>
                    <a:pt x="561" y="272"/>
                    <a:pt x="567" y="270"/>
                    <a:pt x="573" y="268"/>
                  </a:cubicBezTo>
                  <a:cubicBezTo>
                    <a:pt x="578" y="266"/>
                    <a:pt x="582" y="263"/>
                    <a:pt x="584" y="258"/>
                  </a:cubicBezTo>
                  <a:cubicBezTo>
                    <a:pt x="586" y="251"/>
                    <a:pt x="587" y="251"/>
                    <a:pt x="594" y="252"/>
                  </a:cubicBezTo>
                  <a:cubicBezTo>
                    <a:pt x="603" y="254"/>
                    <a:pt x="611" y="256"/>
                    <a:pt x="620" y="257"/>
                  </a:cubicBezTo>
                  <a:cubicBezTo>
                    <a:pt x="628" y="258"/>
                    <a:pt x="634" y="263"/>
                    <a:pt x="640" y="266"/>
                  </a:cubicBezTo>
                  <a:cubicBezTo>
                    <a:pt x="642" y="263"/>
                    <a:pt x="640" y="261"/>
                    <a:pt x="640" y="259"/>
                  </a:cubicBezTo>
                  <a:cubicBezTo>
                    <a:pt x="640" y="254"/>
                    <a:pt x="638" y="252"/>
                    <a:pt x="634" y="250"/>
                  </a:cubicBezTo>
                  <a:cubicBezTo>
                    <a:pt x="633" y="250"/>
                    <a:pt x="632" y="249"/>
                    <a:pt x="631" y="249"/>
                  </a:cubicBezTo>
                  <a:cubicBezTo>
                    <a:pt x="625" y="247"/>
                    <a:pt x="622" y="244"/>
                    <a:pt x="622" y="238"/>
                  </a:cubicBezTo>
                  <a:cubicBezTo>
                    <a:pt x="622" y="235"/>
                    <a:pt x="621" y="232"/>
                    <a:pt x="620" y="229"/>
                  </a:cubicBezTo>
                  <a:cubicBezTo>
                    <a:pt x="619" y="223"/>
                    <a:pt x="619" y="217"/>
                    <a:pt x="626" y="213"/>
                  </a:cubicBezTo>
                  <a:cubicBezTo>
                    <a:pt x="628" y="212"/>
                    <a:pt x="629" y="210"/>
                    <a:pt x="627" y="207"/>
                  </a:cubicBezTo>
                  <a:cubicBezTo>
                    <a:pt x="624" y="202"/>
                    <a:pt x="626" y="197"/>
                    <a:pt x="627" y="193"/>
                  </a:cubicBezTo>
                  <a:cubicBezTo>
                    <a:pt x="628" y="190"/>
                    <a:pt x="630" y="189"/>
                    <a:pt x="633" y="190"/>
                  </a:cubicBezTo>
                  <a:cubicBezTo>
                    <a:pt x="639" y="191"/>
                    <a:pt x="646" y="192"/>
                    <a:pt x="652" y="193"/>
                  </a:cubicBezTo>
                  <a:cubicBezTo>
                    <a:pt x="656" y="194"/>
                    <a:pt x="657" y="196"/>
                    <a:pt x="657" y="199"/>
                  </a:cubicBezTo>
                  <a:cubicBezTo>
                    <a:pt x="659" y="208"/>
                    <a:pt x="660" y="217"/>
                    <a:pt x="661" y="226"/>
                  </a:cubicBezTo>
                  <a:cubicBezTo>
                    <a:pt x="662" y="230"/>
                    <a:pt x="663" y="234"/>
                    <a:pt x="666" y="237"/>
                  </a:cubicBezTo>
                  <a:cubicBezTo>
                    <a:pt x="666" y="237"/>
                    <a:pt x="667" y="238"/>
                    <a:pt x="667" y="239"/>
                  </a:cubicBezTo>
                  <a:cubicBezTo>
                    <a:pt x="679" y="255"/>
                    <a:pt x="679" y="255"/>
                    <a:pt x="676" y="275"/>
                  </a:cubicBezTo>
                  <a:cubicBezTo>
                    <a:pt x="676" y="278"/>
                    <a:pt x="674" y="281"/>
                    <a:pt x="671" y="283"/>
                  </a:cubicBezTo>
                  <a:cubicBezTo>
                    <a:pt x="668" y="284"/>
                    <a:pt x="666" y="286"/>
                    <a:pt x="664" y="288"/>
                  </a:cubicBezTo>
                  <a:cubicBezTo>
                    <a:pt x="662" y="289"/>
                    <a:pt x="661" y="292"/>
                    <a:pt x="662" y="294"/>
                  </a:cubicBezTo>
                  <a:cubicBezTo>
                    <a:pt x="663" y="296"/>
                    <a:pt x="665" y="296"/>
                    <a:pt x="667" y="296"/>
                  </a:cubicBezTo>
                  <a:cubicBezTo>
                    <a:pt x="672" y="295"/>
                    <a:pt x="677" y="295"/>
                    <a:pt x="681" y="294"/>
                  </a:cubicBezTo>
                  <a:cubicBezTo>
                    <a:pt x="684" y="294"/>
                    <a:pt x="686" y="292"/>
                    <a:pt x="686" y="289"/>
                  </a:cubicBezTo>
                  <a:cubicBezTo>
                    <a:pt x="687" y="283"/>
                    <a:pt x="688" y="276"/>
                    <a:pt x="689" y="270"/>
                  </a:cubicBezTo>
                  <a:cubicBezTo>
                    <a:pt x="690" y="266"/>
                    <a:pt x="688" y="264"/>
                    <a:pt x="687" y="261"/>
                  </a:cubicBezTo>
                  <a:cubicBezTo>
                    <a:pt x="686" y="258"/>
                    <a:pt x="684" y="256"/>
                    <a:pt x="687" y="253"/>
                  </a:cubicBezTo>
                  <a:cubicBezTo>
                    <a:pt x="690" y="251"/>
                    <a:pt x="692" y="248"/>
                    <a:pt x="696" y="250"/>
                  </a:cubicBezTo>
                  <a:cubicBezTo>
                    <a:pt x="697" y="250"/>
                    <a:pt x="697" y="250"/>
                    <a:pt x="698" y="250"/>
                  </a:cubicBezTo>
                  <a:cubicBezTo>
                    <a:pt x="700" y="251"/>
                    <a:pt x="702" y="252"/>
                    <a:pt x="703" y="250"/>
                  </a:cubicBezTo>
                  <a:cubicBezTo>
                    <a:pt x="705" y="248"/>
                    <a:pt x="704" y="246"/>
                    <a:pt x="703" y="244"/>
                  </a:cubicBezTo>
                  <a:cubicBezTo>
                    <a:pt x="701" y="242"/>
                    <a:pt x="699" y="241"/>
                    <a:pt x="697" y="242"/>
                  </a:cubicBezTo>
                  <a:cubicBezTo>
                    <a:pt x="695" y="243"/>
                    <a:pt x="693" y="244"/>
                    <a:pt x="691" y="245"/>
                  </a:cubicBezTo>
                  <a:cubicBezTo>
                    <a:pt x="684" y="248"/>
                    <a:pt x="681" y="247"/>
                    <a:pt x="678" y="239"/>
                  </a:cubicBezTo>
                  <a:cubicBezTo>
                    <a:pt x="673" y="223"/>
                    <a:pt x="668" y="206"/>
                    <a:pt x="662" y="189"/>
                  </a:cubicBezTo>
                  <a:cubicBezTo>
                    <a:pt x="661" y="186"/>
                    <a:pt x="661" y="183"/>
                    <a:pt x="662" y="180"/>
                  </a:cubicBezTo>
                  <a:cubicBezTo>
                    <a:pt x="664" y="176"/>
                    <a:pt x="666" y="175"/>
                    <a:pt x="669" y="179"/>
                  </a:cubicBezTo>
                  <a:cubicBezTo>
                    <a:pt x="672" y="182"/>
                    <a:pt x="675" y="186"/>
                    <a:pt x="678" y="190"/>
                  </a:cubicBezTo>
                  <a:cubicBezTo>
                    <a:pt x="682" y="194"/>
                    <a:pt x="683" y="195"/>
                    <a:pt x="687" y="190"/>
                  </a:cubicBezTo>
                  <a:cubicBezTo>
                    <a:pt x="692" y="186"/>
                    <a:pt x="697" y="185"/>
                    <a:pt x="703" y="188"/>
                  </a:cubicBezTo>
                  <a:cubicBezTo>
                    <a:pt x="706" y="190"/>
                    <a:pt x="710" y="190"/>
                    <a:pt x="713" y="192"/>
                  </a:cubicBezTo>
                  <a:cubicBezTo>
                    <a:pt x="720" y="195"/>
                    <a:pt x="726" y="194"/>
                    <a:pt x="731" y="187"/>
                  </a:cubicBezTo>
                  <a:cubicBezTo>
                    <a:pt x="731" y="185"/>
                    <a:pt x="729" y="185"/>
                    <a:pt x="727" y="184"/>
                  </a:cubicBezTo>
                  <a:cubicBezTo>
                    <a:pt x="724" y="183"/>
                    <a:pt x="720" y="181"/>
                    <a:pt x="717" y="180"/>
                  </a:cubicBezTo>
                  <a:cubicBezTo>
                    <a:pt x="714" y="178"/>
                    <a:pt x="709" y="178"/>
                    <a:pt x="708" y="174"/>
                  </a:cubicBezTo>
                  <a:cubicBezTo>
                    <a:pt x="707" y="168"/>
                    <a:pt x="707" y="163"/>
                    <a:pt x="710" y="158"/>
                  </a:cubicBezTo>
                  <a:cubicBezTo>
                    <a:pt x="722" y="142"/>
                    <a:pt x="732" y="126"/>
                    <a:pt x="749" y="114"/>
                  </a:cubicBezTo>
                  <a:cubicBezTo>
                    <a:pt x="768" y="99"/>
                    <a:pt x="788" y="86"/>
                    <a:pt x="810" y="75"/>
                  </a:cubicBezTo>
                  <a:cubicBezTo>
                    <a:pt x="812" y="74"/>
                    <a:pt x="814" y="73"/>
                    <a:pt x="816" y="72"/>
                  </a:cubicBezTo>
                  <a:cubicBezTo>
                    <a:pt x="818" y="70"/>
                    <a:pt x="820" y="69"/>
                    <a:pt x="817" y="66"/>
                  </a:cubicBezTo>
                  <a:cubicBezTo>
                    <a:pt x="814" y="63"/>
                    <a:pt x="815" y="59"/>
                    <a:pt x="817" y="56"/>
                  </a:cubicBezTo>
                  <a:cubicBezTo>
                    <a:pt x="818" y="54"/>
                    <a:pt x="819" y="52"/>
                    <a:pt x="820" y="50"/>
                  </a:cubicBezTo>
                  <a:cubicBezTo>
                    <a:pt x="824" y="43"/>
                    <a:pt x="829" y="42"/>
                    <a:pt x="834" y="47"/>
                  </a:cubicBezTo>
                  <a:cubicBezTo>
                    <a:pt x="837" y="50"/>
                    <a:pt x="839" y="52"/>
                    <a:pt x="841" y="54"/>
                  </a:cubicBezTo>
                  <a:cubicBezTo>
                    <a:pt x="844" y="59"/>
                    <a:pt x="848" y="59"/>
                    <a:pt x="853" y="57"/>
                  </a:cubicBezTo>
                  <a:cubicBezTo>
                    <a:pt x="861" y="54"/>
                    <a:pt x="868" y="52"/>
                    <a:pt x="876" y="49"/>
                  </a:cubicBezTo>
                  <a:cubicBezTo>
                    <a:pt x="880" y="48"/>
                    <a:pt x="883" y="48"/>
                    <a:pt x="886" y="49"/>
                  </a:cubicBezTo>
                  <a:cubicBezTo>
                    <a:pt x="892" y="50"/>
                    <a:pt x="898" y="52"/>
                    <a:pt x="904" y="54"/>
                  </a:cubicBezTo>
                  <a:cubicBezTo>
                    <a:pt x="909" y="55"/>
                    <a:pt x="911" y="58"/>
                    <a:pt x="911" y="62"/>
                  </a:cubicBezTo>
                  <a:cubicBezTo>
                    <a:pt x="911" y="63"/>
                    <a:pt x="911" y="63"/>
                    <a:pt x="911" y="64"/>
                  </a:cubicBezTo>
                  <a:cubicBezTo>
                    <a:pt x="911" y="81"/>
                    <a:pt x="911" y="81"/>
                    <a:pt x="898" y="92"/>
                  </a:cubicBezTo>
                  <a:cubicBezTo>
                    <a:pt x="890" y="100"/>
                    <a:pt x="881" y="107"/>
                    <a:pt x="873" y="115"/>
                  </a:cubicBezTo>
                  <a:cubicBezTo>
                    <a:pt x="870" y="117"/>
                    <a:pt x="868" y="120"/>
                    <a:pt x="868" y="124"/>
                  </a:cubicBezTo>
                  <a:cubicBezTo>
                    <a:pt x="869" y="127"/>
                    <a:pt x="869" y="130"/>
                    <a:pt x="872" y="130"/>
                  </a:cubicBezTo>
                  <a:cubicBezTo>
                    <a:pt x="877" y="130"/>
                    <a:pt x="880" y="129"/>
                    <a:pt x="880" y="125"/>
                  </a:cubicBezTo>
                  <a:cubicBezTo>
                    <a:pt x="880" y="119"/>
                    <a:pt x="884" y="116"/>
                    <a:pt x="887" y="113"/>
                  </a:cubicBezTo>
                  <a:cubicBezTo>
                    <a:pt x="902" y="99"/>
                    <a:pt x="902" y="99"/>
                    <a:pt x="921" y="96"/>
                  </a:cubicBezTo>
                  <a:cubicBezTo>
                    <a:pt x="931" y="94"/>
                    <a:pt x="941" y="93"/>
                    <a:pt x="951" y="90"/>
                  </a:cubicBezTo>
                  <a:cubicBezTo>
                    <a:pt x="955" y="90"/>
                    <a:pt x="959" y="90"/>
                    <a:pt x="962" y="94"/>
                  </a:cubicBezTo>
                  <a:cubicBezTo>
                    <a:pt x="963" y="95"/>
                    <a:pt x="964" y="95"/>
                    <a:pt x="964" y="96"/>
                  </a:cubicBezTo>
                  <a:cubicBezTo>
                    <a:pt x="970" y="101"/>
                    <a:pt x="976" y="101"/>
                    <a:pt x="982" y="96"/>
                  </a:cubicBezTo>
                  <a:cubicBezTo>
                    <a:pt x="984" y="94"/>
                    <a:pt x="984" y="93"/>
                    <a:pt x="984" y="91"/>
                  </a:cubicBezTo>
                  <a:cubicBezTo>
                    <a:pt x="983" y="86"/>
                    <a:pt x="982" y="82"/>
                    <a:pt x="982" y="78"/>
                  </a:cubicBezTo>
                  <a:cubicBezTo>
                    <a:pt x="981" y="74"/>
                    <a:pt x="983" y="72"/>
                    <a:pt x="986" y="72"/>
                  </a:cubicBezTo>
                  <a:cubicBezTo>
                    <a:pt x="987" y="72"/>
                    <a:pt x="988" y="72"/>
                    <a:pt x="989" y="72"/>
                  </a:cubicBezTo>
                  <a:cubicBezTo>
                    <a:pt x="1001" y="73"/>
                    <a:pt x="1013" y="73"/>
                    <a:pt x="1025" y="74"/>
                  </a:cubicBezTo>
                  <a:cubicBezTo>
                    <a:pt x="1031" y="74"/>
                    <a:pt x="1032" y="76"/>
                    <a:pt x="1029" y="81"/>
                  </a:cubicBezTo>
                  <a:cubicBezTo>
                    <a:pt x="1028" y="85"/>
                    <a:pt x="1026" y="88"/>
                    <a:pt x="1024" y="91"/>
                  </a:cubicBezTo>
                  <a:cubicBezTo>
                    <a:pt x="1022" y="95"/>
                    <a:pt x="1023" y="97"/>
                    <a:pt x="1027" y="97"/>
                  </a:cubicBezTo>
                  <a:cubicBezTo>
                    <a:pt x="1038" y="100"/>
                    <a:pt x="1050" y="102"/>
                    <a:pt x="1061" y="104"/>
                  </a:cubicBezTo>
                  <a:cubicBezTo>
                    <a:pt x="1064" y="104"/>
                    <a:pt x="1066" y="103"/>
                    <a:pt x="1065" y="99"/>
                  </a:cubicBezTo>
                  <a:cubicBezTo>
                    <a:pt x="1065" y="99"/>
                    <a:pt x="1065" y="98"/>
                    <a:pt x="1065" y="97"/>
                  </a:cubicBezTo>
                  <a:cubicBezTo>
                    <a:pt x="1063" y="88"/>
                    <a:pt x="1064" y="88"/>
                    <a:pt x="1073" y="87"/>
                  </a:cubicBezTo>
                  <a:cubicBezTo>
                    <a:pt x="1084" y="86"/>
                    <a:pt x="1096" y="84"/>
                    <a:pt x="1107" y="83"/>
                  </a:cubicBezTo>
                  <a:cubicBezTo>
                    <a:pt x="1114" y="82"/>
                    <a:pt x="1116" y="80"/>
                    <a:pt x="1115" y="75"/>
                  </a:cubicBezTo>
                  <a:cubicBezTo>
                    <a:pt x="1115" y="72"/>
                    <a:pt x="1113" y="71"/>
                    <a:pt x="1111" y="70"/>
                  </a:cubicBezTo>
                  <a:cubicBezTo>
                    <a:pt x="1109" y="69"/>
                    <a:pt x="1108" y="67"/>
                    <a:pt x="1109" y="65"/>
                  </a:cubicBezTo>
                  <a:cubicBezTo>
                    <a:pt x="1111" y="61"/>
                    <a:pt x="1112" y="57"/>
                    <a:pt x="1114" y="54"/>
                  </a:cubicBezTo>
                  <a:cubicBezTo>
                    <a:pt x="1115" y="51"/>
                    <a:pt x="1117" y="50"/>
                    <a:pt x="1120" y="49"/>
                  </a:cubicBezTo>
                  <a:cubicBezTo>
                    <a:pt x="1136" y="46"/>
                    <a:pt x="1152" y="43"/>
                    <a:pt x="1167" y="40"/>
                  </a:cubicBezTo>
                  <a:cubicBezTo>
                    <a:pt x="1171" y="39"/>
                    <a:pt x="1174" y="40"/>
                    <a:pt x="1177" y="41"/>
                  </a:cubicBezTo>
                  <a:cubicBezTo>
                    <a:pt x="1192" y="44"/>
                    <a:pt x="1206" y="47"/>
                    <a:pt x="1221" y="51"/>
                  </a:cubicBezTo>
                  <a:cubicBezTo>
                    <a:pt x="1226" y="52"/>
                    <a:pt x="1231" y="52"/>
                    <a:pt x="1234" y="47"/>
                  </a:cubicBezTo>
                  <a:cubicBezTo>
                    <a:pt x="1240" y="37"/>
                    <a:pt x="1250" y="34"/>
                    <a:pt x="1262" y="35"/>
                  </a:cubicBezTo>
                  <a:cubicBezTo>
                    <a:pt x="1267" y="36"/>
                    <a:pt x="1272" y="36"/>
                    <a:pt x="1278" y="35"/>
                  </a:cubicBezTo>
                  <a:cubicBezTo>
                    <a:pt x="1282" y="35"/>
                    <a:pt x="1284" y="37"/>
                    <a:pt x="1286" y="40"/>
                  </a:cubicBezTo>
                  <a:cubicBezTo>
                    <a:pt x="1286" y="42"/>
                    <a:pt x="1287" y="44"/>
                    <a:pt x="1288" y="46"/>
                  </a:cubicBezTo>
                  <a:cubicBezTo>
                    <a:pt x="1292" y="54"/>
                    <a:pt x="1292" y="54"/>
                    <a:pt x="1300" y="51"/>
                  </a:cubicBezTo>
                  <a:cubicBezTo>
                    <a:pt x="1313" y="46"/>
                    <a:pt x="1325" y="41"/>
                    <a:pt x="1337" y="36"/>
                  </a:cubicBezTo>
                  <a:cubicBezTo>
                    <a:pt x="1342" y="34"/>
                    <a:pt x="1347" y="34"/>
                    <a:pt x="1352" y="36"/>
                  </a:cubicBezTo>
                  <a:cubicBezTo>
                    <a:pt x="1355" y="38"/>
                    <a:pt x="1359" y="39"/>
                    <a:pt x="1363" y="41"/>
                  </a:cubicBezTo>
                  <a:cubicBezTo>
                    <a:pt x="1366" y="42"/>
                    <a:pt x="1368" y="41"/>
                    <a:pt x="1368" y="37"/>
                  </a:cubicBezTo>
                  <a:cubicBezTo>
                    <a:pt x="1369" y="31"/>
                    <a:pt x="1368" y="29"/>
                    <a:pt x="1362" y="26"/>
                  </a:cubicBezTo>
                  <a:cubicBezTo>
                    <a:pt x="1361" y="25"/>
                    <a:pt x="1360" y="25"/>
                    <a:pt x="1359" y="24"/>
                  </a:cubicBezTo>
                  <a:cubicBezTo>
                    <a:pt x="1355" y="21"/>
                    <a:pt x="1355" y="18"/>
                    <a:pt x="1359" y="15"/>
                  </a:cubicBezTo>
                  <a:cubicBezTo>
                    <a:pt x="1362" y="12"/>
                    <a:pt x="1366" y="11"/>
                    <a:pt x="1370" y="10"/>
                  </a:cubicBezTo>
                  <a:cubicBezTo>
                    <a:pt x="1388" y="7"/>
                    <a:pt x="1405" y="4"/>
                    <a:pt x="1423" y="1"/>
                  </a:cubicBezTo>
                  <a:cubicBezTo>
                    <a:pt x="1427" y="0"/>
                    <a:pt x="1431" y="0"/>
                    <a:pt x="1435" y="2"/>
                  </a:cubicBezTo>
                  <a:cubicBezTo>
                    <a:pt x="1451" y="8"/>
                    <a:pt x="1467" y="13"/>
                    <a:pt x="1484" y="19"/>
                  </a:cubicBezTo>
                  <a:cubicBezTo>
                    <a:pt x="1491" y="21"/>
                    <a:pt x="1497" y="24"/>
                    <a:pt x="1502" y="31"/>
                  </a:cubicBezTo>
                  <a:cubicBezTo>
                    <a:pt x="1505" y="36"/>
                    <a:pt x="1506" y="35"/>
                    <a:pt x="1508" y="30"/>
                  </a:cubicBezTo>
                  <a:cubicBezTo>
                    <a:pt x="1515" y="17"/>
                    <a:pt x="1514" y="19"/>
                    <a:pt x="1527" y="23"/>
                  </a:cubicBezTo>
                  <a:cubicBezTo>
                    <a:pt x="1533" y="25"/>
                    <a:pt x="1540" y="28"/>
                    <a:pt x="1546" y="30"/>
                  </a:cubicBezTo>
                  <a:cubicBezTo>
                    <a:pt x="1551" y="32"/>
                    <a:pt x="1552" y="33"/>
                    <a:pt x="1549" y="38"/>
                  </a:cubicBezTo>
                  <a:cubicBezTo>
                    <a:pt x="1546" y="42"/>
                    <a:pt x="1543" y="45"/>
                    <a:pt x="1541" y="49"/>
                  </a:cubicBezTo>
                  <a:cubicBezTo>
                    <a:pt x="1537" y="54"/>
                    <a:pt x="1537" y="54"/>
                    <a:pt x="1541" y="59"/>
                  </a:cubicBezTo>
                  <a:cubicBezTo>
                    <a:pt x="1543" y="61"/>
                    <a:pt x="1545" y="63"/>
                    <a:pt x="1547" y="65"/>
                  </a:cubicBezTo>
                  <a:cubicBezTo>
                    <a:pt x="1549" y="67"/>
                    <a:pt x="1550" y="69"/>
                    <a:pt x="1549" y="72"/>
                  </a:cubicBezTo>
                  <a:cubicBezTo>
                    <a:pt x="1547" y="80"/>
                    <a:pt x="1547" y="82"/>
                    <a:pt x="1538" y="81"/>
                  </a:cubicBezTo>
                  <a:cubicBezTo>
                    <a:pt x="1526" y="80"/>
                    <a:pt x="1515" y="79"/>
                    <a:pt x="1503" y="74"/>
                  </a:cubicBezTo>
                  <a:cubicBezTo>
                    <a:pt x="1497" y="71"/>
                    <a:pt x="1491" y="69"/>
                    <a:pt x="1487" y="62"/>
                  </a:cubicBezTo>
                  <a:cubicBezTo>
                    <a:pt x="1486" y="61"/>
                    <a:pt x="1484" y="58"/>
                    <a:pt x="1481" y="60"/>
                  </a:cubicBezTo>
                  <a:cubicBezTo>
                    <a:pt x="1478" y="61"/>
                    <a:pt x="1477" y="64"/>
                    <a:pt x="1478" y="68"/>
                  </a:cubicBezTo>
                  <a:cubicBezTo>
                    <a:pt x="1480" y="72"/>
                    <a:pt x="1482" y="77"/>
                    <a:pt x="1484" y="81"/>
                  </a:cubicBezTo>
                  <a:cubicBezTo>
                    <a:pt x="1486" y="85"/>
                    <a:pt x="1485" y="88"/>
                    <a:pt x="1482" y="92"/>
                  </a:cubicBezTo>
                  <a:cubicBezTo>
                    <a:pt x="1475" y="100"/>
                    <a:pt x="1475" y="100"/>
                    <a:pt x="1484" y="107"/>
                  </a:cubicBezTo>
                  <a:cubicBezTo>
                    <a:pt x="1485" y="108"/>
                    <a:pt x="1486" y="108"/>
                    <a:pt x="1487" y="109"/>
                  </a:cubicBezTo>
                  <a:cubicBezTo>
                    <a:pt x="1493" y="116"/>
                    <a:pt x="1501" y="121"/>
                    <a:pt x="1510" y="121"/>
                  </a:cubicBezTo>
                  <a:cubicBezTo>
                    <a:pt x="1514" y="122"/>
                    <a:pt x="1516" y="123"/>
                    <a:pt x="1516" y="127"/>
                  </a:cubicBezTo>
                  <a:cubicBezTo>
                    <a:pt x="1516" y="134"/>
                    <a:pt x="1517" y="137"/>
                    <a:pt x="1508" y="137"/>
                  </a:cubicBezTo>
                  <a:cubicBezTo>
                    <a:pt x="1501" y="137"/>
                    <a:pt x="1494" y="141"/>
                    <a:pt x="1490" y="147"/>
                  </a:cubicBezTo>
                  <a:cubicBezTo>
                    <a:pt x="1482" y="161"/>
                    <a:pt x="1474" y="174"/>
                    <a:pt x="1472" y="190"/>
                  </a:cubicBezTo>
                  <a:cubicBezTo>
                    <a:pt x="1472" y="193"/>
                    <a:pt x="1471" y="196"/>
                    <a:pt x="1470" y="199"/>
                  </a:cubicBezTo>
                  <a:cubicBezTo>
                    <a:pt x="1468" y="206"/>
                    <a:pt x="1468" y="206"/>
                    <a:pt x="1461" y="202"/>
                  </a:cubicBezTo>
                  <a:cubicBezTo>
                    <a:pt x="1455" y="199"/>
                    <a:pt x="1448" y="202"/>
                    <a:pt x="1446" y="209"/>
                  </a:cubicBezTo>
                  <a:cubicBezTo>
                    <a:pt x="1446" y="213"/>
                    <a:pt x="1444" y="216"/>
                    <a:pt x="1439" y="217"/>
                  </a:cubicBezTo>
                  <a:cubicBezTo>
                    <a:pt x="1435" y="218"/>
                    <a:pt x="1430" y="219"/>
                    <a:pt x="1425" y="220"/>
                  </a:cubicBezTo>
                  <a:cubicBezTo>
                    <a:pt x="1421" y="221"/>
                    <a:pt x="1420" y="223"/>
                    <a:pt x="1421" y="227"/>
                  </a:cubicBezTo>
                  <a:cubicBezTo>
                    <a:pt x="1421" y="236"/>
                    <a:pt x="1422" y="245"/>
                    <a:pt x="1423" y="254"/>
                  </a:cubicBezTo>
                  <a:cubicBezTo>
                    <a:pt x="1423" y="258"/>
                    <a:pt x="1424" y="260"/>
                    <a:pt x="1428" y="259"/>
                  </a:cubicBezTo>
                  <a:cubicBezTo>
                    <a:pt x="1432" y="259"/>
                    <a:pt x="1434" y="260"/>
                    <a:pt x="1436" y="263"/>
                  </a:cubicBezTo>
                  <a:cubicBezTo>
                    <a:pt x="1440" y="269"/>
                    <a:pt x="1444" y="274"/>
                    <a:pt x="1448" y="280"/>
                  </a:cubicBezTo>
                  <a:cubicBezTo>
                    <a:pt x="1451" y="283"/>
                    <a:pt x="1451" y="286"/>
                    <a:pt x="1448" y="289"/>
                  </a:cubicBezTo>
                  <a:cubicBezTo>
                    <a:pt x="1444" y="292"/>
                    <a:pt x="1444" y="296"/>
                    <a:pt x="1447" y="301"/>
                  </a:cubicBezTo>
                  <a:cubicBezTo>
                    <a:pt x="1448" y="304"/>
                    <a:pt x="1449" y="307"/>
                    <a:pt x="1451" y="311"/>
                  </a:cubicBezTo>
                  <a:cubicBezTo>
                    <a:pt x="1453" y="314"/>
                    <a:pt x="1453" y="317"/>
                    <a:pt x="1450" y="319"/>
                  </a:cubicBezTo>
                  <a:cubicBezTo>
                    <a:pt x="1446" y="322"/>
                    <a:pt x="1445" y="327"/>
                    <a:pt x="1444" y="332"/>
                  </a:cubicBezTo>
                  <a:cubicBezTo>
                    <a:pt x="1443" y="345"/>
                    <a:pt x="1444" y="358"/>
                    <a:pt x="1443" y="371"/>
                  </a:cubicBezTo>
                  <a:cubicBezTo>
                    <a:pt x="1443" y="374"/>
                    <a:pt x="1444" y="378"/>
                    <a:pt x="1441" y="379"/>
                  </a:cubicBezTo>
                  <a:cubicBezTo>
                    <a:pt x="1437" y="380"/>
                    <a:pt x="1434" y="379"/>
                    <a:pt x="1432" y="376"/>
                  </a:cubicBezTo>
                  <a:cubicBezTo>
                    <a:pt x="1430" y="375"/>
                    <a:pt x="1429" y="374"/>
                    <a:pt x="1428" y="372"/>
                  </a:cubicBezTo>
                  <a:cubicBezTo>
                    <a:pt x="1415" y="353"/>
                    <a:pt x="1403" y="334"/>
                    <a:pt x="1390" y="316"/>
                  </a:cubicBezTo>
                  <a:cubicBezTo>
                    <a:pt x="1386" y="311"/>
                    <a:pt x="1385" y="307"/>
                    <a:pt x="1385" y="301"/>
                  </a:cubicBezTo>
                  <a:cubicBezTo>
                    <a:pt x="1386" y="293"/>
                    <a:pt x="1386" y="285"/>
                    <a:pt x="1384" y="276"/>
                  </a:cubicBezTo>
                  <a:cubicBezTo>
                    <a:pt x="1383" y="273"/>
                    <a:pt x="1385" y="269"/>
                    <a:pt x="1386" y="266"/>
                  </a:cubicBezTo>
                  <a:cubicBezTo>
                    <a:pt x="1391" y="252"/>
                    <a:pt x="1396" y="239"/>
                    <a:pt x="1402" y="226"/>
                  </a:cubicBezTo>
                  <a:cubicBezTo>
                    <a:pt x="1408" y="214"/>
                    <a:pt x="1408" y="202"/>
                    <a:pt x="1407" y="190"/>
                  </a:cubicBezTo>
                  <a:cubicBezTo>
                    <a:pt x="1407" y="185"/>
                    <a:pt x="1406" y="181"/>
                    <a:pt x="1408" y="177"/>
                  </a:cubicBezTo>
                  <a:cubicBezTo>
                    <a:pt x="1409" y="174"/>
                    <a:pt x="1408" y="173"/>
                    <a:pt x="1405" y="173"/>
                  </a:cubicBezTo>
                  <a:cubicBezTo>
                    <a:pt x="1396" y="172"/>
                    <a:pt x="1391" y="178"/>
                    <a:pt x="1395" y="185"/>
                  </a:cubicBezTo>
                  <a:cubicBezTo>
                    <a:pt x="1400" y="194"/>
                    <a:pt x="1399" y="200"/>
                    <a:pt x="1393" y="207"/>
                  </a:cubicBezTo>
                  <a:cubicBezTo>
                    <a:pt x="1392" y="207"/>
                    <a:pt x="1392" y="208"/>
                    <a:pt x="1392" y="209"/>
                  </a:cubicBezTo>
                  <a:cubicBezTo>
                    <a:pt x="1390" y="212"/>
                    <a:pt x="1389" y="215"/>
                    <a:pt x="1384" y="214"/>
                  </a:cubicBezTo>
                  <a:cubicBezTo>
                    <a:pt x="1379" y="213"/>
                    <a:pt x="1374" y="212"/>
                    <a:pt x="1373" y="206"/>
                  </a:cubicBezTo>
                  <a:cubicBezTo>
                    <a:pt x="1372" y="203"/>
                    <a:pt x="1371" y="200"/>
                    <a:pt x="1370" y="197"/>
                  </a:cubicBezTo>
                  <a:cubicBezTo>
                    <a:pt x="1369" y="195"/>
                    <a:pt x="1368" y="194"/>
                    <a:pt x="1366" y="196"/>
                  </a:cubicBezTo>
                  <a:cubicBezTo>
                    <a:pt x="1361" y="200"/>
                    <a:pt x="1356" y="204"/>
                    <a:pt x="1355" y="211"/>
                  </a:cubicBezTo>
                  <a:cubicBezTo>
                    <a:pt x="1353" y="220"/>
                    <a:pt x="1350" y="228"/>
                    <a:pt x="1348" y="237"/>
                  </a:cubicBezTo>
                  <a:cubicBezTo>
                    <a:pt x="1347" y="242"/>
                    <a:pt x="1347" y="242"/>
                    <a:pt x="1352" y="244"/>
                  </a:cubicBezTo>
                  <a:cubicBezTo>
                    <a:pt x="1353" y="244"/>
                    <a:pt x="1354" y="244"/>
                    <a:pt x="1356" y="244"/>
                  </a:cubicBezTo>
                  <a:cubicBezTo>
                    <a:pt x="1361" y="246"/>
                    <a:pt x="1364" y="250"/>
                    <a:pt x="1363" y="256"/>
                  </a:cubicBezTo>
                  <a:cubicBezTo>
                    <a:pt x="1362" y="258"/>
                    <a:pt x="1361" y="259"/>
                    <a:pt x="1359" y="258"/>
                  </a:cubicBezTo>
                  <a:cubicBezTo>
                    <a:pt x="1352" y="257"/>
                    <a:pt x="1348" y="263"/>
                    <a:pt x="1344" y="267"/>
                  </a:cubicBezTo>
                  <a:cubicBezTo>
                    <a:pt x="1342" y="270"/>
                    <a:pt x="1340" y="272"/>
                    <a:pt x="1338" y="274"/>
                  </a:cubicBezTo>
                  <a:cubicBezTo>
                    <a:pt x="1335" y="276"/>
                    <a:pt x="1333" y="275"/>
                    <a:pt x="1332" y="273"/>
                  </a:cubicBezTo>
                  <a:cubicBezTo>
                    <a:pt x="1330" y="270"/>
                    <a:pt x="1328" y="267"/>
                    <a:pt x="1330" y="262"/>
                  </a:cubicBezTo>
                  <a:cubicBezTo>
                    <a:pt x="1321" y="261"/>
                    <a:pt x="1314" y="261"/>
                    <a:pt x="1307" y="267"/>
                  </a:cubicBezTo>
                  <a:cubicBezTo>
                    <a:pt x="1297" y="274"/>
                    <a:pt x="1285" y="276"/>
                    <a:pt x="1274" y="280"/>
                  </a:cubicBezTo>
                  <a:cubicBezTo>
                    <a:pt x="1258" y="285"/>
                    <a:pt x="1260" y="281"/>
                    <a:pt x="1257" y="299"/>
                  </a:cubicBezTo>
                  <a:cubicBezTo>
                    <a:pt x="1255" y="313"/>
                    <a:pt x="1253" y="327"/>
                    <a:pt x="1251" y="341"/>
                  </a:cubicBezTo>
                  <a:cubicBezTo>
                    <a:pt x="1250" y="347"/>
                    <a:pt x="1247" y="352"/>
                    <a:pt x="1245" y="357"/>
                  </a:cubicBezTo>
                  <a:cubicBezTo>
                    <a:pt x="1244" y="359"/>
                    <a:pt x="1243" y="362"/>
                    <a:pt x="1242" y="364"/>
                  </a:cubicBezTo>
                  <a:cubicBezTo>
                    <a:pt x="1240" y="367"/>
                    <a:pt x="1241" y="369"/>
                    <a:pt x="1245" y="370"/>
                  </a:cubicBezTo>
                  <a:cubicBezTo>
                    <a:pt x="1249" y="372"/>
                    <a:pt x="1253" y="373"/>
                    <a:pt x="1257" y="375"/>
                  </a:cubicBezTo>
                  <a:cubicBezTo>
                    <a:pt x="1262" y="377"/>
                    <a:pt x="1262" y="377"/>
                    <a:pt x="1265" y="372"/>
                  </a:cubicBezTo>
                  <a:cubicBezTo>
                    <a:pt x="1268" y="368"/>
                    <a:pt x="1277" y="366"/>
                    <a:pt x="1280" y="370"/>
                  </a:cubicBezTo>
                  <a:cubicBezTo>
                    <a:pt x="1290" y="382"/>
                    <a:pt x="1302" y="392"/>
                    <a:pt x="1307" y="407"/>
                  </a:cubicBezTo>
                  <a:cubicBezTo>
                    <a:pt x="1311" y="417"/>
                    <a:pt x="1316" y="427"/>
                    <a:pt x="1320" y="436"/>
                  </a:cubicBezTo>
                  <a:cubicBezTo>
                    <a:pt x="1322" y="440"/>
                    <a:pt x="1323" y="444"/>
                    <a:pt x="1322" y="448"/>
                  </a:cubicBezTo>
                  <a:cubicBezTo>
                    <a:pt x="1322" y="463"/>
                    <a:pt x="1321" y="478"/>
                    <a:pt x="1321" y="493"/>
                  </a:cubicBezTo>
                  <a:cubicBezTo>
                    <a:pt x="1321" y="495"/>
                    <a:pt x="1320" y="498"/>
                    <a:pt x="1320" y="500"/>
                  </a:cubicBezTo>
                  <a:cubicBezTo>
                    <a:pt x="1316" y="511"/>
                    <a:pt x="1312" y="523"/>
                    <a:pt x="1308" y="534"/>
                  </a:cubicBezTo>
                  <a:cubicBezTo>
                    <a:pt x="1305" y="542"/>
                    <a:pt x="1295" y="546"/>
                    <a:pt x="1288" y="543"/>
                  </a:cubicBezTo>
                  <a:cubicBezTo>
                    <a:pt x="1282" y="540"/>
                    <a:pt x="1282" y="540"/>
                    <a:pt x="1280" y="546"/>
                  </a:cubicBezTo>
                  <a:cubicBezTo>
                    <a:pt x="1277" y="551"/>
                    <a:pt x="1277" y="558"/>
                    <a:pt x="1274" y="563"/>
                  </a:cubicBezTo>
                  <a:cubicBezTo>
                    <a:pt x="1273" y="564"/>
                    <a:pt x="1274" y="566"/>
                    <a:pt x="1275" y="567"/>
                  </a:cubicBezTo>
                  <a:cubicBezTo>
                    <a:pt x="1278" y="572"/>
                    <a:pt x="1277" y="575"/>
                    <a:pt x="1273" y="579"/>
                  </a:cubicBezTo>
                  <a:cubicBezTo>
                    <a:pt x="1270" y="583"/>
                    <a:pt x="1267" y="587"/>
                    <a:pt x="1267" y="593"/>
                  </a:cubicBezTo>
                  <a:cubicBezTo>
                    <a:pt x="1267" y="598"/>
                    <a:pt x="1269" y="602"/>
                    <a:pt x="1273" y="605"/>
                  </a:cubicBezTo>
                  <a:cubicBezTo>
                    <a:pt x="1278" y="608"/>
                    <a:pt x="1283" y="613"/>
                    <a:pt x="1288" y="616"/>
                  </a:cubicBezTo>
                  <a:cubicBezTo>
                    <a:pt x="1292" y="619"/>
                    <a:pt x="1294" y="623"/>
                    <a:pt x="1295" y="628"/>
                  </a:cubicBezTo>
                  <a:cubicBezTo>
                    <a:pt x="1295" y="630"/>
                    <a:pt x="1296" y="632"/>
                    <a:pt x="1296" y="635"/>
                  </a:cubicBezTo>
                  <a:cubicBezTo>
                    <a:pt x="1299" y="646"/>
                    <a:pt x="1294" y="650"/>
                    <a:pt x="1286" y="658"/>
                  </a:cubicBezTo>
                  <a:cubicBezTo>
                    <a:pt x="1282" y="661"/>
                    <a:pt x="1276" y="660"/>
                    <a:pt x="1273" y="654"/>
                  </a:cubicBezTo>
                  <a:cubicBezTo>
                    <a:pt x="1270" y="647"/>
                    <a:pt x="1266" y="640"/>
                    <a:pt x="1264" y="633"/>
                  </a:cubicBezTo>
                  <a:cubicBezTo>
                    <a:pt x="1263" y="631"/>
                    <a:pt x="1262" y="628"/>
                    <a:pt x="1263" y="625"/>
                  </a:cubicBezTo>
                  <a:cubicBezTo>
                    <a:pt x="1264" y="621"/>
                    <a:pt x="1263" y="619"/>
                    <a:pt x="1259" y="618"/>
                  </a:cubicBezTo>
                  <a:cubicBezTo>
                    <a:pt x="1256" y="618"/>
                    <a:pt x="1253" y="618"/>
                    <a:pt x="1251" y="618"/>
                  </a:cubicBezTo>
                  <a:cubicBezTo>
                    <a:pt x="1247" y="617"/>
                    <a:pt x="1245" y="615"/>
                    <a:pt x="1244" y="611"/>
                  </a:cubicBezTo>
                  <a:cubicBezTo>
                    <a:pt x="1244" y="608"/>
                    <a:pt x="1244" y="605"/>
                    <a:pt x="1244" y="602"/>
                  </a:cubicBezTo>
                  <a:cubicBezTo>
                    <a:pt x="1244" y="599"/>
                    <a:pt x="1243" y="595"/>
                    <a:pt x="1239" y="594"/>
                  </a:cubicBezTo>
                  <a:cubicBezTo>
                    <a:pt x="1235" y="592"/>
                    <a:pt x="1232" y="594"/>
                    <a:pt x="1229" y="596"/>
                  </a:cubicBezTo>
                  <a:cubicBezTo>
                    <a:pt x="1226" y="599"/>
                    <a:pt x="1224" y="601"/>
                    <a:pt x="1221" y="604"/>
                  </a:cubicBezTo>
                  <a:cubicBezTo>
                    <a:pt x="1219" y="606"/>
                    <a:pt x="1218" y="608"/>
                    <a:pt x="1215" y="606"/>
                  </a:cubicBezTo>
                  <a:cubicBezTo>
                    <a:pt x="1212" y="605"/>
                    <a:pt x="1210" y="603"/>
                    <a:pt x="1210" y="599"/>
                  </a:cubicBezTo>
                  <a:cubicBezTo>
                    <a:pt x="1210" y="596"/>
                    <a:pt x="1210" y="593"/>
                    <a:pt x="1211" y="590"/>
                  </a:cubicBezTo>
                  <a:cubicBezTo>
                    <a:pt x="1211" y="587"/>
                    <a:pt x="1210" y="585"/>
                    <a:pt x="1208" y="584"/>
                  </a:cubicBezTo>
                  <a:cubicBezTo>
                    <a:pt x="1205" y="583"/>
                    <a:pt x="1202" y="583"/>
                    <a:pt x="1200" y="585"/>
                  </a:cubicBezTo>
                  <a:cubicBezTo>
                    <a:pt x="1196" y="590"/>
                    <a:pt x="1191" y="594"/>
                    <a:pt x="1189" y="600"/>
                  </a:cubicBezTo>
                  <a:cubicBezTo>
                    <a:pt x="1189" y="601"/>
                    <a:pt x="1188" y="603"/>
                    <a:pt x="1188" y="604"/>
                  </a:cubicBezTo>
                  <a:cubicBezTo>
                    <a:pt x="1183" y="616"/>
                    <a:pt x="1184" y="620"/>
                    <a:pt x="1194" y="628"/>
                  </a:cubicBezTo>
                  <a:cubicBezTo>
                    <a:pt x="1196" y="629"/>
                    <a:pt x="1198" y="630"/>
                    <a:pt x="1200" y="630"/>
                  </a:cubicBezTo>
                  <a:cubicBezTo>
                    <a:pt x="1203" y="631"/>
                    <a:pt x="1206" y="630"/>
                    <a:pt x="1206" y="626"/>
                  </a:cubicBezTo>
                  <a:cubicBezTo>
                    <a:pt x="1208" y="620"/>
                    <a:pt x="1212" y="618"/>
                    <a:pt x="1218" y="619"/>
                  </a:cubicBezTo>
                  <a:cubicBezTo>
                    <a:pt x="1221" y="619"/>
                    <a:pt x="1225" y="619"/>
                    <a:pt x="1228" y="619"/>
                  </a:cubicBezTo>
                  <a:cubicBezTo>
                    <a:pt x="1230" y="619"/>
                    <a:pt x="1233" y="619"/>
                    <a:pt x="1234" y="622"/>
                  </a:cubicBezTo>
                  <a:cubicBezTo>
                    <a:pt x="1234" y="625"/>
                    <a:pt x="1235" y="629"/>
                    <a:pt x="1231" y="631"/>
                  </a:cubicBezTo>
                  <a:cubicBezTo>
                    <a:pt x="1230" y="632"/>
                    <a:pt x="1228" y="633"/>
                    <a:pt x="1226" y="634"/>
                  </a:cubicBezTo>
                  <a:cubicBezTo>
                    <a:pt x="1218" y="639"/>
                    <a:pt x="1214" y="649"/>
                    <a:pt x="1216" y="659"/>
                  </a:cubicBezTo>
                  <a:cubicBezTo>
                    <a:pt x="1217" y="662"/>
                    <a:pt x="1219" y="664"/>
                    <a:pt x="1220" y="666"/>
                  </a:cubicBezTo>
                  <a:cubicBezTo>
                    <a:pt x="1228" y="673"/>
                    <a:pt x="1235" y="680"/>
                    <a:pt x="1242" y="687"/>
                  </a:cubicBezTo>
                  <a:cubicBezTo>
                    <a:pt x="1249" y="695"/>
                    <a:pt x="1250" y="703"/>
                    <a:pt x="1245" y="712"/>
                  </a:cubicBezTo>
                  <a:cubicBezTo>
                    <a:pt x="1245" y="712"/>
                    <a:pt x="1245" y="713"/>
                    <a:pt x="1245" y="714"/>
                  </a:cubicBezTo>
                  <a:cubicBezTo>
                    <a:pt x="1254" y="715"/>
                    <a:pt x="1254" y="722"/>
                    <a:pt x="1254" y="729"/>
                  </a:cubicBezTo>
                  <a:cubicBezTo>
                    <a:pt x="1255" y="740"/>
                    <a:pt x="1251" y="750"/>
                    <a:pt x="1249" y="760"/>
                  </a:cubicBezTo>
                  <a:cubicBezTo>
                    <a:pt x="1247" y="771"/>
                    <a:pt x="1242" y="780"/>
                    <a:pt x="1234" y="788"/>
                  </a:cubicBezTo>
                  <a:cubicBezTo>
                    <a:pt x="1229" y="794"/>
                    <a:pt x="1224" y="800"/>
                    <a:pt x="1218" y="806"/>
                  </a:cubicBezTo>
                  <a:cubicBezTo>
                    <a:pt x="1215" y="810"/>
                    <a:pt x="1212" y="813"/>
                    <a:pt x="1208" y="814"/>
                  </a:cubicBezTo>
                  <a:cubicBezTo>
                    <a:pt x="1203" y="816"/>
                    <a:pt x="1198" y="818"/>
                    <a:pt x="1193" y="820"/>
                  </a:cubicBezTo>
                  <a:cubicBezTo>
                    <a:pt x="1186" y="822"/>
                    <a:pt x="1179" y="825"/>
                    <a:pt x="1175" y="832"/>
                  </a:cubicBezTo>
                  <a:cubicBezTo>
                    <a:pt x="1171" y="838"/>
                    <a:pt x="1167" y="837"/>
                    <a:pt x="1163" y="831"/>
                  </a:cubicBezTo>
                  <a:cubicBezTo>
                    <a:pt x="1161" y="826"/>
                    <a:pt x="1159" y="825"/>
                    <a:pt x="1154" y="826"/>
                  </a:cubicBezTo>
                  <a:cubicBezTo>
                    <a:pt x="1148" y="828"/>
                    <a:pt x="1143" y="830"/>
                    <a:pt x="1140" y="836"/>
                  </a:cubicBezTo>
                  <a:cubicBezTo>
                    <a:pt x="1130" y="854"/>
                    <a:pt x="1130" y="848"/>
                    <a:pt x="1139" y="865"/>
                  </a:cubicBezTo>
                  <a:cubicBezTo>
                    <a:pt x="1144" y="873"/>
                    <a:pt x="1149" y="881"/>
                    <a:pt x="1157" y="886"/>
                  </a:cubicBezTo>
                  <a:cubicBezTo>
                    <a:pt x="1163" y="891"/>
                    <a:pt x="1169" y="898"/>
                    <a:pt x="1171" y="905"/>
                  </a:cubicBezTo>
                  <a:cubicBezTo>
                    <a:pt x="1176" y="920"/>
                    <a:pt x="1177" y="935"/>
                    <a:pt x="1170" y="949"/>
                  </a:cubicBezTo>
                  <a:cubicBezTo>
                    <a:pt x="1168" y="952"/>
                    <a:pt x="1166" y="953"/>
                    <a:pt x="1163" y="953"/>
                  </a:cubicBezTo>
                  <a:cubicBezTo>
                    <a:pt x="1158" y="954"/>
                    <a:pt x="1155" y="958"/>
                    <a:pt x="1152" y="962"/>
                  </a:cubicBezTo>
                  <a:cubicBezTo>
                    <a:pt x="1150" y="964"/>
                    <a:pt x="1149" y="966"/>
                    <a:pt x="1147" y="968"/>
                  </a:cubicBezTo>
                  <a:cubicBezTo>
                    <a:pt x="1145" y="972"/>
                    <a:pt x="1141" y="972"/>
                    <a:pt x="1137" y="972"/>
                  </a:cubicBezTo>
                  <a:cubicBezTo>
                    <a:pt x="1133" y="971"/>
                    <a:pt x="1131" y="968"/>
                    <a:pt x="1131" y="965"/>
                  </a:cubicBezTo>
                  <a:cubicBezTo>
                    <a:pt x="1131" y="962"/>
                    <a:pt x="1129" y="959"/>
                    <a:pt x="1127" y="957"/>
                  </a:cubicBezTo>
                  <a:cubicBezTo>
                    <a:pt x="1119" y="949"/>
                    <a:pt x="1112" y="939"/>
                    <a:pt x="1102" y="933"/>
                  </a:cubicBezTo>
                  <a:cubicBezTo>
                    <a:pt x="1098" y="931"/>
                    <a:pt x="1094" y="928"/>
                    <a:pt x="1094" y="923"/>
                  </a:cubicBezTo>
                  <a:cubicBezTo>
                    <a:pt x="1094" y="921"/>
                    <a:pt x="1094" y="920"/>
                    <a:pt x="1092" y="920"/>
                  </a:cubicBezTo>
                  <a:cubicBezTo>
                    <a:pt x="1090" y="921"/>
                    <a:pt x="1090" y="922"/>
                    <a:pt x="1089" y="923"/>
                  </a:cubicBezTo>
                  <a:cubicBezTo>
                    <a:pt x="1089" y="924"/>
                    <a:pt x="1089" y="926"/>
                    <a:pt x="1089" y="927"/>
                  </a:cubicBezTo>
                  <a:cubicBezTo>
                    <a:pt x="1088" y="936"/>
                    <a:pt x="1088" y="944"/>
                    <a:pt x="1087" y="953"/>
                  </a:cubicBezTo>
                  <a:cubicBezTo>
                    <a:pt x="1086" y="965"/>
                    <a:pt x="1091" y="976"/>
                    <a:pt x="1099" y="983"/>
                  </a:cubicBezTo>
                  <a:cubicBezTo>
                    <a:pt x="1117" y="998"/>
                    <a:pt x="1124" y="1018"/>
                    <a:pt x="1133" y="1039"/>
                  </a:cubicBezTo>
                  <a:cubicBezTo>
                    <a:pt x="1134" y="1042"/>
                    <a:pt x="1135" y="1046"/>
                    <a:pt x="1135" y="1050"/>
                  </a:cubicBezTo>
                  <a:cubicBezTo>
                    <a:pt x="1135" y="1055"/>
                    <a:pt x="1133" y="1057"/>
                    <a:pt x="1128" y="1056"/>
                  </a:cubicBezTo>
                  <a:cubicBezTo>
                    <a:pt x="1125" y="1055"/>
                    <a:pt x="1123" y="1054"/>
                    <a:pt x="1121" y="1053"/>
                  </a:cubicBezTo>
                  <a:cubicBezTo>
                    <a:pt x="1118" y="1051"/>
                    <a:pt x="1115" y="1049"/>
                    <a:pt x="1112" y="1048"/>
                  </a:cubicBezTo>
                  <a:cubicBezTo>
                    <a:pt x="1115" y="1051"/>
                    <a:pt x="1118" y="1054"/>
                    <a:pt x="1121" y="1057"/>
                  </a:cubicBezTo>
                  <a:cubicBezTo>
                    <a:pt x="1124" y="1060"/>
                    <a:pt x="1128" y="1063"/>
                    <a:pt x="1132" y="1066"/>
                  </a:cubicBezTo>
                  <a:cubicBezTo>
                    <a:pt x="1138" y="1070"/>
                    <a:pt x="1141" y="1076"/>
                    <a:pt x="1142" y="1083"/>
                  </a:cubicBezTo>
                  <a:cubicBezTo>
                    <a:pt x="1142" y="1087"/>
                    <a:pt x="1144" y="1089"/>
                    <a:pt x="1148" y="1091"/>
                  </a:cubicBezTo>
                  <a:cubicBezTo>
                    <a:pt x="1150" y="1092"/>
                    <a:pt x="1152" y="1094"/>
                    <a:pt x="1154" y="1095"/>
                  </a:cubicBezTo>
                  <a:cubicBezTo>
                    <a:pt x="1157" y="1097"/>
                    <a:pt x="1158" y="1099"/>
                    <a:pt x="1156" y="1103"/>
                  </a:cubicBezTo>
                  <a:cubicBezTo>
                    <a:pt x="1154" y="1109"/>
                    <a:pt x="1152" y="1115"/>
                    <a:pt x="1150" y="1122"/>
                  </a:cubicBezTo>
                  <a:cubicBezTo>
                    <a:pt x="1149" y="1125"/>
                    <a:pt x="1147" y="1126"/>
                    <a:pt x="1143" y="1126"/>
                  </a:cubicBezTo>
                  <a:cubicBezTo>
                    <a:pt x="1141" y="1126"/>
                    <a:pt x="1139" y="1126"/>
                    <a:pt x="1136" y="1126"/>
                  </a:cubicBezTo>
                  <a:cubicBezTo>
                    <a:pt x="1130" y="1126"/>
                    <a:pt x="1127" y="1123"/>
                    <a:pt x="1124" y="1118"/>
                  </a:cubicBezTo>
                  <a:cubicBezTo>
                    <a:pt x="1111" y="1097"/>
                    <a:pt x="1098" y="1075"/>
                    <a:pt x="1085" y="1054"/>
                  </a:cubicBezTo>
                  <a:cubicBezTo>
                    <a:pt x="1083" y="1050"/>
                    <a:pt x="1081" y="1047"/>
                    <a:pt x="1076" y="1046"/>
                  </a:cubicBezTo>
                  <a:cubicBezTo>
                    <a:pt x="1074" y="1046"/>
                    <a:pt x="1072" y="1043"/>
                    <a:pt x="1071" y="1041"/>
                  </a:cubicBezTo>
                  <a:cubicBezTo>
                    <a:pt x="1066" y="1032"/>
                    <a:pt x="1060" y="1022"/>
                    <a:pt x="1054" y="1013"/>
                  </a:cubicBezTo>
                  <a:cubicBezTo>
                    <a:pt x="1053" y="1010"/>
                    <a:pt x="1052" y="1008"/>
                    <a:pt x="1052" y="1005"/>
                  </a:cubicBezTo>
                  <a:cubicBezTo>
                    <a:pt x="1052" y="1004"/>
                    <a:pt x="1052" y="1002"/>
                    <a:pt x="1054" y="1001"/>
                  </a:cubicBezTo>
                  <a:cubicBezTo>
                    <a:pt x="1055" y="1000"/>
                    <a:pt x="1057" y="1001"/>
                    <a:pt x="1058" y="1002"/>
                  </a:cubicBezTo>
                  <a:cubicBezTo>
                    <a:pt x="1059" y="1003"/>
                    <a:pt x="1060" y="1004"/>
                    <a:pt x="1061" y="1005"/>
                  </a:cubicBezTo>
                  <a:cubicBezTo>
                    <a:pt x="1074" y="1016"/>
                    <a:pt x="1087" y="1027"/>
                    <a:pt x="1100" y="1038"/>
                  </a:cubicBezTo>
                  <a:cubicBezTo>
                    <a:pt x="1094" y="1029"/>
                    <a:pt x="1093" y="1020"/>
                    <a:pt x="1093" y="1010"/>
                  </a:cubicBezTo>
                  <a:cubicBezTo>
                    <a:pt x="1093" y="1007"/>
                    <a:pt x="1091" y="1005"/>
                    <a:pt x="1090" y="1002"/>
                  </a:cubicBezTo>
                  <a:cubicBezTo>
                    <a:pt x="1089" y="999"/>
                    <a:pt x="1085" y="996"/>
                    <a:pt x="1089" y="992"/>
                  </a:cubicBezTo>
                  <a:cubicBezTo>
                    <a:pt x="1090" y="991"/>
                    <a:pt x="1088" y="991"/>
                    <a:pt x="1088" y="991"/>
                  </a:cubicBezTo>
                  <a:cubicBezTo>
                    <a:pt x="1081" y="990"/>
                    <a:pt x="1077" y="986"/>
                    <a:pt x="1073" y="981"/>
                  </a:cubicBezTo>
                  <a:cubicBezTo>
                    <a:pt x="1070" y="977"/>
                    <a:pt x="1069" y="972"/>
                    <a:pt x="1073" y="967"/>
                  </a:cubicBezTo>
                  <a:cubicBezTo>
                    <a:pt x="1077" y="961"/>
                    <a:pt x="1077" y="955"/>
                    <a:pt x="1072" y="950"/>
                  </a:cubicBezTo>
                  <a:cubicBezTo>
                    <a:pt x="1071" y="948"/>
                    <a:pt x="1070" y="946"/>
                    <a:pt x="1069" y="944"/>
                  </a:cubicBezTo>
                  <a:cubicBezTo>
                    <a:pt x="1067" y="941"/>
                    <a:pt x="1067" y="938"/>
                    <a:pt x="1069" y="935"/>
                  </a:cubicBezTo>
                  <a:cubicBezTo>
                    <a:pt x="1073" y="929"/>
                    <a:pt x="1071" y="923"/>
                    <a:pt x="1066" y="920"/>
                  </a:cubicBezTo>
                  <a:cubicBezTo>
                    <a:pt x="1060" y="918"/>
                    <a:pt x="1060" y="914"/>
                    <a:pt x="1060" y="909"/>
                  </a:cubicBezTo>
                  <a:cubicBezTo>
                    <a:pt x="1060" y="900"/>
                    <a:pt x="1058" y="893"/>
                    <a:pt x="1052" y="886"/>
                  </a:cubicBezTo>
                  <a:cubicBezTo>
                    <a:pt x="1049" y="886"/>
                    <a:pt x="1049" y="889"/>
                    <a:pt x="1048" y="891"/>
                  </a:cubicBezTo>
                  <a:cubicBezTo>
                    <a:pt x="1045" y="895"/>
                    <a:pt x="1042" y="897"/>
                    <a:pt x="1037" y="897"/>
                  </a:cubicBezTo>
                  <a:cubicBezTo>
                    <a:pt x="1032" y="896"/>
                    <a:pt x="1032" y="891"/>
                    <a:pt x="1030" y="887"/>
                  </a:cubicBezTo>
                  <a:cubicBezTo>
                    <a:pt x="1029" y="883"/>
                    <a:pt x="1030" y="879"/>
                    <a:pt x="1028" y="876"/>
                  </a:cubicBezTo>
                  <a:cubicBezTo>
                    <a:pt x="1025" y="870"/>
                    <a:pt x="1022" y="866"/>
                    <a:pt x="1017" y="862"/>
                  </a:cubicBezTo>
                  <a:cubicBezTo>
                    <a:pt x="1014" y="859"/>
                    <a:pt x="1010" y="856"/>
                    <a:pt x="1007" y="852"/>
                  </a:cubicBezTo>
                  <a:cubicBezTo>
                    <a:pt x="1002" y="849"/>
                    <a:pt x="1000" y="844"/>
                    <a:pt x="999" y="839"/>
                  </a:cubicBezTo>
                  <a:cubicBezTo>
                    <a:pt x="998" y="832"/>
                    <a:pt x="996" y="831"/>
                    <a:pt x="991" y="835"/>
                  </a:cubicBezTo>
                  <a:cubicBezTo>
                    <a:pt x="986" y="840"/>
                    <a:pt x="981" y="839"/>
                    <a:pt x="976" y="838"/>
                  </a:cubicBezTo>
                  <a:cubicBezTo>
                    <a:pt x="972" y="838"/>
                    <a:pt x="971" y="835"/>
                    <a:pt x="971" y="831"/>
                  </a:cubicBezTo>
                  <a:cubicBezTo>
                    <a:pt x="971" y="827"/>
                    <a:pt x="971" y="824"/>
                    <a:pt x="970" y="820"/>
                  </a:cubicBezTo>
                  <a:cubicBezTo>
                    <a:pt x="970" y="822"/>
                    <a:pt x="970" y="824"/>
                    <a:pt x="970" y="827"/>
                  </a:cubicBezTo>
                  <a:cubicBezTo>
                    <a:pt x="970" y="831"/>
                    <a:pt x="969" y="834"/>
                    <a:pt x="965" y="835"/>
                  </a:cubicBezTo>
                  <a:cubicBezTo>
                    <a:pt x="961" y="836"/>
                    <a:pt x="960" y="839"/>
                    <a:pt x="960" y="842"/>
                  </a:cubicBezTo>
                  <a:cubicBezTo>
                    <a:pt x="961" y="848"/>
                    <a:pt x="957" y="853"/>
                    <a:pt x="953" y="857"/>
                  </a:cubicBezTo>
                  <a:cubicBezTo>
                    <a:pt x="940" y="872"/>
                    <a:pt x="926" y="886"/>
                    <a:pt x="913" y="901"/>
                  </a:cubicBezTo>
                  <a:cubicBezTo>
                    <a:pt x="909" y="904"/>
                    <a:pt x="908" y="908"/>
                    <a:pt x="908" y="913"/>
                  </a:cubicBezTo>
                  <a:cubicBezTo>
                    <a:pt x="908" y="920"/>
                    <a:pt x="908" y="928"/>
                    <a:pt x="909" y="936"/>
                  </a:cubicBezTo>
                  <a:cubicBezTo>
                    <a:pt x="909" y="940"/>
                    <a:pt x="909" y="945"/>
                    <a:pt x="907" y="949"/>
                  </a:cubicBezTo>
                  <a:cubicBezTo>
                    <a:pt x="905" y="957"/>
                    <a:pt x="903" y="964"/>
                    <a:pt x="901" y="972"/>
                  </a:cubicBezTo>
                  <a:cubicBezTo>
                    <a:pt x="899" y="978"/>
                    <a:pt x="891" y="985"/>
                    <a:pt x="885" y="985"/>
                  </a:cubicBezTo>
                  <a:cubicBezTo>
                    <a:pt x="882" y="985"/>
                    <a:pt x="881" y="983"/>
                    <a:pt x="880" y="981"/>
                  </a:cubicBezTo>
                  <a:cubicBezTo>
                    <a:pt x="873" y="967"/>
                    <a:pt x="866" y="953"/>
                    <a:pt x="859" y="939"/>
                  </a:cubicBezTo>
                  <a:cubicBezTo>
                    <a:pt x="850" y="919"/>
                    <a:pt x="840" y="899"/>
                    <a:pt x="831" y="879"/>
                  </a:cubicBezTo>
                  <a:cubicBezTo>
                    <a:pt x="829" y="875"/>
                    <a:pt x="828" y="872"/>
                    <a:pt x="827" y="867"/>
                  </a:cubicBezTo>
                  <a:cubicBezTo>
                    <a:pt x="826" y="864"/>
                    <a:pt x="827" y="860"/>
                    <a:pt x="829" y="857"/>
                  </a:cubicBezTo>
                  <a:cubicBezTo>
                    <a:pt x="831" y="854"/>
                    <a:pt x="831" y="849"/>
                    <a:pt x="831" y="845"/>
                  </a:cubicBezTo>
                  <a:cubicBezTo>
                    <a:pt x="831" y="842"/>
                    <a:pt x="830" y="840"/>
                    <a:pt x="827" y="840"/>
                  </a:cubicBezTo>
                  <a:cubicBezTo>
                    <a:pt x="825" y="839"/>
                    <a:pt x="824" y="842"/>
                    <a:pt x="823" y="843"/>
                  </a:cubicBezTo>
                  <a:cubicBezTo>
                    <a:pt x="822" y="846"/>
                    <a:pt x="822" y="848"/>
                    <a:pt x="820" y="850"/>
                  </a:cubicBezTo>
                  <a:cubicBezTo>
                    <a:pt x="814" y="857"/>
                    <a:pt x="802" y="856"/>
                    <a:pt x="797" y="849"/>
                  </a:cubicBezTo>
                  <a:cubicBezTo>
                    <a:pt x="796" y="847"/>
                    <a:pt x="795" y="846"/>
                    <a:pt x="795" y="844"/>
                  </a:cubicBezTo>
                  <a:cubicBezTo>
                    <a:pt x="791" y="838"/>
                    <a:pt x="791" y="838"/>
                    <a:pt x="797" y="834"/>
                  </a:cubicBezTo>
                  <a:cubicBezTo>
                    <a:pt x="798" y="834"/>
                    <a:pt x="798" y="834"/>
                    <a:pt x="799" y="833"/>
                  </a:cubicBezTo>
                  <a:cubicBezTo>
                    <a:pt x="800" y="832"/>
                    <a:pt x="801" y="831"/>
                    <a:pt x="800" y="830"/>
                  </a:cubicBezTo>
                  <a:cubicBezTo>
                    <a:pt x="800" y="829"/>
                    <a:pt x="799" y="828"/>
                    <a:pt x="798" y="828"/>
                  </a:cubicBezTo>
                  <a:cubicBezTo>
                    <a:pt x="787" y="830"/>
                    <a:pt x="779" y="824"/>
                    <a:pt x="773" y="817"/>
                  </a:cubicBezTo>
                  <a:cubicBezTo>
                    <a:pt x="762" y="805"/>
                    <a:pt x="749" y="807"/>
                    <a:pt x="735" y="811"/>
                  </a:cubicBezTo>
                  <a:cubicBezTo>
                    <a:pt x="730" y="812"/>
                    <a:pt x="725" y="813"/>
                    <a:pt x="720" y="810"/>
                  </a:cubicBezTo>
                  <a:cubicBezTo>
                    <a:pt x="720" y="809"/>
                    <a:pt x="720" y="808"/>
                    <a:pt x="719" y="809"/>
                  </a:cubicBezTo>
                  <a:cubicBezTo>
                    <a:pt x="716" y="813"/>
                    <a:pt x="712" y="811"/>
                    <a:pt x="709" y="811"/>
                  </a:cubicBezTo>
                  <a:cubicBezTo>
                    <a:pt x="702" y="810"/>
                    <a:pt x="696" y="809"/>
                    <a:pt x="689" y="808"/>
                  </a:cubicBezTo>
                  <a:cubicBezTo>
                    <a:pt x="684" y="808"/>
                    <a:pt x="681" y="806"/>
                    <a:pt x="679" y="801"/>
                  </a:cubicBezTo>
                  <a:cubicBezTo>
                    <a:pt x="676" y="794"/>
                    <a:pt x="673" y="793"/>
                    <a:pt x="666" y="798"/>
                  </a:cubicBezTo>
                  <a:cubicBezTo>
                    <a:pt x="662" y="800"/>
                    <a:pt x="659" y="802"/>
                    <a:pt x="654" y="802"/>
                  </a:cubicBezTo>
                  <a:cubicBezTo>
                    <a:pt x="651" y="802"/>
                    <a:pt x="648" y="801"/>
                    <a:pt x="645" y="799"/>
                  </a:cubicBezTo>
                  <a:cubicBezTo>
                    <a:pt x="637" y="795"/>
                    <a:pt x="629" y="790"/>
                    <a:pt x="620" y="785"/>
                  </a:cubicBezTo>
                  <a:cubicBezTo>
                    <a:pt x="617" y="783"/>
                    <a:pt x="615" y="780"/>
                    <a:pt x="615" y="776"/>
                  </a:cubicBezTo>
                  <a:cubicBezTo>
                    <a:pt x="614" y="768"/>
                    <a:pt x="606" y="763"/>
                    <a:pt x="599" y="764"/>
                  </a:cubicBezTo>
                  <a:cubicBezTo>
                    <a:pt x="596" y="765"/>
                    <a:pt x="595" y="767"/>
                    <a:pt x="595" y="770"/>
                  </a:cubicBezTo>
                  <a:cubicBezTo>
                    <a:pt x="594" y="774"/>
                    <a:pt x="594" y="778"/>
                    <a:pt x="594" y="782"/>
                  </a:cubicBezTo>
                  <a:cubicBezTo>
                    <a:pt x="594" y="783"/>
                    <a:pt x="594" y="785"/>
                    <a:pt x="595" y="785"/>
                  </a:cubicBezTo>
                  <a:cubicBezTo>
                    <a:pt x="604" y="796"/>
                    <a:pt x="611" y="808"/>
                    <a:pt x="620" y="819"/>
                  </a:cubicBezTo>
                  <a:cubicBezTo>
                    <a:pt x="622" y="816"/>
                    <a:pt x="621" y="814"/>
                    <a:pt x="622" y="811"/>
                  </a:cubicBezTo>
                  <a:cubicBezTo>
                    <a:pt x="622" y="809"/>
                    <a:pt x="622" y="807"/>
                    <a:pt x="624" y="805"/>
                  </a:cubicBezTo>
                  <a:cubicBezTo>
                    <a:pt x="626" y="804"/>
                    <a:pt x="628" y="803"/>
                    <a:pt x="631" y="803"/>
                  </a:cubicBezTo>
                  <a:cubicBezTo>
                    <a:pt x="633" y="804"/>
                    <a:pt x="635" y="806"/>
                    <a:pt x="634" y="809"/>
                  </a:cubicBezTo>
                  <a:cubicBezTo>
                    <a:pt x="634" y="812"/>
                    <a:pt x="634" y="815"/>
                    <a:pt x="634" y="818"/>
                  </a:cubicBezTo>
                  <a:cubicBezTo>
                    <a:pt x="633" y="823"/>
                    <a:pt x="634" y="824"/>
                    <a:pt x="639" y="824"/>
                  </a:cubicBezTo>
                  <a:cubicBezTo>
                    <a:pt x="642" y="824"/>
                    <a:pt x="644" y="824"/>
                    <a:pt x="647" y="824"/>
                  </a:cubicBezTo>
                  <a:cubicBezTo>
                    <a:pt x="650" y="824"/>
                    <a:pt x="653" y="822"/>
                    <a:pt x="654" y="820"/>
                  </a:cubicBezTo>
                  <a:cubicBezTo>
                    <a:pt x="656" y="816"/>
                    <a:pt x="659" y="813"/>
                    <a:pt x="661" y="810"/>
                  </a:cubicBezTo>
                  <a:cubicBezTo>
                    <a:pt x="662" y="807"/>
                    <a:pt x="665" y="806"/>
                    <a:pt x="668" y="805"/>
                  </a:cubicBezTo>
                  <a:cubicBezTo>
                    <a:pt x="674" y="803"/>
                    <a:pt x="675" y="804"/>
                    <a:pt x="674" y="810"/>
                  </a:cubicBezTo>
                  <a:cubicBezTo>
                    <a:pt x="674" y="817"/>
                    <a:pt x="677" y="821"/>
                    <a:pt x="683" y="825"/>
                  </a:cubicBezTo>
                  <a:cubicBezTo>
                    <a:pt x="689" y="828"/>
                    <a:pt x="696" y="831"/>
                    <a:pt x="702" y="835"/>
                  </a:cubicBezTo>
                  <a:cubicBezTo>
                    <a:pt x="710" y="839"/>
                    <a:pt x="712" y="844"/>
                    <a:pt x="707" y="852"/>
                  </a:cubicBezTo>
                  <a:cubicBezTo>
                    <a:pt x="700" y="863"/>
                    <a:pt x="692" y="873"/>
                    <a:pt x="685" y="884"/>
                  </a:cubicBezTo>
                  <a:cubicBezTo>
                    <a:pt x="682" y="888"/>
                    <a:pt x="679" y="892"/>
                    <a:pt x="676" y="897"/>
                  </a:cubicBezTo>
                  <a:cubicBezTo>
                    <a:pt x="674" y="901"/>
                    <a:pt x="670" y="903"/>
                    <a:pt x="666" y="902"/>
                  </a:cubicBezTo>
                  <a:cubicBezTo>
                    <a:pt x="664" y="902"/>
                    <a:pt x="663" y="902"/>
                    <a:pt x="661" y="902"/>
                  </a:cubicBezTo>
                  <a:cubicBezTo>
                    <a:pt x="657" y="902"/>
                    <a:pt x="654" y="903"/>
                    <a:pt x="654" y="908"/>
                  </a:cubicBezTo>
                  <a:cubicBezTo>
                    <a:pt x="654" y="913"/>
                    <a:pt x="650" y="914"/>
                    <a:pt x="647" y="916"/>
                  </a:cubicBezTo>
                  <a:cubicBezTo>
                    <a:pt x="629" y="923"/>
                    <a:pt x="611" y="930"/>
                    <a:pt x="594" y="937"/>
                  </a:cubicBezTo>
                  <a:cubicBezTo>
                    <a:pt x="589" y="939"/>
                    <a:pt x="584" y="941"/>
                    <a:pt x="580" y="943"/>
                  </a:cubicBezTo>
                  <a:cubicBezTo>
                    <a:pt x="576" y="945"/>
                    <a:pt x="572" y="947"/>
                    <a:pt x="567" y="943"/>
                  </a:cubicBezTo>
                  <a:cubicBezTo>
                    <a:pt x="566" y="947"/>
                    <a:pt x="566" y="949"/>
                    <a:pt x="566" y="952"/>
                  </a:cubicBezTo>
                  <a:cubicBezTo>
                    <a:pt x="566" y="956"/>
                    <a:pt x="566" y="959"/>
                    <a:pt x="561" y="959"/>
                  </a:cubicBezTo>
                  <a:cubicBezTo>
                    <a:pt x="556" y="960"/>
                    <a:pt x="553" y="959"/>
                    <a:pt x="551" y="955"/>
                  </a:cubicBezTo>
                  <a:cubicBezTo>
                    <a:pt x="550" y="957"/>
                    <a:pt x="551" y="959"/>
                    <a:pt x="554" y="960"/>
                  </a:cubicBezTo>
                  <a:cubicBezTo>
                    <a:pt x="558" y="960"/>
                    <a:pt x="563" y="962"/>
                    <a:pt x="567" y="960"/>
                  </a:cubicBezTo>
                  <a:cubicBezTo>
                    <a:pt x="570" y="958"/>
                    <a:pt x="571" y="960"/>
                    <a:pt x="573" y="961"/>
                  </a:cubicBezTo>
                  <a:cubicBezTo>
                    <a:pt x="575" y="962"/>
                    <a:pt x="576" y="963"/>
                    <a:pt x="578" y="964"/>
                  </a:cubicBezTo>
                  <a:cubicBezTo>
                    <a:pt x="581" y="966"/>
                    <a:pt x="585" y="967"/>
                    <a:pt x="588" y="965"/>
                  </a:cubicBezTo>
                  <a:cubicBezTo>
                    <a:pt x="595" y="963"/>
                    <a:pt x="601" y="961"/>
                    <a:pt x="608" y="958"/>
                  </a:cubicBezTo>
                  <a:cubicBezTo>
                    <a:pt x="615" y="956"/>
                    <a:pt x="623" y="954"/>
                    <a:pt x="630" y="951"/>
                  </a:cubicBezTo>
                  <a:cubicBezTo>
                    <a:pt x="639" y="947"/>
                    <a:pt x="642" y="950"/>
                    <a:pt x="642" y="959"/>
                  </a:cubicBezTo>
                  <a:cubicBezTo>
                    <a:pt x="642" y="963"/>
                    <a:pt x="642" y="967"/>
                    <a:pt x="640" y="971"/>
                  </a:cubicBezTo>
                  <a:cubicBezTo>
                    <a:pt x="638" y="977"/>
                    <a:pt x="635" y="984"/>
                    <a:pt x="634" y="990"/>
                  </a:cubicBezTo>
                  <a:cubicBezTo>
                    <a:pt x="631" y="1000"/>
                    <a:pt x="626" y="1008"/>
                    <a:pt x="619" y="1015"/>
                  </a:cubicBezTo>
                  <a:cubicBezTo>
                    <a:pt x="600" y="1035"/>
                    <a:pt x="581" y="1055"/>
                    <a:pt x="562" y="1075"/>
                  </a:cubicBezTo>
                  <a:cubicBezTo>
                    <a:pt x="560" y="1078"/>
                    <a:pt x="558" y="1082"/>
                    <a:pt x="553" y="1081"/>
                  </a:cubicBezTo>
                  <a:cubicBezTo>
                    <a:pt x="552" y="1081"/>
                    <a:pt x="552" y="1082"/>
                    <a:pt x="552" y="1083"/>
                  </a:cubicBezTo>
                  <a:cubicBezTo>
                    <a:pt x="548" y="1093"/>
                    <a:pt x="541" y="1101"/>
                    <a:pt x="535" y="1110"/>
                  </a:cubicBezTo>
                  <a:cubicBezTo>
                    <a:pt x="533" y="1114"/>
                    <a:pt x="531" y="1118"/>
                    <a:pt x="530" y="1122"/>
                  </a:cubicBezTo>
                  <a:cubicBezTo>
                    <a:pt x="530" y="1132"/>
                    <a:pt x="529" y="1143"/>
                    <a:pt x="534" y="1153"/>
                  </a:cubicBezTo>
                  <a:cubicBezTo>
                    <a:pt x="537" y="1157"/>
                    <a:pt x="538" y="1161"/>
                    <a:pt x="541" y="1165"/>
                  </a:cubicBezTo>
                  <a:cubicBezTo>
                    <a:pt x="543" y="1168"/>
                    <a:pt x="541" y="1173"/>
                    <a:pt x="545" y="1176"/>
                  </a:cubicBezTo>
                  <a:cubicBezTo>
                    <a:pt x="546" y="1188"/>
                    <a:pt x="548" y="1201"/>
                    <a:pt x="547" y="1213"/>
                  </a:cubicBezTo>
                  <a:cubicBezTo>
                    <a:pt x="547" y="1215"/>
                    <a:pt x="546" y="1217"/>
                    <a:pt x="545" y="1218"/>
                  </a:cubicBezTo>
                  <a:cubicBezTo>
                    <a:pt x="540" y="1223"/>
                    <a:pt x="535" y="1228"/>
                    <a:pt x="530" y="1232"/>
                  </a:cubicBezTo>
                  <a:cubicBezTo>
                    <a:pt x="529" y="1233"/>
                    <a:pt x="528" y="1234"/>
                    <a:pt x="526" y="1234"/>
                  </a:cubicBezTo>
                  <a:cubicBezTo>
                    <a:pt x="518" y="1236"/>
                    <a:pt x="513" y="1242"/>
                    <a:pt x="507" y="1247"/>
                  </a:cubicBezTo>
                  <a:cubicBezTo>
                    <a:pt x="503" y="1250"/>
                    <a:pt x="499" y="1253"/>
                    <a:pt x="495" y="1256"/>
                  </a:cubicBezTo>
                  <a:cubicBezTo>
                    <a:pt x="490" y="1259"/>
                    <a:pt x="488" y="1264"/>
                    <a:pt x="488" y="1270"/>
                  </a:cubicBezTo>
                  <a:cubicBezTo>
                    <a:pt x="488" y="1282"/>
                    <a:pt x="489" y="1294"/>
                    <a:pt x="486" y="1306"/>
                  </a:cubicBezTo>
                  <a:cubicBezTo>
                    <a:pt x="485" y="1310"/>
                    <a:pt x="483" y="1314"/>
                    <a:pt x="479" y="1316"/>
                  </a:cubicBezTo>
                  <a:cubicBezTo>
                    <a:pt x="474" y="1318"/>
                    <a:pt x="470" y="1321"/>
                    <a:pt x="465" y="1324"/>
                  </a:cubicBezTo>
                  <a:cubicBezTo>
                    <a:pt x="461" y="1326"/>
                    <a:pt x="461" y="1329"/>
                    <a:pt x="462" y="1333"/>
                  </a:cubicBezTo>
                  <a:cubicBezTo>
                    <a:pt x="464" y="1343"/>
                    <a:pt x="464" y="1351"/>
                    <a:pt x="456" y="1358"/>
                  </a:cubicBezTo>
                  <a:cubicBezTo>
                    <a:pt x="442" y="1371"/>
                    <a:pt x="429" y="1385"/>
                    <a:pt x="415" y="1398"/>
                  </a:cubicBezTo>
                  <a:cubicBezTo>
                    <a:pt x="413" y="1400"/>
                    <a:pt x="412" y="1402"/>
                    <a:pt x="410" y="1403"/>
                  </a:cubicBezTo>
                  <a:cubicBezTo>
                    <a:pt x="401" y="1405"/>
                    <a:pt x="393" y="1410"/>
                    <a:pt x="383" y="1410"/>
                  </a:cubicBezTo>
                  <a:cubicBezTo>
                    <a:pt x="376" y="1411"/>
                    <a:pt x="369" y="1411"/>
                    <a:pt x="362" y="1410"/>
                  </a:cubicBezTo>
                  <a:cubicBezTo>
                    <a:pt x="357" y="1410"/>
                    <a:pt x="353" y="1411"/>
                    <a:pt x="349" y="1415"/>
                  </a:cubicBezTo>
                  <a:cubicBezTo>
                    <a:pt x="346" y="1418"/>
                    <a:pt x="343" y="1421"/>
                    <a:pt x="339" y="1419"/>
                  </a:cubicBezTo>
                  <a:cubicBezTo>
                    <a:pt x="333" y="1417"/>
                    <a:pt x="325" y="1417"/>
                    <a:pt x="323" y="1409"/>
                  </a:cubicBezTo>
                  <a:cubicBezTo>
                    <a:pt x="322" y="1407"/>
                    <a:pt x="321" y="1405"/>
                    <a:pt x="321" y="1404"/>
                  </a:cubicBezTo>
                  <a:cubicBezTo>
                    <a:pt x="318" y="1400"/>
                    <a:pt x="319" y="1396"/>
                    <a:pt x="322" y="1393"/>
                  </a:cubicBezTo>
                  <a:cubicBezTo>
                    <a:pt x="323" y="1392"/>
                    <a:pt x="324" y="1391"/>
                    <a:pt x="325" y="1389"/>
                  </a:cubicBezTo>
                  <a:cubicBezTo>
                    <a:pt x="327" y="1387"/>
                    <a:pt x="327" y="1385"/>
                    <a:pt x="325" y="1383"/>
                  </a:cubicBezTo>
                  <a:cubicBezTo>
                    <a:pt x="324" y="1383"/>
                    <a:pt x="324" y="1382"/>
                    <a:pt x="323" y="1382"/>
                  </a:cubicBezTo>
                  <a:cubicBezTo>
                    <a:pt x="314" y="1375"/>
                    <a:pt x="311" y="1365"/>
                    <a:pt x="308" y="1355"/>
                  </a:cubicBezTo>
                  <a:cubicBezTo>
                    <a:pt x="306" y="1349"/>
                    <a:pt x="306" y="1349"/>
                    <a:pt x="313" y="1347"/>
                  </a:cubicBezTo>
                  <a:cubicBezTo>
                    <a:pt x="307" y="1348"/>
                    <a:pt x="304" y="1345"/>
                    <a:pt x="302" y="1340"/>
                  </a:cubicBezTo>
                  <a:cubicBezTo>
                    <a:pt x="299" y="1331"/>
                    <a:pt x="295" y="1322"/>
                    <a:pt x="291" y="1313"/>
                  </a:cubicBezTo>
                  <a:cubicBezTo>
                    <a:pt x="288" y="1306"/>
                    <a:pt x="288" y="1299"/>
                    <a:pt x="290" y="1292"/>
                  </a:cubicBezTo>
                  <a:cubicBezTo>
                    <a:pt x="292" y="1285"/>
                    <a:pt x="291" y="1280"/>
                    <a:pt x="287" y="1275"/>
                  </a:cubicBezTo>
                  <a:cubicBezTo>
                    <a:pt x="283" y="1270"/>
                    <a:pt x="280" y="1264"/>
                    <a:pt x="276" y="1259"/>
                  </a:cubicBezTo>
                  <a:cubicBezTo>
                    <a:pt x="272" y="1253"/>
                    <a:pt x="271" y="1247"/>
                    <a:pt x="270" y="1240"/>
                  </a:cubicBezTo>
                  <a:cubicBezTo>
                    <a:pt x="270" y="1235"/>
                    <a:pt x="271" y="1234"/>
                    <a:pt x="277" y="1233"/>
                  </a:cubicBezTo>
                  <a:cubicBezTo>
                    <a:pt x="284" y="1233"/>
                    <a:pt x="290" y="1233"/>
                    <a:pt x="296" y="1233"/>
                  </a:cubicBezTo>
                  <a:cubicBezTo>
                    <a:pt x="303" y="1233"/>
                    <a:pt x="309" y="1233"/>
                    <a:pt x="315" y="1233"/>
                  </a:cubicBezTo>
                  <a:cubicBezTo>
                    <a:pt x="303" y="1233"/>
                    <a:pt x="291" y="1233"/>
                    <a:pt x="279" y="1233"/>
                  </a:cubicBezTo>
                  <a:cubicBezTo>
                    <a:pt x="271" y="1233"/>
                    <a:pt x="270" y="1232"/>
                    <a:pt x="271" y="1223"/>
                  </a:cubicBezTo>
                  <a:cubicBezTo>
                    <a:pt x="271" y="1219"/>
                    <a:pt x="272" y="1214"/>
                    <a:pt x="272" y="1210"/>
                  </a:cubicBezTo>
                  <a:cubicBezTo>
                    <a:pt x="272" y="1205"/>
                    <a:pt x="274" y="1201"/>
                    <a:pt x="277" y="1197"/>
                  </a:cubicBezTo>
                  <a:cubicBezTo>
                    <a:pt x="279" y="1196"/>
                    <a:pt x="280" y="1194"/>
                    <a:pt x="282" y="1193"/>
                  </a:cubicBezTo>
                  <a:cubicBezTo>
                    <a:pt x="290" y="1186"/>
                    <a:pt x="291" y="1177"/>
                    <a:pt x="289" y="1168"/>
                  </a:cubicBezTo>
                  <a:cubicBezTo>
                    <a:pt x="286" y="1159"/>
                    <a:pt x="283" y="1149"/>
                    <a:pt x="281" y="1139"/>
                  </a:cubicBezTo>
                  <a:cubicBezTo>
                    <a:pt x="280" y="1138"/>
                    <a:pt x="280" y="1136"/>
                    <a:pt x="280" y="1135"/>
                  </a:cubicBezTo>
                  <a:cubicBezTo>
                    <a:pt x="279" y="1130"/>
                    <a:pt x="280" y="1129"/>
                    <a:pt x="284" y="1129"/>
                  </a:cubicBezTo>
                  <a:cubicBezTo>
                    <a:pt x="290" y="1128"/>
                    <a:pt x="296" y="1129"/>
                    <a:pt x="302" y="1128"/>
                  </a:cubicBezTo>
                  <a:cubicBezTo>
                    <a:pt x="295" y="1127"/>
                    <a:pt x="288" y="1129"/>
                    <a:pt x="281" y="1126"/>
                  </a:cubicBezTo>
                  <a:cubicBezTo>
                    <a:pt x="278" y="1125"/>
                    <a:pt x="275" y="1124"/>
                    <a:pt x="273" y="1121"/>
                  </a:cubicBezTo>
                  <a:cubicBezTo>
                    <a:pt x="267" y="1107"/>
                    <a:pt x="255" y="1097"/>
                    <a:pt x="245" y="1086"/>
                  </a:cubicBezTo>
                  <a:cubicBezTo>
                    <a:pt x="240" y="1080"/>
                    <a:pt x="240" y="1080"/>
                    <a:pt x="244" y="1073"/>
                  </a:cubicBezTo>
                  <a:cubicBezTo>
                    <a:pt x="244" y="1072"/>
                    <a:pt x="245" y="1071"/>
                    <a:pt x="246" y="1070"/>
                  </a:cubicBezTo>
                  <a:cubicBezTo>
                    <a:pt x="249" y="1060"/>
                    <a:pt x="255" y="1054"/>
                    <a:pt x="267" y="1057"/>
                  </a:cubicBezTo>
                  <a:cubicBezTo>
                    <a:pt x="263" y="1056"/>
                    <a:pt x="260" y="1056"/>
                    <a:pt x="257" y="1056"/>
                  </a:cubicBezTo>
                  <a:cubicBezTo>
                    <a:pt x="255" y="1056"/>
                    <a:pt x="254" y="1055"/>
                    <a:pt x="254" y="1053"/>
                  </a:cubicBezTo>
                  <a:cubicBezTo>
                    <a:pt x="254" y="1050"/>
                    <a:pt x="255" y="1049"/>
                    <a:pt x="257" y="1049"/>
                  </a:cubicBezTo>
                  <a:cubicBezTo>
                    <a:pt x="261" y="1049"/>
                    <a:pt x="266" y="1049"/>
                    <a:pt x="270" y="1049"/>
                  </a:cubicBezTo>
                  <a:cubicBezTo>
                    <a:pt x="271" y="1049"/>
                    <a:pt x="272" y="1049"/>
                    <a:pt x="273" y="1048"/>
                  </a:cubicBezTo>
                  <a:cubicBezTo>
                    <a:pt x="269" y="1048"/>
                    <a:pt x="265" y="1048"/>
                    <a:pt x="261" y="1048"/>
                  </a:cubicBezTo>
                  <a:cubicBezTo>
                    <a:pt x="253" y="1048"/>
                    <a:pt x="253" y="1048"/>
                    <a:pt x="253" y="1041"/>
                  </a:cubicBezTo>
                  <a:cubicBezTo>
                    <a:pt x="253" y="1037"/>
                    <a:pt x="253" y="1033"/>
                    <a:pt x="250" y="1030"/>
                  </a:cubicBezTo>
                  <a:cubicBezTo>
                    <a:pt x="244" y="1023"/>
                    <a:pt x="242" y="1022"/>
                    <a:pt x="232" y="1025"/>
                  </a:cubicBezTo>
                  <a:cubicBezTo>
                    <a:pt x="224" y="1028"/>
                    <a:pt x="218" y="1026"/>
                    <a:pt x="213" y="1020"/>
                  </a:cubicBezTo>
                  <a:cubicBezTo>
                    <a:pt x="213" y="1020"/>
                    <a:pt x="213" y="1020"/>
                    <a:pt x="213" y="1019"/>
                  </a:cubicBezTo>
                  <a:cubicBezTo>
                    <a:pt x="206" y="1009"/>
                    <a:pt x="197" y="1006"/>
                    <a:pt x="186" y="1007"/>
                  </a:cubicBezTo>
                  <a:cubicBezTo>
                    <a:pt x="182" y="1008"/>
                    <a:pt x="180" y="1006"/>
                    <a:pt x="180" y="1002"/>
                  </a:cubicBezTo>
                  <a:cubicBezTo>
                    <a:pt x="180" y="993"/>
                    <a:pt x="180" y="985"/>
                    <a:pt x="179" y="977"/>
                  </a:cubicBezTo>
                  <a:cubicBezTo>
                    <a:pt x="179" y="985"/>
                    <a:pt x="179" y="993"/>
                    <a:pt x="179" y="1001"/>
                  </a:cubicBezTo>
                  <a:cubicBezTo>
                    <a:pt x="179" y="1006"/>
                    <a:pt x="177" y="1009"/>
                    <a:pt x="173" y="1011"/>
                  </a:cubicBezTo>
                  <a:cubicBezTo>
                    <a:pt x="168" y="1014"/>
                    <a:pt x="163" y="1017"/>
                    <a:pt x="158" y="1020"/>
                  </a:cubicBezTo>
                  <a:cubicBezTo>
                    <a:pt x="154" y="1023"/>
                    <a:pt x="150" y="1024"/>
                    <a:pt x="145" y="1022"/>
                  </a:cubicBezTo>
                  <a:cubicBezTo>
                    <a:pt x="140" y="1021"/>
                    <a:pt x="134" y="1020"/>
                    <a:pt x="129" y="1020"/>
                  </a:cubicBezTo>
                  <a:cubicBezTo>
                    <a:pt x="118" y="1019"/>
                    <a:pt x="108" y="1020"/>
                    <a:pt x="99" y="1027"/>
                  </a:cubicBezTo>
                  <a:cubicBezTo>
                    <a:pt x="95" y="1031"/>
                    <a:pt x="90" y="1032"/>
                    <a:pt x="85" y="1028"/>
                  </a:cubicBezTo>
                  <a:cubicBezTo>
                    <a:pt x="68" y="1017"/>
                    <a:pt x="50" y="1006"/>
                    <a:pt x="37" y="991"/>
                  </a:cubicBezTo>
                  <a:cubicBezTo>
                    <a:pt x="27" y="981"/>
                    <a:pt x="18" y="969"/>
                    <a:pt x="14" y="955"/>
                  </a:cubicBezTo>
                  <a:cubicBezTo>
                    <a:pt x="14" y="954"/>
                    <a:pt x="13" y="953"/>
                    <a:pt x="12" y="952"/>
                  </a:cubicBezTo>
                  <a:cubicBezTo>
                    <a:pt x="10" y="950"/>
                    <a:pt x="9" y="947"/>
                    <a:pt x="8" y="944"/>
                  </a:cubicBezTo>
                  <a:cubicBezTo>
                    <a:pt x="7" y="937"/>
                    <a:pt x="9" y="935"/>
                    <a:pt x="16" y="935"/>
                  </a:cubicBezTo>
                  <a:cubicBezTo>
                    <a:pt x="18" y="935"/>
                    <a:pt x="20" y="935"/>
                    <a:pt x="22" y="934"/>
                  </a:cubicBezTo>
                  <a:cubicBezTo>
                    <a:pt x="18" y="934"/>
                    <a:pt x="13" y="934"/>
                    <a:pt x="9" y="934"/>
                  </a:cubicBezTo>
                  <a:cubicBezTo>
                    <a:pt x="3" y="933"/>
                    <a:pt x="0" y="929"/>
                    <a:pt x="3" y="925"/>
                  </a:cubicBezTo>
                  <a:cubicBezTo>
                    <a:pt x="9" y="915"/>
                    <a:pt x="6" y="904"/>
                    <a:pt x="8" y="894"/>
                  </a:cubicBezTo>
                  <a:cubicBezTo>
                    <a:pt x="8" y="890"/>
                    <a:pt x="8" y="887"/>
                    <a:pt x="8" y="883"/>
                  </a:cubicBezTo>
                  <a:cubicBezTo>
                    <a:pt x="8" y="878"/>
                    <a:pt x="8" y="873"/>
                    <a:pt x="4" y="869"/>
                  </a:cubicBezTo>
                  <a:cubicBezTo>
                    <a:pt x="1" y="865"/>
                    <a:pt x="1" y="861"/>
                    <a:pt x="4" y="857"/>
                  </a:cubicBezTo>
                  <a:cubicBezTo>
                    <a:pt x="15" y="838"/>
                    <a:pt x="27" y="819"/>
                    <a:pt x="38" y="801"/>
                  </a:cubicBezTo>
                  <a:cubicBezTo>
                    <a:pt x="40" y="798"/>
                    <a:pt x="42" y="796"/>
                    <a:pt x="44" y="795"/>
                  </a:cubicBezTo>
                  <a:cubicBezTo>
                    <a:pt x="48" y="792"/>
                    <a:pt x="51" y="790"/>
                    <a:pt x="55" y="788"/>
                  </a:cubicBezTo>
                  <a:cubicBezTo>
                    <a:pt x="65" y="784"/>
                    <a:pt x="71" y="776"/>
                    <a:pt x="73" y="766"/>
                  </a:cubicBezTo>
                  <a:cubicBezTo>
                    <a:pt x="75" y="760"/>
                    <a:pt x="78" y="754"/>
                    <a:pt x="80" y="749"/>
                  </a:cubicBezTo>
                  <a:cubicBezTo>
                    <a:pt x="81" y="744"/>
                    <a:pt x="84" y="740"/>
                    <a:pt x="89" y="739"/>
                  </a:cubicBezTo>
                  <a:cubicBezTo>
                    <a:pt x="96" y="736"/>
                    <a:pt x="102" y="732"/>
                    <a:pt x="104" y="724"/>
                  </a:cubicBezTo>
                  <a:cubicBezTo>
                    <a:pt x="105" y="718"/>
                    <a:pt x="109" y="717"/>
                    <a:pt x="115" y="717"/>
                  </a:cubicBezTo>
                  <a:cubicBezTo>
                    <a:pt x="124" y="717"/>
                    <a:pt x="133" y="717"/>
                    <a:pt x="143" y="717"/>
                  </a:cubicBezTo>
                  <a:cubicBezTo>
                    <a:pt x="146" y="717"/>
                    <a:pt x="149" y="716"/>
                    <a:pt x="151" y="714"/>
                  </a:cubicBezTo>
                  <a:cubicBezTo>
                    <a:pt x="157" y="708"/>
                    <a:pt x="165" y="706"/>
                    <a:pt x="173" y="704"/>
                  </a:cubicBezTo>
                  <a:cubicBezTo>
                    <a:pt x="186" y="702"/>
                    <a:pt x="199" y="700"/>
                    <a:pt x="211" y="697"/>
                  </a:cubicBezTo>
                  <a:cubicBezTo>
                    <a:pt x="220" y="696"/>
                    <a:pt x="226" y="699"/>
                    <a:pt x="233" y="703"/>
                  </a:cubicBezTo>
                  <a:cubicBezTo>
                    <a:pt x="238" y="697"/>
                    <a:pt x="245" y="695"/>
                    <a:pt x="252" y="694"/>
                  </a:cubicBezTo>
                  <a:cubicBezTo>
                    <a:pt x="257" y="693"/>
                    <a:pt x="261" y="698"/>
                    <a:pt x="259" y="703"/>
                  </a:cubicBezTo>
                  <a:cubicBezTo>
                    <a:pt x="258" y="707"/>
                    <a:pt x="258" y="711"/>
                    <a:pt x="260" y="715"/>
                  </a:cubicBezTo>
                  <a:cubicBezTo>
                    <a:pt x="262" y="719"/>
                    <a:pt x="261" y="724"/>
                    <a:pt x="259" y="729"/>
                  </a:cubicBezTo>
                  <a:cubicBezTo>
                    <a:pt x="257" y="733"/>
                    <a:pt x="259" y="735"/>
                    <a:pt x="263" y="736"/>
                  </a:cubicBezTo>
                  <a:cubicBezTo>
                    <a:pt x="271" y="739"/>
                    <a:pt x="280" y="741"/>
                    <a:pt x="289" y="744"/>
                  </a:cubicBezTo>
                  <a:cubicBezTo>
                    <a:pt x="295" y="745"/>
                    <a:pt x="300" y="747"/>
                    <a:pt x="302" y="753"/>
                  </a:cubicBezTo>
                  <a:cubicBezTo>
                    <a:pt x="304" y="756"/>
                    <a:pt x="307" y="759"/>
                    <a:pt x="310" y="760"/>
                  </a:cubicBezTo>
                  <a:cubicBezTo>
                    <a:pt x="315" y="762"/>
                    <a:pt x="319" y="764"/>
                    <a:pt x="323" y="766"/>
                  </a:cubicBezTo>
                  <a:cubicBezTo>
                    <a:pt x="329" y="769"/>
                    <a:pt x="334" y="768"/>
                    <a:pt x="338" y="765"/>
                  </a:cubicBezTo>
                  <a:cubicBezTo>
                    <a:pt x="341" y="764"/>
                    <a:pt x="341" y="762"/>
                    <a:pt x="340" y="759"/>
                  </a:cubicBezTo>
                  <a:cubicBezTo>
                    <a:pt x="339" y="758"/>
                    <a:pt x="338" y="757"/>
                    <a:pt x="337" y="755"/>
                  </a:cubicBezTo>
                  <a:cubicBezTo>
                    <a:pt x="335" y="753"/>
                    <a:pt x="335" y="751"/>
                    <a:pt x="336" y="749"/>
                  </a:cubicBezTo>
                  <a:cubicBezTo>
                    <a:pt x="340" y="745"/>
                    <a:pt x="344" y="740"/>
                    <a:pt x="350" y="740"/>
                  </a:cubicBezTo>
                  <a:cubicBezTo>
                    <a:pt x="353" y="740"/>
                    <a:pt x="357" y="740"/>
                    <a:pt x="361" y="740"/>
                  </a:cubicBezTo>
                  <a:cubicBezTo>
                    <a:pt x="363" y="740"/>
                    <a:pt x="366" y="740"/>
                    <a:pt x="367" y="743"/>
                  </a:cubicBezTo>
                  <a:cubicBezTo>
                    <a:pt x="372" y="752"/>
                    <a:pt x="382" y="752"/>
                    <a:pt x="390" y="752"/>
                  </a:cubicBezTo>
                  <a:cubicBezTo>
                    <a:pt x="396" y="753"/>
                    <a:pt x="403" y="753"/>
                    <a:pt x="409" y="755"/>
                  </a:cubicBezTo>
                  <a:cubicBezTo>
                    <a:pt x="417" y="758"/>
                    <a:pt x="424" y="758"/>
                    <a:pt x="431" y="752"/>
                  </a:cubicBezTo>
                  <a:cubicBezTo>
                    <a:pt x="434" y="748"/>
                    <a:pt x="438" y="748"/>
                    <a:pt x="442" y="751"/>
                  </a:cubicBezTo>
                  <a:cubicBezTo>
                    <a:pt x="447" y="753"/>
                    <a:pt x="451" y="754"/>
                    <a:pt x="456" y="754"/>
                  </a:cubicBezTo>
                  <a:cubicBezTo>
                    <a:pt x="459" y="754"/>
                    <a:pt x="461" y="752"/>
                    <a:pt x="462" y="749"/>
                  </a:cubicBezTo>
                  <a:cubicBezTo>
                    <a:pt x="468" y="735"/>
                    <a:pt x="469" y="720"/>
                    <a:pt x="471" y="705"/>
                  </a:cubicBezTo>
                  <a:cubicBezTo>
                    <a:pt x="471" y="703"/>
                    <a:pt x="471" y="701"/>
                    <a:pt x="469" y="700"/>
                  </a:cubicBezTo>
                  <a:cubicBezTo>
                    <a:pt x="467" y="699"/>
                    <a:pt x="466" y="701"/>
                    <a:pt x="465" y="702"/>
                  </a:cubicBezTo>
                  <a:cubicBezTo>
                    <a:pt x="457" y="707"/>
                    <a:pt x="448" y="709"/>
                    <a:pt x="439" y="703"/>
                  </a:cubicBezTo>
                  <a:cubicBezTo>
                    <a:pt x="438" y="702"/>
                    <a:pt x="436" y="701"/>
                    <a:pt x="434" y="700"/>
                  </a:cubicBezTo>
                  <a:cubicBezTo>
                    <a:pt x="432" y="699"/>
                    <a:pt x="430" y="699"/>
                    <a:pt x="428" y="702"/>
                  </a:cubicBezTo>
                  <a:cubicBezTo>
                    <a:pt x="425" y="708"/>
                    <a:pt x="419" y="710"/>
                    <a:pt x="412" y="710"/>
                  </a:cubicBezTo>
                  <a:cubicBezTo>
                    <a:pt x="408" y="710"/>
                    <a:pt x="403" y="708"/>
                    <a:pt x="399" y="707"/>
                  </a:cubicBezTo>
                  <a:cubicBezTo>
                    <a:pt x="394" y="705"/>
                    <a:pt x="393" y="703"/>
                    <a:pt x="395" y="699"/>
                  </a:cubicBezTo>
                  <a:cubicBezTo>
                    <a:pt x="396" y="692"/>
                    <a:pt x="395" y="691"/>
                    <a:pt x="388" y="690"/>
                  </a:cubicBezTo>
                  <a:cubicBezTo>
                    <a:pt x="384" y="690"/>
                    <a:pt x="382" y="689"/>
                    <a:pt x="383" y="684"/>
                  </a:cubicBezTo>
                  <a:cubicBezTo>
                    <a:pt x="384" y="680"/>
                    <a:pt x="384" y="677"/>
                    <a:pt x="381" y="674"/>
                  </a:cubicBezTo>
                  <a:cubicBezTo>
                    <a:pt x="379" y="672"/>
                    <a:pt x="380" y="669"/>
                    <a:pt x="382" y="666"/>
                  </a:cubicBezTo>
                  <a:cubicBezTo>
                    <a:pt x="385" y="663"/>
                    <a:pt x="388" y="660"/>
                    <a:pt x="393" y="660"/>
                  </a:cubicBezTo>
                  <a:cubicBezTo>
                    <a:pt x="396" y="660"/>
                    <a:pt x="399" y="660"/>
                    <a:pt x="401" y="660"/>
                  </a:cubicBezTo>
                  <a:cubicBezTo>
                    <a:pt x="404" y="660"/>
                    <a:pt x="407" y="659"/>
                    <a:pt x="407" y="656"/>
                  </a:cubicBezTo>
                  <a:cubicBezTo>
                    <a:pt x="408" y="652"/>
                    <a:pt x="411" y="650"/>
                    <a:pt x="416" y="650"/>
                  </a:cubicBezTo>
                  <a:cubicBezTo>
                    <a:pt x="423" y="651"/>
                    <a:pt x="429" y="648"/>
                    <a:pt x="435" y="644"/>
                  </a:cubicBezTo>
                  <a:cubicBezTo>
                    <a:pt x="446" y="634"/>
                    <a:pt x="458" y="635"/>
                    <a:pt x="469" y="642"/>
                  </a:cubicBezTo>
                  <a:cubicBezTo>
                    <a:pt x="475" y="646"/>
                    <a:pt x="481" y="648"/>
                    <a:pt x="487" y="647"/>
                  </a:cubicBezTo>
                  <a:cubicBezTo>
                    <a:pt x="491" y="647"/>
                    <a:pt x="495" y="647"/>
                    <a:pt x="499" y="648"/>
                  </a:cubicBezTo>
                  <a:cubicBezTo>
                    <a:pt x="504" y="648"/>
                    <a:pt x="506" y="645"/>
                    <a:pt x="509" y="643"/>
                  </a:cubicBezTo>
                  <a:cubicBezTo>
                    <a:pt x="510" y="641"/>
                    <a:pt x="510" y="639"/>
                    <a:pt x="509" y="638"/>
                  </a:cubicBezTo>
                  <a:cubicBezTo>
                    <a:pt x="504" y="630"/>
                    <a:pt x="499" y="622"/>
                    <a:pt x="488" y="620"/>
                  </a:cubicBezTo>
                  <a:cubicBezTo>
                    <a:pt x="486" y="620"/>
                    <a:pt x="483" y="619"/>
                    <a:pt x="480" y="618"/>
                  </a:cubicBezTo>
                  <a:cubicBezTo>
                    <a:pt x="467" y="613"/>
                    <a:pt x="463" y="599"/>
                    <a:pt x="472" y="588"/>
                  </a:cubicBezTo>
                  <a:cubicBezTo>
                    <a:pt x="474" y="585"/>
                    <a:pt x="477" y="582"/>
                    <a:pt x="479" y="579"/>
                  </a:cubicBezTo>
                  <a:cubicBezTo>
                    <a:pt x="480" y="578"/>
                    <a:pt x="481" y="577"/>
                    <a:pt x="480" y="575"/>
                  </a:cubicBezTo>
                  <a:cubicBezTo>
                    <a:pt x="478" y="574"/>
                    <a:pt x="477" y="575"/>
                    <a:pt x="476" y="576"/>
                  </a:cubicBezTo>
                  <a:cubicBezTo>
                    <a:pt x="475" y="576"/>
                    <a:pt x="474" y="577"/>
                    <a:pt x="472" y="579"/>
                  </a:cubicBezTo>
                  <a:cubicBezTo>
                    <a:pt x="468" y="583"/>
                    <a:pt x="463" y="585"/>
                    <a:pt x="457" y="584"/>
                  </a:cubicBezTo>
                  <a:cubicBezTo>
                    <a:pt x="454" y="584"/>
                    <a:pt x="450" y="583"/>
                    <a:pt x="450" y="587"/>
                  </a:cubicBezTo>
                  <a:cubicBezTo>
                    <a:pt x="449" y="591"/>
                    <a:pt x="454" y="590"/>
                    <a:pt x="456" y="590"/>
                  </a:cubicBezTo>
                  <a:cubicBezTo>
                    <a:pt x="458" y="591"/>
                    <a:pt x="460" y="591"/>
                    <a:pt x="462" y="592"/>
                  </a:cubicBezTo>
                  <a:cubicBezTo>
                    <a:pt x="464" y="592"/>
                    <a:pt x="466" y="593"/>
                    <a:pt x="466" y="596"/>
                  </a:cubicBezTo>
                  <a:cubicBezTo>
                    <a:pt x="466" y="598"/>
                    <a:pt x="465" y="601"/>
                    <a:pt x="463" y="601"/>
                  </a:cubicBezTo>
                  <a:cubicBezTo>
                    <a:pt x="458" y="602"/>
                    <a:pt x="455" y="605"/>
                    <a:pt x="453" y="609"/>
                  </a:cubicBezTo>
                  <a:cubicBezTo>
                    <a:pt x="452" y="611"/>
                    <a:pt x="450" y="611"/>
                    <a:pt x="447" y="612"/>
                  </a:cubicBezTo>
                  <a:cubicBezTo>
                    <a:pt x="440" y="612"/>
                    <a:pt x="431" y="601"/>
                    <a:pt x="435" y="594"/>
                  </a:cubicBezTo>
                  <a:cubicBezTo>
                    <a:pt x="436" y="592"/>
                    <a:pt x="438" y="590"/>
                    <a:pt x="435" y="588"/>
                  </a:cubicBezTo>
                  <a:cubicBezTo>
                    <a:pt x="432" y="586"/>
                    <a:pt x="429" y="584"/>
                    <a:pt x="425" y="586"/>
                  </a:cubicBezTo>
                  <a:cubicBezTo>
                    <a:pt x="421" y="590"/>
                    <a:pt x="417" y="594"/>
                    <a:pt x="414" y="599"/>
                  </a:cubicBezTo>
                  <a:cubicBezTo>
                    <a:pt x="413" y="600"/>
                    <a:pt x="413" y="601"/>
                    <a:pt x="413" y="601"/>
                  </a:cubicBezTo>
                  <a:cubicBezTo>
                    <a:pt x="416" y="609"/>
                    <a:pt x="410" y="612"/>
                    <a:pt x="406" y="617"/>
                  </a:cubicBezTo>
                  <a:cubicBezTo>
                    <a:pt x="399" y="625"/>
                    <a:pt x="398" y="633"/>
                    <a:pt x="405" y="641"/>
                  </a:cubicBezTo>
                  <a:cubicBezTo>
                    <a:pt x="410" y="646"/>
                    <a:pt x="409" y="650"/>
                    <a:pt x="403" y="653"/>
                  </a:cubicBezTo>
                  <a:cubicBezTo>
                    <a:pt x="396" y="656"/>
                    <a:pt x="389" y="656"/>
                    <a:pt x="382" y="656"/>
                  </a:cubicBezTo>
                  <a:cubicBezTo>
                    <a:pt x="377" y="656"/>
                    <a:pt x="373" y="656"/>
                    <a:pt x="371" y="661"/>
                  </a:cubicBezTo>
                  <a:cubicBezTo>
                    <a:pt x="370" y="665"/>
                    <a:pt x="367" y="665"/>
                    <a:pt x="364" y="663"/>
                  </a:cubicBezTo>
                  <a:cubicBezTo>
                    <a:pt x="362" y="661"/>
                    <a:pt x="360" y="660"/>
                    <a:pt x="358" y="662"/>
                  </a:cubicBezTo>
                  <a:cubicBezTo>
                    <a:pt x="356" y="664"/>
                    <a:pt x="357" y="667"/>
                    <a:pt x="359" y="669"/>
                  </a:cubicBezTo>
                  <a:cubicBezTo>
                    <a:pt x="362" y="673"/>
                    <a:pt x="365" y="677"/>
                    <a:pt x="369" y="681"/>
                  </a:cubicBezTo>
                  <a:cubicBezTo>
                    <a:pt x="373" y="686"/>
                    <a:pt x="373" y="686"/>
                    <a:pt x="369" y="691"/>
                  </a:cubicBezTo>
                  <a:cubicBezTo>
                    <a:pt x="367" y="694"/>
                    <a:pt x="366" y="698"/>
                    <a:pt x="366" y="701"/>
                  </a:cubicBezTo>
                  <a:cubicBezTo>
                    <a:pt x="366" y="705"/>
                    <a:pt x="364" y="707"/>
                    <a:pt x="360" y="705"/>
                  </a:cubicBezTo>
                  <a:cubicBezTo>
                    <a:pt x="356" y="704"/>
                    <a:pt x="351" y="702"/>
                    <a:pt x="349" y="697"/>
                  </a:cubicBezTo>
                  <a:cubicBezTo>
                    <a:pt x="346" y="692"/>
                    <a:pt x="348" y="689"/>
                    <a:pt x="354" y="687"/>
                  </a:cubicBezTo>
                  <a:cubicBezTo>
                    <a:pt x="355" y="687"/>
                    <a:pt x="356" y="687"/>
                    <a:pt x="358" y="685"/>
                  </a:cubicBezTo>
                  <a:cubicBezTo>
                    <a:pt x="355" y="682"/>
                    <a:pt x="352" y="682"/>
                    <a:pt x="349" y="680"/>
                  </a:cubicBezTo>
                  <a:cubicBezTo>
                    <a:pt x="344" y="677"/>
                    <a:pt x="338" y="677"/>
                    <a:pt x="338" y="670"/>
                  </a:cubicBezTo>
                  <a:cubicBezTo>
                    <a:pt x="338" y="669"/>
                    <a:pt x="337" y="669"/>
                    <a:pt x="337" y="668"/>
                  </a:cubicBezTo>
                  <a:cubicBezTo>
                    <a:pt x="329" y="664"/>
                    <a:pt x="329" y="657"/>
                    <a:pt x="329" y="650"/>
                  </a:cubicBezTo>
                  <a:cubicBezTo>
                    <a:pt x="329" y="646"/>
                    <a:pt x="330" y="641"/>
                    <a:pt x="324" y="641"/>
                  </a:cubicBezTo>
                  <a:cubicBezTo>
                    <a:pt x="323" y="641"/>
                    <a:pt x="322" y="639"/>
                    <a:pt x="321" y="638"/>
                  </a:cubicBezTo>
                  <a:cubicBezTo>
                    <a:pt x="321" y="637"/>
                    <a:pt x="321" y="636"/>
                    <a:pt x="320" y="636"/>
                  </a:cubicBezTo>
                  <a:cubicBezTo>
                    <a:pt x="312" y="639"/>
                    <a:pt x="306" y="632"/>
                    <a:pt x="300" y="630"/>
                  </a:cubicBezTo>
                  <a:cubicBezTo>
                    <a:pt x="295" y="629"/>
                    <a:pt x="292" y="625"/>
                    <a:pt x="291" y="620"/>
                  </a:cubicBezTo>
                  <a:cubicBezTo>
                    <a:pt x="290" y="616"/>
                    <a:pt x="289" y="613"/>
                    <a:pt x="283" y="615"/>
                  </a:cubicBezTo>
                  <a:cubicBezTo>
                    <a:pt x="279" y="616"/>
                    <a:pt x="277" y="613"/>
                    <a:pt x="277" y="608"/>
                  </a:cubicBezTo>
                  <a:cubicBezTo>
                    <a:pt x="278" y="606"/>
                    <a:pt x="279" y="604"/>
                    <a:pt x="276" y="603"/>
                  </a:cubicBezTo>
                  <a:cubicBezTo>
                    <a:pt x="274" y="601"/>
                    <a:pt x="271" y="603"/>
                    <a:pt x="269" y="604"/>
                  </a:cubicBezTo>
                  <a:cubicBezTo>
                    <a:pt x="266" y="605"/>
                    <a:pt x="267" y="607"/>
                    <a:pt x="267" y="609"/>
                  </a:cubicBezTo>
                  <a:cubicBezTo>
                    <a:pt x="268" y="617"/>
                    <a:pt x="273" y="623"/>
                    <a:pt x="278" y="628"/>
                  </a:cubicBezTo>
                  <a:cubicBezTo>
                    <a:pt x="283" y="634"/>
                    <a:pt x="289" y="640"/>
                    <a:pt x="295" y="645"/>
                  </a:cubicBezTo>
                  <a:cubicBezTo>
                    <a:pt x="297" y="647"/>
                    <a:pt x="300" y="649"/>
                    <a:pt x="302" y="650"/>
                  </a:cubicBezTo>
                  <a:cubicBezTo>
                    <a:pt x="306" y="652"/>
                    <a:pt x="310" y="654"/>
                    <a:pt x="314" y="656"/>
                  </a:cubicBezTo>
                  <a:cubicBezTo>
                    <a:pt x="322" y="660"/>
                    <a:pt x="322" y="662"/>
                    <a:pt x="315" y="666"/>
                  </a:cubicBezTo>
                  <a:cubicBezTo>
                    <a:pt x="313" y="668"/>
                    <a:pt x="312" y="669"/>
                    <a:pt x="312" y="672"/>
                  </a:cubicBezTo>
                  <a:cubicBezTo>
                    <a:pt x="313" y="676"/>
                    <a:pt x="311" y="680"/>
                    <a:pt x="309" y="684"/>
                  </a:cubicBezTo>
                  <a:cubicBezTo>
                    <a:pt x="308" y="686"/>
                    <a:pt x="307" y="687"/>
                    <a:pt x="305" y="688"/>
                  </a:cubicBezTo>
                  <a:cubicBezTo>
                    <a:pt x="303" y="689"/>
                    <a:pt x="301" y="689"/>
                    <a:pt x="300" y="686"/>
                  </a:cubicBezTo>
                  <a:cubicBezTo>
                    <a:pt x="299" y="683"/>
                    <a:pt x="299" y="680"/>
                    <a:pt x="299" y="676"/>
                  </a:cubicBezTo>
                  <a:cubicBezTo>
                    <a:pt x="299" y="666"/>
                    <a:pt x="293" y="660"/>
                    <a:pt x="284" y="658"/>
                  </a:cubicBezTo>
                  <a:cubicBezTo>
                    <a:pt x="274" y="655"/>
                    <a:pt x="267" y="649"/>
                    <a:pt x="260" y="641"/>
                  </a:cubicBezTo>
                  <a:cubicBezTo>
                    <a:pt x="256" y="636"/>
                    <a:pt x="252" y="631"/>
                    <a:pt x="248" y="627"/>
                  </a:cubicBezTo>
                  <a:cubicBezTo>
                    <a:pt x="242" y="620"/>
                    <a:pt x="233" y="621"/>
                    <a:pt x="228" y="627"/>
                  </a:cubicBezTo>
                  <a:cubicBezTo>
                    <a:pt x="222" y="633"/>
                    <a:pt x="215" y="634"/>
                    <a:pt x="208" y="631"/>
                  </a:cubicBezTo>
                  <a:cubicBezTo>
                    <a:pt x="198" y="626"/>
                    <a:pt x="189" y="631"/>
                    <a:pt x="189" y="642"/>
                  </a:cubicBezTo>
                  <a:cubicBezTo>
                    <a:pt x="188" y="646"/>
                    <a:pt x="187" y="649"/>
                    <a:pt x="184" y="651"/>
                  </a:cubicBezTo>
                  <a:cubicBezTo>
                    <a:pt x="180" y="655"/>
                    <a:pt x="176" y="659"/>
                    <a:pt x="171" y="663"/>
                  </a:cubicBezTo>
                  <a:cubicBezTo>
                    <a:pt x="167" y="666"/>
                    <a:pt x="165" y="669"/>
                    <a:pt x="165" y="674"/>
                  </a:cubicBezTo>
                  <a:cubicBezTo>
                    <a:pt x="166" y="685"/>
                    <a:pt x="159" y="692"/>
                    <a:pt x="153" y="700"/>
                  </a:cubicBezTo>
                  <a:cubicBezTo>
                    <a:pt x="152" y="700"/>
                    <a:pt x="151" y="701"/>
                    <a:pt x="150" y="701"/>
                  </a:cubicBezTo>
                  <a:cubicBezTo>
                    <a:pt x="140" y="704"/>
                    <a:pt x="130" y="708"/>
                    <a:pt x="120" y="708"/>
                  </a:cubicBezTo>
                  <a:cubicBezTo>
                    <a:pt x="115" y="708"/>
                    <a:pt x="110" y="707"/>
                    <a:pt x="106" y="705"/>
                  </a:cubicBezTo>
                  <a:cubicBezTo>
                    <a:pt x="102" y="702"/>
                    <a:pt x="98" y="701"/>
                    <a:pt x="93" y="702"/>
                  </a:cubicBezTo>
                  <a:cubicBezTo>
                    <a:pt x="91" y="703"/>
                    <a:pt x="89" y="703"/>
                    <a:pt x="87" y="703"/>
                  </a:cubicBezTo>
                  <a:cubicBezTo>
                    <a:pt x="84" y="702"/>
                    <a:pt x="82" y="701"/>
                    <a:pt x="83" y="697"/>
                  </a:cubicBezTo>
                  <a:cubicBezTo>
                    <a:pt x="84" y="694"/>
                    <a:pt x="83" y="691"/>
                    <a:pt x="81" y="688"/>
                  </a:cubicBezTo>
                  <a:cubicBezTo>
                    <a:pt x="79" y="685"/>
                    <a:pt x="80" y="681"/>
                    <a:pt x="83" y="679"/>
                  </a:cubicBezTo>
                  <a:cubicBezTo>
                    <a:pt x="85" y="676"/>
                    <a:pt x="86" y="673"/>
                    <a:pt x="86" y="670"/>
                  </a:cubicBezTo>
                  <a:cubicBezTo>
                    <a:pt x="86" y="664"/>
                    <a:pt x="87" y="658"/>
                    <a:pt x="87" y="653"/>
                  </a:cubicBezTo>
                  <a:cubicBezTo>
                    <a:pt x="88" y="649"/>
                    <a:pt x="90" y="647"/>
                    <a:pt x="94" y="647"/>
                  </a:cubicBezTo>
                  <a:cubicBezTo>
                    <a:pt x="89" y="647"/>
                    <a:pt x="87" y="644"/>
                    <a:pt x="86" y="639"/>
                  </a:cubicBezTo>
                  <a:cubicBezTo>
                    <a:pt x="85" y="634"/>
                    <a:pt x="87" y="630"/>
                    <a:pt x="89" y="626"/>
                  </a:cubicBezTo>
                  <a:cubicBezTo>
                    <a:pt x="91" y="623"/>
                    <a:pt x="94" y="622"/>
                    <a:pt x="97" y="623"/>
                  </a:cubicBezTo>
                  <a:cubicBezTo>
                    <a:pt x="106" y="628"/>
                    <a:pt x="116" y="626"/>
                    <a:pt x="126" y="626"/>
                  </a:cubicBezTo>
                  <a:cubicBezTo>
                    <a:pt x="128" y="627"/>
                    <a:pt x="130" y="627"/>
                    <a:pt x="132" y="626"/>
                  </a:cubicBezTo>
                  <a:cubicBezTo>
                    <a:pt x="137" y="626"/>
                    <a:pt x="144" y="629"/>
                    <a:pt x="148" y="624"/>
                  </a:cubicBezTo>
                  <a:cubicBezTo>
                    <a:pt x="154" y="616"/>
                    <a:pt x="158" y="606"/>
                    <a:pt x="156" y="595"/>
                  </a:cubicBezTo>
                  <a:cubicBezTo>
                    <a:pt x="155" y="592"/>
                    <a:pt x="153" y="591"/>
                    <a:pt x="151" y="589"/>
                  </a:cubicBezTo>
                  <a:cubicBezTo>
                    <a:pt x="145" y="584"/>
                    <a:pt x="139" y="579"/>
                    <a:pt x="132" y="575"/>
                  </a:cubicBezTo>
                  <a:cubicBezTo>
                    <a:pt x="130" y="574"/>
                    <a:pt x="128" y="573"/>
                    <a:pt x="127" y="571"/>
                  </a:cubicBezTo>
                  <a:cubicBezTo>
                    <a:pt x="126" y="570"/>
                    <a:pt x="125" y="568"/>
                    <a:pt x="125" y="566"/>
                  </a:cubicBezTo>
                  <a:cubicBezTo>
                    <a:pt x="126" y="564"/>
                    <a:pt x="128" y="564"/>
                    <a:pt x="130" y="564"/>
                  </a:cubicBezTo>
                  <a:cubicBezTo>
                    <a:pt x="133" y="563"/>
                    <a:pt x="137" y="563"/>
                    <a:pt x="140" y="563"/>
                  </a:cubicBezTo>
                  <a:cubicBezTo>
                    <a:pt x="144" y="563"/>
                    <a:pt x="146" y="562"/>
                    <a:pt x="148" y="558"/>
                  </a:cubicBezTo>
                  <a:cubicBezTo>
                    <a:pt x="150" y="553"/>
                    <a:pt x="152" y="553"/>
                    <a:pt x="157" y="555"/>
                  </a:cubicBezTo>
                  <a:cubicBezTo>
                    <a:pt x="162" y="557"/>
                    <a:pt x="165" y="556"/>
                    <a:pt x="168" y="552"/>
                  </a:cubicBezTo>
                  <a:cubicBezTo>
                    <a:pt x="170" y="550"/>
                    <a:pt x="172" y="547"/>
                    <a:pt x="175" y="545"/>
                  </a:cubicBezTo>
                  <a:cubicBezTo>
                    <a:pt x="176" y="544"/>
                    <a:pt x="178" y="542"/>
                    <a:pt x="179" y="541"/>
                  </a:cubicBezTo>
                  <a:cubicBezTo>
                    <a:pt x="187" y="540"/>
                    <a:pt x="189" y="534"/>
                    <a:pt x="192" y="529"/>
                  </a:cubicBezTo>
                  <a:cubicBezTo>
                    <a:pt x="193" y="526"/>
                    <a:pt x="194" y="524"/>
                    <a:pt x="196" y="522"/>
                  </a:cubicBezTo>
                  <a:cubicBezTo>
                    <a:pt x="199" y="517"/>
                    <a:pt x="199" y="517"/>
                    <a:pt x="205" y="520"/>
                  </a:cubicBezTo>
                  <a:close/>
                  <a:moveTo>
                    <a:pt x="609" y="689"/>
                  </a:moveTo>
                  <a:cubicBezTo>
                    <a:pt x="612" y="689"/>
                    <a:pt x="614" y="689"/>
                    <a:pt x="616" y="689"/>
                  </a:cubicBezTo>
                  <a:cubicBezTo>
                    <a:pt x="619" y="688"/>
                    <a:pt x="621" y="687"/>
                    <a:pt x="621" y="684"/>
                  </a:cubicBezTo>
                  <a:cubicBezTo>
                    <a:pt x="621" y="680"/>
                    <a:pt x="622" y="675"/>
                    <a:pt x="624" y="671"/>
                  </a:cubicBezTo>
                  <a:cubicBezTo>
                    <a:pt x="625" y="668"/>
                    <a:pt x="624" y="666"/>
                    <a:pt x="621" y="664"/>
                  </a:cubicBezTo>
                  <a:cubicBezTo>
                    <a:pt x="619" y="663"/>
                    <a:pt x="616" y="661"/>
                    <a:pt x="614" y="659"/>
                  </a:cubicBezTo>
                  <a:cubicBezTo>
                    <a:pt x="611" y="656"/>
                    <a:pt x="610" y="651"/>
                    <a:pt x="611" y="647"/>
                  </a:cubicBezTo>
                  <a:cubicBezTo>
                    <a:pt x="612" y="643"/>
                    <a:pt x="615" y="644"/>
                    <a:pt x="618" y="644"/>
                  </a:cubicBezTo>
                  <a:cubicBezTo>
                    <a:pt x="619" y="644"/>
                    <a:pt x="620" y="644"/>
                    <a:pt x="621" y="644"/>
                  </a:cubicBezTo>
                  <a:cubicBezTo>
                    <a:pt x="624" y="644"/>
                    <a:pt x="625" y="641"/>
                    <a:pt x="626" y="638"/>
                  </a:cubicBezTo>
                  <a:cubicBezTo>
                    <a:pt x="627" y="634"/>
                    <a:pt x="627" y="631"/>
                    <a:pt x="624" y="629"/>
                  </a:cubicBezTo>
                  <a:cubicBezTo>
                    <a:pt x="621" y="626"/>
                    <a:pt x="619" y="627"/>
                    <a:pt x="616" y="629"/>
                  </a:cubicBezTo>
                  <a:cubicBezTo>
                    <a:pt x="615" y="630"/>
                    <a:pt x="614" y="631"/>
                    <a:pt x="613" y="631"/>
                  </a:cubicBezTo>
                  <a:cubicBezTo>
                    <a:pt x="610" y="632"/>
                    <a:pt x="608" y="632"/>
                    <a:pt x="607" y="629"/>
                  </a:cubicBezTo>
                  <a:cubicBezTo>
                    <a:pt x="606" y="624"/>
                    <a:pt x="602" y="622"/>
                    <a:pt x="598" y="620"/>
                  </a:cubicBezTo>
                  <a:cubicBezTo>
                    <a:pt x="591" y="616"/>
                    <a:pt x="589" y="609"/>
                    <a:pt x="585" y="603"/>
                  </a:cubicBezTo>
                  <a:cubicBezTo>
                    <a:pt x="585" y="602"/>
                    <a:pt x="585" y="600"/>
                    <a:pt x="585" y="599"/>
                  </a:cubicBezTo>
                  <a:cubicBezTo>
                    <a:pt x="588" y="595"/>
                    <a:pt x="589" y="590"/>
                    <a:pt x="595" y="589"/>
                  </a:cubicBezTo>
                  <a:cubicBezTo>
                    <a:pt x="597" y="588"/>
                    <a:pt x="599" y="587"/>
                    <a:pt x="599" y="585"/>
                  </a:cubicBezTo>
                  <a:cubicBezTo>
                    <a:pt x="599" y="580"/>
                    <a:pt x="601" y="574"/>
                    <a:pt x="597" y="570"/>
                  </a:cubicBezTo>
                  <a:cubicBezTo>
                    <a:pt x="593" y="567"/>
                    <a:pt x="587" y="568"/>
                    <a:pt x="582" y="570"/>
                  </a:cubicBezTo>
                  <a:cubicBezTo>
                    <a:pt x="582" y="570"/>
                    <a:pt x="582" y="570"/>
                    <a:pt x="581" y="570"/>
                  </a:cubicBezTo>
                  <a:cubicBezTo>
                    <a:pt x="572" y="573"/>
                    <a:pt x="566" y="579"/>
                    <a:pt x="560" y="586"/>
                  </a:cubicBezTo>
                  <a:cubicBezTo>
                    <a:pt x="557" y="590"/>
                    <a:pt x="556" y="594"/>
                    <a:pt x="556" y="598"/>
                  </a:cubicBezTo>
                  <a:cubicBezTo>
                    <a:pt x="555" y="600"/>
                    <a:pt x="556" y="602"/>
                    <a:pt x="558" y="603"/>
                  </a:cubicBezTo>
                  <a:cubicBezTo>
                    <a:pt x="563" y="605"/>
                    <a:pt x="564" y="609"/>
                    <a:pt x="563" y="614"/>
                  </a:cubicBezTo>
                  <a:cubicBezTo>
                    <a:pt x="563" y="618"/>
                    <a:pt x="564" y="622"/>
                    <a:pt x="567" y="625"/>
                  </a:cubicBezTo>
                  <a:cubicBezTo>
                    <a:pt x="575" y="632"/>
                    <a:pt x="582" y="639"/>
                    <a:pt x="590" y="646"/>
                  </a:cubicBezTo>
                  <a:cubicBezTo>
                    <a:pt x="591" y="647"/>
                    <a:pt x="592" y="648"/>
                    <a:pt x="593" y="649"/>
                  </a:cubicBezTo>
                  <a:cubicBezTo>
                    <a:pt x="596" y="653"/>
                    <a:pt x="595" y="655"/>
                    <a:pt x="590" y="656"/>
                  </a:cubicBezTo>
                  <a:cubicBezTo>
                    <a:pt x="586" y="656"/>
                    <a:pt x="584" y="658"/>
                    <a:pt x="584" y="662"/>
                  </a:cubicBezTo>
                  <a:cubicBezTo>
                    <a:pt x="583" y="664"/>
                    <a:pt x="583" y="666"/>
                    <a:pt x="582" y="668"/>
                  </a:cubicBezTo>
                  <a:cubicBezTo>
                    <a:pt x="581" y="672"/>
                    <a:pt x="582" y="674"/>
                    <a:pt x="585" y="676"/>
                  </a:cubicBezTo>
                  <a:cubicBezTo>
                    <a:pt x="588" y="678"/>
                    <a:pt x="592" y="681"/>
                    <a:pt x="596" y="684"/>
                  </a:cubicBezTo>
                  <a:cubicBezTo>
                    <a:pt x="600" y="687"/>
                    <a:pt x="605" y="689"/>
                    <a:pt x="609" y="689"/>
                  </a:cubicBezTo>
                  <a:close/>
                  <a:moveTo>
                    <a:pt x="560" y="937"/>
                  </a:moveTo>
                  <a:cubicBezTo>
                    <a:pt x="559" y="934"/>
                    <a:pt x="559" y="930"/>
                    <a:pt x="559" y="927"/>
                  </a:cubicBezTo>
                  <a:cubicBezTo>
                    <a:pt x="559" y="919"/>
                    <a:pt x="557" y="911"/>
                    <a:pt x="553" y="905"/>
                  </a:cubicBezTo>
                  <a:cubicBezTo>
                    <a:pt x="549" y="896"/>
                    <a:pt x="543" y="888"/>
                    <a:pt x="537" y="879"/>
                  </a:cubicBezTo>
                  <a:cubicBezTo>
                    <a:pt x="536" y="876"/>
                    <a:pt x="533" y="874"/>
                    <a:pt x="530" y="873"/>
                  </a:cubicBezTo>
                  <a:cubicBezTo>
                    <a:pt x="520" y="869"/>
                    <a:pt x="517" y="862"/>
                    <a:pt x="517" y="853"/>
                  </a:cubicBezTo>
                  <a:cubicBezTo>
                    <a:pt x="517" y="849"/>
                    <a:pt x="516" y="846"/>
                    <a:pt x="514" y="843"/>
                  </a:cubicBezTo>
                  <a:cubicBezTo>
                    <a:pt x="501" y="827"/>
                    <a:pt x="488" y="812"/>
                    <a:pt x="475" y="796"/>
                  </a:cubicBezTo>
                  <a:cubicBezTo>
                    <a:pt x="474" y="794"/>
                    <a:pt x="472" y="793"/>
                    <a:pt x="469" y="793"/>
                  </a:cubicBezTo>
                  <a:cubicBezTo>
                    <a:pt x="464" y="794"/>
                    <a:pt x="461" y="791"/>
                    <a:pt x="460" y="786"/>
                  </a:cubicBezTo>
                  <a:cubicBezTo>
                    <a:pt x="458" y="782"/>
                    <a:pt x="457" y="778"/>
                    <a:pt x="456" y="774"/>
                  </a:cubicBezTo>
                  <a:cubicBezTo>
                    <a:pt x="455" y="773"/>
                    <a:pt x="454" y="771"/>
                    <a:pt x="452" y="772"/>
                  </a:cubicBezTo>
                  <a:cubicBezTo>
                    <a:pt x="451" y="772"/>
                    <a:pt x="450" y="774"/>
                    <a:pt x="451" y="776"/>
                  </a:cubicBezTo>
                  <a:cubicBezTo>
                    <a:pt x="453" y="781"/>
                    <a:pt x="454" y="787"/>
                    <a:pt x="458" y="792"/>
                  </a:cubicBezTo>
                  <a:cubicBezTo>
                    <a:pt x="465" y="800"/>
                    <a:pt x="471" y="809"/>
                    <a:pt x="479" y="817"/>
                  </a:cubicBezTo>
                  <a:cubicBezTo>
                    <a:pt x="484" y="823"/>
                    <a:pt x="486" y="829"/>
                    <a:pt x="486" y="837"/>
                  </a:cubicBezTo>
                  <a:cubicBezTo>
                    <a:pt x="486" y="841"/>
                    <a:pt x="485" y="845"/>
                    <a:pt x="491" y="846"/>
                  </a:cubicBezTo>
                  <a:cubicBezTo>
                    <a:pt x="493" y="846"/>
                    <a:pt x="494" y="849"/>
                    <a:pt x="495" y="851"/>
                  </a:cubicBezTo>
                  <a:cubicBezTo>
                    <a:pt x="501" y="861"/>
                    <a:pt x="507" y="870"/>
                    <a:pt x="513" y="880"/>
                  </a:cubicBezTo>
                  <a:cubicBezTo>
                    <a:pt x="518" y="889"/>
                    <a:pt x="526" y="897"/>
                    <a:pt x="527" y="909"/>
                  </a:cubicBezTo>
                  <a:cubicBezTo>
                    <a:pt x="528" y="912"/>
                    <a:pt x="531" y="915"/>
                    <a:pt x="534" y="917"/>
                  </a:cubicBezTo>
                  <a:cubicBezTo>
                    <a:pt x="542" y="924"/>
                    <a:pt x="551" y="930"/>
                    <a:pt x="560" y="9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06363" y="2616200"/>
              <a:ext cx="2336800" cy="3843338"/>
            </a:xfrm>
            <a:custGeom>
              <a:avLst/>
              <a:gdLst>
                <a:gd name="T0" fmla="*/ 810 w 996"/>
                <a:gd name="T1" fmla="*/ 537 h 1637"/>
                <a:gd name="T2" fmla="*/ 763 w 996"/>
                <a:gd name="T3" fmla="*/ 568 h 1637"/>
                <a:gd name="T4" fmla="*/ 745 w 996"/>
                <a:gd name="T5" fmla="*/ 560 h 1637"/>
                <a:gd name="T6" fmla="*/ 661 w 996"/>
                <a:gd name="T7" fmla="*/ 632 h 1637"/>
                <a:gd name="T8" fmla="*/ 598 w 996"/>
                <a:gd name="T9" fmla="*/ 704 h 1637"/>
                <a:gd name="T10" fmla="*/ 573 w 996"/>
                <a:gd name="T11" fmla="*/ 718 h 1637"/>
                <a:gd name="T12" fmla="*/ 452 w 996"/>
                <a:gd name="T13" fmla="*/ 728 h 1637"/>
                <a:gd name="T14" fmla="*/ 439 w 996"/>
                <a:gd name="T15" fmla="*/ 827 h 1637"/>
                <a:gd name="T16" fmla="*/ 522 w 996"/>
                <a:gd name="T17" fmla="*/ 818 h 1637"/>
                <a:gd name="T18" fmla="*/ 540 w 996"/>
                <a:gd name="T19" fmla="*/ 916 h 1637"/>
                <a:gd name="T20" fmla="*/ 644 w 996"/>
                <a:gd name="T21" fmla="*/ 909 h 1637"/>
                <a:gd name="T22" fmla="*/ 668 w 996"/>
                <a:gd name="T23" fmla="*/ 914 h 1637"/>
                <a:gd name="T24" fmla="*/ 762 w 996"/>
                <a:gd name="T25" fmla="*/ 954 h 1637"/>
                <a:gd name="T26" fmla="*/ 848 w 996"/>
                <a:gd name="T27" fmla="*/ 998 h 1637"/>
                <a:gd name="T28" fmla="*/ 991 w 996"/>
                <a:gd name="T29" fmla="*/ 1088 h 1637"/>
                <a:gd name="T30" fmla="*/ 957 w 996"/>
                <a:gd name="T31" fmla="*/ 1236 h 1637"/>
                <a:gd name="T32" fmla="*/ 880 w 996"/>
                <a:gd name="T33" fmla="*/ 1320 h 1637"/>
                <a:gd name="T34" fmla="*/ 821 w 996"/>
                <a:gd name="T35" fmla="*/ 1409 h 1637"/>
                <a:gd name="T36" fmla="*/ 768 w 996"/>
                <a:gd name="T37" fmla="*/ 1483 h 1637"/>
                <a:gd name="T38" fmla="*/ 755 w 996"/>
                <a:gd name="T39" fmla="*/ 1599 h 1637"/>
                <a:gd name="T40" fmla="*/ 703 w 996"/>
                <a:gd name="T41" fmla="*/ 1563 h 1637"/>
                <a:gd name="T42" fmla="*/ 685 w 996"/>
                <a:gd name="T43" fmla="*/ 1480 h 1637"/>
                <a:gd name="T44" fmla="*/ 617 w 996"/>
                <a:gd name="T45" fmla="*/ 1195 h 1637"/>
                <a:gd name="T46" fmla="*/ 560 w 996"/>
                <a:gd name="T47" fmla="*/ 1051 h 1637"/>
                <a:gd name="T48" fmla="*/ 583 w 996"/>
                <a:gd name="T49" fmla="*/ 946 h 1637"/>
                <a:gd name="T50" fmla="*/ 507 w 996"/>
                <a:gd name="T51" fmla="*/ 908 h 1637"/>
                <a:gd name="T52" fmla="*/ 409 w 996"/>
                <a:gd name="T53" fmla="*/ 863 h 1637"/>
                <a:gd name="T54" fmla="*/ 307 w 996"/>
                <a:gd name="T55" fmla="*/ 684 h 1637"/>
                <a:gd name="T56" fmla="*/ 296 w 996"/>
                <a:gd name="T57" fmla="*/ 756 h 1637"/>
                <a:gd name="T58" fmla="*/ 273 w 996"/>
                <a:gd name="T59" fmla="*/ 664 h 1637"/>
                <a:gd name="T60" fmla="*/ 254 w 996"/>
                <a:gd name="T61" fmla="*/ 623 h 1637"/>
                <a:gd name="T62" fmla="*/ 307 w 996"/>
                <a:gd name="T63" fmla="*/ 444 h 1637"/>
                <a:gd name="T64" fmla="*/ 285 w 996"/>
                <a:gd name="T65" fmla="*/ 376 h 1637"/>
                <a:gd name="T66" fmla="*/ 271 w 996"/>
                <a:gd name="T67" fmla="*/ 274 h 1637"/>
                <a:gd name="T68" fmla="*/ 248 w 996"/>
                <a:gd name="T69" fmla="*/ 250 h 1637"/>
                <a:gd name="T70" fmla="*/ 170 w 996"/>
                <a:gd name="T71" fmla="*/ 200 h 1637"/>
                <a:gd name="T72" fmla="*/ 4 w 996"/>
                <a:gd name="T73" fmla="*/ 283 h 1637"/>
                <a:gd name="T74" fmla="*/ 88 w 996"/>
                <a:gd name="T75" fmla="*/ 226 h 1637"/>
                <a:gd name="T76" fmla="*/ 125 w 996"/>
                <a:gd name="T77" fmla="*/ 117 h 1637"/>
                <a:gd name="T78" fmla="*/ 102 w 996"/>
                <a:gd name="T79" fmla="*/ 67 h 1637"/>
                <a:gd name="T80" fmla="*/ 141 w 996"/>
                <a:gd name="T81" fmla="*/ 44 h 1637"/>
                <a:gd name="T82" fmla="*/ 351 w 996"/>
                <a:gd name="T83" fmla="*/ 92 h 1637"/>
                <a:gd name="T84" fmla="*/ 445 w 996"/>
                <a:gd name="T85" fmla="*/ 115 h 1637"/>
                <a:gd name="T86" fmla="*/ 514 w 996"/>
                <a:gd name="T87" fmla="*/ 172 h 1637"/>
                <a:gd name="T88" fmla="*/ 557 w 996"/>
                <a:gd name="T89" fmla="*/ 171 h 1637"/>
                <a:gd name="T90" fmla="*/ 642 w 996"/>
                <a:gd name="T91" fmla="*/ 165 h 1637"/>
                <a:gd name="T92" fmla="*/ 656 w 996"/>
                <a:gd name="T93" fmla="*/ 167 h 1637"/>
                <a:gd name="T94" fmla="*/ 695 w 996"/>
                <a:gd name="T95" fmla="*/ 191 h 1637"/>
                <a:gd name="T96" fmla="*/ 737 w 996"/>
                <a:gd name="T97" fmla="*/ 187 h 1637"/>
                <a:gd name="T98" fmla="*/ 691 w 996"/>
                <a:gd name="T99" fmla="*/ 243 h 1637"/>
                <a:gd name="T100" fmla="*/ 595 w 996"/>
                <a:gd name="T101" fmla="*/ 329 h 1637"/>
                <a:gd name="T102" fmla="*/ 671 w 996"/>
                <a:gd name="T103" fmla="*/ 422 h 1637"/>
                <a:gd name="T104" fmla="*/ 693 w 996"/>
                <a:gd name="T105" fmla="*/ 410 h 1637"/>
                <a:gd name="T106" fmla="*/ 754 w 996"/>
                <a:gd name="T107" fmla="*/ 312 h 1637"/>
                <a:gd name="T108" fmla="*/ 808 w 996"/>
                <a:gd name="T109" fmla="*/ 374 h 1637"/>
                <a:gd name="T110" fmla="*/ 876 w 996"/>
                <a:gd name="T111" fmla="*/ 467 h 1637"/>
                <a:gd name="T112" fmla="*/ 757 w 996"/>
                <a:gd name="T113" fmla="*/ 504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6" h="1637">
                  <a:moveTo>
                    <a:pt x="758" y="505"/>
                  </a:moveTo>
                  <a:cubicBezTo>
                    <a:pt x="765" y="504"/>
                    <a:pt x="772" y="502"/>
                    <a:pt x="780" y="501"/>
                  </a:cubicBezTo>
                  <a:cubicBezTo>
                    <a:pt x="791" y="499"/>
                    <a:pt x="794" y="502"/>
                    <a:pt x="790" y="513"/>
                  </a:cubicBezTo>
                  <a:cubicBezTo>
                    <a:pt x="788" y="520"/>
                    <a:pt x="787" y="527"/>
                    <a:pt x="787" y="534"/>
                  </a:cubicBezTo>
                  <a:cubicBezTo>
                    <a:pt x="788" y="539"/>
                    <a:pt x="790" y="543"/>
                    <a:pt x="796" y="545"/>
                  </a:cubicBezTo>
                  <a:cubicBezTo>
                    <a:pt x="800" y="546"/>
                    <a:pt x="804" y="544"/>
                    <a:pt x="807" y="541"/>
                  </a:cubicBezTo>
                  <a:cubicBezTo>
                    <a:pt x="808" y="540"/>
                    <a:pt x="809" y="538"/>
                    <a:pt x="810" y="537"/>
                  </a:cubicBezTo>
                  <a:cubicBezTo>
                    <a:pt x="812" y="536"/>
                    <a:pt x="815" y="535"/>
                    <a:pt x="817" y="537"/>
                  </a:cubicBezTo>
                  <a:cubicBezTo>
                    <a:pt x="819" y="539"/>
                    <a:pt x="817" y="541"/>
                    <a:pt x="816" y="542"/>
                  </a:cubicBezTo>
                  <a:cubicBezTo>
                    <a:pt x="816" y="543"/>
                    <a:pt x="816" y="543"/>
                    <a:pt x="816" y="543"/>
                  </a:cubicBezTo>
                  <a:cubicBezTo>
                    <a:pt x="806" y="560"/>
                    <a:pt x="810" y="559"/>
                    <a:pt x="792" y="559"/>
                  </a:cubicBezTo>
                  <a:cubicBezTo>
                    <a:pt x="787" y="559"/>
                    <a:pt x="785" y="562"/>
                    <a:pt x="783" y="566"/>
                  </a:cubicBezTo>
                  <a:cubicBezTo>
                    <a:pt x="780" y="570"/>
                    <a:pt x="777" y="572"/>
                    <a:pt x="772" y="572"/>
                  </a:cubicBezTo>
                  <a:cubicBezTo>
                    <a:pt x="768" y="572"/>
                    <a:pt x="765" y="572"/>
                    <a:pt x="763" y="568"/>
                  </a:cubicBezTo>
                  <a:cubicBezTo>
                    <a:pt x="762" y="564"/>
                    <a:pt x="761" y="560"/>
                    <a:pt x="765" y="557"/>
                  </a:cubicBezTo>
                  <a:cubicBezTo>
                    <a:pt x="768" y="555"/>
                    <a:pt x="770" y="552"/>
                    <a:pt x="772" y="548"/>
                  </a:cubicBezTo>
                  <a:cubicBezTo>
                    <a:pt x="770" y="549"/>
                    <a:pt x="768" y="550"/>
                    <a:pt x="766" y="550"/>
                  </a:cubicBezTo>
                  <a:cubicBezTo>
                    <a:pt x="759" y="552"/>
                    <a:pt x="758" y="552"/>
                    <a:pt x="758" y="545"/>
                  </a:cubicBezTo>
                  <a:cubicBezTo>
                    <a:pt x="758" y="543"/>
                    <a:pt x="758" y="542"/>
                    <a:pt x="758" y="539"/>
                  </a:cubicBezTo>
                  <a:cubicBezTo>
                    <a:pt x="757" y="540"/>
                    <a:pt x="757" y="541"/>
                    <a:pt x="757" y="541"/>
                  </a:cubicBezTo>
                  <a:cubicBezTo>
                    <a:pt x="758" y="551"/>
                    <a:pt x="754" y="556"/>
                    <a:pt x="745" y="560"/>
                  </a:cubicBezTo>
                  <a:cubicBezTo>
                    <a:pt x="739" y="563"/>
                    <a:pt x="733" y="567"/>
                    <a:pt x="726" y="571"/>
                  </a:cubicBezTo>
                  <a:cubicBezTo>
                    <a:pt x="723" y="572"/>
                    <a:pt x="722" y="575"/>
                    <a:pt x="723" y="578"/>
                  </a:cubicBezTo>
                  <a:cubicBezTo>
                    <a:pt x="724" y="581"/>
                    <a:pt x="725" y="585"/>
                    <a:pt x="726" y="588"/>
                  </a:cubicBezTo>
                  <a:cubicBezTo>
                    <a:pt x="727" y="592"/>
                    <a:pt x="727" y="593"/>
                    <a:pt x="722" y="594"/>
                  </a:cubicBezTo>
                  <a:cubicBezTo>
                    <a:pt x="714" y="596"/>
                    <a:pt x="706" y="597"/>
                    <a:pt x="698" y="598"/>
                  </a:cubicBezTo>
                  <a:cubicBezTo>
                    <a:pt x="693" y="599"/>
                    <a:pt x="690" y="601"/>
                    <a:pt x="686" y="605"/>
                  </a:cubicBezTo>
                  <a:cubicBezTo>
                    <a:pt x="678" y="614"/>
                    <a:pt x="669" y="623"/>
                    <a:pt x="661" y="632"/>
                  </a:cubicBezTo>
                  <a:cubicBezTo>
                    <a:pt x="658" y="635"/>
                    <a:pt x="657" y="639"/>
                    <a:pt x="657" y="643"/>
                  </a:cubicBezTo>
                  <a:cubicBezTo>
                    <a:pt x="658" y="647"/>
                    <a:pt x="659" y="651"/>
                    <a:pt x="659" y="656"/>
                  </a:cubicBezTo>
                  <a:cubicBezTo>
                    <a:pt x="659" y="661"/>
                    <a:pt x="659" y="661"/>
                    <a:pt x="654" y="663"/>
                  </a:cubicBezTo>
                  <a:cubicBezTo>
                    <a:pt x="653" y="664"/>
                    <a:pt x="652" y="664"/>
                    <a:pt x="651" y="664"/>
                  </a:cubicBezTo>
                  <a:cubicBezTo>
                    <a:pt x="638" y="667"/>
                    <a:pt x="628" y="673"/>
                    <a:pt x="619" y="682"/>
                  </a:cubicBezTo>
                  <a:cubicBezTo>
                    <a:pt x="615" y="686"/>
                    <a:pt x="610" y="690"/>
                    <a:pt x="605" y="694"/>
                  </a:cubicBezTo>
                  <a:cubicBezTo>
                    <a:pt x="602" y="697"/>
                    <a:pt x="600" y="700"/>
                    <a:pt x="598" y="704"/>
                  </a:cubicBezTo>
                  <a:cubicBezTo>
                    <a:pt x="592" y="718"/>
                    <a:pt x="594" y="731"/>
                    <a:pt x="600" y="743"/>
                  </a:cubicBezTo>
                  <a:cubicBezTo>
                    <a:pt x="602" y="747"/>
                    <a:pt x="602" y="751"/>
                    <a:pt x="600" y="754"/>
                  </a:cubicBezTo>
                  <a:cubicBezTo>
                    <a:pt x="597" y="757"/>
                    <a:pt x="595" y="761"/>
                    <a:pt x="593" y="764"/>
                  </a:cubicBezTo>
                  <a:cubicBezTo>
                    <a:pt x="591" y="767"/>
                    <a:pt x="588" y="769"/>
                    <a:pt x="584" y="769"/>
                  </a:cubicBezTo>
                  <a:cubicBezTo>
                    <a:pt x="577" y="769"/>
                    <a:pt x="576" y="769"/>
                    <a:pt x="573" y="761"/>
                  </a:cubicBezTo>
                  <a:cubicBezTo>
                    <a:pt x="571" y="753"/>
                    <a:pt x="570" y="747"/>
                    <a:pt x="573" y="739"/>
                  </a:cubicBezTo>
                  <a:cubicBezTo>
                    <a:pt x="576" y="733"/>
                    <a:pt x="574" y="725"/>
                    <a:pt x="573" y="718"/>
                  </a:cubicBezTo>
                  <a:cubicBezTo>
                    <a:pt x="572" y="713"/>
                    <a:pt x="568" y="709"/>
                    <a:pt x="562" y="708"/>
                  </a:cubicBezTo>
                  <a:cubicBezTo>
                    <a:pt x="552" y="707"/>
                    <a:pt x="543" y="707"/>
                    <a:pt x="533" y="707"/>
                  </a:cubicBezTo>
                  <a:cubicBezTo>
                    <a:pt x="529" y="707"/>
                    <a:pt x="527" y="708"/>
                    <a:pt x="526" y="713"/>
                  </a:cubicBezTo>
                  <a:cubicBezTo>
                    <a:pt x="524" y="719"/>
                    <a:pt x="523" y="719"/>
                    <a:pt x="517" y="719"/>
                  </a:cubicBezTo>
                  <a:cubicBezTo>
                    <a:pt x="506" y="719"/>
                    <a:pt x="497" y="715"/>
                    <a:pt x="488" y="710"/>
                  </a:cubicBezTo>
                  <a:cubicBezTo>
                    <a:pt x="483" y="708"/>
                    <a:pt x="480" y="708"/>
                    <a:pt x="476" y="711"/>
                  </a:cubicBezTo>
                  <a:cubicBezTo>
                    <a:pt x="468" y="717"/>
                    <a:pt x="460" y="722"/>
                    <a:pt x="452" y="728"/>
                  </a:cubicBezTo>
                  <a:cubicBezTo>
                    <a:pt x="449" y="731"/>
                    <a:pt x="446" y="734"/>
                    <a:pt x="444" y="738"/>
                  </a:cubicBezTo>
                  <a:cubicBezTo>
                    <a:pt x="441" y="743"/>
                    <a:pt x="438" y="749"/>
                    <a:pt x="435" y="754"/>
                  </a:cubicBezTo>
                  <a:cubicBezTo>
                    <a:pt x="434" y="756"/>
                    <a:pt x="433" y="757"/>
                    <a:pt x="433" y="759"/>
                  </a:cubicBezTo>
                  <a:cubicBezTo>
                    <a:pt x="431" y="769"/>
                    <a:pt x="429" y="779"/>
                    <a:pt x="427" y="790"/>
                  </a:cubicBezTo>
                  <a:cubicBezTo>
                    <a:pt x="427" y="792"/>
                    <a:pt x="426" y="794"/>
                    <a:pt x="427" y="797"/>
                  </a:cubicBezTo>
                  <a:cubicBezTo>
                    <a:pt x="430" y="806"/>
                    <a:pt x="432" y="814"/>
                    <a:pt x="435" y="823"/>
                  </a:cubicBezTo>
                  <a:cubicBezTo>
                    <a:pt x="436" y="825"/>
                    <a:pt x="437" y="826"/>
                    <a:pt x="439" y="827"/>
                  </a:cubicBezTo>
                  <a:cubicBezTo>
                    <a:pt x="449" y="832"/>
                    <a:pt x="458" y="837"/>
                    <a:pt x="470" y="833"/>
                  </a:cubicBezTo>
                  <a:cubicBezTo>
                    <a:pt x="473" y="832"/>
                    <a:pt x="476" y="830"/>
                    <a:pt x="477" y="827"/>
                  </a:cubicBezTo>
                  <a:cubicBezTo>
                    <a:pt x="478" y="823"/>
                    <a:pt x="480" y="819"/>
                    <a:pt x="481" y="815"/>
                  </a:cubicBezTo>
                  <a:cubicBezTo>
                    <a:pt x="482" y="812"/>
                    <a:pt x="484" y="810"/>
                    <a:pt x="487" y="809"/>
                  </a:cubicBezTo>
                  <a:cubicBezTo>
                    <a:pt x="496" y="807"/>
                    <a:pt x="504" y="805"/>
                    <a:pt x="512" y="803"/>
                  </a:cubicBezTo>
                  <a:cubicBezTo>
                    <a:pt x="518" y="802"/>
                    <a:pt x="520" y="806"/>
                    <a:pt x="523" y="809"/>
                  </a:cubicBezTo>
                  <a:cubicBezTo>
                    <a:pt x="526" y="812"/>
                    <a:pt x="524" y="815"/>
                    <a:pt x="522" y="818"/>
                  </a:cubicBezTo>
                  <a:cubicBezTo>
                    <a:pt x="515" y="831"/>
                    <a:pt x="508" y="843"/>
                    <a:pt x="501" y="856"/>
                  </a:cubicBezTo>
                  <a:cubicBezTo>
                    <a:pt x="500" y="858"/>
                    <a:pt x="498" y="861"/>
                    <a:pt x="500" y="863"/>
                  </a:cubicBezTo>
                  <a:cubicBezTo>
                    <a:pt x="502" y="866"/>
                    <a:pt x="504" y="869"/>
                    <a:pt x="508" y="868"/>
                  </a:cubicBezTo>
                  <a:cubicBezTo>
                    <a:pt x="515" y="868"/>
                    <a:pt x="523" y="868"/>
                    <a:pt x="530" y="868"/>
                  </a:cubicBezTo>
                  <a:cubicBezTo>
                    <a:pt x="534" y="868"/>
                    <a:pt x="537" y="869"/>
                    <a:pt x="539" y="872"/>
                  </a:cubicBezTo>
                  <a:cubicBezTo>
                    <a:pt x="546" y="880"/>
                    <a:pt x="549" y="889"/>
                    <a:pt x="546" y="900"/>
                  </a:cubicBezTo>
                  <a:cubicBezTo>
                    <a:pt x="544" y="905"/>
                    <a:pt x="542" y="911"/>
                    <a:pt x="540" y="916"/>
                  </a:cubicBezTo>
                  <a:cubicBezTo>
                    <a:pt x="538" y="921"/>
                    <a:pt x="539" y="924"/>
                    <a:pt x="541" y="928"/>
                  </a:cubicBezTo>
                  <a:cubicBezTo>
                    <a:pt x="544" y="938"/>
                    <a:pt x="553" y="939"/>
                    <a:pt x="560" y="942"/>
                  </a:cubicBezTo>
                  <a:cubicBezTo>
                    <a:pt x="562" y="942"/>
                    <a:pt x="563" y="942"/>
                    <a:pt x="564" y="941"/>
                  </a:cubicBezTo>
                  <a:cubicBezTo>
                    <a:pt x="566" y="941"/>
                    <a:pt x="567" y="940"/>
                    <a:pt x="569" y="939"/>
                  </a:cubicBezTo>
                  <a:cubicBezTo>
                    <a:pt x="577" y="931"/>
                    <a:pt x="586" y="932"/>
                    <a:pt x="595" y="938"/>
                  </a:cubicBezTo>
                  <a:cubicBezTo>
                    <a:pt x="602" y="943"/>
                    <a:pt x="606" y="941"/>
                    <a:pt x="612" y="936"/>
                  </a:cubicBezTo>
                  <a:cubicBezTo>
                    <a:pt x="622" y="927"/>
                    <a:pt x="633" y="918"/>
                    <a:pt x="644" y="909"/>
                  </a:cubicBezTo>
                  <a:cubicBezTo>
                    <a:pt x="646" y="907"/>
                    <a:pt x="649" y="905"/>
                    <a:pt x="653" y="905"/>
                  </a:cubicBezTo>
                  <a:cubicBezTo>
                    <a:pt x="657" y="905"/>
                    <a:pt x="658" y="907"/>
                    <a:pt x="656" y="910"/>
                  </a:cubicBezTo>
                  <a:cubicBezTo>
                    <a:pt x="654" y="913"/>
                    <a:pt x="652" y="916"/>
                    <a:pt x="650" y="918"/>
                  </a:cubicBezTo>
                  <a:cubicBezTo>
                    <a:pt x="646" y="923"/>
                    <a:pt x="647" y="927"/>
                    <a:pt x="649" y="931"/>
                  </a:cubicBezTo>
                  <a:cubicBezTo>
                    <a:pt x="650" y="934"/>
                    <a:pt x="652" y="936"/>
                    <a:pt x="655" y="936"/>
                  </a:cubicBezTo>
                  <a:cubicBezTo>
                    <a:pt x="658" y="936"/>
                    <a:pt x="658" y="933"/>
                    <a:pt x="658" y="930"/>
                  </a:cubicBezTo>
                  <a:cubicBezTo>
                    <a:pt x="659" y="923"/>
                    <a:pt x="663" y="918"/>
                    <a:pt x="668" y="914"/>
                  </a:cubicBezTo>
                  <a:cubicBezTo>
                    <a:pt x="672" y="910"/>
                    <a:pt x="673" y="909"/>
                    <a:pt x="676" y="914"/>
                  </a:cubicBezTo>
                  <a:cubicBezTo>
                    <a:pt x="682" y="922"/>
                    <a:pt x="691" y="925"/>
                    <a:pt x="700" y="928"/>
                  </a:cubicBezTo>
                  <a:cubicBezTo>
                    <a:pt x="707" y="929"/>
                    <a:pt x="713" y="930"/>
                    <a:pt x="720" y="928"/>
                  </a:cubicBezTo>
                  <a:cubicBezTo>
                    <a:pt x="723" y="927"/>
                    <a:pt x="725" y="927"/>
                    <a:pt x="727" y="926"/>
                  </a:cubicBezTo>
                  <a:cubicBezTo>
                    <a:pt x="731" y="925"/>
                    <a:pt x="734" y="927"/>
                    <a:pt x="736" y="930"/>
                  </a:cubicBezTo>
                  <a:cubicBezTo>
                    <a:pt x="738" y="932"/>
                    <a:pt x="739" y="933"/>
                    <a:pt x="741" y="935"/>
                  </a:cubicBezTo>
                  <a:cubicBezTo>
                    <a:pt x="746" y="944"/>
                    <a:pt x="754" y="949"/>
                    <a:pt x="762" y="954"/>
                  </a:cubicBezTo>
                  <a:cubicBezTo>
                    <a:pt x="770" y="959"/>
                    <a:pt x="776" y="967"/>
                    <a:pt x="784" y="972"/>
                  </a:cubicBezTo>
                  <a:cubicBezTo>
                    <a:pt x="785" y="974"/>
                    <a:pt x="787" y="975"/>
                    <a:pt x="788" y="977"/>
                  </a:cubicBezTo>
                  <a:cubicBezTo>
                    <a:pt x="793" y="980"/>
                    <a:pt x="797" y="981"/>
                    <a:pt x="802" y="977"/>
                  </a:cubicBezTo>
                  <a:cubicBezTo>
                    <a:pt x="806" y="974"/>
                    <a:pt x="810" y="975"/>
                    <a:pt x="815" y="977"/>
                  </a:cubicBezTo>
                  <a:cubicBezTo>
                    <a:pt x="821" y="980"/>
                    <a:pt x="827" y="984"/>
                    <a:pt x="833" y="987"/>
                  </a:cubicBezTo>
                  <a:cubicBezTo>
                    <a:pt x="836" y="989"/>
                    <a:pt x="839" y="992"/>
                    <a:pt x="843" y="992"/>
                  </a:cubicBezTo>
                  <a:cubicBezTo>
                    <a:pt x="846" y="993"/>
                    <a:pt x="847" y="995"/>
                    <a:pt x="848" y="998"/>
                  </a:cubicBezTo>
                  <a:cubicBezTo>
                    <a:pt x="849" y="1005"/>
                    <a:pt x="849" y="1013"/>
                    <a:pt x="850" y="1021"/>
                  </a:cubicBezTo>
                  <a:cubicBezTo>
                    <a:pt x="850" y="1025"/>
                    <a:pt x="847" y="1029"/>
                    <a:pt x="845" y="1032"/>
                  </a:cubicBezTo>
                  <a:cubicBezTo>
                    <a:pt x="843" y="1038"/>
                    <a:pt x="844" y="1039"/>
                    <a:pt x="850" y="1039"/>
                  </a:cubicBezTo>
                  <a:cubicBezTo>
                    <a:pt x="868" y="1040"/>
                    <a:pt x="885" y="1046"/>
                    <a:pt x="902" y="1051"/>
                  </a:cubicBezTo>
                  <a:cubicBezTo>
                    <a:pt x="910" y="1053"/>
                    <a:pt x="918" y="1056"/>
                    <a:pt x="926" y="1058"/>
                  </a:cubicBezTo>
                  <a:cubicBezTo>
                    <a:pt x="941" y="1062"/>
                    <a:pt x="955" y="1071"/>
                    <a:pt x="969" y="1077"/>
                  </a:cubicBezTo>
                  <a:cubicBezTo>
                    <a:pt x="976" y="1080"/>
                    <a:pt x="983" y="1084"/>
                    <a:pt x="991" y="1088"/>
                  </a:cubicBezTo>
                  <a:cubicBezTo>
                    <a:pt x="994" y="1089"/>
                    <a:pt x="996" y="1092"/>
                    <a:pt x="996" y="1096"/>
                  </a:cubicBezTo>
                  <a:cubicBezTo>
                    <a:pt x="995" y="1106"/>
                    <a:pt x="995" y="1116"/>
                    <a:pt x="995" y="1126"/>
                  </a:cubicBezTo>
                  <a:cubicBezTo>
                    <a:pt x="995" y="1131"/>
                    <a:pt x="993" y="1134"/>
                    <a:pt x="990" y="1137"/>
                  </a:cubicBezTo>
                  <a:cubicBezTo>
                    <a:pt x="980" y="1146"/>
                    <a:pt x="970" y="1156"/>
                    <a:pt x="959" y="1165"/>
                  </a:cubicBezTo>
                  <a:cubicBezTo>
                    <a:pt x="954" y="1170"/>
                    <a:pt x="954" y="1170"/>
                    <a:pt x="957" y="1176"/>
                  </a:cubicBezTo>
                  <a:cubicBezTo>
                    <a:pt x="960" y="1182"/>
                    <a:pt x="961" y="1187"/>
                    <a:pt x="960" y="1193"/>
                  </a:cubicBezTo>
                  <a:cubicBezTo>
                    <a:pt x="959" y="1207"/>
                    <a:pt x="958" y="1221"/>
                    <a:pt x="957" y="1236"/>
                  </a:cubicBezTo>
                  <a:cubicBezTo>
                    <a:pt x="957" y="1239"/>
                    <a:pt x="957" y="1241"/>
                    <a:pt x="955" y="1244"/>
                  </a:cubicBezTo>
                  <a:cubicBezTo>
                    <a:pt x="951" y="1251"/>
                    <a:pt x="947" y="1257"/>
                    <a:pt x="943" y="1264"/>
                  </a:cubicBezTo>
                  <a:cubicBezTo>
                    <a:pt x="941" y="1268"/>
                    <a:pt x="938" y="1270"/>
                    <a:pt x="934" y="1269"/>
                  </a:cubicBezTo>
                  <a:cubicBezTo>
                    <a:pt x="923" y="1268"/>
                    <a:pt x="913" y="1272"/>
                    <a:pt x="904" y="1278"/>
                  </a:cubicBezTo>
                  <a:cubicBezTo>
                    <a:pt x="899" y="1282"/>
                    <a:pt x="893" y="1286"/>
                    <a:pt x="887" y="1290"/>
                  </a:cubicBezTo>
                  <a:cubicBezTo>
                    <a:pt x="883" y="1292"/>
                    <a:pt x="881" y="1295"/>
                    <a:pt x="880" y="1300"/>
                  </a:cubicBezTo>
                  <a:cubicBezTo>
                    <a:pt x="880" y="1307"/>
                    <a:pt x="879" y="1313"/>
                    <a:pt x="880" y="1320"/>
                  </a:cubicBezTo>
                  <a:cubicBezTo>
                    <a:pt x="880" y="1325"/>
                    <a:pt x="879" y="1329"/>
                    <a:pt x="876" y="1333"/>
                  </a:cubicBezTo>
                  <a:cubicBezTo>
                    <a:pt x="871" y="1343"/>
                    <a:pt x="866" y="1353"/>
                    <a:pt x="861" y="1363"/>
                  </a:cubicBezTo>
                  <a:cubicBezTo>
                    <a:pt x="859" y="1367"/>
                    <a:pt x="856" y="1370"/>
                    <a:pt x="854" y="1373"/>
                  </a:cubicBezTo>
                  <a:cubicBezTo>
                    <a:pt x="847" y="1380"/>
                    <a:pt x="840" y="1386"/>
                    <a:pt x="834" y="1393"/>
                  </a:cubicBezTo>
                  <a:cubicBezTo>
                    <a:pt x="831" y="1396"/>
                    <a:pt x="828" y="1397"/>
                    <a:pt x="824" y="1396"/>
                  </a:cubicBezTo>
                  <a:cubicBezTo>
                    <a:pt x="818" y="1394"/>
                    <a:pt x="813" y="1393"/>
                    <a:pt x="806" y="1391"/>
                  </a:cubicBezTo>
                  <a:cubicBezTo>
                    <a:pt x="812" y="1398"/>
                    <a:pt x="816" y="1403"/>
                    <a:pt x="821" y="1409"/>
                  </a:cubicBezTo>
                  <a:cubicBezTo>
                    <a:pt x="824" y="1412"/>
                    <a:pt x="825" y="1416"/>
                    <a:pt x="822" y="1420"/>
                  </a:cubicBezTo>
                  <a:cubicBezTo>
                    <a:pt x="819" y="1425"/>
                    <a:pt x="816" y="1429"/>
                    <a:pt x="814" y="1434"/>
                  </a:cubicBezTo>
                  <a:cubicBezTo>
                    <a:pt x="809" y="1444"/>
                    <a:pt x="801" y="1448"/>
                    <a:pt x="791" y="1448"/>
                  </a:cubicBezTo>
                  <a:cubicBezTo>
                    <a:pt x="784" y="1449"/>
                    <a:pt x="784" y="1449"/>
                    <a:pt x="785" y="1457"/>
                  </a:cubicBezTo>
                  <a:cubicBezTo>
                    <a:pt x="787" y="1469"/>
                    <a:pt x="787" y="1469"/>
                    <a:pt x="776" y="1473"/>
                  </a:cubicBezTo>
                  <a:cubicBezTo>
                    <a:pt x="775" y="1474"/>
                    <a:pt x="774" y="1474"/>
                    <a:pt x="773" y="1474"/>
                  </a:cubicBezTo>
                  <a:cubicBezTo>
                    <a:pt x="767" y="1477"/>
                    <a:pt x="766" y="1477"/>
                    <a:pt x="768" y="1483"/>
                  </a:cubicBezTo>
                  <a:cubicBezTo>
                    <a:pt x="771" y="1491"/>
                    <a:pt x="770" y="1498"/>
                    <a:pt x="768" y="1505"/>
                  </a:cubicBezTo>
                  <a:cubicBezTo>
                    <a:pt x="765" y="1513"/>
                    <a:pt x="763" y="1521"/>
                    <a:pt x="760" y="1529"/>
                  </a:cubicBezTo>
                  <a:cubicBezTo>
                    <a:pt x="759" y="1533"/>
                    <a:pt x="759" y="1536"/>
                    <a:pt x="763" y="1538"/>
                  </a:cubicBezTo>
                  <a:cubicBezTo>
                    <a:pt x="763" y="1538"/>
                    <a:pt x="763" y="1538"/>
                    <a:pt x="764" y="1539"/>
                  </a:cubicBezTo>
                  <a:cubicBezTo>
                    <a:pt x="776" y="1549"/>
                    <a:pt x="775" y="1545"/>
                    <a:pt x="769" y="1560"/>
                  </a:cubicBezTo>
                  <a:cubicBezTo>
                    <a:pt x="766" y="1569"/>
                    <a:pt x="761" y="1577"/>
                    <a:pt x="755" y="1585"/>
                  </a:cubicBezTo>
                  <a:cubicBezTo>
                    <a:pt x="752" y="1590"/>
                    <a:pt x="751" y="1594"/>
                    <a:pt x="755" y="1599"/>
                  </a:cubicBezTo>
                  <a:cubicBezTo>
                    <a:pt x="759" y="1606"/>
                    <a:pt x="757" y="1611"/>
                    <a:pt x="753" y="1616"/>
                  </a:cubicBezTo>
                  <a:cubicBezTo>
                    <a:pt x="749" y="1621"/>
                    <a:pt x="746" y="1625"/>
                    <a:pt x="746" y="1632"/>
                  </a:cubicBezTo>
                  <a:cubicBezTo>
                    <a:pt x="746" y="1636"/>
                    <a:pt x="744" y="1637"/>
                    <a:pt x="740" y="1635"/>
                  </a:cubicBezTo>
                  <a:cubicBezTo>
                    <a:pt x="730" y="1630"/>
                    <a:pt x="721" y="1625"/>
                    <a:pt x="715" y="1615"/>
                  </a:cubicBezTo>
                  <a:cubicBezTo>
                    <a:pt x="710" y="1606"/>
                    <a:pt x="703" y="1598"/>
                    <a:pt x="698" y="1589"/>
                  </a:cubicBezTo>
                  <a:cubicBezTo>
                    <a:pt x="695" y="1584"/>
                    <a:pt x="694" y="1580"/>
                    <a:pt x="699" y="1575"/>
                  </a:cubicBezTo>
                  <a:cubicBezTo>
                    <a:pt x="702" y="1572"/>
                    <a:pt x="703" y="1568"/>
                    <a:pt x="703" y="1563"/>
                  </a:cubicBezTo>
                  <a:cubicBezTo>
                    <a:pt x="703" y="1558"/>
                    <a:pt x="701" y="1555"/>
                    <a:pt x="696" y="1554"/>
                  </a:cubicBezTo>
                  <a:cubicBezTo>
                    <a:pt x="693" y="1553"/>
                    <a:pt x="690" y="1551"/>
                    <a:pt x="687" y="1548"/>
                  </a:cubicBezTo>
                  <a:cubicBezTo>
                    <a:pt x="683" y="1544"/>
                    <a:pt x="684" y="1537"/>
                    <a:pt x="689" y="1535"/>
                  </a:cubicBezTo>
                  <a:cubicBezTo>
                    <a:pt x="695" y="1533"/>
                    <a:pt x="696" y="1530"/>
                    <a:pt x="696" y="1524"/>
                  </a:cubicBezTo>
                  <a:cubicBezTo>
                    <a:pt x="697" y="1515"/>
                    <a:pt x="697" y="1506"/>
                    <a:pt x="698" y="1496"/>
                  </a:cubicBezTo>
                  <a:cubicBezTo>
                    <a:pt x="698" y="1490"/>
                    <a:pt x="697" y="1485"/>
                    <a:pt x="690" y="1483"/>
                  </a:cubicBezTo>
                  <a:cubicBezTo>
                    <a:pt x="688" y="1482"/>
                    <a:pt x="687" y="1481"/>
                    <a:pt x="685" y="1480"/>
                  </a:cubicBezTo>
                  <a:cubicBezTo>
                    <a:pt x="683" y="1478"/>
                    <a:pt x="682" y="1476"/>
                    <a:pt x="682" y="1473"/>
                  </a:cubicBezTo>
                  <a:cubicBezTo>
                    <a:pt x="681" y="1467"/>
                    <a:pt x="681" y="1460"/>
                    <a:pt x="680" y="1453"/>
                  </a:cubicBezTo>
                  <a:cubicBezTo>
                    <a:pt x="679" y="1423"/>
                    <a:pt x="678" y="1392"/>
                    <a:pt x="677" y="1361"/>
                  </a:cubicBezTo>
                  <a:cubicBezTo>
                    <a:pt x="676" y="1338"/>
                    <a:pt x="674" y="1315"/>
                    <a:pt x="674" y="1292"/>
                  </a:cubicBezTo>
                  <a:cubicBezTo>
                    <a:pt x="673" y="1272"/>
                    <a:pt x="672" y="1252"/>
                    <a:pt x="671" y="1232"/>
                  </a:cubicBezTo>
                  <a:cubicBezTo>
                    <a:pt x="671" y="1229"/>
                    <a:pt x="669" y="1228"/>
                    <a:pt x="667" y="1226"/>
                  </a:cubicBezTo>
                  <a:cubicBezTo>
                    <a:pt x="650" y="1216"/>
                    <a:pt x="634" y="1205"/>
                    <a:pt x="617" y="1195"/>
                  </a:cubicBezTo>
                  <a:cubicBezTo>
                    <a:pt x="613" y="1192"/>
                    <a:pt x="610" y="1189"/>
                    <a:pt x="608" y="1184"/>
                  </a:cubicBezTo>
                  <a:cubicBezTo>
                    <a:pt x="591" y="1154"/>
                    <a:pt x="575" y="1124"/>
                    <a:pt x="558" y="1094"/>
                  </a:cubicBezTo>
                  <a:cubicBezTo>
                    <a:pt x="556" y="1090"/>
                    <a:pt x="554" y="1086"/>
                    <a:pt x="555" y="1082"/>
                  </a:cubicBezTo>
                  <a:cubicBezTo>
                    <a:pt x="555" y="1076"/>
                    <a:pt x="557" y="1074"/>
                    <a:pt x="563" y="1071"/>
                  </a:cubicBezTo>
                  <a:cubicBezTo>
                    <a:pt x="564" y="1071"/>
                    <a:pt x="566" y="1064"/>
                    <a:pt x="565" y="1062"/>
                  </a:cubicBezTo>
                  <a:cubicBezTo>
                    <a:pt x="564" y="1061"/>
                    <a:pt x="563" y="1060"/>
                    <a:pt x="561" y="1058"/>
                  </a:cubicBezTo>
                  <a:cubicBezTo>
                    <a:pt x="559" y="1056"/>
                    <a:pt x="558" y="1054"/>
                    <a:pt x="560" y="1051"/>
                  </a:cubicBezTo>
                  <a:cubicBezTo>
                    <a:pt x="562" y="1048"/>
                    <a:pt x="562" y="1045"/>
                    <a:pt x="562" y="1041"/>
                  </a:cubicBezTo>
                  <a:cubicBezTo>
                    <a:pt x="562" y="1036"/>
                    <a:pt x="565" y="1032"/>
                    <a:pt x="569" y="1030"/>
                  </a:cubicBezTo>
                  <a:cubicBezTo>
                    <a:pt x="578" y="1027"/>
                    <a:pt x="583" y="1020"/>
                    <a:pt x="585" y="1011"/>
                  </a:cubicBezTo>
                  <a:cubicBezTo>
                    <a:pt x="586" y="1009"/>
                    <a:pt x="587" y="1007"/>
                    <a:pt x="588" y="1004"/>
                  </a:cubicBezTo>
                  <a:cubicBezTo>
                    <a:pt x="596" y="984"/>
                    <a:pt x="596" y="984"/>
                    <a:pt x="594" y="963"/>
                  </a:cubicBezTo>
                  <a:cubicBezTo>
                    <a:pt x="594" y="962"/>
                    <a:pt x="593" y="961"/>
                    <a:pt x="593" y="960"/>
                  </a:cubicBezTo>
                  <a:cubicBezTo>
                    <a:pt x="593" y="953"/>
                    <a:pt x="589" y="947"/>
                    <a:pt x="583" y="946"/>
                  </a:cubicBezTo>
                  <a:cubicBezTo>
                    <a:pt x="579" y="945"/>
                    <a:pt x="573" y="948"/>
                    <a:pt x="572" y="951"/>
                  </a:cubicBezTo>
                  <a:cubicBezTo>
                    <a:pt x="571" y="953"/>
                    <a:pt x="571" y="954"/>
                    <a:pt x="570" y="956"/>
                  </a:cubicBezTo>
                  <a:cubicBezTo>
                    <a:pt x="570" y="960"/>
                    <a:pt x="567" y="961"/>
                    <a:pt x="563" y="960"/>
                  </a:cubicBezTo>
                  <a:cubicBezTo>
                    <a:pt x="550" y="958"/>
                    <a:pt x="538" y="954"/>
                    <a:pt x="528" y="945"/>
                  </a:cubicBezTo>
                  <a:cubicBezTo>
                    <a:pt x="525" y="942"/>
                    <a:pt x="522" y="939"/>
                    <a:pt x="519" y="937"/>
                  </a:cubicBezTo>
                  <a:cubicBezTo>
                    <a:pt x="515" y="934"/>
                    <a:pt x="513" y="929"/>
                    <a:pt x="514" y="923"/>
                  </a:cubicBezTo>
                  <a:cubicBezTo>
                    <a:pt x="514" y="917"/>
                    <a:pt x="511" y="911"/>
                    <a:pt x="507" y="908"/>
                  </a:cubicBezTo>
                  <a:cubicBezTo>
                    <a:pt x="502" y="903"/>
                    <a:pt x="502" y="898"/>
                    <a:pt x="502" y="893"/>
                  </a:cubicBezTo>
                  <a:cubicBezTo>
                    <a:pt x="502" y="893"/>
                    <a:pt x="501" y="894"/>
                    <a:pt x="501" y="894"/>
                  </a:cubicBezTo>
                  <a:cubicBezTo>
                    <a:pt x="501" y="904"/>
                    <a:pt x="501" y="904"/>
                    <a:pt x="492" y="900"/>
                  </a:cubicBezTo>
                  <a:cubicBezTo>
                    <a:pt x="478" y="893"/>
                    <a:pt x="466" y="883"/>
                    <a:pt x="454" y="873"/>
                  </a:cubicBezTo>
                  <a:cubicBezTo>
                    <a:pt x="450" y="870"/>
                    <a:pt x="446" y="867"/>
                    <a:pt x="442" y="864"/>
                  </a:cubicBezTo>
                  <a:cubicBezTo>
                    <a:pt x="440" y="861"/>
                    <a:pt x="437" y="860"/>
                    <a:pt x="434" y="863"/>
                  </a:cubicBezTo>
                  <a:cubicBezTo>
                    <a:pt x="426" y="870"/>
                    <a:pt x="418" y="869"/>
                    <a:pt x="409" y="863"/>
                  </a:cubicBezTo>
                  <a:cubicBezTo>
                    <a:pt x="405" y="861"/>
                    <a:pt x="399" y="858"/>
                    <a:pt x="394" y="856"/>
                  </a:cubicBezTo>
                  <a:cubicBezTo>
                    <a:pt x="387" y="854"/>
                    <a:pt x="381" y="849"/>
                    <a:pt x="376" y="843"/>
                  </a:cubicBezTo>
                  <a:cubicBezTo>
                    <a:pt x="369" y="834"/>
                    <a:pt x="361" y="824"/>
                    <a:pt x="353" y="815"/>
                  </a:cubicBezTo>
                  <a:cubicBezTo>
                    <a:pt x="350" y="812"/>
                    <a:pt x="348" y="808"/>
                    <a:pt x="348" y="803"/>
                  </a:cubicBezTo>
                  <a:cubicBezTo>
                    <a:pt x="350" y="786"/>
                    <a:pt x="346" y="772"/>
                    <a:pt x="338" y="758"/>
                  </a:cubicBezTo>
                  <a:cubicBezTo>
                    <a:pt x="328" y="741"/>
                    <a:pt x="320" y="723"/>
                    <a:pt x="310" y="705"/>
                  </a:cubicBezTo>
                  <a:cubicBezTo>
                    <a:pt x="306" y="698"/>
                    <a:pt x="305" y="692"/>
                    <a:pt x="307" y="684"/>
                  </a:cubicBezTo>
                  <a:cubicBezTo>
                    <a:pt x="308" y="681"/>
                    <a:pt x="309" y="677"/>
                    <a:pt x="307" y="674"/>
                  </a:cubicBezTo>
                  <a:cubicBezTo>
                    <a:pt x="306" y="672"/>
                    <a:pt x="305" y="670"/>
                    <a:pt x="303" y="670"/>
                  </a:cubicBezTo>
                  <a:cubicBezTo>
                    <a:pt x="300" y="671"/>
                    <a:pt x="300" y="673"/>
                    <a:pt x="299" y="674"/>
                  </a:cubicBezTo>
                  <a:cubicBezTo>
                    <a:pt x="298" y="682"/>
                    <a:pt x="297" y="690"/>
                    <a:pt x="300" y="698"/>
                  </a:cubicBezTo>
                  <a:cubicBezTo>
                    <a:pt x="308" y="719"/>
                    <a:pt x="310" y="742"/>
                    <a:pt x="314" y="765"/>
                  </a:cubicBezTo>
                  <a:cubicBezTo>
                    <a:pt x="314" y="767"/>
                    <a:pt x="315" y="769"/>
                    <a:pt x="312" y="772"/>
                  </a:cubicBezTo>
                  <a:cubicBezTo>
                    <a:pt x="306" y="767"/>
                    <a:pt x="300" y="762"/>
                    <a:pt x="296" y="756"/>
                  </a:cubicBezTo>
                  <a:cubicBezTo>
                    <a:pt x="294" y="753"/>
                    <a:pt x="294" y="750"/>
                    <a:pt x="294" y="747"/>
                  </a:cubicBezTo>
                  <a:cubicBezTo>
                    <a:pt x="295" y="739"/>
                    <a:pt x="293" y="733"/>
                    <a:pt x="286" y="729"/>
                  </a:cubicBezTo>
                  <a:cubicBezTo>
                    <a:pt x="283" y="727"/>
                    <a:pt x="280" y="725"/>
                    <a:pt x="280" y="721"/>
                  </a:cubicBezTo>
                  <a:cubicBezTo>
                    <a:pt x="280" y="718"/>
                    <a:pt x="280" y="714"/>
                    <a:pt x="283" y="712"/>
                  </a:cubicBezTo>
                  <a:cubicBezTo>
                    <a:pt x="287" y="710"/>
                    <a:pt x="286" y="707"/>
                    <a:pt x="285" y="704"/>
                  </a:cubicBezTo>
                  <a:cubicBezTo>
                    <a:pt x="281" y="692"/>
                    <a:pt x="278" y="681"/>
                    <a:pt x="274" y="670"/>
                  </a:cubicBezTo>
                  <a:cubicBezTo>
                    <a:pt x="274" y="668"/>
                    <a:pt x="273" y="666"/>
                    <a:pt x="273" y="664"/>
                  </a:cubicBezTo>
                  <a:cubicBezTo>
                    <a:pt x="272" y="661"/>
                    <a:pt x="273" y="659"/>
                    <a:pt x="276" y="659"/>
                  </a:cubicBezTo>
                  <a:cubicBezTo>
                    <a:pt x="282" y="659"/>
                    <a:pt x="287" y="659"/>
                    <a:pt x="292" y="657"/>
                  </a:cubicBezTo>
                  <a:cubicBezTo>
                    <a:pt x="288" y="657"/>
                    <a:pt x="283" y="657"/>
                    <a:pt x="278" y="657"/>
                  </a:cubicBezTo>
                  <a:cubicBezTo>
                    <a:pt x="272" y="657"/>
                    <a:pt x="271" y="657"/>
                    <a:pt x="270" y="650"/>
                  </a:cubicBezTo>
                  <a:cubicBezTo>
                    <a:pt x="270" y="649"/>
                    <a:pt x="269" y="648"/>
                    <a:pt x="269" y="646"/>
                  </a:cubicBezTo>
                  <a:cubicBezTo>
                    <a:pt x="270" y="639"/>
                    <a:pt x="267" y="633"/>
                    <a:pt x="259" y="630"/>
                  </a:cubicBezTo>
                  <a:cubicBezTo>
                    <a:pt x="256" y="629"/>
                    <a:pt x="255" y="626"/>
                    <a:pt x="254" y="623"/>
                  </a:cubicBezTo>
                  <a:cubicBezTo>
                    <a:pt x="251" y="600"/>
                    <a:pt x="248" y="578"/>
                    <a:pt x="245" y="555"/>
                  </a:cubicBezTo>
                  <a:cubicBezTo>
                    <a:pt x="244" y="550"/>
                    <a:pt x="245" y="546"/>
                    <a:pt x="247" y="542"/>
                  </a:cubicBezTo>
                  <a:cubicBezTo>
                    <a:pt x="259" y="516"/>
                    <a:pt x="270" y="490"/>
                    <a:pt x="282" y="464"/>
                  </a:cubicBezTo>
                  <a:cubicBezTo>
                    <a:pt x="284" y="459"/>
                    <a:pt x="285" y="454"/>
                    <a:pt x="287" y="449"/>
                  </a:cubicBezTo>
                  <a:cubicBezTo>
                    <a:pt x="288" y="442"/>
                    <a:pt x="291" y="441"/>
                    <a:pt x="298" y="444"/>
                  </a:cubicBezTo>
                  <a:cubicBezTo>
                    <a:pt x="299" y="445"/>
                    <a:pt x="300" y="446"/>
                    <a:pt x="301" y="446"/>
                  </a:cubicBezTo>
                  <a:cubicBezTo>
                    <a:pt x="304" y="448"/>
                    <a:pt x="306" y="448"/>
                    <a:pt x="307" y="444"/>
                  </a:cubicBezTo>
                  <a:cubicBezTo>
                    <a:pt x="308" y="441"/>
                    <a:pt x="308" y="438"/>
                    <a:pt x="312" y="437"/>
                  </a:cubicBezTo>
                  <a:cubicBezTo>
                    <a:pt x="314" y="437"/>
                    <a:pt x="313" y="437"/>
                    <a:pt x="312" y="436"/>
                  </a:cubicBezTo>
                  <a:cubicBezTo>
                    <a:pt x="308" y="435"/>
                    <a:pt x="308" y="430"/>
                    <a:pt x="307" y="426"/>
                  </a:cubicBezTo>
                  <a:cubicBezTo>
                    <a:pt x="306" y="422"/>
                    <a:pt x="304" y="418"/>
                    <a:pt x="300" y="415"/>
                  </a:cubicBezTo>
                  <a:cubicBezTo>
                    <a:pt x="297" y="412"/>
                    <a:pt x="293" y="408"/>
                    <a:pt x="289" y="405"/>
                  </a:cubicBezTo>
                  <a:cubicBezTo>
                    <a:pt x="285" y="401"/>
                    <a:pt x="283" y="397"/>
                    <a:pt x="283" y="392"/>
                  </a:cubicBezTo>
                  <a:cubicBezTo>
                    <a:pt x="283" y="386"/>
                    <a:pt x="284" y="381"/>
                    <a:pt x="285" y="376"/>
                  </a:cubicBezTo>
                  <a:cubicBezTo>
                    <a:pt x="287" y="368"/>
                    <a:pt x="288" y="360"/>
                    <a:pt x="280" y="354"/>
                  </a:cubicBezTo>
                  <a:cubicBezTo>
                    <a:pt x="277" y="352"/>
                    <a:pt x="276" y="347"/>
                    <a:pt x="277" y="343"/>
                  </a:cubicBezTo>
                  <a:cubicBezTo>
                    <a:pt x="277" y="334"/>
                    <a:pt x="275" y="324"/>
                    <a:pt x="275" y="314"/>
                  </a:cubicBezTo>
                  <a:cubicBezTo>
                    <a:pt x="275" y="303"/>
                    <a:pt x="275" y="291"/>
                    <a:pt x="275" y="279"/>
                  </a:cubicBezTo>
                  <a:cubicBezTo>
                    <a:pt x="275" y="277"/>
                    <a:pt x="275" y="276"/>
                    <a:pt x="275" y="274"/>
                  </a:cubicBezTo>
                  <a:cubicBezTo>
                    <a:pt x="275" y="273"/>
                    <a:pt x="274" y="271"/>
                    <a:pt x="273" y="271"/>
                  </a:cubicBezTo>
                  <a:cubicBezTo>
                    <a:pt x="271" y="271"/>
                    <a:pt x="271" y="273"/>
                    <a:pt x="271" y="274"/>
                  </a:cubicBezTo>
                  <a:cubicBezTo>
                    <a:pt x="271" y="277"/>
                    <a:pt x="271" y="280"/>
                    <a:pt x="271" y="283"/>
                  </a:cubicBezTo>
                  <a:cubicBezTo>
                    <a:pt x="270" y="287"/>
                    <a:pt x="270" y="290"/>
                    <a:pt x="270" y="293"/>
                  </a:cubicBezTo>
                  <a:cubicBezTo>
                    <a:pt x="269" y="295"/>
                    <a:pt x="268" y="296"/>
                    <a:pt x="266" y="296"/>
                  </a:cubicBezTo>
                  <a:cubicBezTo>
                    <a:pt x="264" y="296"/>
                    <a:pt x="262" y="296"/>
                    <a:pt x="261" y="294"/>
                  </a:cubicBezTo>
                  <a:cubicBezTo>
                    <a:pt x="260" y="288"/>
                    <a:pt x="257" y="283"/>
                    <a:pt x="259" y="276"/>
                  </a:cubicBezTo>
                  <a:cubicBezTo>
                    <a:pt x="262" y="269"/>
                    <a:pt x="261" y="262"/>
                    <a:pt x="255" y="256"/>
                  </a:cubicBezTo>
                  <a:cubicBezTo>
                    <a:pt x="253" y="254"/>
                    <a:pt x="250" y="252"/>
                    <a:pt x="248" y="250"/>
                  </a:cubicBezTo>
                  <a:cubicBezTo>
                    <a:pt x="242" y="241"/>
                    <a:pt x="233" y="236"/>
                    <a:pt x="222" y="235"/>
                  </a:cubicBezTo>
                  <a:cubicBezTo>
                    <a:pt x="216" y="234"/>
                    <a:pt x="214" y="231"/>
                    <a:pt x="212" y="225"/>
                  </a:cubicBezTo>
                  <a:cubicBezTo>
                    <a:pt x="209" y="211"/>
                    <a:pt x="209" y="211"/>
                    <a:pt x="195" y="217"/>
                  </a:cubicBezTo>
                  <a:cubicBezTo>
                    <a:pt x="192" y="218"/>
                    <a:pt x="189" y="219"/>
                    <a:pt x="186" y="221"/>
                  </a:cubicBezTo>
                  <a:cubicBezTo>
                    <a:pt x="178" y="226"/>
                    <a:pt x="170" y="224"/>
                    <a:pt x="162" y="222"/>
                  </a:cubicBezTo>
                  <a:cubicBezTo>
                    <a:pt x="158" y="221"/>
                    <a:pt x="159" y="219"/>
                    <a:pt x="160" y="217"/>
                  </a:cubicBezTo>
                  <a:cubicBezTo>
                    <a:pt x="163" y="211"/>
                    <a:pt x="166" y="206"/>
                    <a:pt x="170" y="200"/>
                  </a:cubicBezTo>
                  <a:cubicBezTo>
                    <a:pt x="167" y="198"/>
                    <a:pt x="166" y="200"/>
                    <a:pt x="164" y="201"/>
                  </a:cubicBezTo>
                  <a:cubicBezTo>
                    <a:pt x="159" y="205"/>
                    <a:pt x="153" y="209"/>
                    <a:pt x="148" y="212"/>
                  </a:cubicBezTo>
                  <a:cubicBezTo>
                    <a:pt x="145" y="214"/>
                    <a:pt x="142" y="217"/>
                    <a:pt x="140" y="220"/>
                  </a:cubicBezTo>
                  <a:cubicBezTo>
                    <a:pt x="133" y="229"/>
                    <a:pt x="125" y="237"/>
                    <a:pt x="118" y="246"/>
                  </a:cubicBezTo>
                  <a:cubicBezTo>
                    <a:pt x="115" y="250"/>
                    <a:pt x="111" y="253"/>
                    <a:pt x="106" y="254"/>
                  </a:cubicBezTo>
                  <a:cubicBezTo>
                    <a:pt x="73" y="264"/>
                    <a:pt x="41" y="273"/>
                    <a:pt x="8" y="282"/>
                  </a:cubicBezTo>
                  <a:cubicBezTo>
                    <a:pt x="7" y="283"/>
                    <a:pt x="6" y="283"/>
                    <a:pt x="4" y="283"/>
                  </a:cubicBezTo>
                  <a:cubicBezTo>
                    <a:pt x="1" y="284"/>
                    <a:pt x="0" y="283"/>
                    <a:pt x="0" y="279"/>
                  </a:cubicBezTo>
                  <a:cubicBezTo>
                    <a:pt x="0" y="271"/>
                    <a:pt x="1" y="269"/>
                    <a:pt x="9" y="268"/>
                  </a:cubicBezTo>
                  <a:cubicBezTo>
                    <a:pt x="37" y="263"/>
                    <a:pt x="61" y="249"/>
                    <a:pt x="86" y="238"/>
                  </a:cubicBezTo>
                  <a:cubicBezTo>
                    <a:pt x="93" y="235"/>
                    <a:pt x="96" y="228"/>
                    <a:pt x="101" y="223"/>
                  </a:cubicBezTo>
                  <a:cubicBezTo>
                    <a:pt x="101" y="222"/>
                    <a:pt x="101" y="220"/>
                    <a:pt x="100" y="219"/>
                  </a:cubicBezTo>
                  <a:cubicBezTo>
                    <a:pt x="99" y="218"/>
                    <a:pt x="98" y="219"/>
                    <a:pt x="97" y="220"/>
                  </a:cubicBezTo>
                  <a:cubicBezTo>
                    <a:pt x="94" y="222"/>
                    <a:pt x="92" y="226"/>
                    <a:pt x="88" y="226"/>
                  </a:cubicBezTo>
                  <a:cubicBezTo>
                    <a:pt x="84" y="225"/>
                    <a:pt x="81" y="222"/>
                    <a:pt x="78" y="220"/>
                  </a:cubicBezTo>
                  <a:cubicBezTo>
                    <a:pt x="74" y="218"/>
                    <a:pt x="73" y="215"/>
                    <a:pt x="72" y="211"/>
                  </a:cubicBezTo>
                  <a:cubicBezTo>
                    <a:pt x="70" y="200"/>
                    <a:pt x="67" y="188"/>
                    <a:pt x="65" y="177"/>
                  </a:cubicBezTo>
                  <a:cubicBezTo>
                    <a:pt x="64" y="173"/>
                    <a:pt x="65" y="170"/>
                    <a:pt x="67" y="166"/>
                  </a:cubicBezTo>
                  <a:cubicBezTo>
                    <a:pt x="73" y="155"/>
                    <a:pt x="80" y="145"/>
                    <a:pt x="86" y="134"/>
                  </a:cubicBezTo>
                  <a:cubicBezTo>
                    <a:pt x="89" y="130"/>
                    <a:pt x="92" y="127"/>
                    <a:pt x="96" y="126"/>
                  </a:cubicBezTo>
                  <a:cubicBezTo>
                    <a:pt x="106" y="123"/>
                    <a:pt x="115" y="120"/>
                    <a:pt x="125" y="117"/>
                  </a:cubicBezTo>
                  <a:cubicBezTo>
                    <a:pt x="126" y="117"/>
                    <a:pt x="127" y="117"/>
                    <a:pt x="128" y="116"/>
                  </a:cubicBezTo>
                  <a:cubicBezTo>
                    <a:pt x="130" y="116"/>
                    <a:pt x="133" y="115"/>
                    <a:pt x="133" y="113"/>
                  </a:cubicBezTo>
                  <a:cubicBezTo>
                    <a:pt x="133" y="110"/>
                    <a:pt x="130" y="109"/>
                    <a:pt x="128" y="109"/>
                  </a:cubicBezTo>
                  <a:cubicBezTo>
                    <a:pt x="122" y="107"/>
                    <a:pt x="115" y="105"/>
                    <a:pt x="109" y="103"/>
                  </a:cubicBezTo>
                  <a:cubicBezTo>
                    <a:pt x="105" y="102"/>
                    <a:pt x="102" y="100"/>
                    <a:pt x="101" y="95"/>
                  </a:cubicBezTo>
                  <a:cubicBezTo>
                    <a:pt x="100" y="88"/>
                    <a:pt x="99" y="81"/>
                    <a:pt x="98" y="74"/>
                  </a:cubicBezTo>
                  <a:cubicBezTo>
                    <a:pt x="97" y="69"/>
                    <a:pt x="97" y="68"/>
                    <a:pt x="102" y="67"/>
                  </a:cubicBezTo>
                  <a:cubicBezTo>
                    <a:pt x="109" y="65"/>
                    <a:pt x="115" y="64"/>
                    <a:pt x="122" y="62"/>
                  </a:cubicBezTo>
                  <a:cubicBezTo>
                    <a:pt x="126" y="61"/>
                    <a:pt x="128" y="63"/>
                    <a:pt x="131" y="65"/>
                  </a:cubicBezTo>
                  <a:cubicBezTo>
                    <a:pt x="137" y="70"/>
                    <a:pt x="143" y="75"/>
                    <a:pt x="150" y="80"/>
                  </a:cubicBezTo>
                  <a:cubicBezTo>
                    <a:pt x="154" y="84"/>
                    <a:pt x="154" y="83"/>
                    <a:pt x="157" y="79"/>
                  </a:cubicBezTo>
                  <a:cubicBezTo>
                    <a:pt x="162" y="67"/>
                    <a:pt x="162" y="66"/>
                    <a:pt x="151" y="59"/>
                  </a:cubicBezTo>
                  <a:cubicBezTo>
                    <a:pt x="149" y="58"/>
                    <a:pt x="148" y="57"/>
                    <a:pt x="147" y="57"/>
                  </a:cubicBezTo>
                  <a:cubicBezTo>
                    <a:pt x="141" y="54"/>
                    <a:pt x="139" y="50"/>
                    <a:pt x="141" y="44"/>
                  </a:cubicBezTo>
                  <a:cubicBezTo>
                    <a:pt x="142" y="39"/>
                    <a:pt x="142" y="33"/>
                    <a:pt x="143" y="27"/>
                  </a:cubicBezTo>
                  <a:cubicBezTo>
                    <a:pt x="144" y="20"/>
                    <a:pt x="144" y="19"/>
                    <a:pt x="152" y="18"/>
                  </a:cubicBezTo>
                  <a:cubicBezTo>
                    <a:pt x="176" y="13"/>
                    <a:pt x="200" y="9"/>
                    <a:pt x="225" y="4"/>
                  </a:cubicBezTo>
                  <a:cubicBezTo>
                    <a:pt x="231" y="3"/>
                    <a:pt x="236" y="2"/>
                    <a:pt x="242" y="1"/>
                  </a:cubicBezTo>
                  <a:cubicBezTo>
                    <a:pt x="246" y="0"/>
                    <a:pt x="249" y="1"/>
                    <a:pt x="252" y="3"/>
                  </a:cubicBezTo>
                  <a:cubicBezTo>
                    <a:pt x="280" y="25"/>
                    <a:pt x="308" y="46"/>
                    <a:pt x="335" y="68"/>
                  </a:cubicBezTo>
                  <a:cubicBezTo>
                    <a:pt x="342" y="74"/>
                    <a:pt x="349" y="81"/>
                    <a:pt x="351" y="92"/>
                  </a:cubicBezTo>
                  <a:cubicBezTo>
                    <a:pt x="353" y="100"/>
                    <a:pt x="365" y="103"/>
                    <a:pt x="371" y="97"/>
                  </a:cubicBezTo>
                  <a:cubicBezTo>
                    <a:pt x="372" y="96"/>
                    <a:pt x="373" y="95"/>
                    <a:pt x="374" y="94"/>
                  </a:cubicBezTo>
                  <a:cubicBezTo>
                    <a:pt x="379" y="89"/>
                    <a:pt x="379" y="90"/>
                    <a:pt x="385" y="92"/>
                  </a:cubicBezTo>
                  <a:cubicBezTo>
                    <a:pt x="399" y="96"/>
                    <a:pt x="413" y="98"/>
                    <a:pt x="427" y="92"/>
                  </a:cubicBezTo>
                  <a:cubicBezTo>
                    <a:pt x="438" y="87"/>
                    <a:pt x="438" y="88"/>
                    <a:pt x="439" y="100"/>
                  </a:cubicBezTo>
                  <a:cubicBezTo>
                    <a:pt x="440" y="104"/>
                    <a:pt x="440" y="107"/>
                    <a:pt x="441" y="111"/>
                  </a:cubicBezTo>
                  <a:cubicBezTo>
                    <a:pt x="441" y="113"/>
                    <a:pt x="442" y="115"/>
                    <a:pt x="445" y="115"/>
                  </a:cubicBezTo>
                  <a:cubicBezTo>
                    <a:pt x="448" y="115"/>
                    <a:pt x="450" y="114"/>
                    <a:pt x="450" y="111"/>
                  </a:cubicBezTo>
                  <a:cubicBezTo>
                    <a:pt x="450" y="108"/>
                    <a:pt x="450" y="105"/>
                    <a:pt x="454" y="104"/>
                  </a:cubicBezTo>
                  <a:cubicBezTo>
                    <a:pt x="458" y="104"/>
                    <a:pt x="463" y="104"/>
                    <a:pt x="466" y="108"/>
                  </a:cubicBezTo>
                  <a:cubicBezTo>
                    <a:pt x="472" y="114"/>
                    <a:pt x="478" y="120"/>
                    <a:pt x="483" y="127"/>
                  </a:cubicBezTo>
                  <a:cubicBezTo>
                    <a:pt x="489" y="135"/>
                    <a:pt x="496" y="142"/>
                    <a:pt x="505" y="147"/>
                  </a:cubicBezTo>
                  <a:cubicBezTo>
                    <a:pt x="513" y="151"/>
                    <a:pt x="513" y="151"/>
                    <a:pt x="508" y="158"/>
                  </a:cubicBezTo>
                  <a:cubicBezTo>
                    <a:pt x="502" y="169"/>
                    <a:pt x="502" y="170"/>
                    <a:pt x="514" y="172"/>
                  </a:cubicBezTo>
                  <a:cubicBezTo>
                    <a:pt x="521" y="173"/>
                    <a:pt x="528" y="175"/>
                    <a:pt x="535" y="176"/>
                  </a:cubicBezTo>
                  <a:cubicBezTo>
                    <a:pt x="543" y="178"/>
                    <a:pt x="543" y="178"/>
                    <a:pt x="544" y="187"/>
                  </a:cubicBezTo>
                  <a:cubicBezTo>
                    <a:pt x="544" y="188"/>
                    <a:pt x="544" y="189"/>
                    <a:pt x="544" y="190"/>
                  </a:cubicBezTo>
                  <a:cubicBezTo>
                    <a:pt x="544" y="193"/>
                    <a:pt x="546" y="194"/>
                    <a:pt x="548" y="195"/>
                  </a:cubicBezTo>
                  <a:cubicBezTo>
                    <a:pt x="552" y="195"/>
                    <a:pt x="552" y="193"/>
                    <a:pt x="552" y="191"/>
                  </a:cubicBezTo>
                  <a:cubicBezTo>
                    <a:pt x="553" y="186"/>
                    <a:pt x="553" y="182"/>
                    <a:pt x="553" y="178"/>
                  </a:cubicBezTo>
                  <a:cubicBezTo>
                    <a:pt x="554" y="175"/>
                    <a:pt x="554" y="172"/>
                    <a:pt x="557" y="171"/>
                  </a:cubicBezTo>
                  <a:cubicBezTo>
                    <a:pt x="562" y="169"/>
                    <a:pt x="566" y="167"/>
                    <a:pt x="571" y="168"/>
                  </a:cubicBezTo>
                  <a:cubicBezTo>
                    <a:pt x="573" y="169"/>
                    <a:pt x="575" y="171"/>
                    <a:pt x="575" y="173"/>
                  </a:cubicBezTo>
                  <a:cubicBezTo>
                    <a:pt x="583" y="188"/>
                    <a:pt x="598" y="192"/>
                    <a:pt x="612" y="197"/>
                  </a:cubicBezTo>
                  <a:cubicBezTo>
                    <a:pt x="619" y="199"/>
                    <a:pt x="624" y="195"/>
                    <a:pt x="626" y="188"/>
                  </a:cubicBezTo>
                  <a:cubicBezTo>
                    <a:pt x="627" y="185"/>
                    <a:pt x="627" y="182"/>
                    <a:pt x="627" y="179"/>
                  </a:cubicBezTo>
                  <a:cubicBezTo>
                    <a:pt x="628" y="177"/>
                    <a:pt x="627" y="174"/>
                    <a:pt x="630" y="172"/>
                  </a:cubicBezTo>
                  <a:cubicBezTo>
                    <a:pt x="634" y="169"/>
                    <a:pt x="638" y="167"/>
                    <a:pt x="642" y="165"/>
                  </a:cubicBezTo>
                  <a:cubicBezTo>
                    <a:pt x="643" y="165"/>
                    <a:pt x="644" y="165"/>
                    <a:pt x="645" y="166"/>
                  </a:cubicBezTo>
                  <a:cubicBezTo>
                    <a:pt x="648" y="169"/>
                    <a:pt x="650" y="178"/>
                    <a:pt x="647" y="183"/>
                  </a:cubicBezTo>
                  <a:cubicBezTo>
                    <a:pt x="645" y="188"/>
                    <a:pt x="642" y="193"/>
                    <a:pt x="639" y="197"/>
                  </a:cubicBezTo>
                  <a:cubicBezTo>
                    <a:pt x="637" y="200"/>
                    <a:pt x="636" y="203"/>
                    <a:pt x="638" y="207"/>
                  </a:cubicBezTo>
                  <a:cubicBezTo>
                    <a:pt x="641" y="204"/>
                    <a:pt x="644" y="201"/>
                    <a:pt x="647" y="198"/>
                  </a:cubicBezTo>
                  <a:cubicBezTo>
                    <a:pt x="650" y="195"/>
                    <a:pt x="654" y="193"/>
                    <a:pt x="656" y="189"/>
                  </a:cubicBezTo>
                  <a:cubicBezTo>
                    <a:pt x="660" y="182"/>
                    <a:pt x="659" y="174"/>
                    <a:pt x="656" y="167"/>
                  </a:cubicBezTo>
                  <a:cubicBezTo>
                    <a:pt x="655" y="165"/>
                    <a:pt x="654" y="163"/>
                    <a:pt x="653" y="161"/>
                  </a:cubicBezTo>
                  <a:cubicBezTo>
                    <a:pt x="650" y="155"/>
                    <a:pt x="652" y="147"/>
                    <a:pt x="658" y="143"/>
                  </a:cubicBezTo>
                  <a:cubicBezTo>
                    <a:pt x="661" y="142"/>
                    <a:pt x="664" y="140"/>
                    <a:pt x="667" y="139"/>
                  </a:cubicBezTo>
                  <a:cubicBezTo>
                    <a:pt x="676" y="134"/>
                    <a:pt x="684" y="138"/>
                    <a:pt x="685" y="148"/>
                  </a:cubicBezTo>
                  <a:cubicBezTo>
                    <a:pt x="686" y="161"/>
                    <a:pt x="685" y="174"/>
                    <a:pt x="686" y="187"/>
                  </a:cubicBezTo>
                  <a:cubicBezTo>
                    <a:pt x="686" y="190"/>
                    <a:pt x="685" y="194"/>
                    <a:pt x="686" y="198"/>
                  </a:cubicBezTo>
                  <a:cubicBezTo>
                    <a:pt x="690" y="196"/>
                    <a:pt x="692" y="193"/>
                    <a:pt x="695" y="191"/>
                  </a:cubicBezTo>
                  <a:cubicBezTo>
                    <a:pt x="699" y="188"/>
                    <a:pt x="703" y="189"/>
                    <a:pt x="706" y="192"/>
                  </a:cubicBezTo>
                  <a:cubicBezTo>
                    <a:pt x="708" y="194"/>
                    <a:pt x="707" y="196"/>
                    <a:pt x="706" y="198"/>
                  </a:cubicBezTo>
                  <a:cubicBezTo>
                    <a:pt x="704" y="201"/>
                    <a:pt x="702" y="205"/>
                    <a:pt x="700" y="209"/>
                  </a:cubicBezTo>
                  <a:cubicBezTo>
                    <a:pt x="699" y="211"/>
                    <a:pt x="699" y="213"/>
                    <a:pt x="702" y="214"/>
                  </a:cubicBezTo>
                  <a:cubicBezTo>
                    <a:pt x="708" y="216"/>
                    <a:pt x="710" y="215"/>
                    <a:pt x="713" y="210"/>
                  </a:cubicBezTo>
                  <a:cubicBezTo>
                    <a:pt x="718" y="203"/>
                    <a:pt x="723" y="195"/>
                    <a:pt x="728" y="188"/>
                  </a:cubicBezTo>
                  <a:cubicBezTo>
                    <a:pt x="731" y="183"/>
                    <a:pt x="732" y="183"/>
                    <a:pt x="737" y="187"/>
                  </a:cubicBezTo>
                  <a:cubicBezTo>
                    <a:pt x="738" y="189"/>
                    <a:pt x="740" y="191"/>
                    <a:pt x="742" y="192"/>
                  </a:cubicBezTo>
                  <a:cubicBezTo>
                    <a:pt x="753" y="205"/>
                    <a:pt x="751" y="200"/>
                    <a:pt x="748" y="217"/>
                  </a:cubicBezTo>
                  <a:cubicBezTo>
                    <a:pt x="747" y="223"/>
                    <a:pt x="746" y="228"/>
                    <a:pt x="745" y="233"/>
                  </a:cubicBezTo>
                  <a:cubicBezTo>
                    <a:pt x="744" y="236"/>
                    <a:pt x="742" y="239"/>
                    <a:pt x="739" y="240"/>
                  </a:cubicBezTo>
                  <a:cubicBezTo>
                    <a:pt x="736" y="242"/>
                    <a:pt x="733" y="244"/>
                    <a:pt x="730" y="246"/>
                  </a:cubicBezTo>
                  <a:cubicBezTo>
                    <a:pt x="726" y="248"/>
                    <a:pt x="722" y="248"/>
                    <a:pt x="719" y="246"/>
                  </a:cubicBezTo>
                  <a:cubicBezTo>
                    <a:pt x="710" y="240"/>
                    <a:pt x="701" y="240"/>
                    <a:pt x="691" y="243"/>
                  </a:cubicBezTo>
                  <a:cubicBezTo>
                    <a:pt x="689" y="244"/>
                    <a:pt x="687" y="244"/>
                    <a:pt x="685" y="245"/>
                  </a:cubicBezTo>
                  <a:cubicBezTo>
                    <a:pt x="679" y="246"/>
                    <a:pt x="679" y="246"/>
                    <a:pt x="679" y="253"/>
                  </a:cubicBezTo>
                  <a:cubicBezTo>
                    <a:pt x="680" y="259"/>
                    <a:pt x="674" y="269"/>
                    <a:pt x="668" y="271"/>
                  </a:cubicBezTo>
                  <a:cubicBezTo>
                    <a:pt x="667" y="272"/>
                    <a:pt x="667" y="272"/>
                    <a:pt x="666" y="272"/>
                  </a:cubicBezTo>
                  <a:cubicBezTo>
                    <a:pt x="646" y="273"/>
                    <a:pt x="633" y="286"/>
                    <a:pt x="619" y="298"/>
                  </a:cubicBezTo>
                  <a:cubicBezTo>
                    <a:pt x="614" y="302"/>
                    <a:pt x="610" y="308"/>
                    <a:pt x="606" y="313"/>
                  </a:cubicBezTo>
                  <a:cubicBezTo>
                    <a:pt x="603" y="318"/>
                    <a:pt x="599" y="324"/>
                    <a:pt x="595" y="329"/>
                  </a:cubicBezTo>
                  <a:cubicBezTo>
                    <a:pt x="593" y="331"/>
                    <a:pt x="592" y="334"/>
                    <a:pt x="591" y="337"/>
                  </a:cubicBezTo>
                  <a:cubicBezTo>
                    <a:pt x="589" y="340"/>
                    <a:pt x="590" y="343"/>
                    <a:pt x="594" y="344"/>
                  </a:cubicBezTo>
                  <a:cubicBezTo>
                    <a:pt x="595" y="344"/>
                    <a:pt x="596" y="345"/>
                    <a:pt x="597" y="345"/>
                  </a:cubicBezTo>
                  <a:cubicBezTo>
                    <a:pt x="604" y="346"/>
                    <a:pt x="608" y="351"/>
                    <a:pt x="610" y="357"/>
                  </a:cubicBezTo>
                  <a:cubicBezTo>
                    <a:pt x="611" y="363"/>
                    <a:pt x="615" y="367"/>
                    <a:pt x="619" y="372"/>
                  </a:cubicBezTo>
                  <a:cubicBezTo>
                    <a:pt x="630" y="385"/>
                    <a:pt x="644" y="393"/>
                    <a:pt x="659" y="399"/>
                  </a:cubicBezTo>
                  <a:cubicBezTo>
                    <a:pt x="678" y="407"/>
                    <a:pt x="675" y="404"/>
                    <a:pt x="671" y="422"/>
                  </a:cubicBezTo>
                  <a:cubicBezTo>
                    <a:pt x="670" y="428"/>
                    <a:pt x="669" y="435"/>
                    <a:pt x="667" y="441"/>
                  </a:cubicBezTo>
                  <a:cubicBezTo>
                    <a:pt x="666" y="445"/>
                    <a:pt x="666" y="449"/>
                    <a:pt x="667" y="453"/>
                  </a:cubicBezTo>
                  <a:cubicBezTo>
                    <a:pt x="667" y="456"/>
                    <a:pt x="669" y="458"/>
                    <a:pt x="672" y="459"/>
                  </a:cubicBezTo>
                  <a:cubicBezTo>
                    <a:pt x="675" y="460"/>
                    <a:pt x="676" y="457"/>
                    <a:pt x="677" y="456"/>
                  </a:cubicBezTo>
                  <a:cubicBezTo>
                    <a:pt x="684" y="449"/>
                    <a:pt x="688" y="441"/>
                    <a:pt x="687" y="432"/>
                  </a:cubicBezTo>
                  <a:cubicBezTo>
                    <a:pt x="686" y="426"/>
                    <a:pt x="687" y="420"/>
                    <a:pt x="688" y="415"/>
                  </a:cubicBezTo>
                  <a:cubicBezTo>
                    <a:pt x="688" y="412"/>
                    <a:pt x="690" y="411"/>
                    <a:pt x="693" y="410"/>
                  </a:cubicBezTo>
                  <a:cubicBezTo>
                    <a:pt x="693" y="410"/>
                    <a:pt x="694" y="410"/>
                    <a:pt x="695" y="410"/>
                  </a:cubicBezTo>
                  <a:cubicBezTo>
                    <a:pt x="700" y="409"/>
                    <a:pt x="706" y="411"/>
                    <a:pt x="710" y="407"/>
                  </a:cubicBezTo>
                  <a:cubicBezTo>
                    <a:pt x="714" y="400"/>
                    <a:pt x="718" y="394"/>
                    <a:pt x="718" y="386"/>
                  </a:cubicBezTo>
                  <a:cubicBezTo>
                    <a:pt x="719" y="379"/>
                    <a:pt x="719" y="372"/>
                    <a:pt x="720" y="366"/>
                  </a:cubicBezTo>
                  <a:cubicBezTo>
                    <a:pt x="720" y="363"/>
                    <a:pt x="721" y="360"/>
                    <a:pt x="722" y="357"/>
                  </a:cubicBezTo>
                  <a:cubicBezTo>
                    <a:pt x="729" y="344"/>
                    <a:pt x="736" y="330"/>
                    <a:pt x="744" y="316"/>
                  </a:cubicBezTo>
                  <a:cubicBezTo>
                    <a:pt x="747" y="310"/>
                    <a:pt x="747" y="310"/>
                    <a:pt x="754" y="312"/>
                  </a:cubicBezTo>
                  <a:cubicBezTo>
                    <a:pt x="761" y="315"/>
                    <a:pt x="769" y="317"/>
                    <a:pt x="777" y="320"/>
                  </a:cubicBezTo>
                  <a:cubicBezTo>
                    <a:pt x="778" y="320"/>
                    <a:pt x="779" y="321"/>
                    <a:pt x="780" y="321"/>
                  </a:cubicBezTo>
                  <a:cubicBezTo>
                    <a:pt x="787" y="328"/>
                    <a:pt x="793" y="337"/>
                    <a:pt x="798" y="346"/>
                  </a:cubicBezTo>
                  <a:cubicBezTo>
                    <a:pt x="799" y="348"/>
                    <a:pt x="798" y="350"/>
                    <a:pt x="798" y="352"/>
                  </a:cubicBezTo>
                  <a:cubicBezTo>
                    <a:pt x="796" y="356"/>
                    <a:pt x="795" y="360"/>
                    <a:pt x="794" y="364"/>
                  </a:cubicBezTo>
                  <a:cubicBezTo>
                    <a:pt x="793" y="367"/>
                    <a:pt x="791" y="370"/>
                    <a:pt x="795" y="372"/>
                  </a:cubicBezTo>
                  <a:cubicBezTo>
                    <a:pt x="801" y="376"/>
                    <a:pt x="803" y="377"/>
                    <a:pt x="808" y="374"/>
                  </a:cubicBezTo>
                  <a:cubicBezTo>
                    <a:pt x="814" y="370"/>
                    <a:pt x="820" y="366"/>
                    <a:pt x="826" y="362"/>
                  </a:cubicBezTo>
                  <a:cubicBezTo>
                    <a:pt x="827" y="361"/>
                    <a:pt x="829" y="360"/>
                    <a:pt x="830" y="359"/>
                  </a:cubicBezTo>
                  <a:cubicBezTo>
                    <a:pt x="836" y="355"/>
                    <a:pt x="837" y="356"/>
                    <a:pt x="838" y="363"/>
                  </a:cubicBezTo>
                  <a:cubicBezTo>
                    <a:pt x="840" y="378"/>
                    <a:pt x="843" y="393"/>
                    <a:pt x="845" y="408"/>
                  </a:cubicBezTo>
                  <a:cubicBezTo>
                    <a:pt x="846" y="413"/>
                    <a:pt x="848" y="417"/>
                    <a:pt x="851" y="421"/>
                  </a:cubicBezTo>
                  <a:cubicBezTo>
                    <a:pt x="858" y="429"/>
                    <a:pt x="864" y="437"/>
                    <a:pt x="871" y="444"/>
                  </a:cubicBezTo>
                  <a:cubicBezTo>
                    <a:pt x="877" y="451"/>
                    <a:pt x="876" y="459"/>
                    <a:pt x="876" y="467"/>
                  </a:cubicBezTo>
                  <a:cubicBezTo>
                    <a:pt x="876" y="470"/>
                    <a:pt x="874" y="471"/>
                    <a:pt x="871" y="472"/>
                  </a:cubicBezTo>
                  <a:cubicBezTo>
                    <a:pt x="865" y="474"/>
                    <a:pt x="859" y="475"/>
                    <a:pt x="852" y="477"/>
                  </a:cubicBezTo>
                  <a:cubicBezTo>
                    <a:pt x="846" y="478"/>
                    <a:pt x="841" y="481"/>
                    <a:pt x="837" y="486"/>
                  </a:cubicBezTo>
                  <a:cubicBezTo>
                    <a:pt x="825" y="498"/>
                    <a:pt x="829" y="496"/>
                    <a:pt x="814" y="493"/>
                  </a:cubicBezTo>
                  <a:cubicBezTo>
                    <a:pt x="805" y="491"/>
                    <a:pt x="797" y="489"/>
                    <a:pt x="789" y="488"/>
                  </a:cubicBezTo>
                  <a:cubicBezTo>
                    <a:pt x="782" y="487"/>
                    <a:pt x="776" y="488"/>
                    <a:pt x="770" y="493"/>
                  </a:cubicBezTo>
                  <a:cubicBezTo>
                    <a:pt x="766" y="497"/>
                    <a:pt x="762" y="500"/>
                    <a:pt x="757" y="504"/>
                  </a:cubicBezTo>
                  <a:cubicBezTo>
                    <a:pt x="757" y="504"/>
                    <a:pt x="758" y="505"/>
                    <a:pt x="758" y="5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8313" y="5372100"/>
              <a:ext cx="895350" cy="836613"/>
            </a:xfrm>
            <a:custGeom>
              <a:avLst/>
              <a:gdLst>
                <a:gd name="T0" fmla="*/ 108 w 382"/>
                <a:gd name="T1" fmla="*/ 248 h 356"/>
                <a:gd name="T2" fmla="*/ 90 w 382"/>
                <a:gd name="T3" fmla="*/ 257 h 356"/>
                <a:gd name="T4" fmla="*/ 31 w 382"/>
                <a:gd name="T5" fmla="*/ 269 h 356"/>
                <a:gd name="T6" fmla="*/ 3 w 382"/>
                <a:gd name="T7" fmla="*/ 249 h 356"/>
                <a:gd name="T8" fmla="*/ 14 w 382"/>
                <a:gd name="T9" fmla="*/ 229 h 356"/>
                <a:gd name="T10" fmla="*/ 17 w 382"/>
                <a:gd name="T11" fmla="*/ 151 h 356"/>
                <a:gd name="T12" fmla="*/ 40 w 382"/>
                <a:gd name="T13" fmla="*/ 105 h 356"/>
                <a:gd name="T14" fmla="*/ 99 w 382"/>
                <a:gd name="T15" fmla="*/ 86 h 356"/>
                <a:gd name="T16" fmla="*/ 123 w 382"/>
                <a:gd name="T17" fmla="*/ 55 h 356"/>
                <a:gd name="T18" fmla="*/ 176 w 382"/>
                <a:gd name="T19" fmla="*/ 23 h 356"/>
                <a:gd name="T20" fmla="*/ 181 w 382"/>
                <a:gd name="T21" fmla="*/ 36 h 356"/>
                <a:gd name="T22" fmla="*/ 197 w 382"/>
                <a:gd name="T23" fmla="*/ 31 h 356"/>
                <a:gd name="T24" fmla="*/ 211 w 382"/>
                <a:gd name="T25" fmla="*/ 8 h 356"/>
                <a:gd name="T26" fmla="*/ 245 w 382"/>
                <a:gd name="T27" fmla="*/ 1 h 356"/>
                <a:gd name="T28" fmla="*/ 268 w 382"/>
                <a:gd name="T29" fmla="*/ 14 h 356"/>
                <a:gd name="T30" fmla="*/ 260 w 382"/>
                <a:gd name="T31" fmla="*/ 57 h 356"/>
                <a:gd name="T32" fmla="*/ 286 w 382"/>
                <a:gd name="T33" fmla="*/ 79 h 356"/>
                <a:gd name="T34" fmla="*/ 314 w 382"/>
                <a:gd name="T35" fmla="*/ 10 h 356"/>
                <a:gd name="T36" fmla="*/ 323 w 382"/>
                <a:gd name="T37" fmla="*/ 1 h 356"/>
                <a:gd name="T38" fmla="*/ 329 w 382"/>
                <a:gd name="T39" fmla="*/ 25 h 356"/>
                <a:gd name="T40" fmla="*/ 344 w 382"/>
                <a:gd name="T41" fmla="*/ 56 h 356"/>
                <a:gd name="T42" fmla="*/ 342 w 382"/>
                <a:gd name="T43" fmla="*/ 97 h 356"/>
                <a:gd name="T44" fmla="*/ 361 w 382"/>
                <a:gd name="T45" fmla="*/ 127 h 356"/>
                <a:gd name="T46" fmla="*/ 368 w 382"/>
                <a:gd name="T47" fmla="*/ 162 h 356"/>
                <a:gd name="T48" fmla="*/ 378 w 382"/>
                <a:gd name="T49" fmla="*/ 181 h 356"/>
                <a:gd name="T50" fmla="*/ 376 w 382"/>
                <a:gd name="T51" fmla="*/ 222 h 356"/>
                <a:gd name="T52" fmla="*/ 350 w 382"/>
                <a:gd name="T53" fmla="*/ 278 h 356"/>
                <a:gd name="T54" fmla="*/ 328 w 382"/>
                <a:gd name="T55" fmla="*/ 294 h 356"/>
                <a:gd name="T56" fmla="*/ 285 w 382"/>
                <a:gd name="T57" fmla="*/ 352 h 356"/>
                <a:gd name="T58" fmla="*/ 247 w 382"/>
                <a:gd name="T59" fmla="*/ 352 h 356"/>
                <a:gd name="T60" fmla="*/ 222 w 382"/>
                <a:gd name="T61" fmla="*/ 348 h 356"/>
                <a:gd name="T62" fmla="*/ 205 w 382"/>
                <a:gd name="T63" fmla="*/ 327 h 356"/>
                <a:gd name="T64" fmla="*/ 202 w 382"/>
                <a:gd name="T65" fmla="*/ 299 h 356"/>
                <a:gd name="T66" fmla="*/ 191 w 382"/>
                <a:gd name="T67" fmla="*/ 296 h 356"/>
                <a:gd name="T68" fmla="*/ 203 w 382"/>
                <a:gd name="T69" fmla="*/ 284 h 356"/>
                <a:gd name="T70" fmla="*/ 200 w 382"/>
                <a:gd name="T71" fmla="*/ 277 h 356"/>
                <a:gd name="T72" fmla="*/ 178 w 382"/>
                <a:gd name="T73" fmla="*/ 276 h 356"/>
                <a:gd name="T74" fmla="*/ 171 w 382"/>
                <a:gd name="T75" fmla="*/ 250 h 356"/>
                <a:gd name="T76" fmla="*/ 140 w 382"/>
                <a:gd name="T77" fmla="*/ 24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356">
                  <a:moveTo>
                    <a:pt x="140" y="242"/>
                  </a:moveTo>
                  <a:cubicBezTo>
                    <a:pt x="129" y="244"/>
                    <a:pt x="119" y="246"/>
                    <a:pt x="108" y="248"/>
                  </a:cubicBezTo>
                  <a:cubicBezTo>
                    <a:pt x="106" y="249"/>
                    <a:pt x="103" y="249"/>
                    <a:pt x="101" y="250"/>
                  </a:cubicBezTo>
                  <a:cubicBezTo>
                    <a:pt x="96" y="250"/>
                    <a:pt x="92" y="252"/>
                    <a:pt x="90" y="257"/>
                  </a:cubicBezTo>
                  <a:cubicBezTo>
                    <a:pt x="87" y="261"/>
                    <a:pt x="84" y="264"/>
                    <a:pt x="79" y="263"/>
                  </a:cubicBezTo>
                  <a:cubicBezTo>
                    <a:pt x="62" y="262"/>
                    <a:pt x="46" y="265"/>
                    <a:pt x="31" y="269"/>
                  </a:cubicBezTo>
                  <a:cubicBezTo>
                    <a:pt x="18" y="273"/>
                    <a:pt x="11" y="266"/>
                    <a:pt x="2" y="260"/>
                  </a:cubicBezTo>
                  <a:cubicBezTo>
                    <a:pt x="0" y="258"/>
                    <a:pt x="0" y="252"/>
                    <a:pt x="3" y="249"/>
                  </a:cubicBezTo>
                  <a:cubicBezTo>
                    <a:pt x="3" y="248"/>
                    <a:pt x="4" y="247"/>
                    <a:pt x="5" y="246"/>
                  </a:cubicBezTo>
                  <a:cubicBezTo>
                    <a:pt x="13" y="243"/>
                    <a:pt x="14" y="236"/>
                    <a:pt x="14" y="229"/>
                  </a:cubicBezTo>
                  <a:cubicBezTo>
                    <a:pt x="14" y="206"/>
                    <a:pt x="15" y="184"/>
                    <a:pt x="15" y="161"/>
                  </a:cubicBezTo>
                  <a:cubicBezTo>
                    <a:pt x="15" y="158"/>
                    <a:pt x="16" y="154"/>
                    <a:pt x="17" y="151"/>
                  </a:cubicBezTo>
                  <a:cubicBezTo>
                    <a:pt x="22" y="139"/>
                    <a:pt x="26" y="127"/>
                    <a:pt x="31" y="115"/>
                  </a:cubicBezTo>
                  <a:cubicBezTo>
                    <a:pt x="32" y="110"/>
                    <a:pt x="35" y="107"/>
                    <a:pt x="40" y="105"/>
                  </a:cubicBezTo>
                  <a:cubicBezTo>
                    <a:pt x="51" y="101"/>
                    <a:pt x="61" y="96"/>
                    <a:pt x="72" y="92"/>
                  </a:cubicBezTo>
                  <a:cubicBezTo>
                    <a:pt x="80" y="88"/>
                    <a:pt x="89" y="86"/>
                    <a:pt x="99" y="86"/>
                  </a:cubicBezTo>
                  <a:cubicBezTo>
                    <a:pt x="110" y="87"/>
                    <a:pt x="116" y="80"/>
                    <a:pt x="116" y="69"/>
                  </a:cubicBezTo>
                  <a:cubicBezTo>
                    <a:pt x="115" y="62"/>
                    <a:pt x="118" y="58"/>
                    <a:pt x="123" y="55"/>
                  </a:cubicBezTo>
                  <a:cubicBezTo>
                    <a:pt x="139" y="46"/>
                    <a:pt x="155" y="36"/>
                    <a:pt x="170" y="26"/>
                  </a:cubicBezTo>
                  <a:cubicBezTo>
                    <a:pt x="172" y="25"/>
                    <a:pt x="174" y="24"/>
                    <a:pt x="176" y="23"/>
                  </a:cubicBezTo>
                  <a:cubicBezTo>
                    <a:pt x="178" y="22"/>
                    <a:pt x="179" y="23"/>
                    <a:pt x="180" y="25"/>
                  </a:cubicBezTo>
                  <a:cubicBezTo>
                    <a:pt x="180" y="29"/>
                    <a:pt x="181" y="32"/>
                    <a:pt x="181" y="36"/>
                  </a:cubicBezTo>
                  <a:cubicBezTo>
                    <a:pt x="181" y="38"/>
                    <a:pt x="183" y="39"/>
                    <a:pt x="185" y="39"/>
                  </a:cubicBezTo>
                  <a:cubicBezTo>
                    <a:pt x="191" y="38"/>
                    <a:pt x="195" y="37"/>
                    <a:pt x="197" y="31"/>
                  </a:cubicBezTo>
                  <a:cubicBezTo>
                    <a:pt x="198" y="26"/>
                    <a:pt x="200" y="21"/>
                    <a:pt x="201" y="16"/>
                  </a:cubicBezTo>
                  <a:cubicBezTo>
                    <a:pt x="203" y="11"/>
                    <a:pt x="206" y="9"/>
                    <a:pt x="211" y="8"/>
                  </a:cubicBezTo>
                  <a:cubicBezTo>
                    <a:pt x="218" y="6"/>
                    <a:pt x="225" y="4"/>
                    <a:pt x="233" y="2"/>
                  </a:cubicBezTo>
                  <a:cubicBezTo>
                    <a:pt x="237" y="0"/>
                    <a:pt x="241" y="0"/>
                    <a:pt x="245" y="1"/>
                  </a:cubicBezTo>
                  <a:cubicBezTo>
                    <a:pt x="251" y="3"/>
                    <a:pt x="257" y="4"/>
                    <a:pt x="263" y="5"/>
                  </a:cubicBezTo>
                  <a:cubicBezTo>
                    <a:pt x="270" y="7"/>
                    <a:pt x="270" y="7"/>
                    <a:pt x="268" y="14"/>
                  </a:cubicBezTo>
                  <a:cubicBezTo>
                    <a:pt x="264" y="24"/>
                    <a:pt x="261" y="34"/>
                    <a:pt x="257" y="43"/>
                  </a:cubicBezTo>
                  <a:cubicBezTo>
                    <a:pt x="254" y="49"/>
                    <a:pt x="255" y="53"/>
                    <a:pt x="260" y="57"/>
                  </a:cubicBezTo>
                  <a:cubicBezTo>
                    <a:pt x="266" y="62"/>
                    <a:pt x="272" y="69"/>
                    <a:pt x="278" y="75"/>
                  </a:cubicBezTo>
                  <a:cubicBezTo>
                    <a:pt x="280" y="77"/>
                    <a:pt x="282" y="79"/>
                    <a:pt x="286" y="79"/>
                  </a:cubicBezTo>
                  <a:cubicBezTo>
                    <a:pt x="292" y="79"/>
                    <a:pt x="294" y="78"/>
                    <a:pt x="296" y="72"/>
                  </a:cubicBezTo>
                  <a:cubicBezTo>
                    <a:pt x="302" y="51"/>
                    <a:pt x="308" y="31"/>
                    <a:pt x="314" y="10"/>
                  </a:cubicBezTo>
                  <a:cubicBezTo>
                    <a:pt x="315" y="8"/>
                    <a:pt x="316" y="7"/>
                    <a:pt x="316" y="5"/>
                  </a:cubicBezTo>
                  <a:cubicBezTo>
                    <a:pt x="317" y="2"/>
                    <a:pt x="319" y="0"/>
                    <a:pt x="323" y="1"/>
                  </a:cubicBezTo>
                  <a:cubicBezTo>
                    <a:pt x="326" y="1"/>
                    <a:pt x="327" y="4"/>
                    <a:pt x="327" y="6"/>
                  </a:cubicBezTo>
                  <a:cubicBezTo>
                    <a:pt x="328" y="13"/>
                    <a:pt x="329" y="19"/>
                    <a:pt x="329" y="25"/>
                  </a:cubicBezTo>
                  <a:cubicBezTo>
                    <a:pt x="329" y="31"/>
                    <a:pt x="331" y="36"/>
                    <a:pt x="336" y="39"/>
                  </a:cubicBezTo>
                  <a:cubicBezTo>
                    <a:pt x="343" y="42"/>
                    <a:pt x="346" y="48"/>
                    <a:pt x="344" y="56"/>
                  </a:cubicBezTo>
                  <a:cubicBezTo>
                    <a:pt x="343" y="58"/>
                    <a:pt x="344" y="61"/>
                    <a:pt x="344" y="63"/>
                  </a:cubicBezTo>
                  <a:cubicBezTo>
                    <a:pt x="343" y="74"/>
                    <a:pt x="344" y="86"/>
                    <a:pt x="342" y="97"/>
                  </a:cubicBezTo>
                  <a:cubicBezTo>
                    <a:pt x="341" y="101"/>
                    <a:pt x="343" y="105"/>
                    <a:pt x="347" y="107"/>
                  </a:cubicBezTo>
                  <a:cubicBezTo>
                    <a:pt x="355" y="111"/>
                    <a:pt x="359" y="118"/>
                    <a:pt x="361" y="127"/>
                  </a:cubicBezTo>
                  <a:cubicBezTo>
                    <a:pt x="364" y="136"/>
                    <a:pt x="367" y="145"/>
                    <a:pt x="370" y="154"/>
                  </a:cubicBezTo>
                  <a:cubicBezTo>
                    <a:pt x="371" y="157"/>
                    <a:pt x="371" y="160"/>
                    <a:pt x="368" y="162"/>
                  </a:cubicBezTo>
                  <a:cubicBezTo>
                    <a:pt x="366" y="164"/>
                    <a:pt x="366" y="166"/>
                    <a:pt x="368" y="168"/>
                  </a:cubicBezTo>
                  <a:cubicBezTo>
                    <a:pt x="371" y="172"/>
                    <a:pt x="375" y="177"/>
                    <a:pt x="378" y="181"/>
                  </a:cubicBezTo>
                  <a:cubicBezTo>
                    <a:pt x="381" y="184"/>
                    <a:pt x="382" y="188"/>
                    <a:pt x="381" y="192"/>
                  </a:cubicBezTo>
                  <a:cubicBezTo>
                    <a:pt x="379" y="202"/>
                    <a:pt x="378" y="212"/>
                    <a:pt x="376" y="222"/>
                  </a:cubicBezTo>
                  <a:cubicBezTo>
                    <a:pt x="375" y="229"/>
                    <a:pt x="373" y="235"/>
                    <a:pt x="370" y="240"/>
                  </a:cubicBezTo>
                  <a:cubicBezTo>
                    <a:pt x="363" y="253"/>
                    <a:pt x="356" y="265"/>
                    <a:pt x="350" y="278"/>
                  </a:cubicBezTo>
                  <a:cubicBezTo>
                    <a:pt x="347" y="282"/>
                    <a:pt x="344" y="285"/>
                    <a:pt x="339" y="286"/>
                  </a:cubicBezTo>
                  <a:cubicBezTo>
                    <a:pt x="334" y="286"/>
                    <a:pt x="331" y="290"/>
                    <a:pt x="328" y="294"/>
                  </a:cubicBezTo>
                  <a:cubicBezTo>
                    <a:pt x="318" y="311"/>
                    <a:pt x="308" y="327"/>
                    <a:pt x="298" y="343"/>
                  </a:cubicBezTo>
                  <a:cubicBezTo>
                    <a:pt x="295" y="348"/>
                    <a:pt x="291" y="351"/>
                    <a:pt x="285" y="352"/>
                  </a:cubicBezTo>
                  <a:cubicBezTo>
                    <a:pt x="276" y="353"/>
                    <a:pt x="267" y="354"/>
                    <a:pt x="258" y="356"/>
                  </a:cubicBezTo>
                  <a:cubicBezTo>
                    <a:pt x="254" y="356"/>
                    <a:pt x="250" y="356"/>
                    <a:pt x="247" y="352"/>
                  </a:cubicBezTo>
                  <a:cubicBezTo>
                    <a:pt x="244" y="349"/>
                    <a:pt x="241" y="350"/>
                    <a:pt x="239" y="351"/>
                  </a:cubicBezTo>
                  <a:cubicBezTo>
                    <a:pt x="232" y="355"/>
                    <a:pt x="227" y="353"/>
                    <a:pt x="222" y="348"/>
                  </a:cubicBezTo>
                  <a:cubicBezTo>
                    <a:pt x="218" y="345"/>
                    <a:pt x="214" y="342"/>
                    <a:pt x="210" y="339"/>
                  </a:cubicBezTo>
                  <a:cubicBezTo>
                    <a:pt x="205" y="336"/>
                    <a:pt x="204" y="332"/>
                    <a:pt x="205" y="327"/>
                  </a:cubicBezTo>
                  <a:cubicBezTo>
                    <a:pt x="206" y="319"/>
                    <a:pt x="206" y="312"/>
                    <a:pt x="207" y="304"/>
                  </a:cubicBezTo>
                  <a:cubicBezTo>
                    <a:pt x="208" y="298"/>
                    <a:pt x="207" y="298"/>
                    <a:pt x="202" y="299"/>
                  </a:cubicBezTo>
                  <a:cubicBezTo>
                    <a:pt x="201" y="299"/>
                    <a:pt x="200" y="300"/>
                    <a:pt x="199" y="300"/>
                  </a:cubicBezTo>
                  <a:cubicBezTo>
                    <a:pt x="195" y="301"/>
                    <a:pt x="193" y="299"/>
                    <a:pt x="191" y="296"/>
                  </a:cubicBezTo>
                  <a:cubicBezTo>
                    <a:pt x="190" y="294"/>
                    <a:pt x="192" y="292"/>
                    <a:pt x="194" y="291"/>
                  </a:cubicBezTo>
                  <a:cubicBezTo>
                    <a:pt x="197" y="288"/>
                    <a:pt x="200" y="286"/>
                    <a:pt x="203" y="284"/>
                  </a:cubicBezTo>
                  <a:cubicBezTo>
                    <a:pt x="205" y="283"/>
                    <a:pt x="206" y="281"/>
                    <a:pt x="206" y="279"/>
                  </a:cubicBezTo>
                  <a:cubicBezTo>
                    <a:pt x="205" y="276"/>
                    <a:pt x="202" y="277"/>
                    <a:pt x="200" y="277"/>
                  </a:cubicBezTo>
                  <a:cubicBezTo>
                    <a:pt x="195" y="278"/>
                    <a:pt x="189" y="279"/>
                    <a:pt x="184" y="280"/>
                  </a:cubicBezTo>
                  <a:cubicBezTo>
                    <a:pt x="181" y="281"/>
                    <a:pt x="179" y="279"/>
                    <a:pt x="178" y="276"/>
                  </a:cubicBezTo>
                  <a:cubicBezTo>
                    <a:pt x="175" y="270"/>
                    <a:pt x="173" y="265"/>
                    <a:pt x="175" y="258"/>
                  </a:cubicBezTo>
                  <a:cubicBezTo>
                    <a:pt x="176" y="254"/>
                    <a:pt x="175" y="252"/>
                    <a:pt x="171" y="250"/>
                  </a:cubicBezTo>
                  <a:cubicBezTo>
                    <a:pt x="163" y="248"/>
                    <a:pt x="155" y="246"/>
                    <a:pt x="147" y="243"/>
                  </a:cubicBezTo>
                  <a:cubicBezTo>
                    <a:pt x="145" y="243"/>
                    <a:pt x="142" y="243"/>
                    <a:pt x="140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157413" y="2630488"/>
              <a:ext cx="915987" cy="900113"/>
            </a:xfrm>
            <a:custGeom>
              <a:avLst/>
              <a:gdLst>
                <a:gd name="T0" fmla="*/ 192 w 391"/>
                <a:gd name="T1" fmla="*/ 17 h 383"/>
                <a:gd name="T2" fmla="*/ 192 w 391"/>
                <a:gd name="T3" fmla="*/ 3 h 383"/>
                <a:gd name="T4" fmla="*/ 208 w 391"/>
                <a:gd name="T5" fmla="*/ 5 h 383"/>
                <a:gd name="T6" fmla="*/ 227 w 391"/>
                <a:gd name="T7" fmla="*/ 14 h 383"/>
                <a:gd name="T8" fmla="*/ 272 w 391"/>
                <a:gd name="T9" fmla="*/ 4 h 383"/>
                <a:gd name="T10" fmla="*/ 315 w 391"/>
                <a:gd name="T11" fmla="*/ 17 h 383"/>
                <a:gd name="T12" fmla="*/ 320 w 391"/>
                <a:gd name="T13" fmla="*/ 32 h 383"/>
                <a:gd name="T14" fmla="*/ 280 w 391"/>
                <a:gd name="T15" fmla="*/ 33 h 383"/>
                <a:gd name="T16" fmla="*/ 283 w 391"/>
                <a:gd name="T17" fmla="*/ 43 h 383"/>
                <a:gd name="T18" fmla="*/ 308 w 391"/>
                <a:gd name="T19" fmla="*/ 46 h 383"/>
                <a:gd name="T20" fmla="*/ 325 w 391"/>
                <a:gd name="T21" fmla="*/ 40 h 383"/>
                <a:gd name="T22" fmla="*/ 325 w 391"/>
                <a:gd name="T23" fmla="*/ 53 h 383"/>
                <a:gd name="T24" fmla="*/ 332 w 391"/>
                <a:gd name="T25" fmla="*/ 52 h 383"/>
                <a:gd name="T26" fmla="*/ 370 w 391"/>
                <a:gd name="T27" fmla="*/ 44 h 383"/>
                <a:gd name="T28" fmla="*/ 387 w 391"/>
                <a:gd name="T29" fmla="*/ 60 h 383"/>
                <a:gd name="T30" fmla="*/ 341 w 391"/>
                <a:gd name="T31" fmla="*/ 96 h 383"/>
                <a:gd name="T32" fmla="*/ 336 w 391"/>
                <a:gd name="T33" fmla="*/ 112 h 383"/>
                <a:gd name="T34" fmla="*/ 344 w 391"/>
                <a:gd name="T35" fmla="*/ 141 h 383"/>
                <a:gd name="T36" fmla="*/ 326 w 391"/>
                <a:gd name="T37" fmla="*/ 177 h 383"/>
                <a:gd name="T38" fmla="*/ 320 w 391"/>
                <a:gd name="T39" fmla="*/ 191 h 383"/>
                <a:gd name="T40" fmla="*/ 290 w 391"/>
                <a:gd name="T41" fmla="*/ 183 h 383"/>
                <a:gd name="T42" fmla="*/ 283 w 391"/>
                <a:gd name="T43" fmla="*/ 191 h 383"/>
                <a:gd name="T44" fmla="*/ 315 w 391"/>
                <a:gd name="T45" fmla="*/ 222 h 383"/>
                <a:gd name="T46" fmla="*/ 315 w 391"/>
                <a:gd name="T47" fmla="*/ 237 h 383"/>
                <a:gd name="T48" fmla="*/ 273 w 391"/>
                <a:gd name="T49" fmla="*/ 266 h 383"/>
                <a:gd name="T50" fmla="*/ 239 w 391"/>
                <a:gd name="T51" fmla="*/ 268 h 383"/>
                <a:gd name="T52" fmla="*/ 213 w 391"/>
                <a:gd name="T53" fmla="*/ 291 h 383"/>
                <a:gd name="T54" fmla="*/ 174 w 391"/>
                <a:gd name="T55" fmla="*/ 310 h 383"/>
                <a:gd name="T56" fmla="*/ 144 w 391"/>
                <a:gd name="T57" fmla="*/ 342 h 383"/>
                <a:gd name="T58" fmla="*/ 134 w 391"/>
                <a:gd name="T59" fmla="*/ 373 h 383"/>
                <a:gd name="T60" fmla="*/ 111 w 391"/>
                <a:gd name="T61" fmla="*/ 365 h 383"/>
                <a:gd name="T62" fmla="*/ 93 w 391"/>
                <a:gd name="T63" fmla="*/ 355 h 383"/>
                <a:gd name="T64" fmla="*/ 75 w 391"/>
                <a:gd name="T65" fmla="*/ 312 h 383"/>
                <a:gd name="T66" fmla="*/ 75 w 391"/>
                <a:gd name="T67" fmla="*/ 263 h 383"/>
                <a:gd name="T68" fmla="*/ 100 w 391"/>
                <a:gd name="T69" fmla="*/ 228 h 383"/>
                <a:gd name="T70" fmla="*/ 83 w 391"/>
                <a:gd name="T71" fmla="*/ 211 h 383"/>
                <a:gd name="T72" fmla="*/ 94 w 391"/>
                <a:gd name="T73" fmla="*/ 206 h 383"/>
                <a:gd name="T74" fmla="*/ 98 w 391"/>
                <a:gd name="T75" fmla="*/ 195 h 383"/>
                <a:gd name="T76" fmla="*/ 77 w 391"/>
                <a:gd name="T77" fmla="*/ 192 h 383"/>
                <a:gd name="T78" fmla="*/ 80 w 391"/>
                <a:gd name="T79" fmla="*/ 153 h 383"/>
                <a:gd name="T80" fmla="*/ 55 w 391"/>
                <a:gd name="T81" fmla="*/ 111 h 383"/>
                <a:gd name="T82" fmla="*/ 25 w 391"/>
                <a:gd name="T83" fmla="*/ 112 h 383"/>
                <a:gd name="T84" fmla="*/ 7 w 391"/>
                <a:gd name="T85" fmla="*/ 100 h 383"/>
                <a:gd name="T86" fmla="*/ 4 w 391"/>
                <a:gd name="T87" fmla="*/ 85 h 383"/>
                <a:gd name="T88" fmla="*/ 12 w 391"/>
                <a:gd name="T89" fmla="*/ 75 h 383"/>
                <a:gd name="T90" fmla="*/ 34 w 391"/>
                <a:gd name="T91" fmla="*/ 73 h 383"/>
                <a:gd name="T92" fmla="*/ 32 w 391"/>
                <a:gd name="T93" fmla="*/ 68 h 383"/>
                <a:gd name="T94" fmla="*/ 4 w 391"/>
                <a:gd name="T95" fmla="*/ 57 h 383"/>
                <a:gd name="T96" fmla="*/ 15 w 391"/>
                <a:gd name="T97" fmla="*/ 47 h 383"/>
                <a:gd name="T98" fmla="*/ 43 w 391"/>
                <a:gd name="T99" fmla="*/ 43 h 383"/>
                <a:gd name="T100" fmla="*/ 45 w 391"/>
                <a:gd name="T101" fmla="*/ 28 h 383"/>
                <a:gd name="T102" fmla="*/ 66 w 391"/>
                <a:gd name="T103" fmla="*/ 23 h 383"/>
                <a:gd name="T104" fmla="*/ 77 w 391"/>
                <a:gd name="T105" fmla="*/ 17 h 383"/>
                <a:gd name="T106" fmla="*/ 101 w 391"/>
                <a:gd name="T107" fmla="*/ 7 h 383"/>
                <a:gd name="T108" fmla="*/ 129 w 391"/>
                <a:gd name="T109" fmla="*/ 18 h 383"/>
                <a:gd name="T110" fmla="*/ 150 w 391"/>
                <a:gd name="T111" fmla="*/ 21 h 383"/>
                <a:gd name="T112" fmla="*/ 156 w 391"/>
                <a:gd name="T113" fmla="*/ 12 h 383"/>
                <a:gd name="T114" fmla="*/ 180 w 391"/>
                <a:gd name="T115" fmla="*/ 25 h 383"/>
                <a:gd name="T116" fmla="*/ 199 w 391"/>
                <a:gd name="T117" fmla="*/ 2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1" h="383">
                  <a:moveTo>
                    <a:pt x="199" y="20"/>
                  </a:moveTo>
                  <a:cubicBezTo>
                    <a:pt x="197" y="18"/>
                    <a:pt x="194" y="18"/>
                    <a:pt x="192" y="17"/>
                  </a:cubicBezTo>
                  <a:cubicBezTo>
                    <a:pt x="189" y="16"/>
                    <a:pt x="186" y="15"/>
                    <a:pt x="186" y="12"/>
                  </a:cubicBezTo>
                  <a:cubicBezTo>
                    <a:pt x="186" y="9"/>
                    <a:pt x="189" y="4"/>
                    <a:pt x="192" y="3"/>
                  </a:cubicBezTo>
                  <a:cubicBezTo>
                    <a:pt x="195" y="2"/>
                    <a:pt x="198" y="2"/>
                    <a:pt x="202" y="1"/>
                  </a:cubicBezTo>
                  <a:cubicBezTo>
                    <a:pt x="205" y="0"/>
                    <a:pt x="208" y="0"/>
                    <a:pt x="208" y="5"/>
                  </a:cubicBezTo>
                  <a:cubicBezTo>
                    <a:pt x="208" y="7"/>
                    <a:pt x="209" y="8"/>
                    <a:pt x="210" y="9"/>
                  </a:cubicBezTo>
                  <a:cubicBezTo>
                    <a:pt x="216" y="11"/>
                    <a:pt x="221" y="14"/>
                    <a:pt x="227" y="14"/>
                  </a:cubicBezTo>
                  <a:cubicBezTo>
                    <a:pt x="230" y="4"/>
                    <a:pt x="230" y="5"/>
                    <a:pt x="240" y="2"/>
                  </a:cubicBezTo>
                  <a:cubicBezTo>
                    <a:pt x="251" y="0"/>
                    <a:pt x="262" y="2"/>
                    <a:pt x="272" y="4"/>
                  </a:cubicBezTo>
                  <a:cubicBezTo>
                    <a:pt x="283" y="6"/>
                    <a:pt x="294" y="8"/>
                    <a:pt x="304" y="10"/>
                  </a:cubicBezTo>
                  <a:cubicBezTo>
                    <a:pt x="309" y="11"/>
                    <a:pt x="313" y="13"/>
                    <a:pt x="315" y="17"/>
                  </a:cubicBezTo>
                  <a:cubicBezTo>
                    <a:pt x="318" y="20"/>
                    <a:pt x="320" y="23"/>
                    <a:pt x="322" y="27"/>
                  </a:cubicBezTo>
                  <a:cubicBezTo>
                    <a:pt x="325" y="30"/>
                    <a:pt x="324" y="32"/>
                    <a:pt x="320" y="32"/>
                  </a:cubicBezTo>
                  <a:cubicBezTo>
                    <a:pt x="311" y="32"/>
                    <a:pt x="301" y="33"/>
                    <a:pt x="292" y="33"/>
                  </a:cubicBezTo>
                  <a:cubicBezTo>
                    <a:pt x="288" y="33"/>
                    <a:pt x="284" y="34"/>
                    <a:pt x="280" y="33"/>
                  </a:cubicBezTo>
                  <a:cubicBezTo>
                    <a:pt x="272" y="33"/>
                    <a:pt x="268" y="37"/>
                    <a:pt x="265" y="45"/>
                  </a:cubicBezTo>
                  <a:cubicBezTo>
                    <a:pt x="272" y="44"/>
                    <a:pt x="278" y="44"/>
                    <a:pt x="283" y="43"/>
                  </a:cubicBezTo>
                  <a:cubicBezTo>
                    <a:pt x="290" y="42"/>
                    <a:pt x="296" y="42"/>
                    <a:pt x="301" y="47"/>
                  </a:cubicBezTo>
                  <a:cubicBezTo>
                    <a:pt x="304" y="50"/>
                    <a:pt x="307" y="50"/>
                    <a:pt x="308" y="46"/>
                  </a:cubicBezTo>
                  <a:cubicBezTo>
                    <a:pt x="308" y="46"/>
                    <a:pt x="308" y="46"/>
                    <a:pt x="309" y="46"/>
                  </a:cubicBezTo>
                  <a:cubicBezTo>
                    <a:pt x="314" y="37"/>
                    <a:pt x="316" y="37"/>
                    <a:pt x="325" y="40"/>
                  </a:cubicBezTo>
                  <a:cubicBezTo>
                    <a:pt x="329" y="42"/>
                    <a:pt x="329" y="43"/>
                    <a:pt x="328" y="46"/>
                  </a:cubicBezTo>
                  <a:cubicBezTo>
                    <a:pt x="327" y="49"/>
                    <a:pt x="326" y="51"/>
                    <a:pt x="325" y="53"/>
                  </a:cubicBezTo>
                  <a:cubicBezTo>
                    <a:pt x="324" y="55"/>
                    <a:pt x="323" y="57"/>
                    <a:pt x="323" y="60"/>
                  </a:cubicBezTo>
                  <a:cubicBezTo>
                    <a:pt x="327" y="58"/>
                    <a:pt x="329" y="55"/>
                    <a:pt x="332" y="52"/>
                  </a:cubicBezTo>
                  <a:cubicBezTo>
                    <a:pt x="335" y="49"/>
                    <a:pt x="338" y="47"/>
                    <a:pt x="342" y="47"/>
                  </a:cubicBezTo>
                  <a:cubicBezTo>
                    <a:pt x="352" y="46"/>
                    <a:pt x="361" y="46"/>
                    <a:pt x="370" y="44"/>
                  </a:cubicBezTo>
                  <a:cubicBezTo>
                    <a:pt x="380" y="42"/>
                    <a:pt x="384" y="48"/>
                    <a:pt x="389" y="54"/>
                  </a:cubicBezTo>
                  <a:cubicBezTo>
                    <a:pt x="391" y="57"/>
                    <a:pt x="389" y="59"/>
                    <a:pt x="387" y="60"/>
                  </a:cubicBezTo>
                  <a:cubicBezTo>
                    <a:pt x="380" y="66"/>
                    <a:pt x="373" y="73"/>
                    <a:pt x="367" y="79"/>
                  </a:cubicBezTo>
                  <a:cubicBezTo>
                    <a:pt x="359" y="86"/>
                    <a:pt x="351" y="92"/>
                    <a:pt x="341" y="96"/>
                  </a:cubicBezTo>
                  <a:cubicBezTo>
                    <a:pt x="335" y="98"/>
                    <a:pt x="334" y="104"/>
                    <a:pt x="333" y="109"/>
                  </a:cubicBezTo>
                  <a:cubicBezTo>
                    <a:pt x="332" y="112"/>
                    <a:pt x="334" y="112"/>
                    <a:pt x="336" y="112"/>
                  </a:cubicBezTo>
                  <a:cubicBezTo>
                    <a:pt x="343" y="112"/>
                    <a:pt x="346" y="116"/>
                    <a:pt x="348" y="122"/>
                  </a:cubicBezTo>
                  <a:cubicBezTo>
                    <a:pt x="350" y="130"/>
                    <a:pt x="349" y="135"/>
                    <a:pt x="344" y="141"/>
                  </a:cubicBezTo>
                  <a:cubicBezTo>
                    <a:pt x="337" y="150"/>
                    <a:pt x="331" y="159"/>
                    <a:pt x="325" y="167"/>
                  </a:cubicBezTo>
                  <a:cubicBezTo>
                    <a:pt x="321" y="173"/>
                    <a:pt x="321" y="173"/>
                    <a:pt x="326" y="177"/>
                  </a:cubicBezTo>
                  <a:cubicBezTo>
                    <a:pt x="334" y="182"/>
                    <a:pt x="334" y="184"/>
                    <a:pt x="327" y="190"/>
                  </a:cubicBezTo>
                  <a:cubicBezTo>
                    <a:pt x="325" y="192"/>
                    <a:pt x="322" y="192"/>
                    <a:pt x="320" y="191"/>
                  </a:cubicBezTo>
                  <a:cubicBezTo>
                    <a:pt x="315" y="188"/>
                    <a:pt x="309" y="186"/>
                    <a:pt x="304" y="183"/>
                  </a:cubicBezTo>
                  <a:cubicBezTo>
                    <a:pt x="299" y="179"/>
                    <a:pt x="295" y="179"/>
                    <a:pt x="290" y="183"/>
                  </a:cubicBezTo>
                  <a:cubicBezTo>
                    <a:pt x="288" y="184"/>
                    <a:pt x="286" y="185"/>
                    <a:pt x="284" y="186"/>
                  </a:cubicBezTo>
                  <a:cubicBezTo>
                    <a:pt x="283" y="187"/>
                    <a:pt x="282" y="189"/>
                    <a:pt x="283" y="191"/>
                  </a:cubicBezTo>
                  <a:cubicBezTo>
                    <a:pt x="285" y="199"/>
                    <a:pt x="287" y="206"/>
                    <a:pt x="297" y="208"/>
                  </a:cubicBezTo>
                  <a:cubicBezTo>
                    <a:pt x="305" y="210"/>
                    <a:pt x="309" y="217"/>
                    <a:pt x="315" y="222"/>
                  </a:cubicBezTo>
                  <a:cubicBezTo>
                    <a:pt x="317" y="223"/>
                    <a:pt x="317" y="225"/>
                    <a:pt x="317" y="227"/>
                  </a:cubicBezTo>
                  <a:cubicBezTo>
                    <a:pt x="316" y="230"/>
                    <a:pt x="315" y="234"/>
                    <a:pt x="315" y="237"/>
                  </a:cubicBezTo>
                  <a:cubicBezTo>
                    <a:pt x="314" y="240"/>
                    <a:pt x="312" y="242"/>
                    <a:pt x="309" y="242"/>
                  </a:cubicBezTo>
                  <a:cubicBezTo>
                    <a:pt x="295" y="246"/>
                    <a:pt x="283" y="255"/>
                    <a:pt x="273" y="266"/>
                  </a:cubicBezTo>
                  <a:cubicBezTo>
                    <a:pt x="272" y="268"/>
                    <a:pt x="270" y="270"/>
                    <a:pt x="268" y="270"/>
                  </a:cubicBezTo>
                  <a:cubicBezTo>
                    <a:pt x="258" y="270"/>
                    <a:pt x="248" y="272"/>
                    <a:pt x="239" y="268"/>
                  </a:cubicBezTo>
                  <a:cubicBezTo>
                    <a:pt x="234" y="265"/>
                    <a:pt x="232" y="267"/>
                    <a:pt x="229" y="270"/>
                  </a:cubicBezTo>
                  <a:cubicBezTo>
                    <a:pt x="224" y="277"/>
                    <a:pt x="218" y="284"/>
                    <a:pt x="213" y="291"/>
                  </a:cubicBezTo>
                  <a:cubicBezTo>
                    <a:pt x="210" y="295"/>
                    <a:pt x="207" y="297"/>
                    <a:pt x="203" y="299"/>
                  </a:cubicBezTo>
                  <a:cubicBezTo>
                    <a:pt x="193" y="302"/>
                    <a:pt x="183" y="306"/>
                    <a:pt x="174" y="310"/>
                  </a:cubicBezTo>
                  <a:cubicBezTo>
                    <a:pt x="170" y="311"/>
                    <a:pt x="167" y="314"/>
                    <a:pt x="164" y="317"/>
                  </a:cubicBezTo>
                  <a:cubicBezTo>
                    <a:pt x="158" y="325"/>
                    <a:pt x="151" y="333"/>
                    <a:pt x="144" y="342"/>
                  </a:cubicBezTo>
                  <a:cubicBezTo>
                    <a:pt x="142" y="344"/>
                    <a:pt x="141" y="347"/>
                    <a:pt x="140" y="350"/>
                  </a:cubicBezTo>
                  <a:cubicBezTo>
                    <a:pt x="138" y="358"/>
                    <a:pt x="136" y="365"/>
                    <a:pt x="134" y="373"/>
                  </a:cubicBezTo>
                  <a:cubicBezTo>
                    <a:pt x="132" y="380"/>
                    <a:pt x="122" y="383"/>
                    <a:pt x="117" y="377"/>
                  </a:cubicBezTo>
                  <a:cubicBezTo>
                    <a:pt x="114" y="374"/>
                    <a:pt x="112" y="370"/>
                    <a:pt x="111" y="365"/>
                  </a:cubicBezTo>
                  <a:cubicBezTo>
                    <a:pt x="111" y="358"/>
                    <a:pt x="110" y="358"/>
                    <a:pt x="104" y="359"/>
                  </a:cubicBezTo>
                  <a:cubicBezTo>
                    <a:pt x="99" y="360"/>
                    <a:pt x="96" y="359"/>
                    <a:pt x="93" y="355"/>
                  </a:cubicBezTo>
                  <a:cubicBezTo>
                    <a:pt x="82" y="346"/>
                    <a:pt x="78" y="333"/>
                    <a:pt x="74" y="320"/>
                  </a:cubicBezTo>
                  <a:cubicBezTo>
                    <a:pt x="74" y="317"/>
                    <a:pt x="74" y="314"/>
                    <a:pt x="75" y="312"/>
                  </a:cubicBezTo>
                  <a:cubicBezTo>
                    <a:pt x="78" y="307"/>
                    <a:pt x="78" y="302"/>
                    <a:pt x="76" y="298"/>
                  </a:cubicBezTo>
                  <a:cubicBezTo>
                    <a:pt x="70" y="286"/>
                    <a:pt x="73" y="275"/>
                    <a:pt x="75" y="263"/>
                  </a:cubicBezTo>
                  <a:cubicBezTo>
                    <a:pt x="75" y="260"/>
                    <a:pt x="78" y="257"/>
                    <a:pt x="80" y="255"/>
                  </a:cubicBezTo>
                  <a:cubicBezTo>
                    <a:pt x="86" y="246"/>
                    <a:pt x="93" y="237"/>
                    <a:pt x="100" y="228"/>
                  </a:cubicBezTo>
                  <a:cubicBezTo>
                    <a:pt x="103" y="223"/>
                    <a:pt x="103" y="222"/>
                    <a:pt x="97" y="221"/>
                  </a:cubicBezTo>
                  <a:cubicBezTo>
                    <a:pt x="91" y="220"/>
                    <a:pt x="87" y="215"/>
                    <a:pt x="83" y="211"/>
                  </a:cubicBezTo>
                  <a:cubicBezTo>
                    <a:pt x="81" y="208"/>
                    <a:pt x="83" y="207"/>
                    <a:pt x="85" y="206"/>
                  </a:cubicBezTo>
                  <a:cubicBezTo>
                    <a:pt x="88" y="206"/>
                    <a:pt x="91" y="206"/>
                    <a:pt x="94" y="206"/>
                  </a:cubicBezTo>
                  <a:cubicBezTo>
                    <a:pt x="96" y="206"/>
                    <a:pt x="99" y="206"/>
                    <a:pt x="99" y="203"/>
                  </a:cubicBezTo>
                  <a:cubicBezTo>
                    <a:pt x="100" y="201"/>
                    <a:pt x="101" y="198"/>
                    <a:pt x="98" y="195"/>
                  </a:cubicBezTo>
                  <a:cubicBezTo>
                    <a:pt x="95" y="193"/>
                    <a:pt x="92" y="191"/>
                    <a:pt x="87" y="192"/>
                  </a:cubicBezTo>
                  <a:cubicBezTo>
                    <a:pt x="84" y="193"/>
                    <a:pt x="79" y="195"/>
                    <a:pt x="77" y="192"/>
                  </a:cubicBezTo>
                  <a:cubicBezTo>
                    <a:pt x="74" y="189"/>
                    <a:pt x="78" y="185"/>
                    <a:pt x="80" y="182"/>
                  </a:cubicBezTo>
                  <a:cubicBezTo>
                    <a:pt x="86" y="172"/>
                    <a:pt x="86" y="163"/>
                    <a:pt x="80" y="153"/>
                  </a:cubicBezTo>
                  <a:cubicBezTo>
                    <a:pt x="80" y="152"/>
                    <a:pt x="80" y="151"/>
                    <a:pt x="79" y="150"/>
                  </a:cubicBezTo>
                  <a:cubicBezTo>
                    <a:pt x="71" y="128"/>
                    <a:pt x="71" y="128"/>
                    <a:pt x="55" y="111"/>
                  </a:cubicBezTo>
                  <a:cubicBezTo>
                    <a:pt x="52" y="109"/>
                    <a:pt x="50" y="108"/>
                    <a:pt x="46" y="108"/>
                  </a:cubicBezTo>
                  <a:cubicBezTo>
                    <a:pt x="39" y="108"/>
                    <a:pt x="32" y="109"/>
                    <a:pt x="25" y="112"/>
                  </a:cubicBezTo>
                  <a:cubicBezTo>
                    <a:pt x="18" y="114"/>
                    <a:pt x="17" y="114"/>
                    <a:pt x="12" y="107"/>
                  </a:cubicBezTo>
                  <a:cubicBezTo>
                    <a:pt x="11" y="105"/>
                    <a:pt x="9" y="103"/>
                    <a:pt x="7" y="100"/>
                  </a:cubicBezTo>
                  <a:cubicBezTo>
                    <a:pt x="6" y="99"/>
                    <a:pt x="5" y="97"/>
                    <a:pt x="6" y="95"/>
                  </a:cubicBezTo>
                  <a:cubicBezTo>
                    <a:pt x="8" y="91"/>
                    <a:pt x="7" y="88"/>
                    <a:pt x="4" y="85"/>
                  </a:cubicBezTo>
                  <a:cubicBezTo>
                    <a:pt x="0" y="82"/>
                    <a:pt x="2" y="78"/>
                    <a:pt x="4" y="75"/>
                  </a:cubicBezTo>
                  <a:cubicBezTo>
                    <a:pt x="6" y="72"/>
                    <a:pt x="9" y="74"/>
                    <a:pt x="12" y="75"/>
                  </a:cubicBezTo>
                  <a:cubicBezTo>
                    <a:pt x="12" y="75"/>
                    <a:pt x="13" y="75"/>
                    <a:pt x="13" y="76"/>
                  </a:cubicBezTo>
                  <a:cubicBezTo>
                    <a:pt x="21" y="81"/>
                    <a:pt x="28" y="77"/>
                    <a:pt x="34" y="73"/>
                  </a:cubicBezTo>
                  <a:cubicBezTo>
                    <a:pt x="36" y="72"/>
                    <a:pt x="37" y="71"/>
                    <a:pt x="36" y="69"/>
                  </a:cubicBezTo>
                  <a:cubicBezTo>
                    <a:pt x="35" y="67"/>
                    <a:pt x="34" y="67"/>
                    <a:pt x="32" y="68"/>
                  </a:cubicBezTo>
                  <a:cubicBezTo>
                    <a:pt x="28" y="68"/>
                    <a:pt x="24" y="68"/>
                    <a:pt x="20" y="69"/>
                  </a:cubicBezTo>
                  <a:cubicBezTo>
                    <a:pt x="14" y="70"/>
                    <a:pt x="5" y="63"/>
                    <a:pt x="4" y="57"/>
                  </a:cubicBezTo>
                  <a:cubicBezTo>
                    <a:pt x="3" y="55"/>
                    <a:pt x="8" y="46"/>
                    <a:pt x="10" y="45"/>
                  </a:cubicBezTo>
                  <a:cubicBezTo>
                    <a:pt x="12" y="44"/>
                    <a:pt x="14" y="46"/>
                    <a:pt x="15" y="47"/>
                  </a:cubicBezTo>
                  <a:cubicBezTo>
                    <a:pt x="24" y="53"/>
                    <a:pt x="32" y="48"/>
                    <a:pt x="40" y="47"/>
                  </a:cubicBezTo>
                  <a:cubicBezTo>
                    <a:pt x="42" y="47"/>
                    <a:pt x="43" y="45"/>
                    <a:pt x="43" y="43"/>
                  </a:cubicBezTo>
                  <a:cubicBezTo>
                    <a:pt x="43" y="41"/>
                    <a:pt x="43" y="40"/>
                    <a:pt x="43" y="38"/>
                  </a:cubicBezTo>
                  <a:cubicBezTo>
                    <a:pt x="43" y="34"/>
                    <a:pt x="42" y="30"/>
                    <a:pt x="45" y="28"/>
                  </a:cubicBezTo>
                  <a:cubicBezTo>
                    <a:pt x="49" y="25"/>
                    <a:pt x="54" y="22"/>
                    <a:pt x="59" y="23"/>
                  </a:cubicBezTo>
                  <a:cubicBezTo>
                    <a:pt x="62" y="23"/>
                    <a:pt x="64" y="23"/>
                    <a:pt x="66" y="23"/>
                  </a:cubicBezTo>
                  <a:cubicBezTo>
                    <a:pt x="69" y="24"/>
                    <a:pt x="72" y="24"/>
                    <a:pt x="74" y="24"/>
                  </a:cubicBezTo>
                  <a:cubicBezTo>
                    <a:pt x="77" y="23"/>
                    <a:pt x="76" y="19"/>
                    <a:pt x="77" y="17"/>
                  </a:cubicBezTo>
                  <a:cubicBezTo>
                    <a:pt x="78" y="16"/>
                    <a:pt x="78" y="15"/>
                    <a:pt x="79" y="14"/>
                  </a:cubicBezTo>
                  <a:cubicBezTo>
                    <a:pt x="86" y="11"/>
                    <a:pt x="92" y="5"/>
                    <a:pt x="101" y="7"/>
                  </a:cubicBezTo>
                  <a:cubicBezTo>
                    <a:pt x="106" y="8"/>
                    <a:pt x="112" y="9"/>
                    <a:pt x="117" y="9"/>
                  </a:cubicBezTo>
                  <a:cubicBezTo>
                    <a:pt x="123" y="10"/>
                    <a:pt x="126" y="12"/>
                    <a:pt x="129" y="18"/>
                  </a:cubicBezTo>
                  <a:cubicBezTo>
                    <a:pt x="133" y="27"/>
                    <a:pt x="133" y="27"/>
                    <a:pt x="144" y="26"/>
                  </a:cubicBezTo>
                  <a:cubicBezTo>
                    <a:pt x="147" y="26"/>
                    <a:pt x="149" y="25"/>
                    <a:pt x="150" y="21"/>
                  </a:cubicBezTo>
                  <a:cubicBezTo>
                    <a:pt x="150" y="20"/>
                    <a:pt x="151" y="18"/>
                    <a:pt x="151" y="16"/>
                  </a:cubicBezTo>
                  <a:cubicBezTo>
                    <a:pt x="152" y="13"/>
                    <a:pt x="153" y="12"/>
                    <a:pt x="156" y="12"/>
                  </a:cubicBezTo>
                  <a:cubicBezTo>
                    <a:pt x="165" y="15"/>
                    <a:pt x="174" y="16"/>
                    <a:pt x="179" y="24"/>
                  </a:cubicBezTo>
                  <a:cubicBezTo>
                    <a:pt x="179" y="25"/>
                    <a:pt x="180" y="25"/>
                    <a:pt x="180" y="25"/>
                  </a:cubicBezTo>
                  <a:cubicBezTo>
                    <a:pt x="185" y="32"/>
                    <a:pt x="185" y="32"/>
                    <a:pt x="192" y="27"/>
                  </a:cubicBezTo>
                  <a:cubicBezTo>
                    <a:pt x="194" y="25"/>
                    <a:pt x="198" y="24"/>
                    <a:pt x="19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1762125" y="2881313"/>
              <a:ext cx="425450" cy="527050"/>
            </a:xfrm>
            <a:custGeom>
              <a:avLst/>
              <a:gdLst>
                <a:gd name="T0" fmla="*/ 94 w 181"/>
                <a:gd name="T1" fmla="*/ 105 h 224"/>
                <a:gd name="T2" fmla="*/ 82 w 181"/>
                <a:gd name="T3" fmla="*/ 100 h 224"/>
                <a:gd name="T4" fmla="*/ 41 w 181"/>
                <a:gd name="T5" fmla="*/ 68 h 224"/>
                <a:gd name="T6" fmla="*/ 17 w 181"/>
                <a:gd name="T7" fmla="*/ 65 h 224"/>
                <a:gd name="T8" fmla="*/ 3 w 181"/>
                <a:gd name="T9" fmla="*/ 51 h 224"/>
                <a:gd name="T10" fmla="*/ 1 w 181"/>
                <a:gd name="T11" fmla="*/ 34 h 224"/>
                <a:gd name="T12" fmla="*/ 12 w 181"/>
                <a:gd name="T13" fmla="*/ 11 h 224"/>
                <a:gd name="T14" fmla="*/ 42 w 181"/>
                <a:gd name="T15" fmla="*/ 3 h 224"/>
                <a:gd name="T16" fmla="*/ 45 w 181"/>
                <a:gd name="T17" fmla="*/ 11 h 224"/>
                <a:gd name="T18" fmla="*/ 35 w 181"/>
                <a:gd name="T19" fmla="*/ 26 h 224"/>
                <a:gd name="T20" fmla="*/ 31 w 181"/>
                <a:gd name="T21" fmla="*/ 41 h 224"/>
                <a:gd name="T22" fmla="*/ 34 w 181"/>
                <a:gd name="T23" fmla="*/ 46 h 224"/>
                <a:gd name="T24" fmla="*/ 41 w 181"/>
                <a:gd name="T25" fmla="*/ 41 h 224"/>
                <a:gd name="T26" fmla="*/ 63 w 181"/>
                <a:gd name="T27" fmla="*/ 14 h 224"/>
                <a:gd name="T28" fmla="*/ 68 w 181"/>
                <a:gd name="T29" fmla="*/ 17 h 224"/>
                <a:gd name="T30" fmla="*/ 73 w 181"/>
                <a:gd name="T31" fmla="*/ 39 h 224"/>
                <a:gd name="T32" fmla="*/ 81 w 181"/>
                <a:gd name="T33" fmla="*/ 45 h 224"/>
                <a:gd name="T34" fmla="*/ 95 w 181"/>
                <a:gd name="T35" fmla="*/ 44 h 224"/>
                <a:gd name="T36" fmla="*/ 105 w 181"/>
                <a:gd name="T37" fmla="*/ 49 h 224"/>
                <a:gd name="T38" fmla="*/ 113 w 181"/>
                <a:gd name="T39" fmla="*/ 65 h 224"/>
                <a:gd name="T40" fmla="*/ 120 w 181"/>
                <a:gd name="T41" fmla="*/ 67 h 224"/>
                <a:gd name="T42" fmla="*/ 136 w 181"/>
                <a:gd name="T43" fmla="*/ 70 h 224"/>
                <a:gd name="T44" fmla="*/ 151 w 181"/>
                <a:gd name="T45" fmla="*/ 86 h 224"/>
                <a:gd name="T46" fmla="*/ 152 w 181"/>
                <a:gd name="T47" fmla="*/ 94 h 224"/>
                <a:gd name="T48" fmla="*/ 146 w 181"/>
                <a:gd name="T49" fmla="*/ 105 h 224"/>
                <a:gd name="T50" fmla="*/ 144 w 181"/>
                <a:gd name="T51" fmla="*/ 116 h 224"/>
                <a:gd name="T52" fmla="*/ 153 w 181"/>
                <a:gd name="T53" fmla="*/ 140 h 224"/>
                <a:gd name="T54" fmla="*/ 160 w 181"/>
                <a:gd name="T55" fmla="*/ 144 h 224"/>
                <a:gd name="T56" fmla="*/ 169 w 181"/>
                <a:gd name="T57" fmla="*/ 141 h 224"/>
                <a:gd name="T58" fmla="*/ 176 w 181"/>
                <a:gd name="T59" fmla="*/ 144 h 224"/>
                <a:gd name="T60" fmla="*/ 177 w 181"/>
                <a:gd name="T61" fmla="*/ 155 h 224"/>
                <a:gd name="T62" fmla="*/ 154 w 181"/>
                <a:gd name="T63" fmla="*/ 175 h 224"/>
                <a:gd name="T64" fmla="*/ 147 w 181"/>
                <a:gd name="T65" fmla="*/ 173 h 224"/>
                <a:gd name="T66" fmla="*/ 138 w 181"/>
                <a:gd name="T67" fmla="*/ 158 h 224"/>
                <a:gd name="T68" fmla="*/ 131 w 181"/>
                <a:gd name="T69" fmla="*/ 157 h 224"/>
                <a:gd name="T70" fmla="*/ 130 w 181"/>
                <a:gd name="T71" fmla="*/ 170 h 224"/>
                <a:gd name="T72" fmla="*/ 141 w 181"/>
                <a:gd name="T73" fmla="*/ 188 h 224"/>
                <a:gd name="T74" fmla="*/ 141 w 181"/>
                <a:gd name="T75" fmla="*/ 199 h 224"/>
                <a:gd name="T76" fmla="*/ 125 w 181"/>
                <a:gd name="T77" fmla="*/ 219 h 224"/>
                <a:gd name="T78" fmla="*/ 115 w 181"/>
                <a:gd name="T79" fmla="*/ 221 h 224"/>
                <a:gd name="T80" fmla="*/ 91 w 181"/>
                <a:gd name="T81" fmla="*/ 205 h 224"/>
                <a:gd name="T82" fmla="*/ 84 w 181"/>
                <a:gd name="T83" fmla="*/ 197 h 224"/>
                <a:gd name="T84" fmla="*/ 76 w 181"/>
                <a:gd name="T85" fmla="*/ 175 h 224"/>
                <a:gd name="T86" fmla="*/ 68 w 181"/>
                <a:gd name="T87" fmla="*/ 172 h 224"/>
                <a:gd name="T88" fmla="*/ 52 w 181"/>
                <a:gd name="T89" fmla="*/ 176 h 224"/>
                <a:gd name="T90" fmla="*/ 43 w 181"/>
                <a:gd name="T91" fmla="*/ 160 h 224"/>
                <a:gd name="T92" fmla="*/ 46 w 181"/>
                <a:gd name="T93" fmla="*/ 155 h 224"/>
                <a:gd name="T94" fmla="*/ 57 w 181"/>
                <a:gd name="T95" fmla="*/ 153 h 224"/>
                <a:gd name="T96" fmla="*/ 85 w 181"/>
                <a:gd name="T97" fmla="*/ 147 h 224"/>
                <a:gd name="T98" fmla="*/ 101 w 181"/>
                <a:gd name="T99" fmla="*/ 111 h 224"/>
                <a:gd name="T100" fmla="*/ 95 w 181"/>
                <a:gd name="T101" fmla="*/ 105 h 224"/>
                <a:gd name="T102" fmla="*/ 94 w 181"/>
                <a:gd name="T103" fmla="*/ 1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" h="224">
                  <a:moveTo>
                    <a:pt x="94" y="105"/>
                  </a:moveTo>
                  <a:cubicBezTo>
                    <a:pt x="89" y="106"/>
                    <a:pt x="86" y="103"/>
                    <a:pt x="82" y="100"/>
                  </a:cubicBezTo>
                  <a:cubicBezTo>
                    <a:pt x="65" y="79"/>
                    <a:pt x="65" y="79"/>
                    <a:pt x="41" y="68"/>
                  </a:cubicBezTo>
                  <a:cubicBezTo>
                    <a:pt x="33" y="65"/>
                    <a:pt x="25" y="66"/>
                    <a:pt x="17" y="65"/>
                  </a:cubicBezTo>
                  <a:cubicBezTo>
                    <a:pt x="3" y="64"/>
                    <a:pt x="3" y="64"/>
                    <a:pt x="3" y="51"/>
                  </a:cubicBezTo>
                  <a:cubicBezTo>
                    <a:pt x="2" y="45"/>
                    <a:pt x="2" y="40"/>
                    <a:pt x="1" y="34"/>
                  </a:cubicBezTo>
                  <a:cubicBezTo>
                    <a:pt x="0" y="24"/>
                    <a:pt x="5" y="16"/>
                    <a:pt x="12" y="11"/>
                  </a:cubicBezTo>
                  <a:cubicBezTo>
                    <a:pt x="20" y="5"/>
                    <a:pt x="30" y="0"/>
                    <a:pt x="42" y="3"/>
                  </a:cubicBezTo>
                  <a:cubicBezTo>
                    <a:pt x="48" y="5"/>
                    <a:pt x="49" y="5"/>
                    <a:pt x="45" y="11"/>
                  </a:cubicBezTo>
                  <a:cubicBezTo>
                    <a:pt x="42" y="16"/>
                    <a:pt x="38" y="21"/>
                    <a:pt x="35" y="26"/>
                  </a:cubicBezTo>
                  <a:cubicBezTo>
                    <a:pt x="32" y="30"/>
                    <a:pt x="31" y="35"/>
                    <a:pt x="31" y="41"/>
                  </a:cubicBezTo>
                  <a:cubicBezTo>
                    <a:pt x="30" y="43"/>
                    <a:pt x="31" y="46"/>
                    <a:pt x="34" y="46"/>
                  </a:cubicBezTo>
                  <a:cubicBezTo>
                    <a:pt x="38" y="47"/>
                    <a:pt x="41" y="45"/>
                    <a:pt x="41" y="41"/>
                  </a:cubicBezTo>
                  <a:cubicBezTo>
                    <a:pt x="39" y="24"/>
                    <a:pt x="53" y="21"/>
                    <a:pt x="63" y="14"/>
                  </a:cubicBezTo>
                  <a:cubicBezTo>
                    <a:pt x="66" y="12"/>
                    <a:pt x="68" y="14"/>
                    <a:pt x="68" y="17"/>
                  </a:cubicBezTo>
                  <a:cubicBezTo>
                    <a:pt x="70" y="24"/>
                    <a:pt x="71" y="32"/>
                    <a:pt x="73" y="39"/>
                  </a:cubicBezTo>
                  <a:cubicBezTo>
                    <a:pt x="75" y="46"/>
                    <a:pt x="75" y="46"/>
                    <a:pt x="81" y="45"/>
                  </a:cubicBezTo>
                  <a:cubicBezTo>
                    <a:pt x="86" y="45"/>
                    <a:pt x="90" y="44"/>
                    <a:pt x="95" y="44"/>
                  </a:cubicBezTo>
                  <a:cubicBezTo>
                    <a:pt x="101" y="43"/>
                    <a:pt x="102" y="43"/>
                    <a:pt x="105" y="49"/>
                  </a:cubicBezTo>
                  <a:cubicBezTo>
                    <a:pt x="108" y="55"/>
                    <a:pt x="110" y="60"/>
                    <a:pt x="113" y="65"/>
                  </a:cubicBezTo>
                  <a:cubicBezTo>
                    <a:pt x="115" y="70"/>
                    <a:pt x="116" y="71"/>
                    <a:pt x="120" y="67"/>
                  </a:cubicBezTo>
                  <a:cubicBezTo>
                    <a:pt x="129" y="61"/>
                    <a:pt x="129" y="62"/>
                    <a:pt x="136" y="70"/>
                  </a:cubicBezTo>
                  <a:cubicBezTo>
                    <a:pt x="141" y="75"/>
                    <a:pt x="146" y="81"/>
                    <a:pt x="151" y="86"/>
                  </a:cubicBezTo>
                  <a:cubicBezTo>
                    <a:pt x="154" y="89"/>
                    <a:pt x="154" y="91"/>
                    <a:pt x="152" y="94"/>
                  </a:cubicBezTo>
                  <a:cubicBezTo>
                    <a:pt x="150" y="98"/>
                    <a:pt x="148" y="102"/>
                    <a:pt x="146" y="105"/>
                  </a:cubicBezTo>
                  <a:cubicBezTo>
                    <a:pt x="143" y="109"/>
                    <a:pt x="143" y="112"/>
                    <a:pt x="144" y="116"/>
                  </a:cubicBezTo>
                  <a:cubicBezTo>
                    <a:pt x="148" y="124"/>
                    <a:pt x="150" y="132"/>
                    <a:pt x="153" y="140"/>
                  </a:cubicBezTo>
                  <a:cubicBezTo>
                    <a:pt x="154" y="144"/>
                    <a:pt x="156" y="145"/>
                    <a:pt x="160" y="144"/>
                  </a:cubicBezTo>
                  <a:cubicBezTo>
                    <a:pt x="163" y="143"/>
                    <a:pt x="166" y="142"/>
                    <a:pt x="169" y="141"/>
                  </a:cubicBezTo>
                  <a:cubicBezTo>
                    <a:pt x="172" y="140"/>
                    <a:pt x="175" y="141"/>
                    <a:pt x="176" y="144"/>
                  </a:cubicBezTo>
                  <a:cubicBezTo>
                    <a:pt x="177" y="148"/>
                    <a:pt x="181" y="151"/>
                    <a:pt x="177" y="155"/>
                  </a:cubicBezTo>
                  <a:cubicBezTo>
                    <a:pt x="169" y="162"/>
                    <a:pt x="161" y="168"/>
                    <a:pt x="154" y="175"/>
                  </a:cubicBezTo>
                  <a:cubicBezTo>
                    <a:pt x="151" y="178"/>
                    <a:pt x="149" y="176"/>
                    <a:pt x="147" y="173"/>
                  </a:cubicBezTo>
                  <a:cubicBezTo>
                    <a:pt x="144" y="168"/>
                    <a:pt x="141" y="163"/>
                    <a:pt x="138" y="158"/>
                  </a:cubicBezTo>
                  <a:cubicBezTo>
                    <a:pt x="135" y="154"/>
                    <a:pt x="134" y="154"/>
                    <a:pt x="131" y="157"/>
                  </a:cubicBezTo>
                  <a:cubicBezTo>
                    <a:pt x="126" y="162"/>
                    <a:pt x="126" y="163"/>
                    <a:pt x="130" y="170"/>
                  </a:cubicBezTo>
                  <a:cubicBezTo>
                    <a:pt x="133" y="176"/>
                    <a:pt x="137" y="182"/>
                    <a:pt x="141" y="188"/>
                  </a:cubicBezTo>
                  <a:cubicBezTo>
                    <a:pt x="144" y="192"/>
                    <a:pt x="144" y="195"/>
                    <a:pt x="141" y="199"/>
                  </a:cubicBezTo>
                  <a:cubicBezTo>
                    <a:pt x="135" y="206"/>
                    <a:pt x="130" y="212"/>
                    <a:pt x="125" y="219"/>
                  </a:cubicBezTo>
                  <a:cubicBezTo>
                    <a:pt x="121" y="224"/>
                    <a:pt x="120" y="224"/>
                    <a:pt x="115" y="221"/>
                  </a:cubicBezTo>
                  <a:cubicBezTo>
                    <a:pt x="107" y="216"/>
                    <a:pt x="99" y="210"/>
                    <a:pt x="91" y="205"/>
                  </a:cubicBezTo>
                  <a:cubicBezTo>
                    <a:pt x="87" y="203"/>
                    <a:pt x="85" y="200"/>
                    <a:pt x="84" y="197"/>
                  </a:cubicBezTo>
                  <a:cubicBezTo>
                    <a:pt x="81" y="189"/>
                    <a:pt x="79" y="182"/>
                    <a:pt x="76" y="175"/>
                  </a:cubicBezTo>
                  <a:cubicBezTo>
                    <a:pt x="73" y="170"/>
                    <a:pt x="73" y="169"/>
                    <a:pt x="68" y="172"/>
                  </a:cubicBezTo>
                  <a:cubicBezTo>
                    <a:pt x="63" y="175"/>
                    <a:pt x="57" y="177"/>
                    <a:pt x="52" y="176"/>
                  </a:cubicBezTo>
                  <a:cubicBezTo>
                    <a:pt x="45" y="175"/>
                    <a:pt x="40" y="166"/>
                    <a:pt x="43" y="160"/>
                  </a:cubicBezTo>
                  <a:cubicBezTo>
                    <a:pt x="44" y="158"/>
                    <a:pt x="45" y="157"/>
                    <a:pt x="46" y="155"/>
                  </a:cubicBezTo>
                  <a:cubicBezTo>
                    <a:pt x="50" y="150"/>
                    <a:pt x="51" y="150"/>
                    <a:pt x="57" y="153"/>
                  </a:cubicBezTo>
                  <a:cubicBezTo>
                    <a:pt x="67" y="159"/>
                    <a:pt x="79" y="155"/>
                    <a:pt x="85" y="147"/>
                  </a:cubicBezTo>
                  <a:cubicBezTo>
                    <a:pt x="94" y="137"/>
                    <a:pt x="100" y="125"/>
                    <a:pt x="101" y="111"/>
                  </a:cubicBezTo>
                  <a:cubicBezTo>
                    <a:pt x="102" y="105"/>
                    <a:pt x="102" y="105"/>
                    <a:pt x="95" y="105"/>
                  </a:cubicBezTo>
                  <a:cubicBezTo>
                    <a:pt x="95" y="105"/>
                    <a:pt x="94" y="105"/>
                    <a:pt x="9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1858963" y="2536825"/>
              <a:ext cx="468312" cy="284163"/>
            </a:xfrm>
            <a:custGeom>
              <a:avLst/>
              <a:gdLst>
                <a:gd name="T0" fmla="*/ 58 w 200"/>
                <a:gd name="T1" fmla="*/ 12 h 121"/>
                <a:gd name="T2" fmla="*/ 87 w 200"/>
                <a:gd name="T3" fmla="*/ 16 h 121"/>
                <a:gd name="T4" fmla="*/ 126 w 200"/>
                <a:gd name="T5" fmla="*/ 12 h 121"/>
                <a:gd name="T6" fmla="*/ 194 w 200"/>
                <a:gd name="T7" fmla="*/ 36 h 121"/>
                <a:gd name="T8" fmla="*/ 187 w 200"/>
                <a:gd name="T9" fmla="*/ 47 h 121"/>
                <a:gd name="T10" fmla="*/ 160 w 200"/>
                <a:gd name="T11" fmla="*/ 47 h 121"/>
                <a:gd name="T12" fmla="*/ 159 w 200"/>
                <a:gd name="T13" fmla="*/ 52 h 121"/>
                <a:gd name="T14" fmla="*/ 169 w 200"/>
                <a:gd name="T15" fmla="*/ 56 h 121"/>
                <a:gd name="T16" fmla="*/ 131 w 200"/>
                <a:gd name="T17" fmla="*/ 73 h 121"/>
                <a:gd name="T18" fmla="*/ 99 w 200"/>
                <a:gd name="T19" fmla="*/ 71 h 121"/>
                <a:gd name="T20" fmla="*/ 97 w 200"/>
                <a:gd name="T21" fmla="*/ 78 h 121"/>
                <a:gd name="T22" fmla="*/ 104 w 200"/>
                <a:gd name="T23" fmla="*/ 87 h 121"/>
                <a:gd name="T24" fmla="*/ 95 w 200"/>
                <a:gd name="T25" fmla="*/ 91 h 121"/>
                <a:gd name="T26" fmla="*/ 68 w 200"/>
                <a:gd name="T27" fmla="*/ 103 h 121"/>
                <a:gd name="T28" fmla="*/ 65 w 200"/>
                <a:gd name="T29" fmla="*/ 117 h 121"/>
                <a:gd name="T30" fmla="*/ 29 w 200"/>
                <a:gd name="T31" fmla="*/ 109 h 121"/>
                <a:gd name="T32" fmla="*/ 1 w 200"/>
                <a:gd name="T33" fmla="*/ 96 h 121"/>
                <a:gd name="T34" fmla="*/ 16 w 200"/>
                <a:gd name="T35" fmla="*/ 82 h 121"/>
                <a:gd name="T36" fmla="*/ 36 w 200"/>
                <a:gd name="T37" fmla="*/ 90 h 121"/>
                <a:gd name="T38" fmla="*/ 49 w 200"/>
                <a:gd name="T39" fmla="*/ 88 h 121"/>
                <a:gd name="T40" fmla="*/ 37 w 200"/>
                <a:gd name="T41" fmla="*/ 81 h 121"/>
                <a:gd name="T42" fmla="*/ 42 w 200"/>
                <a:gd name="T43" fmla="*/ 64 h 121"/>
                <a:gd name="T44" fmla="*/ 53 w 200"/>
                <a:gd name="T45" fmla="*/ 70 h 121"/>
                <a:gd name="T46" fmla="*/ 45 w 200"/>
                <a:gd name="T47" fmla="*/ 52 h 121"/>
                <a:gd name="T48" fmla="*/ 64 w 200"/>
                <a:gd name="T49" fmla="*/ 50 h 121"/>
                <a:gd name="T50" fmla="*/ 95 w 200"/>
                <a:gd name="T51" fmla="*/ 48 h 121"/>
                <a:gd name="T52" fmla="*/ 94 w 200"/>
                <a:gd name="T53" fmla="*/ 39 h 121"/>
                <a:gd name="T54" fmla="*/ 56 w 200"/>
                <a:gd name="T55" fmla="*/ 38 h 121"/>
                <a:gd name="T56" fmla="*/ 47 w 200"/>
                <a:gd name="T57" fmla="*/ 23 h 121"/>
                <a:gd name="T58" fmla="*/ 29 w 200"/>
                <a:gd name="T59" fmla="*/ 16 h 121"/>
                <a:gd name="T60" fmla="*/ 38 w 200"/>
                <a:gd name="T61" fmla="*/ 6 h 121"/>
                <a:gd name="T62" fmla="*/ 57 w 200"/>
                <a:gd name="T63" fmla="*/ 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0" h="121">
                  <a:moveTo>
                    <a:pt x="57" y="13"/>
                  </a:moveTo>
                  <a:cubicBezTo>
                    <a:pt x="58" y="12"/>
                    <a:pt x="58" y="12"/>
                    <a:pt x="58" y="12"/>
                  </a:cubicBezTo>
                  <a:cubicBezTo>
                    <a:pt x="61" y="2"/>
                    <a:pt x="67" y="0"/>
                    <a:pt x="75" y="6"/>
                  </a:cubicBezTo>
                  <a:cubicBezTo>
                    <a:pt x="79" y="9"/>
                    <a:pt x="83" y="12"/>
                    <a:pt x="87" y="16"/>
                  </a:cubicBezTo>
                  <a:cubicBezTo>
                    <a:pt x="92" y="20"/>
                    <a:pt x="94" y="20"/>
                    <a:pt x="98" y="16"/>
                  </a:cubicBezTo>
                  <a:cubicBezTo>
                    <a:pt x="107" y="7"/>
                    <a:pt x="115" y="8"/>
                    <a:pt x="126" y="12"/>
                  </a:cubicBezTo>
                  <a:cubicBezTo>
                    <a:pt x="147" y="20"/>
                    <a:pt x="168" y="27"/>
                    <a:pt x="190" y="35"/>
                  </a:cubicBezTo>
                  <a:cubicBezTo>
                    <a:pt x="191" y="35"/>
                    <a:pt x="193" y="36"/>
                    <a:pt x="194" y="36"/>
                  </a:cubicBezTo>
                  <a:cubicBezTo>
                    <a:pt x="199" y="39"/>
                    <a:pt x="200" y="41"/>
                    <a:pt x="195" y="45"/>
                  </a:cubicBezTo>
                  <a:cubicBezTo>
                    <a:pt x="193" y="47"/>
                    <a:pt x="190" y="47"/>
                    <a:pt x="187" y="47"/>
                  </a:cubicBezTo>
                  <a:cubicBezTo>
                    <a:pt x="180" y="47"/>
                    <a:pt x="173" y="47"/>
                    <a:pt x="165" y="47"/>
                  </a:cubicBezTo>
                  <a:cubicBezTo>
                    <a:pt x="163" y="47"/>
                    <a:pt x="162" y="47"/>
                    <a:pt x="160" y="47"/>
                  </a:cubicBezTo>
                  <a:cubicBezTo>
                    <a:pt x="159" y="47"/>
                    <a:pt x="158" y="48"/>
                    <a:pt x="158" y="49"/>
                  </a:cubicBezTo>
                  <a:cubicBezTo>
                    <a:pt x="158" y="50"/>
                    <a:pt x="158" y="51"/>
                    <a:pt x="159" y="52"/>
                  </a:cubicBezTo>
                  <a:cubicBezTo>
                    <a:pt x="162" y="53"/>
                    <a:pt x="165" y="53"/>
                    <a:pt x="167" y="54"/>
                  </a:cubicBezTo>
                  <a:cubicBezTo>
                    <a:pt x="168" y="55"/>
                    <a:pt x="169" y="55"/>
                    <a:pt x="169" y="56"/>
                  </a:cubicBezTo>
                  <a:cubicBezTo>
                    <a:pt x="168" y="59"/>
                    <a:pt x="165" y="60"/>
                    <a:pt x="163" y="61"/>
                  </a:cubicBezTo>
                  <a:cubicBezTo>
                    <a:pt x="153" y="65"/>
                    <a:pt x="142" y="69"/>
                    <a:pt x="131" y="73"/>
                  </a:cubicBezTo>
                  <a:cubicBezTo>
                    <a:pt x="127" y="75"/>
                    <a:pt x="122" y="75"/>
                    <a:pt x="117" y="74"/>
                  </a:cubicBezTo>
                  <a:cubicBezTo>
                    <a:pt x="111" y="73"/>
                    <a:pt x="105" y="72"/>
                    <a:pt x="99" y="71"/>
                  </a:cubicBezTo>
                  <a:cubicBezTo>
                    <a:pt x="97" y="71"/>
                    <a:pt x="95" y="71"/>
                    <a:pt x="95" y="73"/>
                  </a:cubicBezTo>
                  <a:cubicBezTo>
                    <a:pt x="94" y="75"/>
                    <a:pt x="95" y="77"/>
                    <a:pt x="97" y="78"/>
                  </a:cubicBezTo>
                  <a:cubicBezTo>
                    <a:pt x="98" y="79"/>
                    <a:pt x="100" y="81"/>
                    <a:pt x="102" y="82"/>
                  </a:cubicBezTo>
                  <a:cubicBezTo>
                    <a:pt x="104" y="83"/>
                    <a:pt x="105" y="85"/>
                    <a:pt x="104" y="87"/>
                  </a:cubicBezTo>
                  <a:cubicBezTo>
                    <a:pt x="104" y="90"/>
                    <a:pt x="102" y="90"/>
                    <a:pt x="100" y="91"/>
                  </a:cubicBezTo>
                  <a:cubicBezTo>
                    <a:pt x="98" y="91"/>
                    <a:pt x="97" y="91"/>
                    <a:pt x="95" y="91"/>
                  </a:cubicBezTo>
                  <a:cubicBezTo>
                    <a:pt x="89" y="92"/>
                    <a:pt x="82" y="93"/>
                    <a:pt x="78" y="99"/>
                  </a:cubicBezTo>
                  <a:cubicBezTo>
                    <a:pt x="76" y="103"/>
                    <a:pt x="71" y="102"/>
                    <a:pt x="68" y="103"/>
                  </a:cubicBezTo>
                  <a:cubicBezTo>
                    <a:pt x="68" y="104"/>
                    <a:pt x="68" y="104"/>
                    <a:pt x="68" y="105"/>
                  </a:cubicBezTo>
                  <a:cubicBezTo>
                    <a:pt x="74" y="112"/>
                    <a:pt x="74" y="112"/>
                    <a:pt x="65" y="117"/>
                  </a:cubicBezTo>
                  <a:cubicBezTo>
                    <a:pt x="60" y="120"/>
                    <a:pt x="56" y="121"/>
                    <a:pt x="51" y="116"/>
                  </a:cubicBezTo>
                  <a:cubicBezTo>
                    <a:pt x="45" y="110"/>
                    <a:pt x="37" y="109"/>
                    <a:pt x="29" y="109"/>
                  </a:cubicBezTo>
                  <a:cubicBezTo>
                    <a:pt x="21" y="108"/>
                    <a:pt x="14" y="104"/>
                    <a:pt x="6" y="101"/>
                  </a:cubicBezTo>
                  <a:cubicBezTo>
                    <a:pt x="4" y="100"/>
                    <a:pt x="2" y="98"/>
                    <a:pt x="1" y="96"/>
                  </a:cubicBezTo>
                  <a:cubicBezTo>
                    <a:pt x="0" y="93"/>
                    <a:pt x="0" y="91"/>
                    <a:pt x="4" y="90"/>
                  </a:cubicBezTo>
                  <a:cubicBezTo>
                    <a:pt x="9" y="89"/>
                    <a:pt x="14" y="88"/>
                    <a:pt x="16" y="82"/>
                  </a:cubicBezTo>
                  <a:cubicBezTo>
                    <a:pt x="18" y="78"/>
                    <a:pt x="25" y="78"/>
                    <a:pt x="28" y="82"/>
                  </a:cubicBezTo>
                  <a:cubicBezTo>
                    <a:pt x="31" y="84"/>
                    <a:pt x="33" y="87"/>
                    <a:pt x="36" y="90"/>
                  </a:cubicBezTo>
                  <a:cubicBezTo>
                    <a:pt x="38" y="92"/>
                    <a:pt x="40" y="93"/>
                    <a:pt x="42" y="93"/>
                  </a:cubicBezTo>
                  <a:cubicBezTo>
                    <a:pt x="46" y="93"/>
                    <a:pt x="48" y="92"/>
                    <a:pt x="49" y="88"/>
                  </a:cubicBezTo>
                  <a:cubicBezTo>
                    <a:pt x="49" y="84"/>
                    <a:pt x="47" y="83"/>
                    <a:pt x="44" y="83"/>
                  </a:cubicBezTo>
                  <a:cubicBezTo>
                    <a:pt x="41" y="83"/>
                    <a:pt x="38" y="83"/>
                    <a:pt x="37" y="81"/>
                  </a:cubicBezTo>
                  <a:cubicBezTo>
                    <a:pt x="35" y="77"/>
                    <a:pt x="32" y="73"/>
                    <a:pt x="31" y="69"/>
                  </a:cubicBezTo>
                  <a:cubicBezTo>
                    <a:pt x="31" y="65"/>
                    <a:pt x="39" y="62"/>
                    <a:pt x="42" y="64"/>
                  </a:cubicBezTo>
                  <a:cubicBezTo>
                    <a:pt x="44" y="65"/>
                    <a:pt x="46" y="67"/>
                    <a:pt x="47" y="68"/>
                  </a:cubicBezTo>
                  <a:cubicBezTo>
                    <a:pt x="49" y="70"/>
                    <a:pt x="51" y="72"/>
                    <a:pt x="53" y="70"/>
                  </a:cubicBezTo>
                  <a:cubicBezTo>
                    <a:pt x="56" y="67"/>
                    <a:pt x="54" y="65"/>
                    <a:pt x="53" y="64"/>
                  </a:cubicBezTo>
                  <a:cubicBezTo>
                    <a:pt x="50" y="60"/>
                    <a:pt x="47" y="56"/>
                    <a:pt x="45" y="52"/>
                  </a:cubicBezTo>
                  <a:cubicBezTo>
                    <a:pt x="43" y="49"/>
                    <a:pt x="43" y="48"/>
                    <a:pt x="47" y="47"/>
                  </a:cubicBezTo>
                  <a:cubicBezTo>
                    <a:pt x="53" y="45"/>
                    <a:pt x="59" y="45"/>
                    <a:pt x="64" y="50"/>
                  </a:cubicBezTo>
                  <a:cubicBezTo>
                    <a:pt x="75" y="59"/>
                    <a:pt x="73" y="59"/>
                    <a:pt x="86" y="52"/>
                  </a:cubicBezTo>
                  <a:cubicBezTo>
                    <a:pt x="89" y="51"/>
                    <a:pt x="92" y="49"/>
                    <a:pt x="95" y="48"/>
                  </a:cubicBezTo>
                  <a:cubicBezTo>
                    <a:pt x="97" y="47"/>
                    <a:pt x="98" y="45"/>
                    <a:pt x="98" y="43"/>
                  </a:cubicBezTo>
                  <a:cubicBezTo>
                    <a:pt x="99" y="40"/>
                    <a:pt x="98" y="38"/>
                    <a:pt x="94" y="39"/>
                  </a:cubicBezTo>
                  <a:cubicBezTo>
                    <a:pt x="88" y="40"/>
                    <a:pt x="82" y="41"/>
                    <a:pt x="76" y="43"/>
                  </a:cubicBezTo>
                  <a:cubicBezTo>
                    <a:pt x="68" y="46"/>
                    <a:pt x="62" y="42"/>
                    <a:pt x="56" y="38"/>
                  </a:cubicBezTo>
                  <a:cubicBezTo>
                    <a:pt x="54" y="36"/>
                    <a:pt x="54" y="34"/>
                    <a:pt x="54" y="32"/>
                  </a:cubicBezTo>
                  <a:cubicBezTo>
                    <a:pt x="53" y="25"/>
                    <a:pt x="53" y="25"/>
                    <a:pt x="47" y="23"/>
                  </a:cubicBezTo>
                  <a:cubicBezTo>
                    <a:pt x="43" y="22"/>
                    <a:pt x="39" y="22"/>
                    <a:pt x="35" y="21"/>
                  </a:cubicBezTo>
                  <a:cubicBezTo>
                    <a:pt x="32" y="20"/>
                    <a:pt x="30" y="19"/>
                    <a:pt x="29" y="16"/>
                  </a:cubicBezTo>
                  <a:cubicBezTo>
                    <a:pt x="27" y="12"/>
                    <a:pt x="28" y="10"/>
                    <a:pt x="32" y="8"/>
                  </a:cubicBezTo>
                  <a:cubicBezTo>
                    <a:pt x="34" y="7"/>
                    <a:pt x="36" y="7"/>
                    <a:pt x="38" y="6"/>
                  </a:cubicBezTo>
                  <a:cubicBezTo>
                    <a:pt x="42" y="4"/>
                    <a:pt x="47" y="5"/>
                    <a:pt x="50" y="9"/>
                  </a:cubicBezTo>
                  <a:cubicBezTo>
                    <a:pt x="52" y="11"/>
                    <a:pt x="54" y="13"/>
                    <a:pt x="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6081713" y="5046663"/>
              <a:ext cx="415925" cy="328613"/>
            </a:xfrm>
            <a:custGeom>
              <a:avLst/>
              <a:gdLst>
                <a:gd name="T0" fmla="*/ 88 w 177"/>
                <a:gd name="T1" fmla="*/ 104 h 140"/>
                <a:gd name="T2" fmla="*/ 88 w 177"/>
                <a:gd name="T3" fmla="*/ 109 h 140"/>
                <a:gd name="T4" fmla="*/ 81 w 177"/>
                <a:gd name="T5" fmla="*/ 113 h 140"/>
                <a:gd name="T6" fmla="*/ 68 w 177"/>
                <a:gd name="T7" fmla="*/ 93 h 140"/>
                <a:gd name="T8" fmla="*/ 54 w 177"/>
                <a:gd name="T9" fmla="*/ 66 h 140"/>
                <a:gd name="T10" fmla="*/ 37 w 177"/>
                <a:gd name="T11" fmla="*/ 52 h 140"/>
                <a:gd name="T12" fmla="*/ 30 w 177"/>
                <a:gd name="T13" fmla="*/ 41 h 140"/>
                <a:gd name="T14" fmla="*/ 29 w 177"/>
                <a:gd name="T15" fmla="*/ 35 h 140"/>
                <a:gd name="T16" fmla="*/ 26 w 177"/>
                <a:gd name="T17" fmla="*/ 33 h 140"/>
                <a:gd name="T18" fmla="*/ 23 w 177"/>
                <a:gd name="T19" fmla="*/ 35 h 140"/>
                <a:gd name="T20" fmla="*/ 20 w 177"/>
                <a:gd name="T21" fmla="*/ 44 h 140"/>
                <a:gd name="T22" fmla="*/ 17 w 177"/>
                <a:gd name="T23" fmla="*/ 48 h 140"/>
                <a:gd name="T24" fmla="*/ 12 w 177"/>
                <a:gd name="T25" fmla="*/ 44 h 140"/>
                <a:gd name="T26" fmla="*/ 9 w 177"/>
                <a:gd name="T27" fmla="*/ 34 h 140"/>
                <a:gd name="T28" fmla="*/ 11 w 177"/>
                <a:gd name="T29" fmla="*/ 28 h 140"/>
                <a:gd name="T30" fmla="*/ 16 w 177"/>
                <a:gd name="T31" fmla="*/ 22 h 140"/>
                <a:gd name="T32" fmla="*/ 8 w 177"/>
                <a:gd name="T33" fmla="*/ 20 h 140"/>
                <a:gd name="T34" fmla="*/ 1 w 177"/>
                <a:gd name="T35" fmla="*/ 14 h 140"/>
                <a:gd name="T36" fmla="*/ 2 w 177"/>
                <a:gd name="T37" fmla="*/ 7 h 140"/>
                <a:gd name="T38" fmla="*/ 27 w 177"/>
                <a:gd name="T39" fmla="*/ 2 h 140"/>
                <a:gd name="T40" fmla="*/ 31 w 177"/>
                <a:gd name="T41" fmla="*/ 8 h 140"/>
                <a:gd name="T42" fmla="*/ 31 w 177"/>
                <a:gd name="T43" fmla="*/ 21 h 140"/>
                <a:gd name="T44" fmla="*/ 47 w 177"/>
                <a:gd name="T45" fmla="*/ 29 h 140"/>
                <a:gd name="T46" fmla="*/ 63 w 177"/>
                <a:gd name="T47" fmla="*/ 18 h 140"/>
                <a:gd name="T48" fmla="*/ 73 w 177"/>
                <a:gd name="T49" fmla="*/ 18 h 140"/>
                <a:gd name="T50" fmla="*/ 83 w 177"/>
                <a:gd name="T51" fmla="*/ 25 h 140"/>
                <a:gd name="T52" fmla="*/ 90 w 177"/>
                <a:gd name="T53" fmla="*/ 38 h 140"/>
                <a:gd name="T54" fmla="*/ 100 w 177"/>
                <a:gd name="T55" fmla="*/ 33 h 140"/>
                <a:gd name="T56" fmla="*/ 128 w 177"/>
                <a:gd name="T57" fmla="*/ 52 h 140"/>
                <a:gd name="T58" fmla="*/ 132 w 177"/>
                <a:gd name="T59" fmla="*/ 61 h 140"/>
                <a:gd name="T60" fmla="*/ 141 w 177"/>
                <a:gd name="T61" fmla="*/ 68 h 140"/>
                <a:gd name="T62" fmla="*/ 151 w 177"/>
                <a:gd name="T63" fmla="*/ 81 h 140"/>
                <a:gd name="T64" fmla="*/ 149 w 177"/>
                <a:gd name="T65" fmla="*/ 85 h 140"/>
                <a:gd name="T66" fmla="*/ 147 w 177"/>
                <a:gd name="T67" fmla="*/ 93 h 140"/>
                <a:gd name="T68" fmla="*/ 166 w 177"/>
                <a:gd name="T69" fmla="*/ 120 h 140"/>
                <a:gd name="T70" fmla="*/ 173 w 177"/>
                <a:gd name="T71" fmla="*/ 125 h 140"/>
                <a:gd name="T72" fmla="*/ 175 w 177"/>
                <a:gd name="T73" fmla="*/ 136 h 140"/>
                <a:gd name="T74" fmla="*/ 164 w 177"/>
                <a:gd name="T75" fmla="*/ 138 h 140"/>
                <a:gd name="T76" fmla="*/ 144 w 177"/>
                <a:gd name="T77" fmla="*/ 128 h 140"/>
                <a:gd name="T78" fmla="*/ 140 w 177"/>
                <a:gd name="T79" fmla="*/ 122 h 140"/>
                <a:gd name="T80" fmla="*/ 138 w 177"/>
                <a:gd name="T81" fmla="*/ 109 h 140"/>
                <a:gd name="T82" fmla="*/ 122 w 177"/>
                <a:gd name="T83" fmla="*/ 96 h 140"/>
                <a:gd name="T84" fmla="*/ 115 w 177"/>
                <a:gd name="T85" fmla="*/ 99 h 140"/>
                <a:gd name="T86" fmla="*/ 106 w 177"/>
                <a:gd name="T87" fmla="*/ 109 h 140"/>
                <a:gd name="T88" fmla="*/ 96 w 177"/>
                <a:gd name="T89" fmla="*/ 113 h 140"/>
                <a:gd name="T90" fmla="*/ 89 w 177"/>
                <a:gd name="T91" fmla="*/ 107 h 140"/>
                <a:gd name="T92" fmla="*/ 89 w 177"/>
                <a:gd name="T93" fmla="*/ 104 h 140"/>
                <a:gd name="T94" fmla="*/ 88 w 177"/>
                <a:gd name="T95" fmla="*/ 10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7" h="140">
                  <a:moveTo>
                    <a:pt x="88" y="104"/>
                  </a:moveTo>
                  <a:cubicBezTo>
                    <a:pt x="88" y="106"/>
                    <a:pt x="89" y="107"/>
                    <a:pt x="88" y="109"/>
                  </a:cubicBezTo>
                  <a:cubicBezTo>
                    <a:pt x="88" y="114"/>
                    <a:pt x="84" y="116"/>
                    <a:pt x="81" y="113"/>
                  </a:cubicBezTo>
                  <a:cubicBezTo>
                    <a:pt x="75" y="107"/>
                    <a:pt x="67" y="103"/>
                    <a:pt x="68" y="93"/>
                  </a:cubicBezTo>
                  <a:cubicBezTo>
                    <a:pt x="69" y="81"/>
                    <a:pt x="64" y="72"/>
                    <a:pt x="54" y="66"/>
                  </a:cubicBezTo>
                  <a:cubicBezTo>
                    <a:pt x="48" y="62"/>
                    <a:pt x="43" y="56"/>
                    <a:pt x="37" y="52"/>
                  </a:cubicBezTo>
                  <a:cubicBezTo>
                    <a:pt x="33" y="49"/>
                    <a:pt x="31" y="45"/>
                    <a:pt x="30" y="41"/>
                  </a:cubicBezTo>
                  <a:cubicBezTo>
                    <a:pt x="30" y="39"/>
                    <a:pt x="29" y="37"/>
                    <a:pt x="29" y="35"/>
                  </a:cubicBezTo>
                  <a:cubicBezTo>
                    <a:pt x="28" y="34"/>
                    <a:pt x="28" y="33"/>
                    <a:pt x="26" y="33"/>
                  </a:cubicBezTo>
                  <a:cubicBezTo>
                    <a:pt x="25" y="33"/>
                    <a:pt x="24" y="34"/>
                    <a:pt x="23" y="35"/>
                  </a:cubicBezTo>
                  <a:cubicBezTo>
                    <a:pt x="22" y="38"/>
                    <a:pt x="21" y="41"/>
                    <a:pt x="20" y="44"/>
                  </a:cubicBezTo>
                  <a:cubicBezTo>
                    <a:pt x="20" y="46"/>
                    <a:pt x="19" y="48"/>
                    <a:pt x="17" y="48"/>
                  </a:cubicBezTo>
                  <a:cubicBezTo>
                    <a:pt x="14" y="48"/>
                    <a:pt x="13" y="46"/>
                    <a:pt x="12" y="44"/>
                  </a:cubicBezTo>
                  <a:cubicBezTo>
                    <a:pt x="11" y="41"/>
                    <a:pt x="10" y="37"/>
                    <a:pt x="9" y="34"/>
                  </a:cubicBezTo>
                  <a:cubicBezTo>
                    <a:pt x="8" y="31"/>
                    <a:pt x="9" y="30"/>
                    <a:pt x="11" y="28"/>
                  </a:cubicBezTo>
                  <a:cubicBezTo>
                    <a:pt x="13" y="26"/>
                    <a:pt x="15" y="25"/>
                    <a:pt x="16" y="22"/>
                  </a:cubicBezTo>
                  <a:cubicBezTo>
                    <a:pt x="14" y="20"/>
                    <a:pt x="11" y="20"/>
                    <a:pt x="8" y="20"/>
                  </a:cubicBezTo>
                  <a:cubicBezTo>
                    <a:pt x="4" y="19"/>
                    <a:pt x="2" y="17"/>
                    <a:pt x="1" y="14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10" y="0"/>
                    <a:pt x="18" y="1"/>
                    <a:pt x="27" y="2"/>
                  </a:cubicBezTo>
                  <a:cubicBezTo>
                    <a:pt x="30" y="2"/>
                    <a:pt x="31" y="5"/>
                    <a:pt x="31" y="8"/>
                  </a:cubicBezTo>
                  <a:cubicBezTo>
                    <a:pt x="31" y="12"/>
                    <a:pt x="31" y="17"/>
                    <a:pt x="31" y="21"/>
                  </a:cubicBezTo>
                  <a:cubicBezTo>
                    <a:pt x="32" y="29"/>
                    <a:pt x="39" y="34"/>
                    <a:pt x="47" y="29"/>
                  </a:cubicBezTo>
                  <a:cubicBezTo>
                    <a:pt x="52" y="26"/>
                    <a:pt x="58" y="22"/>
                    <a:pt x="63" y="18"/>
                  </a:cubicBezTo>
                  <a:cubicBezTo>
                    <a:pt x="66" y="16"/>
                    <a:pt x="69" y="16"/>
                    <a:pt x="73" y="18"/>
                  </a:cubicBezTo>
                  <a:cubicBezTo>
                    <a:pt x="76" y="21"/>
                    <a:pt x="79" y="23"/>
                    <a:pt x="83" y="25"/>
                  </a:cubicBezTo>
                  <a:cubicBezTo>
                    <a:pt x="88" y="28"/>
                    <a:pt x="91" y="32"/>
                    <a:pt x="90" y="38"/>
                  </a:cubicBezTo>
                  <a:cubicBezTo>
                    <a:pt x="92" y="30"/>
                    <a:pt x="94" y="29"/>
                    <a:pt x="100" y="33"/>
                  </a:cubicBezTo>
                  <a:cubicBezTo>
                    <a:pt x="109" y="39"/>
                    <a:pt x="118" y="46"/>
                    <a:pt x="128" y="52"/>
                  </a:cubicBezTo>
                  <a:cubicBezTo>
                    <a:pt x="131" y="54"/>
                    <a:pt x="131" y="57"/>
                    <a:pt x="132" y="61"/>
                  </a:cubicBezTo>
                  <a:cubicBezTo>
                    <a:pt x="134" y="67"/>
                    <a:pt x="134" y="67"/>
                    <a:pt x="141" y="68"/>
                  </a:cubicBezTo>
                  <a:cubicBezTo>
                    <a:pt x="146" y="69"/>
                    <a:pt x="152" y="76"/>
                    <a:pt x="151" y="81"/>
                  </a:cubicBezTo>
                  <a:cubicBezTo>
                    <a:pt x="151" y="83"/>
                    <a:pt x="150" y="84"/>
                    <a:pt x="149" y="85"/>
                  </a:cubicBezTo>
                  <a:cubicBezTo>
                    <a:pt x="145" y="87"/>
                    <a:pt x="146" y="89"/>
                    <a:pt x="147" y="93"/>
                  </a:cubicBezTo>
                  <a:cubicBezTo>
                    <a:pt x="151" y="103"/>
                    <a:pt x="156" y="113"/>
                    <a:pt x="166" y="120"/>
                  </a:cubicBezTo>
                  <a:cubicBezTo>
                    <a:pt x="169" y="121"/>
                    <a:pt x="171" y="123"/>
                    <a:pt x="173" y="125"/>
                  </a:cubicBezTo>
                  <a:cubicBezTo>
                    <a:pt x="176" y="128"/>
                    <a:pt x="177" y="133"/>
                    <a:pt x="175" y="136"/>
                  </a:cubicBezTo>
                  <a:cubicBezTo>
                    <a:pt x="173" y="139"/>
                    <a:pt x="168" y="140"/>
                    <a:pt x="164" y="138"/>
                  </a:cubicBezTo>
                  <a:cubicBezTo>
                    <a:pt x="157" y="135"/>
                    <a:pt x="151" y="131"/>
                    <a:pt x="144" y="128"/>
                  </a:cubicBezTo>
                  <a:cubicBezTo>
                    <a:pt x="142" y="126"/>
                    <a:pt x="140" y="125"/>
                    <a:pt x="140" y="122"/>
                  </a:cubicBezTo>
                  <a:cubicBezTo>
                    <a:pt x="139" y="118"/>
                    <a:pt x="139" y="114"/>
                    <a:pt x="138" y="109"/>
                  </a:cubicBezTo>
                  <a:cubicBezTo>
                    <a:pt x="137" y="100"/>
                    <a:pt x="132" y="95"/>
                    <a:pt x="122" y="96"/>
                  </a:cubicBezTo>
                  <a:cubicBezTo>
                    <a:pt x="119" y="96"/>
                    <a:pt x="117" y="97"/>
                    <a:pt x="115" y="99"/>
                  </a:cubicBezTo>
                  <a:cubicBezTo>
                    <a:pt x="112" y="103"/>
                    <a:pt x="109" y="106"/>
                    <a:pt x="106" y="109"/>
                  </a:cubicBezTo>
                  <a:cubicBezTo>
                    <a:pt x="104" y="113"/>
                    <a:pt x="100" y="114"/>
                    <a:pt x="96" y="113"/>
                  </a:cubicBezTo>
                  <a:cubicBezTo>
                    <a:pt x="90" y="113"/>
                    <a:pt x="90" y="113"/>
                    <a:pt x="89" y="107"/>
                  </a:cubicBezTo>
                  <a:cubicBezTo>
                    <a:pt x="89" y="106"/>
                    <a:pt x="89" y="105"/>
                    <a:pt x="89" y="104"/>
                  </a:cubicBezTo>
                  <a:cubicBezTo>
                    <a:pt x="89" y="104"/>
                    <a:pt x="89" y="104"/>
                    <a:pt x="8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1293813" y="2786063"/>
              <a:ext cx="261937" cy="244475"/>
            </a:xfrm>
            <a:custGeom>
              <a:avLst/>
              <a:gdLst>
                <a:gd name="T0" fmla="*/ 101 w 112"/>
                <a:gd name="T1" fmla="*/ 44 h 104"/>
                <a:gd name="T2" fmla="*/ 101 w 112"/>
                <a:gd name="T3" fmla="*/ 59 h 104"/>
                <a:gd name="T4" fmla="*/ 107 w 112"/>
                <a:gd name="T5" fmla="*/ 71 h 104"/>
                <a:gd name="T6" fmla="*/ 112 w 112"/>
                <a:gd name="T7" fmla="*/ 76 h 104"/>
                <a:gd name="T8" fmla="*/ 110 w 112"/>
                <a:gd name="T9" fmla="*/ 88 h 104"/>
                <a:gd name="T10" fmla="*/ 106 w 112"/>
                <a:gd name="T11" fmla="*/ 88 h 104"/>
                <a:gd name="T12" fmla="*/ 100 w 112"/>
                <a:gd name="T13" fmla="*/ 92 h 104"/>
                <a:gd name="T14" fmla="*/ 85 w 112"/>
                <a:gd name="T15" fmla="*/ 102 h 104"/>
                <a:gd name="T16" fmla="*/ 80 w 112"/>
                <a:gd name="T17" fmla="*/ 99 h 104"/>
                <a:gd name="T18" fmla="*/ 70 w 112"/>
                <a:gd name="T19" fmla="*/ 88 h 104"/>
                <a:gd name="T20" fmla="*/ 63 w 112"/>
                <a:gd name="T21" fmla="*/ 88 h 104"/>
                <a:gd name="T22" fmla="*/ 60 w 112"/>
                <a:gd name="T23" fmla="*/ 90 h 104"/>
                <a:gd name="T24" fmla="*/ 17 w 112"/>
                <a:gd name="T25" fmla="*/ 86 h 104"/>
                <a:gd name="T26" fmla="*/ 14 w 112"/>
                <a:gd name="T27" fmla="*/ 81 h 104"/>
                <a:gd name="T28" fmla="*/ 14 w 112"/>
                <a:gd name="T29" fmla="*/ 76 h 104"/>
                <a:gd name="T30" fmla="*/ 8 w 112"/>
                <a:gd name="T31" fmla="*/ 65 h 104"/>
                <a:gd name="T32" fmla="*/ 4 w 112"/>
                <a:gd name="T33" fmla="*/ 63 h 104"/>
                <a:gd name="T34" fmla="*/ 2 w 112"/>
                <a:gd name="T35" fmla="*/ 55 h 104"/>
                <a:gd name="T36" fmla="*/ 14 w 112"/>
                <a:gd name="T37" fmla="*/ 51 h 104"/>
                <a:gd name="T38" fmla="*/ 24 w 112"/>
                <a:gd name="T39" fmla="*/ 57 h 104"/>
                <a:gd name="T40" fmla="*/ 29 w 112"/>
                <a:gd name="T41" fmla="*/ 56 h 104"/>
                <a:gd name="T42" fmla="*/ 25 w 112"/>
                <a:gd name="T43" fmla="*/ 45 h 104"/>
                <a:gd name="T44" fmla="*/ 20 w 112"/>
                <a:gd name="T45" fmla="*/ 44 h 104"/>
                <a:gd name="T46" fmla="*/ 14 w 112"/>
                <a:gd name="T47" fmla="*/ 42 h 104"/>
                <a:gd name="T48" fmla="*/ 3 w 112"/>
                <a:gd name="T49" fmla="*/ 24 h 104"/>
                <a:gd name="T50" fmla="*/ 5 w 112"/>
                <a:gd name="T51" fmla="*/ 20 h 104"/>
                <a:gd name="T52" fmla="*/ 26 w 112"/>
                <a:gd name="T53" fmla="*/ 5 h 104"/>
                <a:gd name="T54" fmla="*/ 42 w 112"/>
                <a:gd name="T55" fmla="*/ 1 h 104"/>
                <a:gd name="T56" fmla="*/ 53 w 112"/>
                <a:gd name="T57" fmla="*/ 4 h 104"/>
                <a:gd name="T58" fmla="*/ 75 w 112"/>
                <a:gd name="T59" fmla="*/ 22 h 104"/>
                <a:gd name="T60" fmla="*/ 82 w 112"/>
                <a:gd name="T61" fmla="*/ 21 h 104"/>
                <a:gd name="T62" fmla="*/ 84 w 112"/>
                <a:gd name="T63" fmla="*/ 19 h 104"/>
                <a:gd name="T64" fmla="*/ 91 w 112"/>
                <a:gd name="T65" fmla="*/ 13 h 104"/>
                <a:gd name="T66" fmla="*/ 102 w 112"/>
                <a:gd name="T67" fmla="*/ 25 h 104"/>
                <a:gd name="T68" fmla="*/ 102 w 112"/>
                <a:gd name="T69" fmla="*/ 26 h 104"/>
                <a:gd name="T70" fmla="*/ 102 w 112"/>
                <a:gd name="T71" fmla="*/ 44 h 104"/>
                <a:gd name="T72" fmla="*/ 101 w 112"/>
                <a:gd name="T73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104">
                  <a:moveTo>
                    <a:pt x="101" y="44"/>
                  </a:moveTo>
                  <a:cubicBezTo>
                    <a:pt x="101" y="49"/>
                    <a:pt x="101" y="54"/>
                    <a:pt x="101" y="59"/>
                  </a:cubicBezTo>
                  <a:cubicBezTo>
                    <a:pt x="101" y="64"/>
                    <a:pt x="102" y="68"/>
                    <a:pt x="107" y="71"/>
                  </a:cubicBezTo>
                  <a:cubicBezTo>
                    <a:pt x="109" y="72"/>
                    <a:pt x="112" y="73"/>
                    <a:pt x="112" y="76"/>
                  </a:cubicBezTo>
                  <a:cubicBezTo>
                    <a:pt x="112" y="80"/>
                    <a:pt x="112" y="84"/>
                    <a:pt x="110" y="88"/>
                  </a:cubicBezTo>
                  <a:cubicBezTo>
                    <a:pt x="110" y="90"/>
                    <a:pt x="108" y="89"/>
                    <a:pt x="106" y="88"/>
                  </a:cubicBezTo>
                  <a:cubicBezTo>
                    <a:pt x="101" y="87"/>
                    <a:pt x="101" y="87"/>
                    <a:pt x="100" y="92"/>
                  </a:cubicBezTo>
                  <a:cubicBezTo>
                    <a:pt x="99" y="98"/>
                    <a:pt x="91" y="104"/>
                    <a:pt x="85" y="102"/>
                  </a:cubicBezTo>
                  <a:cubicBezTo>
                    <a:pt x="83" y="102"/>
                    <a:pt x="81" y="100"/>
                    <a:pt x="80" y="99"/>
                  </a:cubicBezTo>
                  <a:cubicBezTo>
                    <a:pt x="77" y="95"/>
                    <a:pt x="74" y="91"/>
                    <a:pt x="70" y="88"/>
                  </a:cubicBezTo>
                  <a:cubicBezTo>
                    <a:pt x="68" y="85"/>
                    <a:pt x="66" y="83"/>
                    <a:pt x="63" y="88"/>
                  </a:cubicBezTo>
                  <a:cubicBezTo>
                    <a:pt x="62" y="89"/>
                    <a:pt x="61" y="89"/>
                    <a:pt x="60" y="90"/>
                  </a:cubicBezTo>
                  <a:cubicBezTo>
                    <a:pt x="45" y="92"/>
                    <a:pt x="31" y="92"/>
                    <a:pt x="17" y="86"/>
                  </a:cubicBezTo>
                  <a:cubicBezTo>
                    <a:pt x="15" y="85"/>
                    <a:pt x="14" y="84"/>
                    <a:pt x="14" y="81"/>
                  </a:cubicBezTo>
                  <a:cubicBezTo>
                    <a:pt x="14" y="80"/>
                    <a:pt x="13" y="78"/>
                    <a:pt x="14" y="76"/>
                  </a:cubicBezTo>
                  <a:cubicBezTo>
                    <a:pt x="14" y="71"/>
                    <a:pt x="12" y="68"/>
                    <a:pt x="8" y="65"/>
                  </a:cubicBezTo>
                  <a:cubicBezTo>
                    <a:pt x="7" y="65"/>
                    <a:pt x="5" y="64"/>
                    <a:pt x="4" y="63"/>
                  </a:cubicBezTo>
                  <a:cubicBezTo>
                    <a:pt x="1" y="61"/>
                    <a:pt x="0" y="58"/>
                    <a:pt x="2" y="55"/>
                  </a:cubicBezTo>
                  <a:cubicBezTo>
                    <a:pt x="6" y="47"/>
                    <a:pt x="7" y="46"/>
                    <a:pt x="14" y="51"/>
                  </a:cubicBezTo>
                  <a:cubicBezTo>
                    <a:pt x="18" y="53"/>
                    <a:pt x="21" y="55"/>
                    <a:pt x="24" y="57"/>
                  </a:cubicBezTo>
                  <a:cubicBezTo>
                    <a:pt x="27" y="59"/>
                    <a:pt x="28" y="58"/>
                    <a:pt x="29" y="56"/>
                  </a:cubicBezTo>
                  <a:cubicBezTo>
                    <a:pt x="33" y="48"/>
                    <a:pt x="33" y="47"/>
                    <a:pt x="25" y="45"/>
                  </a:cubicBezTo>
                  <a:cubicBezTo>
                    <a:pt x="24" y="45"/>
                    <a:pt x="22" y="44"/>
                    <a:pt x="20" y="44"/>
                  </a:cubicBezTo>
                  <a:cubicBezTo>
                    <a:pt x="18" y="43"/>
                    <a:pt x="16" y="42"/>
                    <a:pt x="14" y="42"/>
                  </a:cubicBezTo>
                  <a:cubicBezTo>
                    <a:pt x="5" y="39"/>
                    <a:pt x="2" y="34"/>
                    <a:pt x="3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11" y="15"/>
                    <a:pt x="17" y="7"/>
                    <a:pt x="26" y="5"/>
                  </a:cubicBezTo>
                  <a:cubicBezTo>
                    <a:pt x="32" y="4"/>
                    <a:pt x="37" y="3"/>
                    <a:pt x="42" y="1"/>
                  </a:cubicBezTo>
                  <a:cubicBezTo>
                    <a:pt x="47" y="0"/>
                    <a:pt x="50" y="1"/>
                    <a:pt x="53" y="4"/>
                  </a:cubicBezTo>
                  <a:cubicBezTo>
                    <a:pt x="60" y="10"/>
                    <a:pt x="68" y="16"/>
                    <a:pt x="75" y="22"/>
                  </a:cubicBezTo>
                  <a:cubicBezTo>
                    <a:pt x="78" y="25"/>
                    <a:pt x="80" y="25"/>
                    <a:pt x="82" y="21"/>
                  </a:cubicBezTo>
                  <a:cubicBezTo>
                    <a:pt x="82" y="21"/>
                    <a:pt x="83" y="20"/>
                    <a:pt x="84" y="19"/>
                  </a:cubicBezTo>
                  <a:cubicBezTo>
                    <a:pt x="86" y="17"/>
                    <a:pt x="87" y="12"/>
                    <a:pt x="91" y="13"/>
                  </a:cubicBezTo>
                  <a:cubicBezTo>
                    <a:pt x="95" y="13"/>
                    <a:pt x="101" y="20"/>
                    <a:pt x="102" y="25"/>
                  </a:cubicBezTo>
                  <a:cubicBezTo>
                    <a:pt x="102" y="25"/>
                    <a:pt x="102" y="26"/>
                    <a:pt x="102" y="26"/>
                  </a:cubicBezTo>
                  <a:cubicBezTo>
                    <a:pt x="102" y="32"/>
                    <a:pt x="102" y="38"/>
                    <a:pt x="102" y="44"/>
                  </a:cubicBezTo>
                  <a:cubicBezTo>
                    <a:pt x="101" y="44"/>
                    <a:pt x="101" y="44"/>
                    <a:pt x="10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583238" y="4845050"/>
              <a:ext cx="236537" cy="309563"/>
            </a:xfrm>
            <a:custGeom>
              <a:avLst/>
              <a:gdLst>
                <a:gd name="T0" fmla="*/ 82 w 101"/>
                <a:gd name="T1" fmla="*/ 36 h 132"/>
                <a:gd name="T2" fmla="*/ 84 w 101"/>
                <a:gd name="T3" fmla="*/ 42 h 132"/>
                <a:gd name="T4" fmla="*/ 93 w 101"/>
                <a:gd name="T5" fmla="*/ 67 h 132"/>
                <a:gd name="T6" fmla="*/ 95 w 101"/>
                <a:gd name="T7" fmla="*/ 72 h 132"/>
                <a:gd name="T8" fmla="*/ 92 w 101"/>
                <a:gd name="T9" fmla="*/ 77 h 132"/>
                <a:gd name="T10" fmla="*/ 84 w 101"/>
                <a:gd name="T11" fmla="*/ 82 h 132"/>
                <a:gd name="T12" fmla="*/ 79 w 101"/>
                <a:gd name="T13" fmla="*/ 102 h 132"/>
                <a:gd name="T14" fmla="*/ 75 w 101"/>
                <a:gd name="T15" fmla="*/ 114 h 132"/>
                <a:gd name="T16" fmla="*/ 67 w 101"/>
                <a:gd name="T17" fmla="*/ 126 h 132"/>
                <a:gd name="T18" fmla="*/ 58 w 101"/>
                <a:gd name="T19" fmla="*/ 131 h 132"/>
                <a:gd name="T20" fmla="*/ 51 w 101"/>
                <a:gd name="T21" fmla="*/ 126 h 132"/>
                <a:gd name="T22" fmla="*/ 46 w 101"/>
                <a:gd name="T23" fmla="*/ 121 h 132"/>
                <a:gd name="T24" fmla="*/ 19 w 101"/>
                <a:gd name="T25" fmla="*/ 114 h 132"/>
                <a:gd name="T26" fmla="*/ 10 w 101"/>
                <a:gd name="T27" fmla="*/ 107 h 132"/>
                <a:gd name="T28" fmla="*/ 2 w 101"/>
                <a:gd name="T29" fmla="*/ 75 h 132"/>
                <a:gd name="T30" fmla="*/ 8 w 101"/>
                <a:gd name="T31" fmla="*/ 66 h 132"/>
                <a:gd name="T32" fmla="*/ 18 w 101"/>
                <a:gd name="T33" fmla="*/ 66 h 132"/>
                <a:gd name="T34" fmla="*/ 23 w 101"/>
                <a:gd name="T35" fmla="*/ 61 h 132"/>
                <a:gd name="T36" fmla="*/ 29 w 101"/>
                <a:gd name="T37" fmla="*/ 50 h 132"/>
                <a:gd name="T38" fmla="*/ 51 w 101"/>
                <a:gd name="T39" fmla="*/ 35 h 132"/>
                <a:gd name="T40" fmla="*/ 55 w 101"/>
                <a:gd name="T41" fmla="*/ 30 h 132"/>
                <a:gd name="T42" fmla="*/ 72 w 101"/>
                <a:gd name="T43" fmla="*/ 5 h 132"/>
                <a:gd name="T44" fmla="*/ 79 w 101"/>
                <a:gd name="T45" fmla="*/ 4 h 132"/>
                <a:gd name="T46" fmla="*/ 92 w 101"/>
                <a:gd name="T47" fmla="*/ 16 h 132"/>
                <a:gd name="T48" fmla="*/ 98 w 101"/>
                <a:gd name="T49" fmla="*/ 20 h 132"/>
                <a:gd name="T50" fmla="*/ 98 w 101"/>
                <a:gd name="T51" fmla="*/ 26 h 132"/>
                <a:gd name="T52" fmla="*/ 82 w 101"/>
                <a:gd name="T53" fmla="*/ 3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1" h="132">
                  <a:moveTo>
                    <a:pt x="82" y="36"/>
                  </a:moveTo>
                  <a:cubicBezTo>
                    <a:pt x="83" y="38"/>
                    <a:pt x="84" y="40"/>
                    <a:pt x="84" y="42"/>
                  </a:cubicBezTo>
                  <a:cubicBezTo>
                    <a:pt x="85" y="51"/>
                    <a:pt x="89" y="59"/>
                    <a:pt x="93" y="67"/>
                  </a:cubicBezTo>
                  <a:cubicBezTo>
                    <a:pt x="94" y="69"/>
                    <a:pt x="94" y="70"/>
                    <a:pt x="95" y="72"/>
                  </a:cubicBezTo>
                  <a:cubicBezTo>
                    <a:pt x="96" y="75"/>
                    <a:pt x="95" y="77"/>
                    <a:pt x="92" y="77"/>
                  </a:cubicBezTo>
                  <a:cubicBezTo>
                    <a:pt x="88" y="76"/>
                    <a:pt x="86" y="78"/>
                    <a:pt x="84" y="82"/>
                  </a:cubicBezTo>
                  <a:cubicBezTo>
                    <a:pt x="81" y="88"/>
                    <a:pt x="78" y="94"/>
                    <a:pt x="79" y="102"/>
                  </a:cubicBezTo>
                  <a:cubicBezTo>
                    <a:pt x="80" y="107"/>
                    <a:pt x="78" y="111"/>
                    <a:pt x="75" y="114"/>
                  </a:cubicBezTo>
                  <a:cubicBezTo>
                    <a:pt x="72" y="118"/>
                    <a:pt x="69" y="122"/>
                    <a:pt x="67" y="126"/>
                  </a:cubicBezTo>
                  <a:cubicBezTo>
                    <a:pt x="65" y="129"/>
                    <a:pt x="62" y="131"/>
                    <a:pt x="58" y="131"/>
                  </a:cubicBezTo>
                  <a:cubicBezTo>
                    <a:pt x="54" y="132"/>
                    <a:pt x="51" y="132"/>
                    <a:pt x="51" y="126"/>
                  </a:cubicBezTo>
                  <a:cubicBezTo>
                    <a:pt x="51" y="123"/>
                    <a:pt x="48" y="122"/>
                    <a:pt x="46" y="121"/>
                  </a:cubicBezTo>
                  <a:cubicBezTo>
                    <a:pt x="37" y="117"/>
                    <a:pt x="28" y="114"/>
                    <a:pt x="19" y="114"/>
                  </a:cubicBezTo>
                  <a:cubicBezTo>
                    <a:pt x="14" y="114"/>
                    <a:pt x="12" y="111"/>
                    <a:pt x="10" y="107"/>
                  </a:cubicBezTo>
                  <a:cubicBezTo>
                    <a:pt x="8" y="96"/>
                    <a:pt x="5" y="85"/>
                    <a:pt x="2" y="75"/>
                  </a:cubicBezTo>
                  <a:cubicBezTo>
                    <a:pt x="0" y="68"/>
                    <a:pt x="1" y="67"/>
                    <a:pt x="8" y="66"/>
                  </a:cubicBezTo>
                  <a:cubicBezTo>
                    <a:pt x="12" y="66"/>
                    <a:pt x="15" y="66"/>
                    <a:pt x="18" y="66"/>
                  </a:cubicBezTo>
                  <a:cubicBezTo>
                    <a:pt x="21" y="66"/>
                    <a:pt x="23" y="65"/>
                    <a:pt x="23" y="61"/>
                  </a:cubicBezTo>
                  <a:cubicBezTo>
                    <a:pt x="22" y="56"/>
                    <a:pt x="25" y="53"/>
                    <a:pt x="29" y="50"/>
                  </a:cubicBezTo>
                  <a:cubicBezTo>
                    <a:pt x="36" y="45"/>
                    <a:pt x="43" y="39"/>
                    <a:pt x="51" y="35"/>
                  </a:cubicBezTo>
                  <a:cubicBezTo>
                    <a:pt x="53" y="34"/>
                    <a:pt x="53" y="32"/>
                    <a:pt x="55" y="30"/>
                  </a:cubicBezTo>
                  <a:cubicBezTo>
                    <a:pt x="62" y="23"/>
                    <a:pt x="67" y="14"/>
                    <a:pt x="72" y="5"/>
                  </a:cubicBezTo>
                  <a:cubicBezTo>
                    <a:pt x="74" y="0"/>
                    <a:pt x="76" y="0"/>
                    <a:pt x="79" y="4"/>
                  </a:cubicBezTo>
                  <a:cubicBezTo>
                    <a:pt x="82" y="9"/>
                    <a:pt x="87" y="12"/>
                    <a:pt x="92" y="16"/>
                  </a:cubicBezTo>
                  <a:cubicBezTo>
                    <a:pt x="94" y="17"/>
                    <a:pt x="96" y="19"/>
                    <a:pt x="98" y="20"/>
                  </a:cubicBezTo>
                  <a:cubicBezTo>
                    <a:pt x="100" y="22"/>
                    <a:pt x="101" y="24"/>
                    <a:pt x="98" y="26"/>
                  </a:cubicBezTo>
                  <a:cubicBezTo>
                    <a:pt x="93" y="30"/>
                    <a:pt x="88" y="35"/>
                    <a:pt x="8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4125913" y="5307013"/>
              <a:ext cx="185737" cy="333375"/>
            </a:xfrm>
            <a:custGeom>
              <a:avLst/>
              <a:gdLst>
                <a:gd name="T0" fmla="*/ 2 w 79"/>
                <a:gd name="T1" fmla="*/ 111 h 142"/>
                <a:gd name="T2" fmla="*/ 9 w 79"/>
                <a:gd name="T3" fmla="*/ 91 h 142"/>
                <a:gd name="T4" fmla="*/ 14 w 79"/>
                <a:gd name="T5" fmla="*/ 76 h 142"/>
                <a:gd name="T6" fmla="*/ 13 w 79"/>
                <a:gd name="T7" fmla="*/ 59 h 142"/>
                <a:gd name="T8" fmla="*/ 31 w 79"/>
                <a:gd name="T9" fmla="*/ 40 h 142"/>
                <a:gd name="T10" fmla="*/ 51 w 79"/>
                <a:gd name="T11" fmla="*/ 28 h 142"/>
                <a:gd name="T12" fmla="*/ 60 w 79"/>
                <a:gd name="T13" fmla="*/ 8 h 142"/>
                <a:gd name="T14" fmla="*/ 63 w 79"/>
                <a:gd name="T15" fmla="*/ 3 h 142"/>
                <a:gd name="T16" fmla="*/ 70 w 79"/>
                <a:gd name="T17" fmla="*/ 3 h 142"/>
                <a:gd name="T18" fmla="*/ 73 w 79"/>
                <a:gd name="T19" fmla="*/ 14 h 142"/>
                <a:gd name="T20" fmla="*/ 78 w 79"/>
                <a:gd name="T21" fmla="*/ 35 h 142"/>
                <a:gd name="T22" fmla="*/ 72 w 79"/>
                <a:gd name="T23" fmla="*/ 43 h 142"/>
                <a:gd name="T24" fmla="*/ 67 w 79"/>
                <a:gd name="T25" fmla="*/ 56 h 142"/>
                <a:gd name="T26" fmla="*/ 67 w 79"/>
                <a:gd name="T27" fmla="*/ 66 h 142"/>
                <a:gd name="T28" fmla="*/ 44 w 79"/>
                <a:gd name="T29" fmla="*/ 105 h 142"/>
                <a:gd name="T30" fmla="*/ 42 w 79"/>
                <a:gd name="T31" fmla="*/ 120 h 142"/>
                <a:gd name="T32" fmla="*/ 37 w 79"/>
                <a:gd name="T33" fmla="*/ 133 h 142"/>
                <a:gd name="T34" fmla="*/ 27 w 79"/>
                <a:gd name="T35" fmla="*/ 139 h 142"/>
                <a:gd name="T36" fmla="*/ 3 w 79"/>
                <a:gd name="T37" fmla="*/ 123 h 142"/>
                <a:gd name="T38" fmla="*/ 2 w 79"/>
                <a:gd name="T39" fmla="*/ 11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42">
                  <a:moveTo>
                    <a:pt x="2" y="111"/>
                  </a:moveTo>
                  <a:cubicBezTo>
                    <a:pt x="0" y="103"/>
                    <a:pt x="3" y="96"/>
                    <a:pt x="9" y="91"/>
                  </a:cubicBezTo>
                  <a:cubicBezTo>
                    <a:pt x="14" y="87"/>
                    <a:pt x="15" y="82"/>
                    <a:pt x="14" y="76"/>
                  </a:cubicBezTo>
                  <a:cubicBezTo>
                    <a:pt x="14" y="70"/>
                    <a:pt x="13" y="64"/>
                    <a:pt x="13" y="59"/>
                  </a:cubicBezTo>
                  <a:cubicBezTo>
                    <a:pt x="13" y="48"/>
                    <a:pt x="20" y="40"/>
                    <a:pt x="31" y="40"/>
                  </a:cubicBezTo>
                  <a:cubicBezTo>
                    <a:pt x="41" y="41"/>
                    <a:pt x="47" y="37"/>
                    <a:pt x="51" y="28"/>
                  </a:cubicBezTo>
                  <a:cubicBezTo>
                    <a:pt x="54" y="21"/>
                    <a:pt x="57" y="14"/>
                    <a:pt x="60" y="8"/>
                  </a:cubicBezTo>
                  <a:cubicBezTo>
                    <a:pt x="61" y="6"/>
                    <a:pt x="62" y="4"/>
                    <a:pt x="63" y="3"/>
                  </a:cubicBezTo>
                  <a:cubicBezTo>
                    <a:pt x="65" y="0"/>
                    <a:pt x="68" y="0"/>
                    <a:pt x="70" y="3"/>
                  </a:cubicBezTo>
                  <a:cubicBezTo>
                    <a:pt x="71" y="7"/>
                    <a:pt x="72" y="10"/>
                    <a:pt x="73" y="14"/>
                  </a:cubicBezTo>
                  <a:cubicBezTo>
                    <a:pt x="75" y="21"/>
                    <a:pt x="77" y="28"/>
                    <a:pt x="78" y="35"/>
                  </a:cubicBezTo>
                  <a:cubicBezTo>
                    <a:pt x="79" y="40"/>
                    <a:pt x="78" y="42"/>
                    <a:pt x="72" y="43"/>
                  </a:cubicBezTo>
                  <a:cubicBezTo>
                    <a:pt x="67" y="44"/>
                    <a:pt x="64" y="52"/>
                    <a:pt x="67" y="56"/>
                  </a:cubicBezTo>
                  <a:cubicBezTo>
                    <a:pt x="70" y="60"/>
                    <a:pt x="69" y="63"/>
                    <a:pt x="67" y="66"/>
                  </a:cubicBezTo>
                  <a:cubicBezTo>
                    <a:pt x="59" y="79"/>
                    <a:pt x="52" y="92"/>
                    <a:pt x="44" y="105"/>
                  </a:cubicBezTo>
                  <a:cubicBezTo>
                    <a:pt x="41" y="110"/>
                    <a:pt x="40" y="115"/>
                    <a:pt x="42" y="120"/>
                  </a:cubicBezTo>
                  <a:cubicBezTo>
                    <a:pt x="43" y="126"/>
                    <a:pt x="41" y="130"/>
                    <a:pt x="37" y="133"/>
                  </a:cubicBezTo>
                  <a:cubicBezTo>
                    <a:pt x="33" y="135"/>
                    <a:pt x="31" y="138"/>
                    <a:pt x="27" y="139"/>
                  </a:cubicBezTo>
                  <a:cubicBezTo>
                    <a:pt x="14" y="142"/>
                    <a:pt x="8" y="135"/>
                    <a:pt x="3" y="123"/>
                  </a:cubicBezTo>
                  <a:cubicBezTo>
                    <a:pt x="2" y="120"/>
                    <a:pt x="2" y="115"/>
                    <a:pt x="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073400" y="3560763"/>
              <a:ext cx="157162" cy="276225"/>
            </a:xfrm>
            <a:custGeom>
              <a:avLst/>
              <a:gdLst>
                <a:gd name="T0" fmla="*/ 20 w 67"/>
                <a:gd name="T1" fmla="*/ 99 h 118"/>
                <a:gd name="T2" fmla="*/ 9 w 67"/>
                <a:gd name="T3" fmla="*/ 95 h 118"/>
                <a:gd name="T4" fmla="*/ 14 w 67"/>
                <a:gd name="T5" fmla="*/ 85 h 118"/>
                <a:gd name="T6" fmla="*/ 15 w 67"/>
                <a:gd name="T7" fmla="*/ 81 h 118"/>
                <a:gd name="T8" fmla="*/ 24 w 67"/>
                <a:gd name="T9" fmla="*/ 72 h 118"/>
                <a:gd name="T10" fmla="*/ 26 w 67"/>
                <a:gd name="T11" fmla="*/ 68 h 118"/>
                <a:gd name="T12" fmla="*/ 25 w 67"/>
                <a:gd name="T13" fmla="*/ 58 h 118"/>
                <a:gd name="T14" fmla="*/ 19 w 67"/>
                <a:gd name="T15" fmla="*/ 55 h 118"/>
                <a:gd name="T16" fmla="*/ 9 w 67"/>
                <a:gd name="T17" fmla="*/ 43 h 118"/>
                <a:gd name="T18" fmla="*/ 5 w 67"/>
                <a:gd name="T19" fmla="*/ 36 h 118"/>
                <a:gd name="T20" fmla="*/ 4 w 67"/>
                <a:gd name="T21" fmla="*/ 31 h 118"/>
                <a:gd name="T22" fmla="*/ 10 w 67"/>
                <a:gd name="T23" fmla="*/ 13 h 118"/>
                <a:gd name="T24" fmla="*/ 23 w 67"/>
                <a:gd name="T25" fmla="*/ 1 h 118"/>
                <a:gd name="T26" fmla="*/ 29 w 67"/>
                <a:gd name="T27" fmla="*/ 7 h 118"/>
                <a:gd name="T28" fmla="*/ 27 w 67"/>
                <a:gd name="T29" fmla="*/ 11 h 118"/>
                <a:gd name="T30" fmla="*/ 30 w 67"/>
                <a:gd name="T31" fmla="*/ 17 h 118"/>
                <a:gd name="T32" fmla="*/ 34 w 67"/>
                <a:gd name="T33" fmla="*/ 17 h 118"/>
                <a:gd name="T34" fmla="*/ 40 w 67"/>
                <a:gd name="T35" fmla="*/ 25 h 118"/>
                <a:gd name="T36" fmla="*/ 42 w 67"/>
                <a:gd name="T37" fmla="*/ 46 h 118"/>
                <a:gd name="T38" fmla="*/ 50 w 67"/>
                <a:gd name="T39" fmla="*/ 65 h 118"/>
                <a:gd name="T40" fmla="*/ 58 w 67"/>
                <a:gd name="T41" fmla="*/ 73 h 118"/>
                <a:gd name="T42" fmla="*/ 67 w 67"/>
                <a:gd name="T43" fmla="*/ 82 h 118"/>
                <a:gd name="T44" fmla="*/ 66 w 67"/>
                <a:gd name="T45" fmla="*/ 90 h 118"/>
                <a:gd name="T46" fmla="*/ 62 w 67"/>
                <a:gd name="T47" fmla="*/ 97 h 118"/>
                <a:gd name="T48" fmla="*/ 60 w 67"/>
                <a:gd name="T49" fmla="*/ 103 h 118"/>
                <a:gd name="T50" fmla="*/ 49 w 67"/>
                <a:gd name="T51" fmla="*/ 108 h 118"/>
                <a:gd name="T52" fmla="*/ 15 w 67"/>
                <a:gd name="T53" fmla="*/ 115 h 118"/>
                <a:gd name="T54" fmla="*/ 4 w 67"/>
                <a:gd name="T55" fmla="*/ 116 h 118"/>
                <a:gd name="T56" fmla="*/ 4 w 67"/>
                <a:gd name="T57" fmla="*/ 109 h 118"/>
                <a:gd name="T58" fmla="*/ 20 w 67"/>
                <a:gd name="T59" fmla="*/ 9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118">
                  <a:moveTo>
                    <a:pt x="20" y="99"/>
                  </a:moveTo>
                  <a:cubicBezTo>
                    <a:pt x="17" y="96"/>
                    <a:pt x="11" y="99"/>
                    <a:pt x="9" y="95"/>
                  </a:cubicBezTo>
                  <a:cubicBezTo>
                    <a:pt x="8" y="91"/>
                    <a:pt x="13" y="88"/>
                    <a:pt x="14" y="85"/>
                  </a:cubicBezTo>
                  <a:cubicBezTo>
                    <a:pt x="15" y="84"/>
                    <a:pt x="15" y="83"/>
                    <a:pt x="15" y="81"/>
                  </a:cubicBezTo>
                  <a:cubicBezTo>
                    <a:pt x="16" y="76"/>
                    <a:pt x="17" y="72"/>
                    <a:pt x="24" y="72"/>
                  </a:cubicBezTo>
                  <a:cubicBezTo>
                    <a:pt x="25" y="72"/>
                    <a:pt x="26" y="70"/>
                    <a:pt x="26" y="68"/>
                  </a:cubicBezTo>
                  <a:cubicBezTo>
                    <a:pt x="27" y="65"/>
                    <a:pt x="26" y="61"/>
                    <a:pt x="25" y="58"/>
                  </a:cubicBezTo>
                  <a:cubicBezTo>
                    <a:pt x="24" y="55"/>
                    <a:pt x="21" y="55"/>
                    <a:pt x="19" y="55"/>
                  </a:cubicBezTo>
                  <a:cubicBezTo>
                    <a:pt x="11" y="53"/>
                    <a:pt x="10" y="52"/>
                    <a:pt x="9" y="43"/>
                  </a:cubicBezTo>
                  <a:cubicBezTo>
                    <a:pt x="9" y="40"/>
                    <a:pt x="9" y="37"/>
                    <a:pt x="5" y="36"/>
                  </a:cubicBezTo>
                  <a:cubicBezTo>
                    <a:pt x="3" y="35"/>
                    <a:pt x="4" y="33"/>
                    <a:pt x="4" y="31"/>
                  </a:cubicBezTo>
                  <a:cubicBezTo>
                    <a:pt x="6" y="25"/>
                    <a:pt x="7" y="19"/>
                    <a:pt x="10" y="13"/>
                  </a:cubicBezTo>
                  <a:cubicBezTo>
                    <a:pt x="12" y="7"/>
                    <a:pt x="18" y="4"/>
                    <a:pt x="23" y="1"/>
                  </a:cubicBezTo>
                  <a:cubicBezTo>
                    <a:pt x="26" y="0"/>
                    <a:pt x="30" y="4"/>
                    <a:pt x="29" y="7"/>
                  </a:cubicBezTo>
                  <a:cubicBezTo>
                    <a:pt x="29" y="8"/>
                    <a:pt x="28" y="9"/>
                    <a:pt x="27" y="11"/>
                  </a:cubicBezTo>
                  <a:cubicBezTo>
                    <a:pt x="25" y="15"/>
                    <a:pt x="25" y="16"/>
                    <a:pt x="30" y="17"/>
                  </a:cubicBezTo>
                  <a:cubicBezTo>
                    <a:pt x="32" y="17"/>
                    <a:pt x="33" y="17"/>
                    <a:pt x="34" y="17"/>
                  </a:cubicBezTo>
                  <a:cubicBezTo>
                    <a:pt x="40" y="17"/>
                    <a:pt x="42" y="20"/>
                    <a:pt x="40" y="25"/>
                  </a:cubicBezTo>
                  <a:cubicBezTo>
                    <a:pt x="36" y="33"/>
                    <a:pt x="38" y="39"/>
                    <a:pt x="42" y="46"/>
                  </a:cubicBezTo>
                  <a:cubicBezTo>
                    <a:pt x="44" y="52"/>
                    <a:pt x="48" y="58"/>
                    <a:pt x="50" y="65"/>
                  </a:cubicBezTo>
                  <a:cubicBezTo>
                    <a:pt x="52" y="69"/>
                    <a:pt x="54" y="71"/>
                    <a:pt x="58" y="73"/>
                  </a:cubicBezTo>
                  <a:cubicBezTo>
                    <a:pt x="63" y="74"/>
                    <a:pt x="65" y="78"/>
                    <a:pt x="67" y="82"/>
                  </a:cubicBezTo>
                  <a:cubicBezTo>
                    <a:pt x="67" y="84"/>
                    <a:pt x="67" y="87"/>
                    <a:pt x="66" y="90"/>
                  </a:cubicBezTo>
                  <a:cubicBezTo>
                    <a:pt x="65" y="92"/>
                    <a:pt x="60" y="93"/>
                    <a:pt x="62" y="97"/>
                  </a:cubicBezTo>
                  <a:cubicBezTo>
                    <a:pt x="64" y="100"/>
                    <a:pt x="62" y="102"/>
                    <a:pt x="60" y="103"/>
                  </a:cubicBezTo>
                  <a:cubicBezTo>
                    <a:pt x="57" y="106"/>
                    <a:pt x="53" y="109"/>
                    <a:pt x="49" y="108"/>
                  </a:cubicBezTo>
                  <a:cubicBezTo>
                    <a:pt x="36" y="105"/>
                    <a:pt x="25" y="110"/>
                    <a:pt x="15" y="115"/>
                  </a:cubicBezTo>
                  <a:cubicBezTo>
                    <a:pt x="11" y="117"/>
                    <a:pt x="8" y="118"/>
                    <a:pt x="4" y="116"/>
                  </a:cubicBezTo>
                  <a:cubicBezTo>
                    <a:pt x="0" y="114"/>
                    <a:pt x="0" y="112"/>
                    <a:pt x="4" y="109"/>
                  </a:cubicBezTo>
                  <a:cubicBezTo>
                    <a:pt x="9" y="106"/>
                    <a:pt x="14" y="103"/>
                    <a:pt x="2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908675" y="3836988"/>
              <a:ext cx="201612" cy="244475"/>
            </a:xfrm>
            <a:custGeom>
              <a:avLst/>
              <a:gdLst>
                <a:gd name="T0" fmla="*/ 39 w 86"/>
                <a:gd name="T1" fmla="*/ 79 h 104"/>
                <a:gd name="T2" fmla="*/ 40 w 86"/>
                <a:gd name="T3" fmla="*/ 56 h 104"/>
                <a:gd name="T4" fmla="*/ 44 w 86"/>
                <a:gd name="T5" fmla="*/ 53 h 104"/>
                <a:gd name="T6" fmla="*/ 52 w 86"/>
                <a:gd name="T7" fmla="*/ 50 h 104"/>
                <a:gd name="T8" fmla="*/ 57 w 86"/>
                <a:gd name="T9" fmla="*/ 39 h 104"/>
                <a:gd name="T10" fmla="*/ 53 w 86"/>
                <a:gd name="T11" fmla="*/ 20 h 104"/>
                <a:gd name="T12" fmla="*/ 61 w 86"/>
                <a:gd name="T13" fmla="*/ 1 h 104"/>
                <a:gd name="T14" fmla="*/ 68 w 86"/>
                <a:gd name="T15" fmla="*/ 2 h 104"/>
                <a:gd name="T16" fmla="*/ 81 w 86"/>
                <a:gd name="T17" fmla="*/ 22 h 104"/>
                <a:gd name="T18" fmla="*/ 80 w 86"/>
                <a:gd name="T19" fmla="*/ 28 h 104"/>
                <a:gd name="T20" fmla="*/ 77 w 86"/>
                <a:gd name="T21" fmla="*/ 38 h 104"/>
                <a:gd name="T22" fmla="*/ 84 w 86"/>
                <a:gd name="T23" fmla="*/ 64 h 104"/>
                <a:gd name="T24" fmla="*/ 81 w 86"/>
                <a:gd name="T25" fmla="*/ 77 h 104"/>
                <a:gd name="T26" fmla="*/ 76 w 86"/>
                <a:gd name="T27" fmla="*/ 83 h 104"/>
                <a:gd name="T28" fmla="*/ 66 w 86"/>
                <a:gd name="T29" fmla="*/ 88 h 104"/>
                <a:gd name="T30" fmla="*/ 57 w 86"/>
                <a:gd name="T31" fmla="*/ 94 h 104"/>
                <a:gd name="T32" fmla="*/ 43 w 86"/>
                <a:gd name="T33" fmla="*/ 97 h 104"/>
                <a:gd name="T34" fmla="*/ 25 w 86"/>
                <a:gd name="T35" fmla="*/ 96 h 104"/>
                <a:gd name="T36" fmla="*/ 16 w 86"/>
                <a:gd name="T37" fmla="*/ 102 h 104"/>
                <a:gd name="T38" fmla="*/ 7 w 86"/>
                <a:gd name="T39" fmla="*/ 104 h 104"/>
                <a:gd name="T40" fmla="*/ 4 w 86"/>
                <a:gd name="T41" fmla="*/ 94 h 104"/>
                <a:gd name="T42" fmla="*/ 13 w 86"/>
                <a:gd name="T43" fmla="*/ 83 h 104"/>
                <a:gd name="T44" fmla="*/ 39 w 86"/>
                <a:gd name="T45" fmla="*/ 7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04">
                  <a:moveTo>
                    <a:pt x="39" y="79"/>
                  </a:moveTo>
                  <a:cubicBezTo>
                    <a:pt x="35" y="70"/>
                    <a:pt x="36" y="63"/>
                    <a:pt x="40" y="56"/>
                  </a:cubicBezTo>
                  <a:cubicBezTo>
                    <a:pt x="41" y="54"/>
                    <a:pt x="42" y="52"/>
                    <a:pt x="44" y="53"/>
                  </a:cubicBezTo>
                  <a:cubicBezTo>
                    <a:pt x="48" y="54"/>
                    <a:pt x="50" y="53"/>
                    <a:pt x="52" y="50"/>
                  </a:cubicBezTo>
                  <a:cubicBezTo>
                    <a:pt x="55" y="47"/>
                    <a:pt x="57" y="43"/>
                    <a:pt x="57" y="39"/>
                  </a:cubicBezTo>
                  <a:cubicBezTo>
                    <a:pt x="56" y="32"/>
                    <a:pt x="56" y="26"/>
                    <a:pt x="53" y="20"/>
                  </a:cubicBezTo>
                  <a:cubicBezTo>
                    <a:pt x="50" y="13"/>
                    <a:pt x="54" y="4"/>
                    <a:pt x="61" y="1"/>
                  </a:cubicBezTo>
                  <a:cubicBezTo>
                    <a:pt x="64" y="0"/>
                    <a:pt x="66" y="0"/>
                    <a:pt x="68" y="2"/>
                  </a:cubicBezTo>
                  <a:cubicBezTo>
                    <a:pt x="72" y="9"/>
                    <a:pt x="77" y="15"/>
                    <a:pt x="81" y="22"/>
                  </a:cubicBezTo>
                  <a:cubicBezTo>
                    <a:pt x="83" y="24"/>
                    <a:pt x="82" y="26"/>
                    <a:pt x="80" y="28"/>
                  </a:cubicBezTo>
                  <a:cubicBezTo>
                    <a:pt x="77" y="31"/>
                    <a:pt x="77" y="34"/>
                    <a:pt x="77" y="38"/>
                  </a:cubicBezTo>
                  <a:cubicBezTo>
                    <a:pt x="80" y="46"/>
                    <a:pt x="82" y="55"/>
                    <a:pt x="84" y="64"/>
                  </a:cubicBezTo>
                  <a:cubicBezTo>
                    <a:pt x="86" y="69"/>
                    <a:pt x="85" y="73"/>
                    <a:pt x="81" y="77"/>
                  </a:cubicBezTo>
                  <a:cubicBezTo>
                    <a:pt x="79" y="79"/>
                    <a:pt x="78" y="81"/>
                    <a:pt x="76" y="83"/>
                  </a:cubicBezTo>
                  <a:cubicBezTo>
                    <a:pt x="73" y="87"/>
                    <a:pt x="70" y="89"/>
                    <a:pt x="66" y="88"/>
                  </a:cubicBezTo>
                  <a:cubicBezTo>
                    <a:pt x="61" y="88"/>
                    <a:pt x="59" y="90"/>
                    <a:pt x="57" y="94"/>
                  </a:cubicBezTo>
                  <a:cubicBezTo>
                    <a:pt x="55" y="102"/>
                    <a:pt x="49" y="103"/>
                    <a:pt x="43" y="97"/>
                  </a:cubicBezTo>
                  <a:cubicBezTo>
                    <a:pt x="36" y="90"/>
                    <a:pt x="33" y="90"/>
                    <a:pt x="25" y="96"/>
                  </a:cubicBezTo>
                  <a:cubicBezTo>
                    <a:pt x="22" y="98"/>
                    <a:pt x="19" y="100"/>
                    <a:pt x="16" y="102"/>
                  </a:cubicBezTo>
                  <a:cubicBezTo>
                    <a:pt x="14" y="104"/>
                    <a:pt x="11" y="104"/>
                    <a:pt x="7" y="104"/>
                  </a:cubicBezTo>
                  <a:cubicBezTo>
                    <a:pt x="2" y="102"/>
                    <a:pt x="0" y="98"/>
                    <a:pt x="4" y="94"/>
                  </a:cubicBezTo>
                  <a:cubicBezTo>
                    <a:pt x="7" y="90"/>
                    <a:pt x="10" y="86"/>
                    <a:pt x="13" y="83"/>
                  </a:cubicBezTo>
                  <a:cubicBezTo>
                    <a:pt x="22" y="74"/>
                    <a:pt x="27" y="73"/>
                    <a:pt x="3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2776538" y="3316288"/>
              <a:ext cx="192087" cy="122238"/>
            </a:xfrm>
            <a:custGeom>
              <a:avLst/>
              <a:gdLst>
                <a:gd name="T0" fmla="*/ 27 w 82"/>
                <a:gd name="T1" fmla="*/ 16 h 52"/>
                <a:gd name="T2" fmla="*/ 37 w 82"/>
                <a:gd name="T3" fmla="*/ 7 h 52"/>
                <a:gd name="T4" fmla="*/ 51 w 82"/>
                <a:gd name="T5" fmla="*/ 7 h 52"/>
                <a:gd name="T6" fmla="*/ 59 w 82"/>
                <a:gd name="T7" fmla="*/ 7 h 52"/>
                <a:gd name="T8" fmla="*/ 70 w 82"/>
                <a:gd name="T9" fmla="*/ 7 h 52"/>
                <a:gd name="T10" fmla="*/ 75 w 82"/>
                <a:gd name="T11" fmla="*/ 10 h 52"/>
                <a:gd name="T12" fmla="*/ 78 w 82"/>
                <a:gd name="T13" fmla="*/ 29 h 52"/>
                <a:gd name="T14" fmla="*/ 54 w 82"/>
                <a:gd name="T15" fmla="*/ 50 h 52"/>
                <a:gd name="T16" fmla="*/ 38 w 82"/>
                <a:gd name="T17" fmla="*/ 50 h 52"/>
                <a:gd name="T18" fmla="*/ 23 w 82"/>
                <a:gd name="T19" fmla="*/ 45 h 52"/>
                <a:gd name="T20" fmla="*/ 17 w 82"/>
                <a:gd name="T21" fmla="*/ 39 h 52"/>
                <a:gd name="T22" fmla="*/ 11 w 82"/>
                <a:gd name="T23" fmla="*/ 32 h 52"/>
                <a:gd name="T24" fmla="*/ 8 w 82"/>
                <a:gd name="T25" fmla="*/ 26 h 52"/>
                <a:gd name="T26" fmla="*/ 5 w 82"/>
                <a:gd name="T27" fmla="*/ 18 h 52"/>
                <a:gd name="T28" fmla="*/ 3 w 82"/>
                <a:gd name="T29" fmla="*/ 11 h 52"/>
                <a:gd name="T30" fmla="*/ 13 w 82"/>
                <a:gd name="T31" fmla="*/ 2 h 52"/>
                <a:gd name="T32" fmla="*/ 23 w 82"/>
                <a:gd name="T33" fmla="*/ 2 h 52"/>
                <a:gd name="T34" fmla="*/ 26 w 82"/>
                <a:gd name="T35" fmla="*/ 11 h 52"/>
                <a:gd name="T36" fmla="*/ 27 w 82"/>
                <a:gd name="T37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52">
                  <a:moveTo>
                    <a:pt x="27" y="16"/>
                  </a:moveTo>
                  <a:cubicBezTo>
                    <a:pt x="30" y="13"/>
                    <a:pt x="34" y="10"/>
                    <a:pt x="37" y="7"/>
                  </a:cubicBezTo>
                  <a:cubicBezTo>
                    <a:pt x="43" y="3"/>
                    <a:pt x="46" y="3"/>
                    <a:pt x="51" y="7"/>
                  </a:cubicBezTo>
                  <a:cubicBezTo>
                    <a:pt x="54" y="9"/>
                    <a:pt x="56" y="9"/>
                    <a:pt x="59" y="7"/>
                  </a:cubicBezTo>
                  <a:cubicBezTo>
                    <a:pt x="65" y="2"/>
                    <a:pt x="65" y="2"/>
                    <a:pt x="70" y="7"/>
                  </a:cubicBezTo>
                  <a:cubicBezTo>
                    <a:pt x="72" y="8"/>
                    <a:pt x="73" y="9"/>
                    <a:pt x="75" y="10"/>
                  </a:cubicBezTo>
                  <a:cubicBezTo>
                    <a:pt x="80" y="15"/>
                    <a:pt x="82" y="22"/>
                    <a:pt x="78" y="29"/>
                  </a:cubicBezTo>
                  <a:cubicBezTo>
                    <a:pt x="72" y="38"/>
                    <a:pt x="65" y="46"/>
                    <a:pt x="54" y="50"/>
                  </a:cubicBezTo>
                  <a:cubicBezTo>
                    <a:pt x="49" y="52"/>
                    <a:pt x="43" y="52"/>
                    <a:pt x="38" y="50"/>
                  </a:cubicBezTo>
                  <a:cubicBezTo>
                    <a:pt x="33" y="47"/>
                    <a:pt x="28" y="45"/>
                    <a:pt x="23" y="45"/>
                  </a:cubicBezTo>
                  <a:cubicBezTo>
                    <a:pt x="19" y="44"/>
                    <a:pt x="17" y="43"/>
                    <a:pt x="17" y="39"/>
                  </a:cubicBezTo>
                  <a:cubicBezTo>
                    <a:pt x="17" y="35"/>
                    <a:pt x="16" y="32"/>
                    <a:pt x="11" y="32"/>
                  </a:cubicBezTo>
                  <a:cubicBezTo>
                    <a:pt x="7" y="32"/>
                    <a:pt x="6" y="30"/>
                    <a:pt x="8" y="26"/>
                  </a:cubicBezTo>
                  <a:cubicBezTo>
                    <a:pt x="10" y="22"/>
                    <a:pt x="8" y="20"/>
                    <a:pt x="5" y="18"/>
                  </a:cubicBezTo>
                  <a:cubicBezTo>
                    <a:pt x="0" y="16"/>
                    <a:pt x="0" y="14"/>
                    <a:pt x="3" y="11"/>
                  </a:cubicBezTo>
                  <a:cubicBezTo>
                    <a:pt x="6" y="7"/>
                    <a:pt x="9" y="5"/>
                    <a:pt x="13" y="2"/>
                  </a:cubicBezTo>
                  <a:cubicBezTo>
                    <a:pt x="17" y="0"/>
                    <a:pt x="20" y="0"/>
                    <a:pt x="23" y="2"/>
                  </a:cubicBezTo>
                  <a:cubicBezTo>
                    <a:pt x="27" y="5"/>
                    <a:pt x="28" y="7"/>
                    <a:pt x="26" y="11"/>
                  </a:cubicBezTo>
                  <a:cubicBezTo>
                    <a:pt x="25" y="12"/>
                    <a:pt x="25" y="14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1196975" y="2684463"/>
              <a:ext cx="206375" cy="160338"/>
            </a:xfrm>
            <a:custGeom>
              <a:avLst/>
              <a:gdLst>
                <a:gd name="T0" fmla="*/ 39 w 88"/>
                <a:gd name="T1" fmla="*/ 2 h 68"/>
                <a:gd name="T2" fmla="*/ 49 w 88"/>
                <a:gd name="T3" fmla="*/ 6 h 68"/>
                <a:gd name="T4" fmla="*/ 55 w 88"/>
                <a:gd name="T5" fmla="*/ 15 h 68"/>
                <a:gd name="T6" fmla="*/ 65 w 88"/>
                <a:gd name="T7" fmla="*/ 17 h 68"/>
                <a:gd name="T8" fmla="*/ 77 w 88"/>
                <a:gd name="T9" fmla="*/ 19 h 68"/>
                <a:gd name="T10" fmla="*/ 85 w 88"/>
                <a:gd name="T11" fmla="*/ 28 h 68"/>
                <a:gd name="T12" fmla="*/ 87 w 88"/>
                <a:gd name="T13" fmla="*/ 33 h 68"/>
                <a:gd name="T14" fmla="*/ 82 w 88"/>
                <a:gd name="T15" fmla="*/ 35 h 68"/>
                <a:gd name="T16" fmla="*/ 78 w 88"/>
                <a:gd name="T17" fmla="*/ 36 h 68"/>
                <a:gd name="T18" fmla="*/ 42 w 88"/>
                <a:gd name="T19" fmla="*/ 45 h 68"/>
                <a:gd name="T20" fmla="*/ 34 w 88"/>
                <a:gd name="T21" fmla="*/ 53 h 68"/>
                <a:gd name="T22" fmla="*/ 11 w 88"/>
                <a:gd name="T23" fmla="*/ 67 h 68"/>
                <a:gd name="T24" fmla="*/ 6 w 88"/>
                <a:gd name="T25" fmla="*/ 64 h 68"/>
                <a:gd name="T26" fmla="*/ 1 w 88"/>
                <a:gd name="T27" fmla="*/ 48 h 68"/>
                <a:gd name="T28" fmla="*/ 4 w 88"/>
                <a:gd name="T29" fmla="*/ 39 h 68"/>
                <a:gd name="T30" fmla="*/ 22 w 88"/>
                <a:gd name="T31" fmla="*/ 21 h 68"/>
                <a:gd name="T32" fmla="*/ 26 w 88"/>
                <a:gd name="T33" fmla="*/ 11 h 68"/>
                <a:gd name="T34" fmla="*/ 36 w 88"/>
                <a:gd name="T35" fmla="*/ 2 h 68"/>
                <a:gd name="T36" fmla="*/ 39 w 88"/>
                <a:gd name="T37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68">
                  <a:moveTo>
                    <a:pt x="39" y="2"/>
                  </a:moveTo>
                  <a:cubicBezTo>
                    <a:pt x="43" y="0"/>
                    <a:pt x="46" y="3"/>
                    <a:pt x="49" y="6"/>
                  </a:cubicBezTo>
                  <a:cubicBezTo>
                    <a:pt x="52" y="9"/>
                    <a:pt x="53" y="12"/>
                    <a:pt x="55" y="15"/>
                  </a:cubicBezTo>
                  <a:cubicBezTo>
                    <a:pt x="58" y="19"/>
                    <a:pt x="61" y="19"/>
                    <a:pt x="65" y="17"/>
                  </a:cubicBezTo>
                  <a:cubicBezTo>
                    <a:pt x="71" y="13"/>
                    <a:pt x="71" y="13"/>
                    <a:pt x="77" y="19"/>
                  </a:cubicBezTo>
                  <a:cubicBezTo>
                    <a:pt x="79" y="22"/>
                    <a:pt x="82" y="25"/>
                    <a:pt x="85" y="28"/>
                  </a:cubicBezTo>
                  <a:cubicBezTo>
                    <a:pt x="86" y="29"/>
                    <a:pt x="88" y="31"/>
                    <a:pt x="87" y="33"/>
                  </a:cubicBezTo>
                  <a:cubicBezTo>
                    <a:pt x="87" y="35"/>
                    <a:pt x="84" y="35"/>
                    <a:pt x="82" y="35"/>
                  </a:cubicBezTo>
                  <a:cubicBezTo>
                    <a:pt x="81" y="35"/>
                    <a:pt x="79" y="36"/>
                    <a:pt x="78" y="36"/>
                  </a:cubicBezTo>
                  <a:cubicBezTo>
                    <a:pt x="65" y="35"/>
                    <a:pt x="53" y="41"/>
                    <a:pt x="42" y="45"/>
                  </a:cubicBezTo>
                  <a:cubicBezTo>
                    <a:pt x="38" y="47"/>
                    <a:pt x="36" y="50"/>
                    <a:pt x="34" y="53"/>
                  </a:cubicBezTo>
                  <a:cubicBezTo>
                    <a:pt x="30" y="63"/>
                    <a:pt x="20" y="65"/>
                    <a:pt x="11" y="67"/>
                  </a:cubicBezTo>
                  <a:cubicBezTo>
                    <a:pt x="8" y="68"/>
                    <a:pt x="7" y="67"/>
                    <a:pt x="6" y="64"/>
                  </a:cubicBezTo>
                  <a:cubicBezTo>
                    <a:pt x="4" y="59"/>
                    <a:pt x="2" y="53"/>
                    <a:pt x="1" y="48"/>
                  </a:cubicBezTo>
                  <a:cubicBezTo>
                    <a:pt x="0" y="44"/>
                    <a:pt x="2" y="42"/>
                    <a:pt x="4" y="39"/>
                  </a:cubicBezTo>
                  <a:cubicBezTo>
                    <a:pt x="10" y="33"/>
                    <a:pt x="16" y="27"/>
                    <a:pt x="22" y="21"/>
                  </a:cubicBezTo>
                  <a:cubicBezTo>
                    <a:pt x="25" y="18"/>
                    <a:pt x="26" y="15"/>
                    <a:pt x="26" y="11"/>
                  </a:cubicBezTo>
                  <a:cubicBezTo>
                    <a:pt x="26" y="2"/>
                    <a:pt x="26" y="2"/>
                    <a:pt x="36" y="2"/>
                  </a:cubicBezTo>
                  <a:cubicBezTo>
                    <a:pt x="36" y="2"/>
                    <a:pt x="37" y="2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1741488" y="2708275"/>
              <a:ext cx="244475" cy="182563"/>
            </a:xfrm>
            <a:custGeom>
              <a:avLst/>
              <a:gdLst>
                <a:gd name="T0" fmla="*/ 13 w 104"/>
                <a:gd name="T1" fmla="*/ 42 h 78"/>
                <a:gd name="T2" fmla="*/ 15 w 104"/>
                <a:gd name="T3" fmla="*/ 35 h 78"/>
                <a:gd name="T4" fmla="*/ 12 w 104"/>
                <a:gd name="T5" fmla="*/ 24 h 78"/>
                <a:gd name="T6" fmla="*/ 7 w 104"/>
                <a:gd name="T7" fmla="*/ 21 h 78"/>
                <a:gd name="T8" fmla="*/ 1 w 104"/>
                <a:gd name="T9" fmla="*/ 11 h 78"/>
                <a:gd name="T10" fmla="*/ 3 w 104"/>
                <a:gd name="T11" fmla="*/ 3 h 78"/>
                <a:gd name="T12" fmla="*/ 14 w 104"/>
                <a:gd name="T13" fmla="*/ 3 h 78"/>
                <a:gd name="T14" fmla="*/ 31 w 104"/>
                <a:gd name="T15" fmla="*/ 14 h 78"/>
                <a:gd name="T16" fmla="*/ 36 w 104"/>
                <a:gd name="T17" fmla="*/ 23 h 78"/>
                <a:gd name="T18" fmla="*/ 37 w 104"/>
                <a:gd name="T19" fmla="*/ 38 h 78"/>
                <a:gd name="T20" fmla="*/ 49 w 104"/>
                <a:gd name="T21" fmla="*/ 50 h 78"/>
                <a:gd name="T22" fmla="*/ 78 w 104"/>
                <a:gd name="T23" fmla="*/ 49 h 78"/>
                <a:gd name="T24" fmla="*/ 92 w 104"/>
                <a:gd name="T25" fmla="*/ 52 h 78"/>
                <a:gd name="T26" fmla="*/ 102 w 104"/>
                <a:gd name="T27" fmla="*/ 60 h 78"/>
                <a:gd name="T28" fmla="*/ 102 w 104"/>
                <a:gd name="T29" fmla="*/ 66 h 78"/>
                <a:gd name="T30" fmla="*/ 92 w 104"/>
                <a:gd name="T31" fmla="*/ 75 h 78"/>
                <a:gd name="T32" fmla="*/ 82 w 104"/>
                <a:gd name="T33" fmla="*/ 76 h 78"/>
                <a:gd name="T34" fmla="*/ 35 w 104"/>
                <a:gd name="T35" fmla="*/ 60 h 78"/>
                <a:gd name="T36" fmla="*/ 25 w 104"/>
                <a:gd name="T37" fmla="*/ 57 h 78"/>
                <a:gd name="T38" fmla="*/ 13 w 104"/>
                <a:gd name="T39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78">
                  <a:moveTo>
                    <a:pt x="13" y="42"/>
                  </a:moveTo>
                  <a:cubicBezTo>
                    <a:pt x="13" y="39"/>
                    <a:pt x="14" y="37"/>
                    <a:pt x="15" y="35"/>
                  </a:cubicBezTo>
                  <a:cubicBezTo>
                    <a:pt x="18" y="30"/>
                    <a:pt x="17" y="28"/>
                    <a:pt x="12" y="24"/>
                  </a:cubicBezTo>
                  <a:cubicBezTo>
                    <a:pt x="11" y="23"/>
                    <a:pt x="9" y="22"/>
                    <a:pt x="7" y="21"/>
                  </a:cubicBezTo>
                  <a:cubicBezTo>
                    <a:pt x="3" y="19"/>
                    <a:pt x="1" y="15"/>
                    <a:pt x="1" y="11"/>
                  </a:cubicBezTo>
                  <a:cubicBezTo>
                    <a:pt x="1" y="8"/>
                    <a:pt x="0" y="5"/>
                    <a:pt x="3" y="3"/>
                  </a:cubicBezTo>
                  <a:cubicBezTo>
                    <a:pt x="7" y="2"/>
                    <a:pt x="10" y="0"/>
                    <a:pt x="14" y="3"/>
                  </a:cubicBezTo>
                  <a:cubicBezTo>
                    <a:pt x="19" y="8"/>
                    <a:pt x="25" y="11"/>
                    <a:pt x="31" y="14"/>
                  </a:cubicBezTo>
                  <a:cubicBezTo>
                    <a:pt x="34" y="16"/>
                    <a:pt x="36" y="19"/>
                    <a:pt x="36" y="23"/>
                  </a:cubicBezTo>
                  <a:cubicBezTo>
                    <a:pt x="36" y="28"/>
                    <a:pt x="36" y="33"/>
                    <a:pt x="37" y="38"/>
                  </a:cubicBezTo>
                  <a:cubicBezTo>
                    <a:pt x="39" y="44"/>
                    <a:pt x="43" y="48"/>
                    <a:pt x="49" y="50"/>
                  </a:cubicBezTo>
                  <a:cubicBezTo>
                    <a:pt x="59" y="51"/>
                    <a:pt x="69" y="52"/>
                    <a:pt x="78" y="49"/>
                  </a:cubicBezTo>
                  <a:cubicBezTo>
                    <a:pt x="84" y="47"/>
                    <a:pt x="88" y="48"/>
                    <a:pt x="92" y="52"/>
                  </a:cubicBezTo>
                  <a:cubicBezTo>
                    <a:pt x="95" y="55"/>
                    <a:pt x="98" y="57"/>
                    <a:pt x="102" y="60"/>
                  </a:cubicBezTo>
                  <a:cubicBezTo>
                    <a:pt x="104" y="62"/>
                    <a:pt x="104" y="64"/>
                    <a:pt x="102" y="66"/>
                  </a:cubicBezTo>
                  <a:cubicBezTo>
                    <a:pt x="99" y="69"/>
                    <a:pt x="95" y="72"/>
                    <a:pt x="92" y="75"/>
                  </a:cubicBezTo>
                  <a:cubicBezTo>
                    <a:pt x="89" y="78"/>
                    <a:pt x="85" y="77"/>
                    <a:pt x="82" y="76"/>
                  </a:cubicBezTo>
                  <a:cubicBezTo>
                    <a:pt x="66" y="71"/>
                    <a:pt x="50" y="65"/>
                    <a:pt x="35" y="60"/>
                  </a:cubicBezTo>
                  <a:cubicBezTo>
                    <a:pt x="31" y="59"/>
                    <a:pt x="28" y="58"/>
                    <a:pt x="25" y="57"/>
                  </a:cubicBezTo>
                  <a:cubicBezTo>
                    <a:pt x="15" y="54"/>
                    <a:pt x="14" y="52"/>
                    <a:pt x="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803900" y="4989513"/>
              <a:ext cx="163512" cy="201613"/>
            </a:xfrm>
            <a:custGeom>
              <a:avLst/>
              <a:gdLst>
                <a:gd name="T0" fmla="*/ 22 w 70"/>
                <a:gd name="T1" fmla="*/ 54 h 86"/>
                <a:gd name="T2" fmla="*/ 17 w 70"/>
                <a:gd name="T3" fmla="*/ 79 h 86"/>
                <a:gd name="T4" fmla="*/ 12 w 70"/>
                <a:gd name="T5" fmla="*/ 85 h 86"/>
                <a:gd name="T6" fmla="*/ 5 w 70"/>
                <a:gd name="T7" fmla="*/ 76 h 86"/>
                <a:gd name="T8" fmla="*/ 3 w 70"/>
                <a:gd name="T9" fmla="*/ 62 h 86"/>
                <a:gd name="T10" fmla="*/ 2 w 70"/>
                <a:gd name="T11" fmla="*/ 54 h 86"/>
                <a:gd name="T12" fmla="*/ 9 w 70"/>
                <a:gd name="T13" fmla="*/ 24 h 86"/>
                <a:gd name="T14" fmla="*/ 19 w 70"/>
                <a:gd name="T15" fmla="*/ 6 h 86"/>
                <a:gd name="T16" fmla="*/ 31 w 70"/>
                <a:gd name="T17" fmla="*/ 4 h 86"/>
                <a:gd name="T18" fmla="*/ 39 w 70"/>
                <a:gd name="T19" fmla="*/ 8 h 86"/>
                <a:gd name="T20" fmla="*/ 53 w 70"/>
                <a:gd name="T21" fmla="*/ 6 h 86"/>
                <a:gd name="T22" fmla="*/ 59 w 70"/>
                <a:gd name="T23" fmla="*/ 2 h 86"/>
                <a:gd name="T24" fmla="*/ 67 w 70"/>
                <a:gd name="T25" fmla="*/ 3 h 86"/>
                <a:gd name="T26" fmla="*/ 66 w 70"/>
                <a:gd name="T27" fmla="*/ 10 h 86"/>
                <a:gd name="T28" fmla="*/ 38 w 70"/>
                <a:gd name="T29" fmla="*/ 17 h 86"/>
                <a:gd name="T30" fmla="*/ 22 w 70"/>
                <a:gd name="T31" fmla="*/ 20 h 86"/>
                <a:gd name="T32" fmla="*/ 20 w 70"/>
                <a:gd name="T33" fmla="*/ 27 h 86"/>
                <a:gd name="T34" fmla="*/ 32 w 70"/>
                <a:gd name="T35" fmla="*/ 30 h 86"/>
                <a:gd name="T36" fmla="*/ 39 w 70"/>
                <a:gd name="T37" fmla="*/ 26 h 86"/>
                <a:gd name="T38" fmla="*/ 45 w 70"/>
                <a:gd name="T39" fmla="*/ 27 h 86"/>
                <a:gd name="T40" fmla="*/ 44 w 70"/>
                <a:gd name="T41" fmla="*/ 33 h 86"/>
                <a:gd name="T42" fmla="*/ 36 w 70"/>
                <a:gd name="T43" fmla="*/ 39 h 86"/>
                <a:gd name="T44" fmla="*/ 34 w 70"/>
                <a:gd name="T45" fmla="*/ 45 h 86"/>
                <a:gd name="T46" fmla="*/ 41 w 70"/>
                <a:gd name="T47" fmla="*/ 65 h 86"/>
                <a:gd name="T48" fmla="*/ 37 w 70"/>
                <a:gd name="T49" fmla="*/ 83 h 86"/>
                <a:gd name="T50" fmla="*/ 28 w 70"/>
                <a:gd name="T51" fmla="*/ 80 h 86"/>
                <a:gd name="T52" fmla="*/ 26 w 70"/>
                <a:gd name="T53" fmla="*/ 72 h 86"/>
                <a:gd name="T54" fmla="*/ 22 w 70"/>
                <a:gd name="T55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" h="86">
                  <a:moveTo>
                    <a:pt x="22" y="54"/>
                  </a:moveTo>
                  <a:cubicBezTo>
                    <a:pt x="18" y="62"/>
                    <a:pt x="18" y="71"/>
                    <a:pt x="17" y="79"/>
                  </a:cubicBezTo>
                  <a:cubicBezTo>
                    <a:pt x="16" y="82"/>
                    <a:pt x="15" y="85"/>
                    <a:pt x="12" y="85"/>
                  </a:cubicBezTo>
                  <a:cubicBezTo>
                    <a:pt x="4" y="86"/>
                    <a:pt x="2" y="84"/>
                    <a:pt x="5" y="76"/>
                  </a:cubicBezTo>
                  <a:cubicBezTo>
                    <a:pt x="6" y="71"/>
                    <a:pt x="7" y="66"/>
                    <a:pt x="3" y="62"/>
                  </a:cubicBezTo>
                  <a:cubicBezTo>
                    <a:pt x="0" y="60"/>
                    <a:pt x="1" y="57"/>
                    <a:pt x="2" y="54"/>
                  </a:cubicBezTo>
                  <a:cubicBezTo>
                    <a:pt x="4" y="44"/>
                    <a:pt x="6" y="34"/>
                    <a:pt x="9" y="24"/>
                  </a:cubicBezTo>
                  <a:cubicBezTo>
                    <a:pt x="10" y="17"/>
                    <a:pt x="15" y="11"/>
                    <a:pt x="19" y="6"/>
                  </a:cubicBezTo>
                  <a:cubicBezTo>
                    <a:pt x="22" y="2"/>
                    <a:pt x="27" y="3"/>
                    <a:pt x="31" y="4"/>
                  </a:cubicBezTo>
                  <a:cubicBezTo>
                    <a:pt x="34" y="5"/>
                    <a:pt x="37" y="6"/>
                    <a:pt x="39" y="8"/>
                  </a:cubicBezTo>
                  <a:cubicBezTo>
                    <a:pt x="44" y="10"/>
                    <a:pt x="49" y="10"/>
                    <a:pt x="53" y="6"/>
                  </a:cubicBezTo>
                  <a:cubicBezTo>
                    <a:pt x="55" y="4"/>
                    <a:pt x="57" y="3"/>
                    <a:pt x="59" y="2"/>
                  </a:cubicBezTo>
                  <a:cubicBezTo>
                    <a:pt x="62" y="0"/>
                    <a:pt x="65" y="0"/>
                    <a:pt x="67" y="3"/>
                  </a:cubicBezTo>
                  <a:cubicBezTo>
                    <a:pt x="70" y="6"/>
                    <a:pt x="68" y="8"/>
                    <a:pt x="66" y="10"/>
                  </a:cubicBezTo>
                  <a:cubicBezTo>
                    <a:pt x="55" y="21"/>
                    <a:pt x="53" y="22"/>
                    <a:pt x="38" y="17"/>
                  </a:cubicBezTo>
                  <a:cubicBezTo>
                    <a:pt x="32" y="15"/>
                    <a:pt x="27" y="16"/>
                    <a:pt x="22" y="20"/>
                  </a:cubicBezTo>
                  <a:cubicBezTo>
                    <a:pt x="18" y="21"/>
                    <a:pt x="18" y="24"/>
                    <a:pt x="20" y="27"/>
                  </a:cubicBezTo>
                  <a:cubicBezTo>
                    <a:pt x="24" y="33"/>
                    <a:pt x="26" y="34"/>
                    <a:pt x="32" y="30"/>
                  </a:cubicBezTo>
                  <a:cubicBezTo>
                    <a:pt x="34" y="29"/>
                    <a:pt x="36" y="27"/>
                    <a:pt x="39" y="26"/>
                  </a:cubicBezTo>
                  <a:cubicBezTo>
                    <a:pt x="41" y="24"/>
                    <a:pt x="43" y="24"/>
                    <a:pt x="45" y="27"/>
                  </a:cubicBezTo>
                  <a:cubicBezTo>
                    <a:pt x="46" y="29"/>
                    <a:pt x="46" y="31"/>
                    <a:pt x="44" y="33"/>
                  </a:cubicBezTo>
                  <a:cubicBezTo>
                    <a:pt x="41" y="35"/>
                    <a:pt x="39" y="37"/>
                    <a:pt x="36" y="39"/>
                  </a:cubicBezTo>
                  <a:cubicBezTo>
                    <a:pt x="34" y="40"/>
                    <a:pt x="33" y="43"/>
                    <a:pt x="34" y="45"/>
                  </a:cubicBezTo>
                  <a:cubicBezTo>
                    <a:pt x="38" y="51"/>
                    <a:pt x="39" y="58"/>
                    <a:pt x="41" y="65"/>
                  </a:cubicBezTo>
                  <a:cubicBezTo>
                    <a:pt x="44" y="72"/>
                    <a:pt x="40" y="77"/>
                    <a:pt x="37" y="83"/>
                  </a:cubicBezTo>
                  <a:cubicBezTo>
                    <a:pt x="35" y="86"/>
                    <a:pt x="29" y="84"/>
                    <a:pt x="28" y="80"/>
                  </a:cubicBezTo>
                  <a:cubicBezTo>
                    <a:pt x="27" y="78"/>
                    <a:pt x="26" y="75"/>
                    <a:pt x="26" y="72"/>
                  </a:cubicBezTo>
                  <a:cubicBezTo>
                    <a:pt x="24" y="66"/>
                    <a:pt x="23" y="60"/>
                    <a:pt x="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5870575" y="3368675"/>
              <a:ext cx="165100" cy="300038"/>
            </a:xfrm>
            <a:custGeom>
              <a:avLst/>
              <a:gdLst>
                <a:gd name="T0" fmla="*/ 52 w 70"/>
                <a:gd name="T1" fmla="*/ 70 h 128"/>
                <a:gd name="T2" fmla="*/ 50 w 70"/>
                <a:gd name="T3" fmla="*/ 76 h 128"/>
                <a:gd name="T4" fmla="*/ 50 w 70"/>
                <a:gd name="T5" fmla="*/ 94 h 128"/>
                <a:gd name="T6" fmla="*/ 65 w 70"/>
                <a:gd name="T7" fmla="*/ 110 h 128"/>
                <a:gd name="T8" fmla="*/ 62 w 70"/>
                <a:gd name="T9" fmla="*/ 127 h 128"/>
                <a:gd name="T10" fmla="*/ 51 w 70"/>
                <a:gd name="T11" fmla="*/ 123 h 128"/>
                <a:gd name="T12" fmla="*/ 34 w 70"/>
                <a:gd name="T13" fmla="*/ 88 h 128"/>
                <a:gd name="T14" fmla="*/ 11 w 70"/>
                <a:gd name="T15" fmla="*/ 36 h 128"/>
                <a:gd name="T16" fmla="*/ 7 w 70"/>
                <a:gd name="T17" fmla="*/ 30 h 128"/>
                <a:gd name="T18" fmla="*/ 1 w 70"/>
                <a:gd name="T19" fmla="*/ 3 h 128"/>
                <a:gd name="T20" fmla="*/ 3 w 70"/>
                <a:gd name="T21" fmla="*/ 1 h 128"/>
                <a:gd name="T22" fmla="*/ 6 w 70"/>
                <a:gd name="T23" fmla="*/ 2 h 128"/>
                <a:gd name="T24" fmla="*/ 11 w 70"/>
                <a:gd name="T25" fmla="*/ 8 h 128"/>
                <a:gd name="T26" fmla="*/ 49 w 70"/>
                <a:gd name="T27" fmla="*/ 61 h 128"/>
                <a:gd name="T28" fmla="*/ 52 w 70"/>
                <a:gd name="T29" fmla="*/ 7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28">
                  <a:moveTo>
                    <a:pt x="52" y="70"/>
                  </a:moveTo>
                  <a:cubicBezTo>
                    <a:pt x="52" y="72"/>
                    <a:pt x="51" y="74"/>
                    <a:pt x="50" y="76"/>
                  </a:cubicBezTo>
                  <a:cubicBezTo>
                    <a:pt x="45" y="82"/>
                    <a:pt x="45" y="88"/>
                    <a:pt x="50" y="94"/>
                  </a:cubicBezTo>
                  <a:cubicBezTo>
                    <a:pt x="55" y="99"/>
                    <a:pt x="60" y="105"/>
                    <a:pt x="65" y="110"/>
                  </a:cubicBezTo>
                  <a:cubicBezTo>
                    <a:pt x="70" y="116"/>
                    <a:pt x="68" y="123"/>
                    <a:pt x="62" y="127"/>
                  </a:cubicBezTo>
                  <a:cubicBezTo>
                    <a:pt x="58" y="128"/>
                    <a:pt x="54" y="127"/>
                    <a:pt x="51" y="123"/>
                  </a:cubicBezTo>
                  <a:cubicBezTo>
                    <a:pt x="45" y="112"/>
                    <a:pt x="37" y="101"/>
                    <a:pt x="34" y="88"/>
                  </a:cubicBezTo>
                  <a:cubicBezTo>
                    <a:pt x="30" y="69"/>
                    <a:pt x="23" y="52"/>
                    <a:pt x="11" y="36"/>
                  </a:cubicBezTo>
                  <a:cubicBezTo>
                    <a:pt x="10" y="34"/>
                    <a:pt x="9" y="32"/>
                    <a:pt x="7" y="30"/>
                  </a:cubicBezTo>
                  <a:cubicBezTo>
                    <a:pt x="0" y="22"/>
                    <a:pt x="1" y="12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8" y="4"/>
                    <a:pt x="10" y="6"/>
                    <a:pt x="11" y="8"/>
                  </a:cubicBezTo>
                  <a:cubicBezTo>
                    <a:pt x="24" y="26"/>
                    <a:pt x="36" y="43"/>
                    <a:pt x="49" y="61"/>
                  </a:cubicBezTo>
                  <a:cubicBezTo>
                    <a:pt x="50" y="64"/>
                    <a:pt x="53" y="66"/>
                    <a:pt x="5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1801813" y="2546350"/>
              <a:ext cx="149225" cy="155575"/>
            </a:xfrm>
            <a:custGeom>
              <a:avLst/>
              <a:gdLst>
                <a:gd name="T0" fmla="*/ 17 w 63"/>
                <a:gd name="T1" fmla="*/ 13 h 66"/>
                <a:gd name="T2" fmla="*/ 24 w 63"/>
                <a:gd name="T3" fmla="*/ 3 h 66"/>
                <a:gd name="T4" fmla="*/ 32 w 63"/>
                <a:gd name="T5" fmla="*/ 4 h 66"/>
                <a:gd name="T6" fmla="*/ 60 w 63"/>
                <a:gd name="T7" fmla="*/ 48 h 66"/>
                <a:gd name="T8" fmla="*/ 58 w 63"/>
                <a:gd name="T9" fmla="*/ 56 h 66"/>
                <a:gd name="T10" fmla="*/ 42 w 63"/>
                <a:gd name="T11" fmla="*/ 63 h 66"/>
                <a:gd name="T12" fmla="*/ 17 w 63"/>
                <a:gd name="T13" fmla="*/ 55 h 66"/>
                <a:gd name="T14" fmla="*/ 13 w 63"/>
                <a:gd name="T15" fmla="*/ 50 h 66"/>
                <a:gd name="T16" fmla="*/ 17 w 63"/>
                <a:gd name="T17" fmla="*/ 40 h 66"/>
                <a:gd name="T18" fmla="*/ 22 w 63"/>
                <a:gd name="T19" fmla="*/ 40 h 66"/>
                <a:gd name="T20" fmla="*/ 25 w 63"/>
                <a:gd name="T21" fmla="*/ 37 h 66"/>
                <a:gd name="T22" fmla="*/ 22 w 63"/>
                <a:gd name="T23" fmla="*/ 33 h 66"/>
                <a:gd name="T24" fmla="*/ 14 w 63"/>
                <a:gd name="T25" fmla="*/ 33 h 66"/>
                <a:gd name="T26" fmla="*/ 7 w 63"/>
                <a:gd name="T27" fmla="*/ 32 h 66"/>
                <a:gd name="T28" fmla="*/ 2 w 63"/>
                <a:gd name="T29" fmla="*/ 30 h 66"/>
                <a:gd name="T30" fmla="*/ 1 w 63"/>
                <a:gd name="T31" fmla="*/ 19 h 66"/>
                <a:gd name="T32" fmla="*/ 12 w 63"/>
                <a:gd name="T33" fmla="*/ 13 h 66"/>
                <a:gd name="T34" fmla="*/ 17 w 63"/>
                <a:gd name="T35" fmla="*/ 1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66">
                  <a:moveTo>
                    <a:pt x="17" y="13"/>
                  </a:moveTo>
                  <a:cubicBezTo>
                    <a:pt x="17" y="8"/>
                    <a:pt x="20" y="5"/>
                    <a:pt x="24" y="3"/>
                  </a:cubicBezTo>
                  <a:cubicBezTo>
                    <a:pt x="28" y="0"/>
                    <a:pt x="30" y="1"/>
                    <a:pt x="32" y="4"/>
                  </a:cubicBezTo>
                  <a:cubicBezTo>
                    <a:pt x="42" y="19"/>
                    <a:pt x="51" y="33"/>
                    <a:pt x="60" y="48"/>
                  </a:cubicBezTo>
                  <a:cubicBezTo>
                    <a:pt x="63" y="52"/>
                    <a:pt x="63" y="53"/>
                    <a:pt x="58" y="56"/>
                  </a:cubicBezTo>
                  <a:cubicBezTo>
                    <a:pt x="53" y="58"/>
                    <a:pt x="48" y="61"/>
                    <a:pt x="42" y="63"/>
                  </a:cubicBezTo>
                  <a:cubicBezTo>
                    <a:pt x="34" y="66"/>
                    <a:pt x="22" y="62"/>
                    <a:pt x="17" y="55"/>
                  </a:cubicBezTo>
                  <a:cubicBezTo>
                    <a:pt x="15" y="53"/>
                    <a:pt x="14" y="51"/>
                    <a:pt x="13" y="50"/>
                  </a:cubicBezTo>
                  <a:cubicBezTo>
                    <a:pt x="8" y="43"/>
                    <a:pt x="8" y="42"/>
                    <a:pt x="17" y="40"/>
                  </a:cubicBezTo>
                  <a:cubicBezTo>
                    <a:pt x="19" y="40"/>
                    <a:pt x="20" y="40"/>
                    <a:pt x="22" y="40"/>
                  </a:cubicBezTo>
                  <a:cubicBezTo>
                    <a:pt x="24" y="40"/>
                    <a:pt x="25" y="39"/>
                    <a:pt x="25" y="37"/>
                  </a:cubicBezTo>
                  <a:cubicBezTo>
                    <a:pt x="25" y="35"/>
                    <a:pt x="24" y="34"/>
                    <a:pt x="22" y="33"/>
                  </a:cubicBezTo>
                  <a:cubicBezTo>
                    <a:pt x="20" y="32"/>
                    <a:pt x="17" y="33"/>
                    <a:pt x="14" y="33"/>
                  </a:cubicBezTo>
                  <a:cubicBezTo>
                    <a:pt x="12" y="33"/>
                    <a:pt x="9" y="33"/>
                    <a:pt x="7" y="32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26"/>
                    <a:pt x="0" y="22"/>
                    <a:pt x="1" y="19"/>
                  </a:cubicBezTo>
                  <a:cubicBezTo>
                    <a:pt x="3" y="14"/>
                    <a:pt x="7" y="12"/>
                    <a:pt x="12" y="13"/>
                  </a:cubicBezTo>
                  <a:cubicBezTo>
                    <a:pt x="14" y="13"/>
                    <a:pt x="15" y="14"/>
                    <a:pt x="1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4049713" y="2819400"/>
              <a:ext cx="198437" cy="192088"/>
            </a:xfrm>
            <a:custGeom>
              <a:avLst/>
              <a:gdLst>
                <a:gd name="T0" fmla="*/ 85 w 85"/>
                <a:gd name="T1" fmla="*/ 12 h 82"/>
                <a:gd name="T2" fmla="*/ 77 w 85"/>
                <a:gd name="T3" fmla="*/ 22 h 82"/>
                <a:gd name="T4" fmla="*/ 64 w 85"/>
                <a:gd name="T5" fmla="*/ 29 h 82"/>
                <a:gd name="T6" fmla="*/ 41 w 85"/>
                <a:gd name="T7" fmla="*/ 43 h 82"/>
                <a:gd name="T8" fmla="*/ 33 w 85"/>
                <a:gd name="T9" fmla="*/ 53 h 82"/>
                <a:gd name="T10" fmla="*/ 27 w 85"/>
                <a:gd name="T11" fmla="*/ 75 h 82"/>
                <a:gd name="T12" fmla="*/ 18 w 85"/>
                <a:gd name="T13" fmla="*/ 80 h 82"/>
                <a:gd name="T14" fmla="*/ 5 w 85"/>
                <a:gd name="T15" fmla="*/ 77 h 82"/>
                <a:gd name="T16" fmla="*/ 2 w 85"/>
                <a:gd name="T17" fmla="*/ 71 h 82"/>
                <a:gd name="T18" fmla="*/ 6 w 85"/>
                <a:gd name="T19" fmla="*/ 60 h 82"/>
                <a:gd name="T20" fmla="*/ 24 w 85"/>
                <a:gd name="T21" fmla="*/ 30 h 82"/>
                <a:gd name="T22" fmla="*/ 33 w 85"/>
                <a:gd name="T23" fmla="*/ 24 h 82"/>
                <a:gd name="T24" fmla="*/ 48 w 85"/>
                <a:gd name="T25" fmla="*/ 20 h 82"/>
                <a:gd name="T26" fmla="*/ 69 w 85"/>
                <a:gd name="T27" fmla="*/ 3 h 82"/>
                <a:gd name="T28" fmla="*/ 76 w 85"/>
                <a:gd name="T29" fmla="*/ 1 h 82"/>
                <a:gd name="T30" fmla="*/ 85 w 85"/>
                <a:gd name="T31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82">
                  <a:moveTo>
                    <a:pt x="85" y="12"/>
                  </a:moveTo>
                  <a:cubicBezTo>
                    <a:pt x="85" y="20"/>
                    <a:pt x="85" y="20"/>
                    <a:pt x="77" y="22"/>
                  </a:cubicBezTo>
                  <a:cubicBezTo>
                    <a:pt x="72" y="23"/>
                    <a:pt x="68" y="26"/>
                    <a:pt x="64" y="29"/>
                  </a:cubicBezTo>
                  <a:cubicBezTo>
                    <a:pt x="57" y="35"/>
                    <a:pt x="50" y="40"/>
                    <a:pt x="41" y="43"/>
                  </a:cubicBezTo>
                  <a:cubicBezTo>
                    <a:pt x="37" y="45"/>
                    <a:pt x="35" y="48"/>
                    <a:pt x="33" y="53"/>
                  </a:cubicBezTo>
                  <a:cubicBezTo>
                    <a:pt x="31" y="60"/>
                    <a:pt x="29" y="68"/>
                    <a:pt x="27" y="75"/>
                  </a:cubicBezTo>
                  <a:cubicBezTo>
                    <a:pt x="25" y="81"/>
                    <a:pt x="24" y="82"/>
                    <a:pt x="18" y="80"/>
                  </a:cubicBezTo>
                  <a:cubicBezTo>
                    <a:pt x="14" y="79"/>
                    <a:pt x="9" y="78"/>
                    <a:pt x="5" y="77"/>
                  </a:cubicBezTo>
                  <a:cubicBezTo>
                    <a:pt x="2" y="76"/>
                    <a:pt x="0" y="74"/>
                    <a:pt x="2" y="71"/>
                  </a:cubicBezTo>
                  <a:cubicBezTo>
                    <a:pt x="3" y="67"/>
                    <a:pt x="4" y="64"/>
                    <a:pt x="6" y="60"/>
                  </a:cubicBezTo>
                  <a:cubicBezTo>
                    <a:pt x="12" y="50"/>
                    <a:pt x="18" y="40"/>
                    <a:pt x="24" y="30"/>
                  </a:cubicBezTo>
                  <a:cubicBezTo>
                    <a:pt x="26" y="26"/>
                    <a:pt x="29" y="24"/>
                    <a:pt x="33" y="24"/>
                  </a:cubicBezTo>
                  <a:cubicBezTo>
                    <a:pt x="38" y="23"/>
                    <a:pt x="43" y="21"/>
                    <a:pt x="48" y="20"/>
                  </a:cubicBezTo>
                  <a:cubicBezTo>
                    <a:pt x="58" y="18"/>
                    <a:pt x="65" y="13"/>
                    <a:pt x="69" y="3"/>
                  </a:cubicBezTo>
                  <a:cubicBezTo>
                    <a:pt x="70" y="0"/>
                    <a:pt x="73" y="0"/>
                    <a:pt x="76" y="1"/>
                  </a:cubicBezTo>
                  <a:cubicBezTo>
                    <a:pt x="84" y="3"/>
                    <a:pt x="85" y="4"/>
                    <a:pt x="8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1398588" y="2647950"/>
              <a:ext cx="200025" cy="119063"/>
            </a:xfrm>
            <a:custGeom>
              <a:avLst/>
              <a:gdLst>
                <a:gd name="T0" fmla="*/ 56 w 85"/>
                <a:gd name="T1" fmla="*/ 18 h 51"/>
                <a:gd name="T2" fmla="*/ 71 w 85"/>
                <a:gd name="T3" fmla="*/ 5 h 51"/>
                <a:gd name="T4" fmla="*/ 72 w 85"/>
                <a:gd name="T5" fmla="*/ 10 h 51"/>
                <a:gd name="T6" fmla="*/ 71 w 85"/>
                <a:gd name="T7" fmla="*/ 24 h 51"/>
                <a:gd name="T8" fmla="*/ 75 w 85"/>
                <a:gd name="T9" fmla="*/ 26 h 51"/>
                <a:gd name="T10" fmla="*/ 82 w 85"/>
                <a:gd name="T11" fmla="*/ 28 h 51"/>
                <a:gd name="T12" fmla="*/ 82 w 85"/>
                <a:gd name="T13" fmla="*/ 40 h 51"/>
                <a:gd name="T14" fmla="*/ 74 w 85"/>
                <a:gd name="T15" fmla="*/ 48 h 51"/>
                <a:gd name="T16" fmla="*/ 68 w 85"/>
                <a:gd name="T17" fmla="*/ 48 h 51"/>
                <a:gd name="T18" fmla="*/ 67 w 85"/>
                <a:gd name="T19" fmla="*/ 47 h 51"/>
                <a:gd name="T20" fmla="*/ 60 w 85"/>
                <a:gd name="T21" fmla="*/ 40 h 51"/>
                <a:gd name="T22" fmla="*/ 45 w 85"/>
                <a:gd name="T23" fmla="*/ 41 h 51"/>
                <a:gd name="T24" fmla="*/ 35 w 85"/>
                <a:gd name="T25" fmla="*/ 45 h 51"/>
                <a:gd name="T26" fmla="*/ 28 w 85"/>
                <a:gd name="T27" fmla="*/ 45 h 51"/>
                <a:gd name="T28" fmla="*/ 25 w 85"/>
                <a:gd name="T29" fmla="*/ 35 h 51"/>
                <a:gd name="T30" fmla="*/ 26 w 85"/>
                <a:gd name="T31" fmla="*/ 34 h 51"/>
                <a:gd name="T32" fmla="*/ 24 w 85"/>
                <a:gd name="T33" fmla="*/ 28 h 51"/>
                <a:gd name="T34" fmla="*/ 10 w 85"/>
                <a:gd name="T35" fmla="*/ 22 h 51"/>
                <a:gd name="T36" fmla="*/ 4 w 85"/>
                <a:gd name="T37" fmla="*/ 20 h 51"/>
                <a:gd name="T38" fmla="*/ 4 w 85"/>
                <a:gd name="T39" fmla="*/ 9 h 51"/>
                <a:gd name="T40" fmla="*/ 23 w 85"/>
                <a:gd name="T41" fmla="*/ 1 h 51"/>
                <a:gd name="T42" fmla="*/ 29 w 85"/>
                <a:gd name="T43" fmla="*/ 3 h 51"/>
                <a:gd name="T44" fmla="*/ 37 w 85"/>
                <a:gd name="T45" fmla="*/ 9 h 51"/>
                <a:gd name="T46" fmla="*/ 45 w 85"/>
                <a:gd name="T47" fmla="*/ 22 h 51"/>
                <a:gd name="T48" fmla="*/ 55 w 85"/>
                <a:gd name="T49" fmla="*/ 25 h 51"/>
                <a:gd name="T50" fmla="*/ 56 w 85"/>
                <a:gd name="T51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" h="51">
                  <a:moveTo>
                    <a:pt x="56" y="18"/>
                  </a:moveTo>
                  <a:cubicBezTo>
                    <a:pt x="56" y="12"/>
                    <a:pt x="65" y="4"/>
                    <a:pt x="71" y="5"/>
                  </a:cubicBezTo>
                  <a:cubicBezTo>
                    <a:pt x="74" y="6"/>
                    <a:pt x="74" y="8"/>
                    <a:pt x="72" y="10"/>
                  </a:cubicBezTo>
                  <a:cubicBezTo>
                    <a:pt x="69" y="14"/>
                    <a:pt x="70" y="19"/>
                    <a:pt x="71" y="24"/>
                  </a:cubicBezTo>
                  <a:cubicBezTo>
                    <a:pt x="71" y="26"/>
                    <a:pt x="72" y="27"/>
                    <a:pt x="75" y="26"/>
                  </a:cubicBezTo>
                  <a:cubicBezTo>
                    <a:pt x="77" y="25"/>
                    <a:pt x="80" y="24"/>
                    <a:pt x="82" y="28"/>
                  </a:cubicBezTo>
                  <a:cubicBezTo>
                    <a:pt x="83" y="31"/>
                    <a:pt x="85" y="36"/>
                    <a:pt x="82" y="40"/>
                  </a:cubicBezTo>
                  <a:cubicBezTo>
                    <a:pt x="80" y="43"/>
                    <a:pt x="77" y="45"/>
                    <a:pt x="74" y="48"/>
                  </a:cubicBezTo>
                  <a:cubicBezTo>
                    <a:pt x="72" y="50"/>
                    <a:pt x="70" y="51"/>
                    <a:pt x="68" y="48"/>
                  </a:cubicBezTo>
                  <a:cubicBezTo>
                    <a:pt x="68" y="48"/>
                    <a:pt x="68" y="47"/>
                    <a:pt x="67" y="47"/>
                  </a:cubicBezTo>
                  <a:cubicBezTo>
                    <a:pt x="65" y="44"/>
                    <a:pt x="64" y="40"/>
                    <a:pt x="60" y="40"/>
                  </a:cubicBezTo>
                  <a:cubicBezTo>
                    <a:pt x="55" y="39"/>
                    <a:pt x="50" y="39"/>
                    <a:pt x="45" y="41"/>
                  </a:cubicBezTo>
                  <a:cubicBezTo>
                    <a:pt x="42" y="42"/>
                    <a:pt x="39" y="44"/>
                    <a:pt x="35" y="45"/>
                  </a:cubicBezTo>
                  <a:cubicBezTo>
                    <a:pt x="33" y="46"/>
                    <a:pt x="30" y="48"/>
                    <a:pt x="28" y="45"/>
                  </a:cubicBezTo>
                  <a:cubicBezTo>
                    <a:pt x="26" y="42"/>
                    <a:pt x="24" y="39"/>
                    <a:pt x="25" y="35"/>
                  </a:cubicBezTo>
                  <a:cubicBezTo>
                    <a:pt x="25" y="35"/>
                    <a:pt x="26" y="34"/>
                    <a:pt x="26" y="34"/>
                  </a:cubicBezTo>
                  <a:cubicBezTo>
                    <a:pt x="29" y="30"/>
                    <a:pt x="27" y="29"/>
                    <a:pt x="24" y="28"/>
                  </a:cubicBezTo>
                  <a:cubicBezTo>
                    <a:pt x="19" y="26"/>
                    <a:pt x="14" y="24"/>
                    <a:pt x="10" y="22"/>
                  </a:cubicBezTo>
                  <a:cubicBezTo>
                    <a:pt x="8" y="22"/>
                    <a:pt x="5" y="21"/>
                    <a:pt x="4" y="20"/>
                  </a:cubicBezTo>
                  <a:cubicBezTo>
                    <a:pt x="0" y="17"/>
                    <a:pt x="0" y="11"/>
                    <a:pt x="4" y="9"/>
                  </a:cubicBezTo>
                  <a:cubicBezTo>
                    <a:pt x="10" y="6"/>
                    <a:pt x="17" y="4"/>
                    <a:pt x="23" y="1"/>
                  </a:cubicBezTo>
                  <a:cubicBezTo>
                    <a:pt x="26" y="0"/>
                    <a:pt x="27" y="2"/>
                    <a:pt x="29" y="3"/>
                  </a:cubicBezTo>
                  <a:cubicBezTo>
                    <a:pt x="32" y="5"/>
                    <a:pt x="34" y="7"/>
                    <a:pt x="37" y="9"/>
                  </a:cubicBezTo>
                  <a:cubicBezTo>
                    <a:pt x="41" y="12"/>
                    <a:pt x="44" y="16"/>
                    <a:pt x="45" y="22"/>
                  </a:cubicBezTo>
                  <a:cubicBezTo>
                    <a:pt x="46" y="27"/>
                    <a:pt x="51" y="29"/>
                    <a:pt x="55" y="25"/>
                  </a:cubicBezTo>
                  <a:cubicBezTo>
                    <a:pt x="57" y="23"/>
                    <a:pt x="57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300663" y="2478088"/>
              <a:ext cx="165100" cy="127000"/>
            </a:xfrm>
            <a:custGeom>
              <a:avLst/>
              <a:gdLst>
                <a:gd name="T0" fmla="*/ 46 w 70"/>
                <a:gd name="T1" fmla="*/ 19 h 54"/>
                <a:gd name="T2" fmla="*/ 41 w 70"/>
                <a:gd name="T3" fmla="*/ 34 h 54"/>
                <a:gd name="T4" fmla="*/ 37 w 70"/>
                <a:gd name="T5" fmla="*/ 40 h 54"/>
                <a:gd name="T6" fmla="*/ 37 w 70"/>
                <a:gd name="T7" fmla="*/ 45 h 54"/>
                <a:gd name="T8" fmla="*/ 25 w 70"/>
                <a:gd name="T9" fmla="*/ 51 h 54"/>
                <a:gd name="T10" fmla="*/ 6 w 70"/>
                <a:gd name="T11" fmla="*/ 36 h 54"/>
                <a:gd name="T12" fmla="*/ 3 w 70"/>
                <a:gd name="T13" fmla="*/ 19 h 54"/>
                <a:gd name="T14" fmla="*/ 7 w 70"/>
                <a:gd name="T15" fmla="*/ 17 h 54"/>
                <a:gd name="T16" fmla="*/ 15 w 70"/>
                <a:gd name="T17" fmla="*/ 17 h 54"/>
                <a:gd name="T18" fmla="*/ 24 w 70"/>
                <a:gd name="T19" fmla="*/ 10 h 54"/>
                <a:gd name="T20" fmla="*/ 28 w 70"/>
                <a:gd name="T21" fmla="*/ 7 h 54"/>
                <a:gd name="T22" fmla="*/ 37 w 70"/>
                <a:gd name="T23" fmla="*/ 6 h 54"/>
                <a:gd name="T24" fmla="*/ 51 w 70"/>
                <a:gd name="T25" fmla="*/ 2 h 54"/>
                <a:gd name="T26" fmla="*/ 59 w 70"/>
                <a:gd name="T27" fmla="*/ 2 h 54"/>
                <a:gd name="T28" fmla="*/ 64 w 70"/>
                <a:gd name="T29" fmla="*/ 6 h 54"/>
                <a:gd name="T30" fmla="*/ 66 w 70"/>
                <a:gd name="T31" fmla="*/ 21 h 54"/>
                <a:gd name="T32" fmla="*/ 56 w 70"/>
                <a:gd name="T33" fmla="*/ 21 h 54"/>
                <a:gd name="T34" fmla="*/ 46 w 70"/>
                <a:gd name="T35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54">
                  <a:moveTo>
                    <a:pt x="46" y="19"/>
                  </a:moveTo>
                  <a:cubicBezTo>
                    <a:pt x="52" y="30"/>
                    <a:pt x="53" y="30"/>
                    <a:pt x="41" y="34"/>
                  </a:cubicBezTo>
                  <a:cubicBezTo>
                    <a:pt x="38" y="35"/>
                    <a:pt x="36" y="36"/>
                    <a:pt x="37" y="40"/>
                  </a:cubicBezTo>
                  <a:cubicBezTo>
                    <a:pt x="37" y="42"/>
                    <a:pt x="37" y="44"/>
                    <a:pt x="37" y="45"/>
                  </a:cubicBezTo>
                  <a:cubicBezTo>
                    <a:pt x="36" y="51"/>
                    <a:pt x="30" y="54"/>
                    <a:pt x="25" y="51"/>
                  </a:cubicBezTo>
                  <a:cubicBezTo>
                    <a:pt x="19" y="46"/>
                    <a:pt x="12" y="41"/>
                    <a:pt x="6" y="36"/>
                  </a:cubicBezTo>
                  <a:cubicBezTo>
                    <a:pt x="2" y="33"/>
                    <a:pt x="0" y="23"/>
                    <a:pt x="3" y="19"/>
                  </a:cubicBezTo>
                  <a:cubicBezTo>
                    <a:pt x="4" y="18"/>
                    <a:pt x="5" y="17"/>
                    <a:pt x="7" y="17"/>
                  </a:cubicBezTo>
                  <a:cubicBezTo>
                    <a:pt x="9" y="17"/>
                    <a:pt x="12" y="17"/>
                    <a:pt x="15" y="17"/>
                  </a:cubicBezTo>
                  <a:cubicBezTo>
                    <a:pt x="19" y="17"/>
                    <a:pt x="24" y="17"/>
                    <a:pt x="24" y="10"/>
                  </a:cubicBezTo>
                  <a:cubicBezTo>
                    <a:pt x="25" y="8"/>
                    <a:pt x="26" y="7"/>
                    <a:pt x="28" y="7"/>
                  </a:cubicBezTo>
                  <a:cubicBezTo>
                    <a:pt x="31" y="7"/>
                    <a:pt x="34" y="6"/>
                    <a:pt x="37" y="6"/>
                  </a:cubicBezTo>
                  <a:cubicBezTo>
                    <a:pt x="42" y="6"/>
                    <a:pt x="47" y="5"/>
                    <a:pt x="51" y="2"/>
                  </a:cubicBezTo>
                  <a:cubicBezTo>
                    <a:pt x="54" y="0"/>
                    <a:pt x="56" y="0"/>
                    <a:pt x="59" y="2"/>
                  </a:cubicBezTo>
                  <a:cubicBezTo>
                    <a:pt x="60" y="3"/>
                    <a:pt x="63" y="4"/>
                    <a:pt x="64" y="6"/>
                  </a:cubicBezTo>
                  <a:cubicBezTo>
                    <a:pt x="69" y="9"/>
                    <a:pt x="70" y="16"/>
                    <a:pt x="66" y="21"/>
                  </a:cubicBezTo>
                  <a:cubicBezTo>
                    <a:pt x="64" y="24"/>
                    <a:pt x="60" y="24"/>
                    <a:pt x="56" y="21"/>
                  </a:cubicBezTo>
                  <a:cubicBezTo>
                    <a:pt x="53" y="19"/>
                    <a:pt x="50" y="16"/>
                    <a:pt x="4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055813" y="3738563"/>
              <a:ext cx="133350" cy="142875"/>
            </a:xfrm>
            <a:custGeom>
              <a:avLst/>
              <a:gdLst>
                <a:gd name="T0" fmla="*/ 43 w 57"/>
                <a:gd name="T1" fmla="*/ 31 h 61"/>
                <a:gd name="T2" fmla="*/ 54 w 57"/>
                <a:gd name="T3" fmla="*/ 38 h 61"/>
                <a:gd name="T4" fmla="*/ 52 w 57"/>
                <a:gd name="T5" fmla="*/ 56 h 61"/>
                <a:gd name="T6" fmla="*/ 44 w 57"/>
                <a:gd name="T7" fmla="*/ 59 h 61"/>
                <a:gd name="T8" fmla="*/ 9 w 57"/>
                <a:gd name="T9" fmla="*/ 46 h 61"/>
                <a:gd name="T10" fmla="*/ 6 w 57"/>
                <a:gd name="T11" fmla="*/ 30 h 61"/>
                <a:gd name="T12" fmla="*/ 33 w 57"/>
                <a:gd name="T13" fmla="*/ 5 h 61"/>
                <a:gd name="T14" fmla="*/ 39 w 57"/>
                <a:gd name="T15" fmla="*/ 3 h 61"/>
                <a:gd name="T16" fmla="*/ 42 w 57"/>
                <a:gd name="T17" fmla="*/ 13 h 61"/>
                <a:gd name="T18" fmla="*/ 36 w 57"/>
                <a:gd name="T19" fmla="*/ 20 h 61"/>
                <a:gd name="T20" fmla="*/ 33 w 57"/>
                <a:gd name="T21" fmla="*/ 25 h 61"/>
                <a:gd name="T22" fmla="*/ 40 w 57"/>
                <a:gd name="T23" fmla="*/ 31 h 61"/>
                <a:gd name="T24" fmla="*/ 43 w 57"/>
                <a:gd name="T25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61">
                  <a:moveTo>
                    <a:pt x="43" y="31"/>
                  </a:moveTo>
                  <a:cubicBezTo>
                    <a:pt x="52" y="31"/>
                    <a:pt x="52" y="31"/>
                    <a:pt x="54" y="38"/>
                  </a:cubicBezTo>
                  <a:cubicBezTo>
                    <a:pt x="55" y="44"/>
                    <a:pt x="57" y="50"/>
                    <a:pt x="52" y="56"/>
                  </a:cubicBezTo>
                  <a:cubicBezTo>
                    <a:pt x="50" y="59"/>
                    <a:pt x="48" y="61"/>
                    <a:pt x="44" y="59"/>
                  </a:cubicBezTo>
                  <a:cubicBezTo>
                    <a:pt x="33" y="55"/>
                    <a:pt x="21" y="51"/>
                    <a:pt x="9" y="46"/>
                  </a:cubicBezTo>
                  <a:cubicBezTo>
                    <a:pt x="1" y="43"/>
                    <a:pt x="0" y="36"/>
                    <a:pt x="6" y="30"/>
                  </a:cubicBezTo>
                  <a:cubicBezTo>
                    <a:pt x="15" y="22"/>
                    <a:pt x="24" y="13"/>
                    <a:pt x="33" y="5"/>
                  </a:cubicBezTo>
                  <a:cubicBezTo>
                    <a:pt x="34" y="3"/>
                    <a:pt x="36" y="0"/>
                    <a:pt x="39" y="3"/>
                  </a:cubicBezTo>
                  <a:cubicBezTo>
                    <a:pt x="42" y="6"/>
                    <a:pt x="44" y="11"/>
                    <a:pt x="42" y="13"/>
                  </a:cubicBezTo>
                  <a:cubicBezTo>
                    <a:pt x="40" y="15"/>
                    <a:pt x="38" y="17"/>
                    <a:pt x="36" y="20"/>
                  </a:cubicBezTo>
                  <a:cubicBezTo>
                    <a:pt x="34" y="21"/>
                    <a:pt x="31" y="23"/>
                    <a:pt x="33" y="25"/>
                  </a:cubicBezTo>
                  <a:cubicBezTo>
                    <a:pt x="34" y="28"/>
                    <a:pt x="36" y="31"/>
                    <a:pt x="40" y="31"/>
                  </a:cubicBezTo>
                  <a:cubicBezTo>
                    <a:pt x="41" y="31"/>
                    <a:pt x="43" y="31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3363913" y="2819400"/>
              <a:ext cx="141287" cy="123825"/>
            </a:xfrm>
            <a:custGeom>
              <a:avLst/>
              <a:gdLst>
                <a:gd name="T0" fmla="*/ 26 w 60"/>
                <a:gd name="T1" fmla="*/ 41 h 53"/>
                <a:gd name="T2" fmla="*/ 28 w 60"/>
                <a:gd name="T3" fmla="*/ 29 h 53"/>
                <a:gd name="T4" fmla="*/ 30 w 60"/>
                <a:gd name="T5" fmla="*/ 25 h 53"/>
                <a:gd name="T6" fmla="*/ 29 w 60"/>
                <a:gd name="T7" fmla="*/ 20 h 53"/>
                <a:gd name="T8" fmla="*/ 25 w 60"/>
                <a:gd name="T9" fmla="*/ 22 h 53"/>
                <a:gd name="T10" fmla="*/ 22 w 60"/>
                <a:gd name="T11" fmla="*/ 27 h 53"/>
                <a:gd name="T12" fmla="*/ 9 w 60"/>
                <a:gd name="T13" fmla="*/ 29 h 53"/>
                <a:gd name="T14" fmla="*/ 4 w 60"/>
                <a:gd name="T15" fmla="*/ 24 h 53"/>
                <a:gd name="T16" fmla="*/ 1 w 60"/>
                <a:gd name="T17" fmla="*/ 15 h 53"/>
                <a:gd name="T18" fmla="*/ 12 w 60"/>
                <a:gd name="T19" fmla="*/ 6 h 53"/>
                <a:gd name="T20" fmla="*/ 36 w 60"/>
                <a:gd name="T21" fmla="*/ 1 h 53"/>
                <a:gd name="T22" fmla="*/ 41 w 60"/>
                <a:gd name="T23" fmla="*/ 2 h 53"/>
                <a:gd name="T24" fmla="*/ 54 w 60"/>
                <a:gd name="T25" fmla="*/ 10 h 53"/>
                <a:gd name="T26" fmla="*/ 56 w 60"/>
                <a:gd name="T27" fmla="*/ 21 h 53"/>
                <a:gd name="T28" fmla="*/ 37 w 60"/>
                <a:gd name="T29" fmla="*/ 48 h 53"/>
                <a:gd name="T30" fmla="*/ 32 w 60"/>
                <a:gd name="T31" fmla="*/ 53 h 53"/>
                <a:gd name="T32" fmla="*/ 27 w 60"/>
                <a:gd name="T33" fmla="*/ 47 h 53"/>
                <a:gd name="T34" fmla="*/ 26 w 60"/>
                <a:gd name="T35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3">
                  <a:moveTo>
                    <a:pt x="26" y="41"/>
                  </a:moveTo>
                  <a:cubicBezTo>
                    <a:pt x="26" y="38"/>
                    <a:pt x="26" y="33"/>
                    <a:pt x="28" y="29"/>
                  </a:cubicBezTo>
                  <a:cubicBezTo>
                    <a:pt x="29" y="27"/>
                    <a:pt x="30" y="26"/>
                    <a:pt x="30" y="25"/>
                  </a:cubicBezTo>
                  <a:cubicBezTo>
                    <a:pt x="31" y="23"/>
                    <a:pt x="31" y="21"/>
                    <a:pt x="29" y="20"/>
                  </a:cubicBezTo>
                  <a:cubicBezTo>
                    <a:pt x="27" y="19"/>
                    <a:pt x="26" y="21"/>
                    <a:pt x="25" y="22"/>
                  </a:cubicBezTo>
                  <a:cubicBezTo>
                    <a:pt x="24" y="24"/>
                    <a:pt x="24" y="25"/>
                    <a:pt x="22" y="27"/>
                  </a:cubicBezTo>
                  <a:cubicBezTo>
                    <a:pt x="19" y="33"/>
                    <a:pt x="15" y="33"/>
                    <a:pt x="9" y="29"/>
                  </a:cubicBezTo>
                  <a:cubicBezTo>
                    <a:pt x="8" y="27"/>
                    <a:pt x="6" y="26"/>
                    <a:pt x="4" y="24"/>
                  </a:cubicBezTo>
                  <a:cubicBezTo>
                    <a:pt x="0" y="22"/>
                    <a:pt x="0" y="19"/>
                    <a:pt x="1" y="15"/>
                  </a:cubicBezTo>
                  <a:cubicBezTo>
                    <a:pt x="3" y="7"/>
                    <a:pt x="4" y="6"/>
                    <a:pt x="12" y="6"/>
                  </a:cubicBezTo>
                  <a:cubicBezTo>
                    <a:pt x="20" y="5"/>
                    <a:pt x="28" y="6"/>
                    <a:pt x="36" y="1"/>
                  </a:cubicBezTo>
                  <a:cubicBezTo>
                    <a:pt x="37" y="0"/>
                    <a:pt x="39" y="0"/>
                    <a:pt x="41" y="2"/>
                  </a:cubicBezTo>
                  <a:cubicBezTo>
                    <a:pt x="45" y="5"/>
                    <a:pt x="50" y="7"/>
                    <a:pt x="54" y="10"/>
                  </a:cubicBezTo>
                  <a:cubicBezTo>
                    <a:pt x="60" y="14"/>
                    <a:pt x="60" y="16"/>
                    <a:pt x="56" y="21"/>
                  </a:cubicBezTo>
                  <a:cubicBezTo>
                    <a:pt x="49" y="29"/>
                    <a:pt x="42" y="38"/>
                    <a:pt x="37" y="48"/>
                  </a:cubicBezTo>
                  <a:cubicBezTo>
                    <a:pt x="36" y="50"/>
                    <a:pt x="35" y="53"/>
                    <a:pt x="32" y="53"/>
                  </a:cubicBezTo>
                  <a:cubicBezTo>
                    <a:pt x="29" y="53"/>
                    <a:pt x="28" y="49"/>
                    <a:pt x="27" y="47"/>
                  </a:cubicBezTo>
                  <a:cubicBezTo>
                    <a:pt x="26" y="46"/>
                    <a:pt x="25" y="44"/>
                    <a:pt x="2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991225" y="3683000"/>
              <a:ext cx="123825" cy="152400"/>
            </a:xfrm>
            <a:custGeom>
              <a:avLst/>
              <a:gdLst>
                <a:gd name="T0" fmla="*/ 53 w 53"/>
                <a:gd name="T1" fmla="*/ 22 h 65"/>
                <a:gd name="T2" fmla="*/ 50 w 53"/>
                <a:gd name="T3" fmla="*/ 26 h 65"/>
                <a:gd name="T4" fmla="*/ 37 w 53"/>
                <a:gd name="T5" fmla="*/ 35 h 65"/>
                <a:gd name="T6" fmla="*/ 34 w 53"/>
                <a:gd name="T7" fmla="*/ 41 h 65"/>
                <a:gd name="T8" fmla="*/ 28 w 53"/>
                <a:gd name="T9" fmla="*/ 45 h 65"/>
                <a:gd name="T10" fmla="*/ 25 w 53"/>
                <a:gd name="T11" fmla="*/ 43 h 65"/>
                <a:gd name="T12" fmla="*/ 20 w 53"/>
                <a:gd name="T13" fmla="*/ 46 h 65"/>
                <a:gd name="T14" fmla="*/ 21 w 53"/>
                <a:gd name="T15" fmla="*/ 51 h 65"/>
                <a:gd name="T16" fmla="*/ 22 w 53"/>
                <a:gd name="T17" fmla="*/ 53 h 65"/>
                <a:gd name="T18" fmla="*/ 23 w 53"/>
                <a:gd name="T19" fmla="*/ 62 h 65"/>
                <a:gd name="T20" fmla="*/ 12 w 53"/>
                <a:gd name="T21" fmla="*/ 61 h 65"/>
                <a:gd name="T22" fmla="*/ 5 w 53"/>
                <a:gd name="T23" fmla="*/ 53 h 65"/>
                <a:gd name="T24" fmla="*/ 7 w 53"/>
                <a:gd name="T25" fmla="*/ 35 h 65"/>
                <a:gd name="T26" fmla="*/ 9 w 53"/>
                <a:gd name="T27" fmla="*/ 18 h 65"/>
                <a:gd name="T28" fmla="*/ 5 w 53"/>
                <a:gd name="T29" fmla="*/ 8 h 65"/>
                <a:gd name="T30" fmla="*/ 9 w 53"/>
                <a:gd name="T31" fmla="*/ 2 h 65"/>
                <a:gd name="T32" fmla="*/ 14 w 53"/>
                <a:gd name="T33" fmla="*/ 4 h 65"/>
                <a:gd name="T34" fmla="*/ 26 w 53"/>
                <a:gd name="T35" fmla="*/ 14 h 65"/>
                <a:gd name="T36" fmla="*/ 38 w 53"/>
                <a:gd name="T37" fmla="*/ 13 h 65"/>
                <a:gd name="T38" fmla="*/ 49 w 53"/>
                <a:gd name="T39" fmla="*/ 14 h 65"/>
                <a:gd name="T40" fmla="*/ 53 w 53"/>
                <a:gd name="T4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65">
                  <a:moveTo>
                    <a:pt x="53" y="22"/>
                  </a:moveTo>
                  <a:cubicBezTo>
                    <a:pt x="53" y="25"/>
                    <a:pt x="51" y="26"/>
                    <a:pt x="50" y="26"/>
                  </a:cubicBezTo>
                  <a:cubicBezTo>
                    <a:pt x="45" y="28"/>
                    <a:pt x="41" y="32"/>
                    <a:pt x="37" y="35"/>
                  </a:cubicBezTo>
                  <a:cubicBezTo>
                    <a:pt x="35" y="36"/>
                    <a:pt x="34" y="39"/>
                    <a:pt x="34" y="41"/>
                  </a:cubicBezTo>
                  <a:cubicBezTo>
                    <a:pt x="33" y="47"/>
                    <a:pt x="33" y="47"/>
                    <a:pt x="28" y="45"/>
                  </a:cubicBezTo>
                  <a:cubicBezTo>
                    <a:pt x="27" y="44"/>
                    <a:pt x="26" y="44"/>
                    <a:pt x="25" y="43"/>
                  </a:cubicBezTo>
                  <a:cubicBezTo>
                    <a:pt x="23" y="43"/>
                    <a:pt x="21" y="44"/>
                    <a:pt x="20" y="46"/>
                  </a:cubicBezTo>
                  <a:cubicBezTo>
                    <a:pt x="18" y="48"/>
                    <a:pt x="19" y="49"/>
                    <a:pt x="21" y="51"/>
                  </a:cubicBezTo>
                  <a:cubicBezTo>
                    <a:pt x="21" y="51"/>
                    <a:pt x="22" y="52"/>
                    <a:pt x="22" y="53"/>
                  </a:cubicBezTo>
                  <a:cubicBezTo>
                    <a:pt x="26" y="57"/>
                    <a:pt x="26" y="59"/>
                    <a:pt x="23" y="62"/>
                  </a:cubicBezTo>
                  <a:cubicBezTo>
                    <a:pt x="20" y="65"/>
                    <a:pt x="15" y="65"/>
                    <a:pt x="12" y="61"/>
                  </a:cubicBezTo>
                  <a:cubicBezTo>
                    <a:pt x="9" y="59"/>
                    <a:pt x="7" y="56"/>
                    <a:pt x="5" y="53"/>
                  </a:cubicBezTo>
                  <a:cubicBezTo>
                    <a:pt x="0" y="46"/>
                    <a:pt x="1" y="41"/>
                    <a:pt x="7" y="35"/>
                  </a:cubicBezTo>
                  <a:cubicBezTo>
                    <a:pt x="11" y="30"/>
                    <a:pt x="13" y="24"/>
                    <a:pt x="9" y="18"/>
                  </a:cubicBezTo>
                  <a:cubicBezTo>
                    <a:pt x="7" y="15"/>
                    <a:pt x="6" y="12"/>
                    <a:pt x="5" y="8"/>
                  </a:cubicBezTo>
                  <a:cubicBezTo>
                    <a:pt x="4" y="5"/>
                    <a:pt x="6" y="3"/>
                    <a:pt x="9" y="2"/>
                  </a:cubicBezTo>
                  <a:cubicBezTo>
                    <a:pt x="11" y="0"/>
                    <a:pt x="13" y="2"/>
                    <a:pt x="14" y="4"/>
                  </a:cubicBezTo>
                  <a:cubicBezTo>
                    <a:pt x="17" y="8"/>
                    <a:pt x="21" y="12"/>
                    <a:pt x="26" y="14"/>
                  </a:cubicBezTo>
                  <a:cubicBezTo>
                    <a:pt x="30" y="16"/>
                    <a:pt x="34" y="17"/>
                    <a:pt x="38" y="13"/>
                  </a:cubicBezTo>
                  <a:cubicBezTo>
                    <a:pt x="43" y="8"/>
                    <a:pt x="45" y="8"/>
                    <a:pt x="49" y="14"/>
                  </a:cubicBezTo>
                  <a:cubicBezTo>
                    <a:pt x="50" y="17"/>
                    <a:pt x="52" y="20"/>
                    <a:pt x="5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794375" y="4533900"/>
              <a:ext cx="114300" cy="165100"/>
            </a:xfrm>
            <a:custGeom>
              <a:avLst/>
              <a:gdLst>
                <a:gd name="T0" fmla="*/ 29 w 49"/>
                <a:gd name="T1" fmla="*/ 18 h 70"/>
                <a:gd name="T2" fmla="*/ 26 w 49"/>
                <a:gd name="T3" fmla="*/ 29 h 70"/>
                <a:gd name="T4" fmla="*/ 33 w 49"/>
                <a:gd name="T5" fmla="*/ 44 h 70"/>
                <a:gd name="T6" fmla="*/ 46 w 49"/>
                <a:gd name="T7" fmla="*/ 53 h 70"/>
                <a:gd name="T8" fmla="*/ 46 w 49"/>
                <a:gd name="T9" fmla="*/ 62 h 70"/>
                <a:gd name="T10" fmla="*/ 36 w 49"/>
                <a:gd name="T11" fmla="*/ 59 h 70"/>
                <a:gd name="T12" fmla="*/ 25 w 49"/>
                <a:gd name="T13" fmla="*/ 54 h 70"/>
                <a:gd name="T14" fmla="*/ 23 w 49"/>
                <a:gd name="T15" fmla="*/ 59 h 70"/>
                <a:gd name="T16" fmla="*/ 26 w 49"/>
                <a:gd name="T17" fmla="*/ 63 h 70"/>
                <a:gd name="T18" fmla="*/ 24 w 49"/>
                <a:gd name="T19" fmla="*/ 69 h 70"/>
                <a:gd name="T20" fmla="*/ 19 w 49"/>
                <a:gd name="T21" fmla="*/ 68 h 70"/>
                <a:gd name="T22" fmla="*/ 16 w 49"/>
                <a:gd name="T23" fmla="*/ 58 h 70"/>
                <a:gd name="T24" fmla="*/ 14 w 49"/>
                <a:gd name="T25" fmla="*/ 51 h 70"/>
                <a:gd name="T26" fmla="*/ 2 w 49"/>
                <a:gd name="T27" fmla="*/ 28 h 70"/>
                <a:gd name="T28" fmla="*/ 2 w 49"/>
                <a:gd name="T29" fmla="*/ 8 h 70"/>
                <a:gd name="T30" fmla="*/ 13 w 49"/>
                <a:gd name="T31" fmla="*/ 0 h 70"/>
                <a:gd name="T32" fmla="*/ 26 w 49"/>
                <a:gd name="T33" fmla="*/ 7 h 70"/>
                <a:gd name="T34" fmla="*/ 29 w 49"/>
                <a:gd name="T35" fmla="*/ 1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70">
                  <a:moveTo>
                    <a:pt x="29" y="18"/>
                  </a:moveTo>
                  <a:cubicBezTo>
                    <a:pt x="29" y="22"/>
                    <a:pt x="28" y="26"/>
                    <a:pt x="26" y="29"/>
                  </a:cubicBezTo>
                  <a:cubicBezTo>
                    <a:pt x="21" y="37"/>
                    <a:pt x="24" y="43"/>
                    <a:pt x="33" y="44"/>
                  </a:cubicBezTo>
                  <a:cubicBezTo>
                    <a:pt x="39" y="45"/>
                    <a:pt x="43" y="48"/>
                    <a:pt x="46" y="53"/>
                  </a:cubicBezTo>
                  <a:cubicBezTo>
                    <a:pt x="49" y="57"/>
                    <a:pt x="49" y="60"/>
                    <a:pt x="46" y="62"/>
                  </a:cubicBezTo>
                  <a:cubicBezTo>
                    <a:pt x="42" y="64"/>
                    <a:pt x="38" y="63"/>
                    <a:pt x="36" y="59"/>
                  </a:cubicBezTo>
                  <a:cubicBezTo>
                    <a:pt x="33" y="54"/>
                    <a:pt x="29" y="52"/>
                    <a:pt x="25" y="54"/>
                  </a:cubicBezTo>
                  <a:cubicBezTo>
                    <a:pt x="22" y="55"/>
                    <a:pt x="21" y="56"/>
                    <a:pt x="23" y="59"/>
                  </a:cubicBezTo>
                  <a:cubicBezTo>
                    <a:pt x="24" y="60"/>
                    <a:pt x="25" y="62"/>
                    <a:pt x="26" y="63"/>
                  </a:cubicBezTo>
                  <a:cubicBezTo>
                    <a:pt x="27" y="65"/>
                    <a:pt x="26" y="67"/>
                    <a:pt x="24" y="69"/>
                  </a:cubicBezTo>
                  <a:cubicBezTo>
                    <a:pt x="23" y="70"/>
                    <a:pt x="21" y="70"/>
                    <a:pt x="19" y="68"/>
                  </a:cubicBezTo>
                  <a:cubicBezTo>
                    <a:pt x="16" y="66"/>
                    <a:pt x="15" y="62"/>
                    <a:pt x="16" y="58"/>
                  </a:cubicBezTo>
                  <a:cubicBezTo>
                    <a:pt x="17" y="55"/>
                    <a:pt x="15" y="54"/>
                    <a:pt x="14" y="51"/>
                  </a:cubicBezTo>
                  <a:cubicBezTo>
                    <a:pt x="10" y="44"/>
                    <a:pt x="6" y="36"/>
                    <a:pt x="2" y="28"/>
                  </a:cubicBezTo>
                  <a:cubicBezTo>
                    <a:pt x="0" y="22"/>
                    <a:pt x="1" y="14"/>
                    <a:pt x="2" y="8"/>
                  </a:cubicBezTo>
                  <a:cubicBezTo>
                    <a:pt x="3" y="4"/>
                    <a:pt x="9" y="0"/>
                    <a:pt x="13" y="0"/>
                  </a:cubicBezTo>
                  <a:cubicBezTo>
                    <a:pt x="18" y="0"/>
                    <a:pt x="24" y="0"/>
                    <a:pt x="26" y="7"/>
                  </a:cubicBezTo>
                  <a:cubicBezTo>
                    <a:pt x="28" y="10"/>
                    <a:pt x="30" y="14"/>
                    <a:pt x="2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982913" y="3665538"/>
              <a:ext cx="119062" cy="117475"/>
            </a:xfrm>
            <a:custGeom>
              <a:avLst/>
              <a:gdLst>
                <a:gd name="T0" fmla="*/ 12 w 51"/>
                <a:gd name="T1" fmla="*/ 50 h 50"/>
                <a:gd name="T2" fmla="*/ 7 w 51"/>
                <a:gd name="T3" fmla="*/ 48 h 50"/>
                <a:gd name="T4" fmla="*/ 1 w 51"/>
                <a:gd name="T5" fmla="*/ 42 h 50"/>
                <a:gd name="T6" fmla="*/ 6 w 51"/>
                <a:gd name="T7" fmla="*/ 36 h 50"/>
                <a:gd name="T8" fmla="*/ 10 w 51"/>
                <a:gd name="T9" fmla="*/ 33 h 50"/>
                <a:gd name="T10" fmla="*/ 12 w 51"/>
                <a:gd name="T11" fmla="*/ 27 h 50"/>
                <a:gd name="T12" fmla="*/ 10 w 51"/>
                <a:gd name="T13" fmla="*/ 23 h 50"/>
                <a:gd name="T14" fmla="*/ 18 w 51"/>
                <a:gd name="T15" fmla="*/ 13 h 50"/>
                <a:gd name="T16" fmla="*/ 25 w 51"/>
                <a:gd name="T17" fmla="*/ 8 h 50"/>
                <a:gd name="T18" fmla="*/ 41 w 51"/>
                <a:gd name="T19" fmla="*/ 0 h 50"/>
                <a:gd name="T20" fmla="*/ 48 w 51"/>
                <a:gd name="T21" fmla="*/ 14 h 50"/>
                <a:gd name="T22" fmla="*/ 46 w 51"/>
                <a:gd name="T23" fmla="*/ 27 h 50"/>
                <a:gd name="T24" fmla="*/ 45 w 51"/>
                <a:gd name="T25" fmla="*/ 35 h 50"/>
                <a:gd name="T26" fmla="*/ 41 w 51"/>
                <a:gd name="T27" fmla="*/ 40 h 50"/>
                <a:gd name="T28" fmla="*/ 15 w 51"/>
                <a:gd name="T29" fmla="*/ 49 h 50"/>
                <a:gd name="T30" fmla="*/ 12 w 51"/>
                <a:gd name="T3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50">
                  <a:moveTo>
                    <a:pt x="12" y="50"/>
                  </a:moveTo>
                  <a:cubicBezTo>
                    <a:pt x="10" y="49"/>
                    <a:pt x="9" y="49"/>
                    <a:pt x="7" y="48"/>
                  </a:cubicBezTo>
                  <a:cubicBezTo>
                    <a:pt x="4" y="47"/>
                    <a:pt x="2" y="46"/>
                    <a:pt x="1" y="42"/>
                  </a:cubicBezTo>
                  <a:cubicBezTo>
                    <a:pt x="0" y="39"/>
                    <a:pt x="3" y="38"/>
                    <a:pt x="6" y="36"/>
                  </a:cubicBezTo>
                  <a:cubicBezTo>
                    <a:pt x="7" y="35"/>
                    <a:pt x="8" y="34"/>
                    <a:pt x="10" y="33"/>
                  </a:cubicBezTo>
                  <a:cubicBezTo>
                    <a:pt x="12" y="32"/>
                    <a:pt x="13" y="30"/>
                    <a:pt x="12" y="27"/>
                  </a:cubicBezTo>
                  <a:cubicBezTo>
                    <a:pt x="11" y="26"/>
                    <a:pt x="11" y="24"/>
                    <a:pt x="10" y="23"/>
                  </a:cubicBezTo>
                  <a:cubicBezTo>
                    <a:pt x="9" y="16"/>
                    <a:pt x="11" y="13"/>
                    <a:pt x="18" y="13"/>
                  </a:cubicBezTo>
                  <a:cubicBezTo>
                    <a:pt x="22" y="12"/>
                    <a:pt x="23" y="11"/>
                    <a:pt x="25" y="8"/>
                  </a:cubicBezTo>
                  <a:cubicBezTo>
                    <a:pt x="28" y="3"/>
                    <a:pt x="35" y="0"/>
                    <a:pt x="41" y="0"/>
                  </a:cubicBezTo>
                  <a:cubicBezTo>
                    <a:pt x="46" y="1"/>
                    <a:pt x="51" y="9"/>
                    <a:pt x="48" y="14"/>
                  </a:cubicBezTo>
                  <a:cubicBezTo>
                    <a:pt x="45" y="18"/>
                    <a:pt x="48" y="23"/>
                    <a:pt x="46" y="27"/>
                  </a:cubicBezTo>
                  <a:cubicBezTo>
                    <a:pt x="45" y="30"/>
                    <a:pt x="45" y="33"/>
                    <a:pt x="45" y="35"/>
                  </a:cubicBezTo>
                  <a:cubicBezTo>
                    <a:pt x="44" y="38"/>
                    <a:pt x="43" y="39"/>
                    <a:pt x="41" y="40"/>
                  </a:cubicBezTo>
                  <a:cubicBezTo>
                    <a:pt x="32" y="43"/>
                    <a:pt x="24" y="46"/>
                    <a:pt x="15" y="49"/>
                  </a:cubicBezTo>
                  <a:cubicBezTo>
                    <a:pt x="14" y="50"/>
                    <a:pt x="13" y="49"/>
                    <a:pt x="1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500688" y="5195888"/>
              <a:ext cx="212725" cy="92075"/>
            </a:xfrm>
            <a:custGeom>
              <a:avLst/>
              <a:gdLst>
                <a:gd name="T0" fmla="*/ 11 w 91"/>
                <a:gd name="T1" fmla="*/ 0 h 39"/>
                <a:gd name="T2" fmla="*/ 16 w 91"/>
                <a:gd name="T3" fmla="*/ 1 h 39"/>
                <a:gd name="T4" fmla="*/ 64 w 91"/>
                <a:gd name="T5" fmla="*/ 12 h 39"/>
                <a:gd name="T6" fmla="*/ 71 w 91"/>
                <a:gd name="T7" fmla="*/ 15 h 39"/>
                <a:gd name="T8" fmla="*/ 88 w 91"/>
                <a:gd name="T9" fmla="*/ 26 h 39"/>
                <a:gd name="T10" fmla="*/ 89 w 91"/>
                <a:gd name="T11" fmla="*/ 32 h 39"/>
                <a:gd name="T12" fmla="*/ 73 w 91"/>
                <a:gd name="T13" fmla="*/ 34 h 39"/>
                <a:gd name="T14" fmla="*/ 61 w 91"/>
                <a:gd name="T15" fmla="*/ 30 h 39"/>
                <a:gd name="T16" fmla="*/ 48 w 91"/>
                <a:gd name="T17" fmla="*/ 25 h 39"/>
                <a:gd name="T18" fmla="*/ 40 w 91"/>
                <a:gd name="T19" fmla="*/ 22 h 39"/>
                <a:gd name="T20" fmla="*/ 11 w 91"/>
                <a:gd name="T21" fmla="*/ 16 h 39"/>
                <a:gd name="T22" fmla="*/ 4 w 91"/>
                <a:gd name="T23" fmla="*/ 14 h 39"/>
                <a:gd name="T24" fmla="*/ 1 w 91"/>
                <a:gd name="T25" fmla="*/ 7 h 39"/>
                <a:gd name="T26" fmla="*/ 11 w 91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39">
                  <a:moveTo>
                    <a:pt x="11" y="0"/>
                  </a:moveTo>
                  <a:cubicBezTo>
                    <a:pt x="13" y="0"/>
                    <a:pt x="15" y="1"/>
                    <a:pt x="16" y="1"/>
                  </a:cubicBezTo>
                  <a:cubicBezTo>
                    <a:pt x="33" y="4"/>
                    <a:pt x="48" y="8"/>
                    <a:pt x="64" y="12"/>
                  </a:cubicBezTo>
                  <a:cubicBezTo>
                    <a:pt x="67" y="12"/>
                    <a:pt x="69" y="13"/>
                    <a:pt x="71" y="15"/>
                  </a:cubicBezTo>
                  <a:cubicBezTo>
                    <a:pt x="76" y="19"/>
                    <a:pt x="82" y="23"/>
                    <a:pt x="88" y="26"/>
                  </a:cubicBezTo>
                  <a:cubicBezTo>
                    <a:pt x="91" y="27"/>
                    <a:pt x="91" y="29"/>
                    <a:pt x="89" y="32"/>
                  </a:cubicBezTo>
                  <a:cubicBezTo>
                    <a:pt x="84" y="37"/>
                    <a:pt x="77" y="39"/>
                    <a:pt x="73" y="34"/>
                  </a:cubicBezTo>
                  <a:cubicBezTo>
                    <a:pt x="69" y="31"/>
                    <a:pt x="65" y="30"/>
                    <a:pt x="61" y="30"/>
                  </a:cubicBezTo>
                  <a:cubicBezTo>
                    <a:pt x="56" y="30"/>
                    <a:pt x="52" y="29"/>
                    <a:pt x="48" y="25"/>
                  </a:cubicBezTo>
                  <a:cubicBezTo>
                    <a:pt x="46" y="23"/>
                    <a:pt x="43" y="22"/>
                    <a:pt x="40" y="22"/>
                  </a:cubicBezTo>
                  <a:cubicBezTo>
                    <a:pt x="31" y="20"/>
                    <a:pt x="21" y="18"/>
                    <a:pt x="11" y="16"/>
                  </a:cubicBezTo>
                  <a:cubicBezTo>
                    <a:pt x="9" y="15"/>
                    <a:pt x="6" y="15"/>
                    <a:pt x="4" y="14"/>
                  </a:cubicBezTo>
                  <a:cubicBezTo>
                    <a:pt x="1" y="12"/>
                    <a:pt x="0" y="9"/>
                    <a:pt x="1" y="7"/>
                  </a:cubicBezTo>
                  <a:cubicBezTo>
                    <a:pt x="4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1389063" y="4468813"/>
              <a:ext cx="214312" cy="107950"/>
            </a:xfrm>
            <a:custGeom>
              <a:avLst/>
              <a:gdLst>
                <a:gd name="T0" fmla="*/ 26 w 91"/>
                <a:gd name="T1" fmla="*/ 0 h 46"/>
                <a:gd name="T2" fmla="*/ 47 w 91"/>
                <a:gd name="T3" fmla="*/ 5 h 46"/>
                <a:gd name="T4" fmla="*/ 86 w 91"/>
                <a:gd name="T5" fmla="*/ 28 h 46"/>
                <a:gd name="T6" fmla="*/ 87 w 91"/>
                <a:gd name="T7" fmla="*/ 36 h 46"/>
                <a:gd name="T8" fmla="*/ 62 w 91"/>
                <a:gd name="T9" fmla="*/ 42 h 46"/>
                <a:gd name="T10" fmla="*/ 57 w 91"/>
                <a:gd name="T11" fmla="*/ 35 h 46"/>
                <a:gd name="T12" fmla="*/ 54 w 91"/>
                <a:gd name="T13" fmla="*/ 24 h 46"/>
                <a:gd name="T14" fmla="*/ 36 w 91"/>
                <a:gd name="T15" fmla="*/ 15 h 46"/>
                <a:gd name="T16" fmla="*/ 29 w 91"/>
                <a:gd name="T17" fmla="*/ 13 h 46"/>
                <a:gd name="T18" fmla="*/ 22 w 91"/>
                <a:gd name="T19" fmla="*/ 13 h 46"/>
                <a:gd name="T20" fmla="*/ 4 w 91"/>
                <a:gd name="T21" fmla="*/ 14 h 46"/>
                <a:gd name="T22" fmla="*/ 1 w 91"/>
                <a:gd name="T23" fmla="*/ 11 h 46"/>
                <a:gd name="T24" fmla="*/ 3 w 91"/>
                <a:gd name="T25" fmla="*/ 7 h 46"/>
                <a:gd name="T26" fmla="*/ 26 w 91"/>
                <a:gd name="T2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46">
                  <a:moveTo>
                    <a:pt x="26" y="0"/>
                  </a:moveTo>
                  <a:cubicBezTo>
                    <a:pt x="34" y="0"/>
                    <a:pt x="40" y="2"/>
                    <a:pt x="47" y="5"/>
                  </a:cubicBezTo>
                  <a:cubicBezTo>
                    <a:pt x="59" y="13"/>
                    <a:pt x="73" y="21"/>
                    <a:pt x="86" y="28"/>
                  </a:cubicBezTo>
                  <a:cubicBezTo>
                    <a:pt x="91" y="31"/>
                    <a:pt x="91" y="33"/>
                    <a:pt x="87" y="36"/>
                  </a:cubicBezTo>
                  <a:cubicBezTo>
                    <a:pt x="80" y="42"/>
                    <a:pt x="72" y="46"/>
                    <a:pt x="62" y="42"/>
                  </a:cubicBezTo>
                  <a:cubicBezTo>
                    <a:pt x="58" y="41"/>
                    <a:pt x="56" y="38"/>
                    <a:pt x="57" y="35"/>
                  </a:cubicBezTo>
                  <a:cubicBezTo>
                    <a:pt x="59" y="30"/>
                    <a:pt x="57" y="27"/>
                    <a:pt x="54" y="24"/>
                  </a:cubicBezTo>
                  <a:cubicBezTo>
                    <a:pt x="49" y="19"/>
                    <a:pt x="43" y="16"/>
                    <a:pt x="36" y="15"/>
                  </a:cubicBezTo>
                  <a:cubicBezTo>
                    <a:pt x="33" y="14"/>
                    <a:pt x="31" y="14"/>
                    <a:pt x="29" y="13"/>
                  </a:cubicBezTo>
                  <a:cubicBezTo>
                    <a:pt x="26" y="11"/>
                    <a:pt x="24" y="11"/>
                    <a:pt x="22" y="13"/>
                  </a:cubicBezTo>
                  <a:cubicBezTo>
                    <a:pt x="16" y="16"/>
                    <a:pt x="10" y="14"/>
                    <a:pt x="4" y="14"/>
                  </a:cubicBezTo>
                  <a:cubicBezTo>
                    <a:pt x="3" y="14"/>
                    <a:pt x="1" y="13"/>
                    <a:pt x="1" y="11"/>
                  </a:cubicBezTo>
                  <a:cubicBezTo>
                    <a:pt x="0" y="9"/>
                    <a:pt x="1" y="7"/>
                    <a:pt x="3" y="7"/>
                  </a:cubicBezTo>
                  <a:cubicBezTo>
                    <a:pt x="11" y="4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3457575" y="2773363"/>
              <a:ext cx="141287" cy="80963"/>
            </a:xfrm>
            <a:custGeom>
              <a:avLst/>
              <a:gdLst>
                <a:gd name="T0" fmla="*/ 60 w 60"/>
                <a:gd name="T1" fmla="*/ 14 h 34"/>
                <a:gd name="T2" fmla="*/ 58 w 60"/>
                <a:gd name="T3" fmla="*/ 18 h 34"/>
                <a:gd name="T4" fmla="*/ 37 w 60"/>
                <a:gd name="T5" fmla="*/ 33 h 34"/>
                <a:gd name="T6" fmla="*/ 31 w 60"/>
                <a:gd name="T7" fmla="*/ 32 h 34"/>
                <a:gd name="T8" fmla="*/ 22 w 60"/>
                <a:gd name="T9" fmla="*/ 27 h 34"/>
                <a:gd name="T10" fmla="*/ 9 w 60"/>
                <a:gd name="T11" fmla="*/ 21 h 34"/>
                <a:gd name="T12" fmla="*/ 1 w 60"/>
                <a:gd name="T13" fmla="*/ 13 h 34"/>
                <a:gd name="T14" fmla="*/ 5 w 60"/>
                <a:gd name="T15" fmla="*/ 6 h 34"/>
                <a:gd name="T16" fmla="*/ 10 w 60"/>
                <a:gd name="T17" fmla="*/ 2 h 34"/>
                <a:gd name="T18" fmla="*/ 18 w 60"/>
                <a:gd name="T19" fmla="*/ 4 h 34"/>
                <a:gd name="T20" fmla="*/ 20 w 60"/>
                <a:gd name="T21" fmla="*/ 7 h 34"/>
                <a:gd name="T22" fmla="*/ 27 w 60"/>
                <a:gd name="T23" fmla="*/ 7 h 34"/>
                <a:gd name="T24" fmla="*/ 37 w 60"/>
                <a:gd name="T25" fmla="*/ 5 h 34"/>
                <a:gd name="T26" fmla="*/ 43 w 60"/>
                <a:gd name="T27" fmla="*/ 4 h 34"/>
                <a:gd name="T28" fmla="*/ 60 w 60"/>
                <a:gd name="T2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34">
                  <a:moveTo>
                    <a:pt x="60" y="14"/>
                  </a:moveTo>
                  <a:cubicBezTo>
                    <a:pt x="60" y="16"/>
                    <a:pt x="59" y="17"/>
                    <a:pt x="58" y="18"/>
                  </a:cubicBezTo>
                  <a:cubicBezTo>
                    <a:pt x="52" y="25"/>
                    <a:pt x="45" y="29"/>
                    <a:pt x="37" y="33"/>
                  </a:cubicBezTo>
                  <a:cubicBezTo>
                    <a:pt x="35" y="34"/>
                    <a:pt x="33" y="33"/>
                    <a:pt x="31" y="32"/>
                  </a:cubicBezTo>
                  <a:cubicBezTo>
                    <a:pt x="28" y="31"/>
                    <a:pt x="25" y="29"/>
                    <a:pt x="22" y="27"/>
                  </a:cubicBezTo>
                  <a:cubicBezTo>
                    <a:pt x="18" y="24"/>
                    <a:pt x="15" y="21"/>
                    <a:pt x="9" y="21"/>
                  </a:cubicBezTo>
                  <a:cubicBezTo>
                    <a:pt x="5" y="21"/>
                    <a:pt x="3" y="17"/>
                    <a:pt x="1" y="13"/>
                  </a:cubicBezTo>
                  <a:cubicBezTo>
                    <a:pt x="0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4" y="0"/>
                    <a:pt x="16" y="0"/>
                    <a:pt x="18" y="4"/>
                  </a:cubicBezTo>
                  <a:cubicBezTo>
                    <a:pt x="19" y="5"/>
                    <a:pt x="19" y="6"/>
                    <a:pt x="20" y="7"/>
                  </a:cubicBezTo>
                  <a:cubicBezTo>
                    <a:pt x="23" y="11"/>
                    <a:pt x="24" y="11"/>
                    <a:pt x="27" y="7"/>
                  </a:cubicBezTo>
                  <a:cubicBezTo>
                    <a:pt x="30" y="1"/>
                    <a:pt x="30" y="1"/>
                    <a:pt x="37" y="5"/>
                  </a:cubicBezTo>
                  <a:cubicBezTo>
                    <a:pt x="39" y="6"/>
                    <a:pt x="41" y="5"/>
                    <a:pt x="43" y="4"/>
                  </a:cubicBezTo>
                  <a:cubicBezTo>
                    <a:pt x="49" y="1"/>
                    <a:pt x="60" y="7"/>
                    <a:pt x="6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1579563" y="2830513"/>
              <a:ext cx="98425" cy="114300"/>
            </a:xfrm>
            <a:custGeom>
              <a:avLst/>
              <a:gdLst>
                <a:gd name="T0" fmla="*/ 42 w 42"/>
                <a:gd name="T1" fmla="*/ 8 h 49"/>
                <a:gd name="T2" fmla="*/ 40 w 42"/>
                <a:gd name="T3" fmla="*/ 11 h 49"/>
                <a:gd name="T4" fmla="*/ 35 w 42"/>
                <a:gd name="T5" fmla="*/ 25 h 49"/>
                <a:gd name="T6" fmla="*/ 35 w 42"/>
                <a:gd name="T7" fmla="*/ 31 h 49"/>
                <a:gd name="T8" fmla="*/ 31 w 42"/>
                <a:gd name="T9" fmla="*/ 38 h 49"/>
                <a:gd name="T10" fmla="*/ 16 w 42"/>
                <a:gd name="T11" fmla="*/ 47 h 49"/>
                <a:gd name="T12" fmla="*/ 11 w 42"/>
                <a:gd name="T13" fmla="*/ 44 h 49"/>
                <a:gd name="T14" fmla="*/ 3 w 42"/>
                <a:gd name="T15" fmla="*/ 22 h 49"/>
                <a:gd name="T16" fmla="*/ 2 w 42"/>
                <a:gd name="T17" fmla="*/ 13 h 49"/>
                <a:gd name="T18" fmla="*/ 10 w 42"/>
                <a:gd name="T19" fmla="*/ 10 h 49"/>
                <a:gd name="T20" fmla="*/ 17 w 42"/>
                <a:gd name="T21" fmla="*/ 7 h 49"/>
                <a:gd name="T22" fmla="*/ 27 w 42"/>
                <a:gd name="T23" fmla="*/ 0 h 49"/>
                <a:gd name="T24" fmla="*/ 41 w 42"/>
                <a:gd name="T25" fmla="*/ 6 h 49"/>
                <a:gd name="T26" fmla="*/ 42 w 42"/>
                <a:gd name="T27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9">
                  <a:moveTo>
                    <a:pt x="42" y="8"/>
                  </a:moveTo>
                  <a:cubicBezTo>
                    <a:pt x="42" y="9"/>
                    <a:pt x="41" y="10"/>
                    <a:pt x="40" y="11"/>
                  </a:cubicBezTo>
                  <a:cubicBezTo>
                    <a:pt x="35" y="15"/>
                    <a:pt x="35" y="20"/>
                    <a:pt x="35" y="25"/>
                  </a:cubicBezTo>
                  <a:cubicBezTo>
                    <a:pt x="35" y="27"/>
                    <a:pt x="35" y="29"/>
                    <a:pt x="35" y="31"/>
                  </a:cubicBezTo>
                  <a:cubicBezTo>
                    <a:pt x="35" y="34"/>
                    <a:pt x="34" y="36"/>
                    <a:pt x="31" y="38"/>
                  </a:cubicBezTo>
                  <a:cubicBezTo>
                    <a:pt x="26" y="41"/>
                    <a:pt x="21" y="44"/>
                    <a:pt x="16" y="47"/>
                  </a:cubicBezTo>
                  <a:cubicBezTo>
                    <a:pt x="12" y="49"/>
                    <a:pt x="11" y="49"/>
                    <a:pt x="11" y="44"/>
                  </a:cubicBezTo>
                  <a:cubicBezTo>
                    <a:pt x="11" y="36"/>
                    <a:pt x="8" y="29"/>
                    <a:pt x="3" y="22"/>
                  </a:cubicBezTo>
                  <a:cubicBezTo>
                    <a:pt x="1" y="19"/>
                    <a:pt x="0" y="16"/>
                    <a:pt x="2" y="13"/>
                  </a:cubicBezTo>
                  <a:cubicBezTo>
                    <a:pt x="4" y="10"/>
                    <a:pt x="6" y="8"/>
                    <a:pt x="10" y="10"/>
                  </a:cubicBezTo>
                  <a:cubicBezTo>
                    <a:pt x="14" y="13"/>
                    <a:pt x="16" y="11"/>
                    <a:pt x="17" y="7"/>
                  </a:cubicBezTo>
                  <a:cubicBezTo>
                    <a:pt x="19" y="2"/>
                    <a:pt x="22" y="0"/>
                    <a:pt x="27" y="0"/>
                  </a:cubicBezTo>
                  <a:cubicBezTo>
                    <a:pt x="33" y="0"/>
                    <a:pt x="38" y="1"/>
                    <a:pt x="41" y="6"/>
                  </a:cubicBezTo>
                  <a:cubicBezTo>
                    <a:pt x="42" y="7"/>
                    <a:pt x="42" y="7"/>
                    <a:pt x="4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6070600" y="6269038"/>
              <a:ext cx="96837" cy="101600"/>
            </a:xfrm>
            <a:custGeom>
              <a:avLst/>
              <a:gdLst>
                <a:gd name="T0" fmla="*/ 0 w 41"/>
                <a:gd name="T1" fmla="*/ 29 h 43"/>
                <a:gd name="T2" fmla="*/ 5 w 41"/>
                <a:gd name="T3" fmla="*/ 4 h 43"/>
                <a:gd name="T4" fmla="*/ 11 w 41"/>
                <a:gd name="T5" fmla="*/ 0 h 43"/>
                <a:gd name="T6" fmla="*/ 37 w 41"/>
                <a:gd name="T7" fmla="*/ 7 h 43"/>
                <a:gd name="T8" fmla="*/ 39 w 41"/>
                <a:gd name="T9" fmla="*/ 12 h 43"/>
                <a:gd name="T10" fmla="*/ 23 w 41"/>
                <a:gd name="T11" fmla="*/ 38 h 43"/>
                <a:gd name="T12" fmla="*/ 4 w 41"/>
                <a:gd name="T13" fmla="*/ 41 h 43"/>
                <a:gd name="T14" fmla="*/ 1 w 41"/>
                <a:gd name="T15" fmla="*/ 37 h 43"/>
                <a:gd name="T16" fmla="*/ 0 w 41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3">
                  <a:moveTo>
                    <a:pt x="0" y="29"/>
                  </a:moveTo>
                  <a:cubicBezTo>
                    <a:pt x="0" y="20"/>
                    <a:pt x="3" y="12"/>
                    <a:pt x="5" y="4"/>
                  </a:cubicBezTo>
                  <a:cubicBezTo>
                    <a:pt x="6" y="1"/>
                    <a:pt x="8" y="0"/>
                    <a:pt x="11" y="0"/>
                  </a:cubicBezTo>
                  <a:cubicBezTo>
                    <a:pt x="20" y="2"/>
                    <a:pt x="28" y="4"/>
                    <a:pt x="37" y="7"/>
                  </a:cubicBezTo>
                  <a:cubicBezTo>
                    <a:pt x="40" y="7"/>
                    <a:pt x="41" y="9"/>
                    <a:pt x="39" y="12"/>
                  </a:cubicBezTo>
                  <a:cubicBezTo>
                    <a:pt x="34" y="21"/>
                    <a:pt x="28" y="29"/>
                    <a:pt x="23" y="38"/>
                  </a:cubicBezTo>
                  <a:cubicBezTo>
                    <a:pt x="20" y="41"/>
                    <a:pt x="7" y="43"/>
                    <a:pt x="4" y="41"/>
                  </a:cubicBezTo>
                  <a:cubicBezTo>
                    <a:pt x="2" y="40"/>
                    <a:pt x="1" y="39"/>
                    <a:pt x="1" y="37"/>
                  </a:cubicBezTo>
                  <a:cubicBezTo>
                    <a:pt x="1" y="34"/>
                    <a:pt x="1" y="31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1327150" y="2576513"/>
              <a:ext cx="153987" cy="76200"/>
            </a:xfrm>
            <a:custGeom>
              <a:avLst/>
              <a:gdLst>
                <a:gd name="T0" fmla="*/ 39 w 66"/>
                <a:gd name="T1" fmla="*/ 19 h 32"/>
                <a:gd name="T2" fmla="*/ 32 w 66"/>
                <a:gd name="T3" fmla="*/ 28 h 32"/>
                <a:gd name="T4" fmla="*/ 25 w 66"/>
                <a:gd name="T5" fmla="*/ 31 h 32"/>
                <a:gd name="T6" fmla="*/ 4 w 66"/>
                <a:gd name="T7" fmla="*/ 23 h 32"/>
                <a:gd name="T8" fmla="*/ 1 w 66"/>
                <a:gd name="T9" fmla="*/ 17 h 32"/>
                <a:gd name="T10" fmla="*/ 12 w 66"/>
                <a:gd name="T11" fmla="*/ 9 h 32"/>
                <a:gd name="T12" fmla="*/ 23 w 66"/>
                <a:gd name="T13" fmla="*/ 9 h 32"/>
                <a:gd name="T14" fmla="*/ 38 w 66"/>
                <a:gd name="T15" fmla="*/ 3 h 32"/>
                <a:gd name="T16" fmla="*/ 44 w 66"/>
                <a:gd name="T17" fmla="*/ 2 h 32"/>
                <a:gd name="T18" fmla="*/ 61 w 66"/>
                <a:gd name="T19" fmla="*/ 8 h 32"/>
                <a:gd name="T20" fmla="*/ 63 w 66"/>
                <a:gd name="T21" fmla="*/ 15 h 32"/>
                <a:gd name="T22" fmla="*/ 55 w 66"/>
                <a:gd name="T23" fmla="*/ 23 h 32"/>
                <a:gd name="T24" fmla="*/ 40 w 66"/>
                <a:gd name="T25" fmla="*/ 22 h 32"/>
                <a:gd name="T26" fmla="*/ 39 w 66"/>
                <a:gd name="T27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32">
                  <a:moveTo>
                    <a:pt x="39" y="19"/>
                  </a:moveTo>
                  <a:cubicBezTo>
                    <a:pt x="36" y="23"/>
                    <a:pt x="34" y="26"/>
                    <a:pt x="32" y="28"/>
                  </a:cubicBezTo>
                  <a:cubicBezTo>
                    <a:pt x="31" y="31"/>
                    <a:pt x="28" y="32"/>
                    <a:pt x="25" y="31"/>
                  </a:cubicBezTo>
                  <a:cubicBezTo>
                    <a:pt x="18" y="29"/>
                    <a:pt x="11" y="26"/>
                    <a:pt x="4" y="23"/>
                  </a:cubicBezTo>
                  <a:cubicBezTo>
                    <a:pt x="0" y="22"/>
                    <a:pt x="0" y="20"/>
                    <a:pt x="1" y="17"/>
                  </a:cubicBezTo>
                  <a:cubicBezTo>
                    <a:pt x="3" y="13"/>
                    <a:pt x="6" y="9"/>
                    <a:pt x="12" y="9"/>
                  </a:cubicBezTo>
                  <a:cubicBezTo>
                    <a:pt x="15" y="10"/>
                    <a:pt x="19" y="9"/>
                    <a:pt x="23" y="9"/>
                  </a:cubicBezTo>
                  <a:cubicBezTo>
                    <a:pt x="29" y="9"/>
                    <a:pt x="34" y="8"/>
                    <a:pt x="38" y="3"/>
                  </a:cubicBezTo>
                  <a:cubicBezTo>
                    <a:pt x="40" y="1"/>
                    <a:pt x="42" y="0"/>
                    <a:pt x="44" y="2"/>
                  </a:cubicBezTo>
                  <a:cubicBezTo>
                    <a:pt x="49" y="5"/>
                    <a:pt x="55" y="7"/>
                    <a:pt x="61" y="8"/>
                  </a:cubicBezTo>
                  <a:cubicBezTo>
                    <a:pt x="65" y="10"/>
                    <a:pt x="66" y="11"/>
                    <a:pt x="63" y="15"/>
                  </a:cubicBezTo>
                  <a:cubicBezTo>
                    <a:pt x="60" y="18"/>
                    <a:pt x="58" y="21"/>
                    <a:pt x="55" y="23"/>
                  </a:cubicBezTo>
                  <a:cubicBezTo>
                    <a:pt x="49" y="30"/>
                    <a:pt x="45" y="29"/>
                    <a:pt x="40" y="22"/>
                  </a:cubicBezTo>
                  <a:cubicBezTo>
                    <a:pt x="40" y="21"/>
                    <a:pt x="40" y="21"/>
                    <a:pt x="3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4013200" y="3013075"/>
              <a:ext cx="111125" cy="112713"/>
            </a:xfrm>
            <a:custGeom>
              <a:avLst/>
              <a:gdLst>
                <a:gd name="T0" fmla="*/ 18 w 47"/>
                <a:gd name="T1" fmla="*/ 0 h 48"/>
                <a:gd name="T2" fmla="*/ 31 w 47"/>
                <a:gd name="T3" fmla="*/ 10 h 48"/>
                <a:gd name="T4" fmla="*/ 43 w 47"/>
                <a:gd name="T5" fmla="*/ 29 h 48"/>
                <a:gd name="T6" fmla="*/ 46 w 47"/>
                <a:gd name="T7" fmla="*/ 38 h 48"/>
                <a:gd name="T8" fmla="*/ 30 w 47"/>
                <a:gd name="T9" fmla="*/ 41 h 48"/>
                <a:gd name="T10" fmla="*/ 17 w 47"/>
                <a:gd name="T11" fmla="*/ 36 h 48"/>
                <a:gd name="T12" fmla="*/ 2 w 47"/>
                <a:gd name="T13" fmla="*/ 25 h 48"/>
                <a:gd name="T14" fmla="*/ 5 w 47"/>
                <a:gd name="T15" fmla="*/ 17 h 48"/>
                <a:gd name="T16" fmla="*/ 12 w 47"/>
                <a:gd name="T17" fmla="*/ 7 h 48"/>
                <a:gd name="T18" fmla="*/ 18 w 4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18" y="0"/>
                  </a:moveTo>
                  <a:cubicBezTo>
                    <a:pt x="27" y="0"/>
                    <a:pt x="29" y="1"/>
                    <a:pt x="31" y="10"/>
                  </a:cubicBezTo>
                  <a:cubicBezTo>
                    <a:pt x="33" y="18"/>
                    <a:pt x="37" y="24"/>
                    <a:pt x="43" y="29"/>
                  </a:cubicBezTo>
                  <a:cubicBezTo>
                    <a:pt x="45" y="31"/>
                    <a:pt x="47" y="34"/>
                    <a:pt x="46" y="38"/>
                  </a:cubicBezTo>
                  <a:cubicBezTo>
                    <a:pt x="42" y="46"/>
                    <a:pt x="36" y="48"/>
                    <a:pt x="30" y="41"/>
                  </a:cubicBezTo>
                  <a:cubicBezTo>
                    <a:pt x="26" y="37"/>
                    <a:pt x="22" y="35"/>
                    <a:pt x="17" y="36"/>
                  </a:cubicBezTo>
                  <a:cubicBezTo>
                    <a:pt x="9" y="37"/>
                    <a:pt x="5" y="33"/>
                    <a:pt x="2" y="25"/>
                  </a:cubicBezTo>
                  <a:cubicBezTo>
                    <a:pt x="0" y="21"/>
                    <a:pt x="1" y="18"/>
                    <a:pt x="5" y="17"/>
                  </a:cubicBezTo>
                  <a:cubicBezTo>
                    <a:pt x="11" y="15"/>
                    <a:pt x="12" y="12"/>
                    <a:pt x="12" y="7"/>
                  </a:cubicBezTo>
                  <a:cubicBezTo>
                    <a:pt x="11" y="0"/>
                    <a:pt x="12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870575" y="4762500"/>
              <a:ext cx="107950" cy="117475"/>
            </a:xfrm>
            <a:custGeom>
              <a:avLst/>
              <a:gdLst>
                <a:gd name="T0" fmla="*/ 35 w 46"/>
                <a:gd name="T1" fmla="*/ 36 h 50"/>
                <a:gd name="T2" fmla="*/ 38 w 46"/>
                <a:gd name="T3" fmla="*/ 40 h 50"/>
                <a:gd name="T4" fmla="*/ 38 w 46"/>
                <a:gd name="T5" fmla="*/ 47 h 50"/>
                <a:gd name="T6" fmla="*/ 30 w 46"/>
                <a:gd name="T7" fmla="*/ 49 h 50"/>
                <a:gd name="T8" fmla="*/ 19 w 46"/>
                <a:gd name="T9" fmla="*/ 37 h 50"/>
                <a:gd name="T10" fmla="*/ 11 w 46"/>
                <a:gd name="T11" fmla="*/ 34 h 50"/>
                <a:gd name="T12" fmla="*/ 5 w 46"/>
                <a:gd name="T13" fmla="*/ 36 h 50"/>
                <a:gd name="T14" fmla="*/ 1 w 46"/>
                <a:gd name="T15" fmla="*/ 35 h 50"/>
                <a:gd name="T16" fmla="*/ 1 w 46"/>
                <a:gd name="T17" fmla="*/ 30 h 50"/>
                <a:gd name="T18" fmla="*/ 14 w 46"/>
                <a:gd name="T19" fmla="*/ 19 h 50"/>
                <a:gd name="T20" fmla="*/ 17 w 46"/>
                <a:gd name="T21" fmla="*/ 18 h 50"/>
                <a:gd name="T22" fmla="*/ 30 w 46"/>
                <a:gd name="T23" fmla="*/ 4 h 50"/>
                <a:gd name="T24" fmla="*/ 33 w 46"/>
                <a:gd name="T25" fmla="*/ 1 h 50"/>
                <a:gd name="T26" fmla="*/ 42 w 46"/>
                <a:gd name="T27" fmla="*/ 14 h 50"/>
                <a:gd name="T28" fmla="*/ 44 w 46"/>
                <a:gd name="T29" fmla="*/ 27 h 50"/>
                <a:gd name="T30" fmla="*/ 44 w 46"/>
                <a:gd name="T31" fmla="*/ 35 h 50"/>
                <a:gd name="T32" fmla="*/ 37 w 46"/>
                <a:gd name="T33" fmla="*/ 35 h 50"/>
                <a:gd name="T34" fmla="*/ 35 w 46"/>
                <a:gd name="T35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50">
                  <a:moveTo>
                    <a:pt x="35" y="36"/>
                  </a:moveTo>
                  <a:cubicBezTo>
                    <a:pt x="35" y="38"/>
                    <a:pt x="36" y="39"/>
                    <a:pt x="38" y="40"/>
                  </a:cubicBezTo>
                  <a:cubicBezTo>
                    <a:pt x="40" y="42"/>
                    <a:pt x="40" y="44"/>
                    <a:pt x="38" y="47"/>
                  </a:cubicBezTo>
                  <a:cubicBezTo>
                    <a:pt x="36" y="49"/>
                    <a:pt x="33" y="50"/>
                    <a:pt x="30" y="49"/>
                  </a:cubicBezTo>
                  <a:cubicBezTo>
                    <a:pt x="25" y="46"/>
                    <a:pt x="21" y="43"/>
                    <a:pt x="19" y="37"/>
                  </a:cubicBezTo>
                  <a:cubicBezTo>
                    <a:pt x="17" y="31"/>
                    <a:pt x="17" y="32"/>
                    <a:pt x="11" y="34"/>
                  </a:cubicBezTo>
                  <a:cubicBezTo>
                    <a:pt x="9" y="34"/>
                    <a:pt x="7" y="35"/>
                    <a:pt x="5" y="36"/>
                  </a:cubicBezTo>
                  <a:cubicBezTo>
                    <a:pt x="4" y="36"/>
                    <a:pt x="2" y="36"/>
                    <a:pt x="1" y="35"/>
                  </a:cubicBezTo>
                  <a:cubicBezTo>
                    <a:pt x="0" y="33"/>
                    <a:pt x="0" y="31"/>
                    <a:pt x="1" y="30"/>
                  </a:cubicBezTo>
                  <a:cubicBezTo>
                    <a:pt x="4" y="25"/>
                    <a:pt x="7" y="20"/>
                    <a:pt x="14" y="19"/>
                  </a:cubicBezTo>
                  <a:cubicBezTo>
                    <a:pt x="15" y="18"/>
                    <a:pt x="16" y="18"/>
                    <a:pt x="17" y="18"/>
                  </a:cubicBezTo>
                  <a:cubicBezTo>
                    <a:pt x="24" y="15"/>
                    <a:pt x="30" y="13"/>
                    <a:pt x="30" y="4"/>
                  </a:cubicBezTo>
                  <a:cubicBezTo>
                    <a:pt x="29" y="1"/>
                    <a:pt x="31" y="0"/>
                    <a:pt x="33" y="1"/>
                  </a:cubicBezTo>
                  <a:cubicBezTo>
                    <a:pt x="38" y="4"/>
                    <a:pt x="43" y="7"/>
                    <a:pt x="42" y="14"/>
                  </a:cubicBezTo>
                  <a:cubicBezTo>
                    <a:pt x="42" y="18"/>
                    <a:pt x="43" y="23"/>
                    <a:pt x="44" y="27"/>
                  </a:cubicBezTo>
                  <a:cubicBezTo>
                    <a:pt x="46" y="29"/>
                    <a:pt x="46" y="32"/>
                    <a:pt x="44" y="35"/>
                  </a:cubicBezTo>
                  <a:cubicBezTo>
                    <a:pt x="41" y="38"/>
                    <a:pt x="39" y="36"/>
                    <a:pt x="37" y="35"/>
                  </a:cubicBezTo>
                  <a:cubicBezTo>
                    <a:pt x="36" y="35"/>
                    <a:pt x="36" y="36"/>
                    <a:pt x="3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1701800" y="3203575"/>
              <a:ext cx="119062" cy="98425"/>
            </a:xfrm>
            <a:custGeom>
              <a:avLst/>
              <a:gdLst>
                <a:gd name="T0" fmla="*/ 2 w 51"/>
                <a:gd name="T1" fmla="*/ 27 h 42"/>
                <a:gd name="T2" fmla="*/ 16 w 51"/>
                <a:gd name="T3" fmla="*/ 2 h 42"/>
                <a:gd name="T4" fmla="*/ 21 w 51"/>
                <a:gd name="T5" fmla="*/ 2 h 42"/>
                <a:gd name="T6" fmla="*/ 22 w 51"/>
                <a:gd name="T7" fmla="*/ 4 h 42"/>
                <a:gd name="T8" fmla="*/ 48 w 51"/>
                <a:gd name="T9" fmla="*/ 29 h 42"/>
                <a:gd name="T10" fmla="*/ 47 w 51"/>
                <a:gd name="T11" fmla="*/ 37 h 42"/>
                <a:gd name="T12" fmla="*/ 35 w 51"/>
                <a:gd name="T13" fmla="*/ 38 h 42"/>
                <a:gd name="T14" fmla="*/ 11 w 51"/>
                <a:gd name="T15" fmla="*/ 35 h 42"/>
                <a:gd name="T16" fmla="*/ 2 w 51"/>
                <a:gd name="T17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42">
                  <a:moveTo>
                    <a:pt x="2" y="27"/>
                  </a:moveTo>
                  <a:cubicBezTo>
                    <a:pt x="0" y="16"/>
                    <a:pt x="10" y="10"/>
                    <a:pt x="16" y="2"/>
                  </a:cubicBezTo>
                  <a:cubicBezTo>
                    <a:pt x="17" y="0"/>
                    <a:pt x="19" y="1"/>
                    <a:pt x="21" y="2"/>
                  </a:cubicBezTo>
                  <a:cubicBezTo>
                    <a:pt x="21" y="3"/>
                    <a:pt x="22" y="3"/>
                    <a:pt x="22" y="4"/>
                  </a:cubicBezTo>
                  <a:cubicBezTo>
                    <a:pt x="31" y="12"/>
                    <a:pt x="39" y="20"/>
                    <a:pt x="48" y="29"/>
                  </a:cubicBezTo>
                  <a:cubicBezTo>
                    <a:pt x="51" y="32"/>
                    <a:pt x="51" y="34"/>
                    <a:pt x="47" y="37"/>
                  </a:cubicBezTo>
                  <a:cubicBezTo>
                    <a:pt x="42" y="42"/>
                    <a:pt x="40" y="42"/>
                    <a:pt x="35" y="38"/>
                  </a:cubicBezTo>
                  <a:cubicBezTo>
                    <a:pt x="28" y="32"/>
                    <a:pt x="20" y="31"/>
                    <a:pt x="11" y="35"/>
                  </a:cubicBezTo>
                  <a:cubicBezTo>
                    <a:pt x="2" y="40"/>
                    <a:pt x="2" y="39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1855788" y="6407150"/>
              <a:ext cx="130175" cy="87313"/>
            </a:xfrm>
            <a:custGeom>
              <a:avLst/>
              <a:gdLst>
                <a:gd name="T0" fmla="*/ 34 w 55"/>
                <a:gd name="T1" fmla="*/ 36 h 37"/>
                <a:gd name="T2" fmla="*/ 5 w 55"/>
                <a:gd name="T3" fmla="*/ 33 h 37"/>
                <a:gd name="T4" fmla="*/ 1 w 55"/>
                <a:gd name="T5" fmla="*/ 27 h 37"/>
                <a:gd name="T6" fmla="*/ 12 w 55"/>
                <a:gd name="T7" fmla="*/ 4 h 37"/>
                <a:gd name="T8" fmla="*/ 18 w 55"/>
                <a:gd name="T9" fmla="*/ 3 h 37"/>
                <a:gd name="T10" fmla="*/ 25 w 55"/>
                <a:gd name="T11" fmla="*/ 11 h 37"/>
                <a:gd name="T12" fmla="*/ 41 w 55"/>
                <a:gd name="T13" fmla="*/ 21 h 37"/>
                <a:gd name="T14" fmla="*/ 52 w 55"/>
                <a:gd name="T15" fmla="*/ 24 h 37"/>
                <a:gd name="T16" fmla="*/ 53 w 55"/>
                <a:gd name="T17" fmla="*/ 28 h 37"/>
                <a:gd name="T18" fmla="*/ 34 w 55"/>
                <a:gd name="T19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7">
                  <a:moveTo>
                    <a:pt x="34" y="36"/>
                  </a:moveTo>
                  <a:cubicBezTo>
                    <a:pt x="24" y="35"/>
                    <a:pt x="14" y="34"/>
                    <a:pt x="5" y="33"/>
                  </a:cubicBezTo>
                  <a:cubicBezTo>
                    <a:pt x="1" y="33"/>
                    <a:pt x="0" y="31"/>
                    <a:pt x="1" y="27"/>
                  </a:cubicBezTo>
                  <a:cubicBezTo>
                    <a:pt x="5" y="19"/>
                    <a:pt x="8" y="11"/>
                    <a:pt x="12" y="4"/>
                  </a:cubicBezTo>
                  <a:cubicBezTo>
                    <a:pt x="14" y="0"/>
                    <a:pt x="15" y="0"/>
                    <a:pt x="18" y="3"/>
                  </a:cubicBezTo>
                  <a:cubicBezTo>
                    <a:pt x="20" y="5"/>
                    <a:pt x="23" y="8"/>
                    <a:pt x="25" y="11"/>
                  </a:cubicBezTo>
                  <a:cubicBezTo>
                    <a:pt x="29" y="17"/>
                    <a:pt x="34" y="20"/>
                    <a:pt x="41" y="21"/>
                  </a:cubicBezTo>
                  <a:cubicBezTo>
                    <a:pt x="45" y="22"/>
                    <a:pt x="49" y="23"/>
                    <a:pt x="52" y="24"/>
                  </a:cubicBezTo>
                  <a:cubicBezTo>
                    <a:pt x="55" y="25"/>
                    <a:pt x="55" y="26"/>
                    <a:pt x="53" y="28"/>
                  </a:cubicBezTo>
                  <a:cubicBezTo>
                    <a:pt x="48" y="33"/>
                    <a:pt x="42" y="37"/>
                    <a:pt x="3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1687513" y="2841625"/>
              <a:ext cx="119062" cy="77788"/>
            </a:xfrm>
            <a:custGeom>
              <a:avLst/>
              <a:gdLst>
                <a:gd name="T0" fmla="*/ 27 w 51"/>
                <a:gd name="T1" fmla="*/ 30 h 33"/>
                <a:gd name="T2" fmla="*/ 19 w 51"/>
                <a:gd name="T3" fmla="*/ 27 h 33"/>
                <a:gd name="T4" fmla="*/ 12 w 51"/>
                <a:gd name="T5" fmla="*/ 32 h 33"/>
                <a:gd name="T6" fmla="*/ 3 w 51"/>
                <a:gd name="T7" fmla="*/ 27 h 33"/>
                <a:gd name="T8" fmla="*/ 1 w 51"/>
                <a:gd name="T9" fmla="*/ 21 h 33"/>
                <a:gd name="T10" fmla="*/ 5 w 51"/>
                <a:gd name="T11" fmla="*/ 10 h 33"/>
                <a:gd name="T12" fmla="*/ 29 w 51"/>
                <a:gd name="T13" fmla="*/ 6 h 33"/>
                <a:gd name="T14" fmla="*/ 46 w 51"/>
                <a:gd name="T15" fmla="*/ 11 h 33"/>
                <a:gd name="T16" fmla="*/ 47 w 51"/>
                <a:gd name="T17" fmla="*/ 17 h 33"/>
                <a:gd name="T18" fmla="*/ 35 w 51"/>
                <a:gd name="T19" fmla="*/ 28 h 33"/>
                <a:gd name="T20" fmla="*/ 27 w 51"/>
                <a:gd name="T2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33">
                  <a:moveTo>
                    <a:pt x="27" y="30"/>
                  </a:moveTo>
                  <a:cubicBezTo>
                    <a:pt x="24" y="31"/>
                    <a:pt x="23" y="27"/>
                    <a:pt x="19" y="27"/>
                  </a:cubicBezTo>
                  <a:cubicBezTo>
                    <a:pt x="16" y="28"/>
                    <a:pt x="15" y="32"/>
                    <a:pt x="12" y="32"/>
                  </a:cubicBezTo>
                  <a:cubicBezTo>
                    <a:pt x="7" y="33"/>
                    <a:pt x="4" y="31"/>
                    <a:pt x="3" y="27"/>
                  </a:cubicBezTo>
                  <a:cubicBezTo>
                    <a:pt x="2" y="25"/>
                    <a:pt x="2" y="23"/>
                    <a:pt x="1" y="21"/>
                  </a:cubicBezTo>
                  <a:cubicBezTo>
                    <a:pt x="0" y="17"/>
                    <a:pt x="1" y="13"/>
                    <a:pt x="5" y="10"/>
                  </a:cubicBezTo>
                  <a:cubicBezTo>
                    <a:pt x="19" y="0"/>
                    <a:pt x="14" y="1"/>
                    <a:pt x="29" y="6"/>
                  </a:cubicBezTo>
                  <a:cubicBezTo>
                    <a:pt x="35" y="7"/>
                    <a:pt x="41" y="9"/>
                    <a:pt x="46" y="11"/>
                  </a:cubicBezTo>
                  <a:cubicBezTo>
                    <a:pt x="50" y="13"/>
                    <a:pt x="51" y="14"/>
                    <a:pt x="47" y="17"/>
                  </a:cubicBezTo>
                  <a:cubicBezTo>
                    <a:pt x="43" y="21"/>
                    <a:pt x="39" y="24"/>
                    <a:pt x="35" y="28"/>
                  </a:cubicBezTo>
                  <a:cubicBezTo>
                    <a:pt x="33" y="29"/>
                    <a:pt x="30" y="30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1593850" y="4551363"/>
              <a:ext cx="128587" cy="69850"/>
            </a:xfrm>
            <a:custGeom>
              <a:avLst/>
              <a:gdLst>
                <a:gd name="T0" fmla="*/ 16 w 55"/>
                <a:gd name="T1" fmla="*/ 0 h 30"/>
                <a:gd name="T2" fmla="*/ 38 w 55"/>
                <a:gd name="T3" fmla="*/ 6 h 30"/>
                <a:gd name="T4" fmla="*/ 52 w 55"/>
                <a:gd name="T5" fmla="*/ 15 h 30"/>
                <a:gd name="T6" fmla="*/ 55 w 55"/>
                <a:gd name="T7" fmla="*/ 22 h 30"/>
                <a:gd name="T8" fmla="*/ 49 w 55"/>
                <a:gd name="T9" fmla="*/ 24 h 30"/>
                <a:gd name="T10" fmla="*/ 31 w 55"/>
                <a:gd name="T11" fmla="*/ 29 h 30"/>
                <a:gd name="T12" fmla="*/ 27 w 55"/>
                <a:gd name="T13" fmla="*/ 28 h 30"/>
                <a:gd name="T14" fmla="*/ 8 w 55"/>
                <a:gd name="T15" fmla="*/ 27 h 30"/>
                <a:gd name="T16" fmla="*/ 1 w 55"/>
                <a:gd name="T17" fmla="*/ 24 h 30"/>
                <a:gd name="T18" fmla="*/ 5 w 55"/>
                <a:gd name="T19" fmla="*/ 17 h 30"/>
                <a:gd name="T20" fmla="*/ 9 w 55"/>
                <a:gd name="T21" fmla="*/ 17 h 30"/>
                <a:gd name="T22" fmla="*/ 13 w 55"/>
                <a:gd name="T23" fmla="*/ 15 h 30"/>
                <a:gd name="T24" fmla="*/ 12 w 55"/>
                <a:gd name="T25" fmla="*/ 10 h 30"/>
                <a:gd name="T26" fmla="*/ 9 w 55"/>
                <a:gd name="T27" fmla="*/ 5 h 30"/>
                <a:gd name="T28" fmla="*/ 16 w 55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0">
                  <a:moveTo>
                    <a:pt x="16" y="0"/>
                  </a:moveTo>
                  <a:cubicBezTo>
                    <a:pt x="24" y="1"/>
                    <a:pt x="31" y="2"/>
                    <a:pt x="38" y="6"/>
                  </a:cubicBezTo>
                  <a:cubicBezTo>
                    <a:pt x="43" y="9"/>
                    <a:pt x="47" y="12"/>
                    <a:pt x="52" y="15"/>
                  </a:cubicBezTo>
                  <a:cubicBezTo>
                    <a:pt x="55" y="17"/>
                    <a:pt x="55" y="19"/>
                    <a:pt x="55" y="22"/>
                  </a:cubicBezTo>
                  <a:cubicBezTo>
                    <a:pt x="54" y="25"/>
                    <a:pt x="51" y="25"/>
                    <a:pt x="49" y="24"/>
                  </a:cubicBezTo>
                  <a:cubicBezTo>
                    <a:pt x="42" y="23"/>
                    <a:pt x="36" y="24"/>
                    <a:pt x="31" y="29"/>
                  </a:cubicBezTo>
                  <a:cubicBezTo>
                    <a:pt x="29" y="30"/>
                    <a:pt x="28" y="29"/>
                    <a:pt x="27" y="28"/>
                  </a:cubicBezTo>
                  <a:cubicBezTo>
                    <a:pt x="21" y="24"/>
                    <a:pt x="14" y="24"/>
                    <a:pt x="8" y="27"/>
                  </a:cubicBezTo>
                  <a:cubicBezTo>
                    <a:pt x="4" y="29"/>
                    <a:pt x="2" y="27"/>
                    <a:pt x="1" y="24"/>
                  </a:cubicBezTo>
                  <a:cubicBezTo>
                    <a:pt x="0" y="20"/>
                    <a:pt x="1" y="18"/>
                    <a:pt x="5" y="17"/>
                  </a:cubicBezTo>
                  <a:cubicBezTo>
                    <a:pt x="6" y="17"/>
                    <a:pt x="8" y="17"/>
                    <a:pt x="9" y="17"/>
                  </a:cubicBezTo>
                  <a:cubicBezTo>
                    <a:pt x="11" y="17"/>
                    <a:pt x="13" y="17"/>
                    <a:pt x="13" y="15"/>
                  </a:cubicBezTo>
                  <a:cubicBezTo>
                    <a:pt x="14" y="13"/>
                    <a:pt x="13" y="12"/>
                    <a:pt x="12" y="10"/>
                  </a:cubicBezTo>
                  <a:cubicBezTo>
                    <a:pt x="10" y="9"/>
                    <a:pt x="7" y="8"/>
                    <a:pt x="9" y="5"/>
                  </a:cubicBezTo>
                  <a:cubicBezTo>
                    <a:pt x="10" y="2"/>
                    <a:pt x="13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4581525" y="2555875"/>
              <a:ext cx="98425" cy="74613"/>
            </a:xfrm>
            <a:custGeom>
              <a:avLst/>
              <a:gdLst>
                <a:gd name="T0" fmla="*/ 0 w 42"/>
                <a:gd name="T1" fmla="*/ 27 h 32"/>
                <a:gd name="T2" fmla="*/ 18 w 42"/>
                <a:gd name="T3" fmla="*/ 9 h 32"/>
                <a:gd name="T4" fmla="*/ 26 w 42"/>
                <a:gd name="T5" fmla="*/ 4 h 32"/>
                <a:gd name="T6" fmla="*/ 36 w 42"/>
                <a:gd name="T7" fmla="*/ 4 h 32"/>
                <a:gd name="T8" fmla="*/ 42 w 42"/>
                <a:gd name="T9" fmla="*/ 19 h 32"/>
                <a:gd name="T10" fmla="*/ 40 w 42"/>
                <a:gd name="T11" fmla="*/ 23 h 32"/>
                <a:gd name="T12" fmla="*/ 26 w 42"/>
                <a:gd name="T13" fmla="*/ 31 h 32"/>
                <a:gd name="T14" fmla="*/ 18 w 42"/>
                <a:gd name="T15" fmla="*/ 28 h 32"/>
                <a:gd name="T16" fmla="*/ 11 w 42"/>
                <a:gd name="T17" fmla="*/ 29 h 32"/>
                <a:gd name="T18" fmla="*/ 5 w 42"/>
                <a:gd name="T19" fmla="*/ 32 h 32"/>
                <a:gd name="T20" fmla="*/ 0 w 42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32">
                  <a:moveTo>
                    <a:pt x="0" y="27"/>
                  </a:moveTo>
                  <a:cubicBezTo>
                    <a:pt x="1" y="19"/>
                    <a:pt x="10" y="10"/>
                    <a:pt x="18" y="9"/>
                  </a:cubicBezTo>
                  <a:cubicBezTo>
                    <a:pt x="22" y="9"/>
                    <a:pt x="24" y="8"/>
                    <a:pt x="26" y="4"/>
                  </a:cubicBezTo>
                  <a:cubicBezTo>
                    <a:pt x="29" y="1"/>
                    <a:pt x="33" y="0"/>
                    <a:pt x="36" y="4"/>
                  </a:cubicBezTo>
                  <a:cubicBezTo>
                    <a:pt x="40" y="8"/>
                    <a:pt x="41" y="13"/>
                    <a:pt x="42" y="19"/>
                  </a:cubicBezTo>
                  <a:cubicBezTo>
                    <a:pt x="42" y="20"/>
                    <a:pt x="41" y="22"/>
                    <a:pt x="40" y="23"/>
                  </a:cubicBezTo>
                  <a:cubicBezTo>
                    <a:pt x="36" y="27"/>
                    <a:pt x="31" y="30"/>
                    <a:pt x="26" y="31"/>
                  </a:cubicBezTo>
                  <a:cubicBezTo>
                    <a:pt x="23" y="32"/>
                    <a:pt x="21" y="30"/>
                    <a:pt x="18" y="28"/>
                  </a:cubicBezTo>
                  <a:cubicBezTo>
                    <a:pt x="16" y="26"/>
                    <a:pt x="13" y="26"/>
                    <a:pt x="11" y="29"/>
                  </a:cubicBezTo>
                  <a:cubicBezTo>
                    <a:pt x="9" y="31"/>
                    <a:pt x="7" y="32"/>
                    <a:pt x="5" y="32"/>
                  </a:cubicBezTo>
                  <a:cubicBezTo>
                    <a:pt x="1" y="32"/>
                    <a:pt x="0" y="30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1649413" y="2590800"/>
              <a:ext cx="92075" cy="77788"/>
            </a:xfrm>
            <a:custGeom>
              <a:avLst/>
              <a:gdLst>
                <a:gd name="T0" fmla="*/ 17 w 39"/>
                <a:gd name="T1" fmla="*/ 1 h 33"/>
                <a:gd name="T2" fmla="*/ 27 w 39"/>
                <a:gd name="T3" fmla="*/ 5 h 33"/>
                <a:gd name="T4" fmla="*/ 35 w 39"/>
                <a:gd name="T5" fmla="*/ 14 h 33"/>
                <a:gd name="T6" fmla="*/ 38 w 39"/>
                <a:gd name="T7" fmla="*/ 27 h 33"/>
                <a:gd name="T8" fmla="*/ 31 w 39"/>
                <a:gd name="T9" fmla="*/ 31 h 33"/>
                <a:gd name="T10" fmla="*/ 23 w 39"/>
                <a:gd name="T11" fmla="*/ 25 h 33"/>
                <a:gd name="T12" fmla="*/ 10 w 39"/>
                <a:gd name="T13" fmla="*/ 20 h 33"/>
                <a:gd name="T14" fmla="*/ 3 w 39"/>
                <a:gd name="T15" fmla="*/ 11 h 33"/>
                <a:gd name="T16" fmla="*/ 5 w 39"/>
                <a:gd name="T17" fmla="*/ 8 h 33"/>
                <a:gd name="T18" fmla="*/ 17 w 39"/>
                <a:gd name="T1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3">
                  <a:moveTo>
                    <a:pt x="17" y="1"/>
                  </a:moveTo>
                  <a:cubicBezTo>
                    <a:pt x="22" y="0"/>
                    <a:pt x="25" y="2"/>
                    <a:pt x="27" y="5"/>
                  </a:cubicBezTo>
                  <a:cubicBezTo>
                    <a:pt x="30" y="8"/>
                    <a:pt x="32" y="11"/>
                    <a:pt x="35" y="14"/>
                  </a:cubicBezTo>
                  <a:cubicBezTo>
                    <a:pt x="39" y="17"/>
                    <a:pt x="39" y="22"/>
                    <a:pt x="38" y="27"/>
                  </a:cubicBezTo>
                  <a:cubicBezTo>
                    <a:pt x="38" y="31"/>
                    <a:pt x="35" y="33"/>
                    <a:pt x="31" y="31"/>
                  </a:cubicBezTo>
                  <a:cubicBezTo>
                    <a:pt x="28" y="29"/>
                    <a:pt x="26" y="27"/>
                    <a:pt x="23" y="25"/>
                  </a:cubicBezTo>
                  <a:cubicBezTo>
                    <a:pt x="20" y="21"/>
                    <a:pt x="15" y="20"/>
                    <a:pt x="10" y="20"/>
                  </a:cubicBezTo>
                  <a:cubicBezTo>
                    <a:pt x="2" y="21"/>
                    <a:pt x="0" y="18"/>
                    <a:pt x="3" y="11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7" y="2"/>
                    <a:pt x="11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4684713" y="2571750"/>
              <a:ext cx="82550" cy="77788"/>
            </a:xfrm>
            <a:custGeom>
              <a:avLst/>
              <a:gdLst>
                <a:gd name="T0" fmla="*/ 12 w 35"/>
                <a:gd name="T1" fmla="*/ 0 h 33"/>
                <a:gd name="T2" fmla="*/ 30 w 35"/>
                <a:gd name="T3" fmla="*/ 6 h 33"/>
                <a:gd name="T4" fmla="*/ 26 w 35"/>
                <a:gd name="T5" fmla="*/ 19 h 33"/>
                <a:gd name="T6" fmla="*/ 15 w 35"/>
                <a:gd name="T7" fmla="*/ 29 h 33"/>
                <a:gd name="T8" fmla="*/ 8 w 35"/>
                <a:gd name="T9" fmla="*/ 28 h 33"/>
                <a:gd name="T10" fmla="*/ 1 w 35"/>
                <a:gd name="T11" fmla="*/ 8 h 33"/>
                <a:gd name="T12" fmla="*/ 7 w 35"/>
                <a:gd name="T13" fmla="*/ 0 h 33"/>
                <a:gd name="T14" fmla="*/ 12 w 35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3">
                  <a:moveTo>
                    <a:pt x="12" y="0"/>
                  </a:moveTo>
                  <a:cubicBezTo>
                    <a:pt x="19" y="0"/>
                    <a:pt x="25" y="1"/>
                    <a:pt x="30" y="6"/>
                  </a:cubicBezTo>
                  <a:cubicBezTo>
                    <a:pt x="35" y="11"/>
                    <a:pt x="34" y="18"/>
                    <a:pt x="26" y="19"/>
                  </a:cubicBezTo>
                  <a:cubicBezTo>
                    <a:pt x="21" y="21"/>
                    <a:pt x="17" y="24"/>
                    <a:pt x="15" y="29"/>
                  </a:cubicBezTo>
                  <a:cubicBezTo>
                    <a:pt x="12" y="33"/>
                    <a:pt x="10" y="33"/>
                    <a:pt x="8" y="28"/>
                  </a:cubicBezTo>
                  <a:cubicBezTo>
                    <a:pt x="5" y="22"/>
                    <a:pt x="3" y="15"/>
                    <a:pt x="1" y="8"/>
                  </a:cubicBezTo>
                  <a:cubicBezTo>
                    <a:pt x="0" y="2"/>
                    <a:pt x="1" y="1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4945063" y="4797425"/>
              <a:ext cx="58737" cy="96838"/>
            </a:xfrm>
            <a:custGeom>
              <a:avLst/>
              <a:gdLst>
                <a:gd name="T0" fmla="*/ 25 w 25"/>
                <a:gd name="T1" fmla="*/ 31 h 41"/>
                <a:gd name="T2" fmla="*/ 14 w 25"/>
                <a:gd name="T3" fmla="*/ 40 h 41"/>
                <a:gd name="T4" fmla="*/ 5 w 25"/>
                <a:gd name="T5" fmla="*/ 34 h 41"/>
                <a:gd name="T6" fmla="*/ 6 w 25"/>
                <a:gd name="T7" fmla="*/ 18 h 41"/>
                <a:gd name="T8" fmla="*/ 6 w 25"/>
                <a:gd name="T9" fmla="*/ 14 h 41"/>
                <a:gd name="T10" fmla="*/ 6 w 25"/>
                <a:gd name="T11" fmla="*/ 6 h 41"/>
                <a:gd name="T12" fmla="*/ 14 w 25"/>
                <a:gd name="T13" fmla="*/ 3 h 41"/>
                <a:gd name="T14" fmla="*/ 24 w 25"/>
                <a:gd name="T15" fmla="*/ 18 h 41"/>
                <a:gd name="T16" fmla="*/ 25 w 25"/>
                <a:gd name="T17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1">
                  <a:moveTo>
                    <a:pt x="25" y="31"/>
                  </a:moveTo>
                  <a:cubicBezTo>
                    <a:pt x="25" y="34"/>
                    <a:pt x="20" y="39"/>
                    <a:pt x="14" y="40"/>
                  </a:cubicBezTo>
                  <a:cubicBezTo>
                    <a:pt x="11" y="41"/>
                    <a:pt x="5" y="38"/>
                    <a:pt x="5" y="34"/>
                  </a:cubicBezTo>
                  <a:cubicBezTo>
                    <a:pt x="4" y="29"/>
                    <a:pt x="0" y="23"/>
                    <a:pt x="6" y="18"/>
                  </a:cubicBezTo>
                  <a:cubicBezTo>
                    <a:pt x="7" y="17"/>
                    <a:pt x="6" y="15"/>
                    <a:pt x="6" y="14"/>
                  </a:cubicBezTo>
                  <a:cubicBezTo>
                    <a:pt x="6" y="11"/>
                    <a:pt x="6" y="9"/>
                    <a:pt x="6" y="6"/>
                  </a:cubicBezTo>
                  <a:cubicBezTo>
                    <a:pt x="6" y="3"/>
                    <a:pt x="11" y="0"/>
                    <a:pt x="14" y="3"/>
                  </a:cubicBezTo>
                  <a:cubicBezTo>
                    <a:pt x="19" y="6"/>
                    <a:pt x="24" y="10"/>
                    <a:pt x="24" y="18"/>
                  </a:cubicBezTo>
                  <a:cubicBezTo>
                    <a:pt x="23" y="22"/>
                    <a:pt x="25" y="26"/>
                    <a:pt x="2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1641475" y="2724150"/>
              <a:ext cx="79375" cy="77788"/>
            </a:xfrm>
            <a:custGeom>
              <a:avLst/>
              <a:gdLst>
                <a:gd name="T0" fmla="*/ 34 w 34"/>
                <a:gd name="T1" fmla="*/ 11 h 33"/>
                <a:gd name="T2" fmla="*/ 33 w 34"/>
                <a:gd name="T3" fmla="*/ 14 h 33"/>
                <a:gd name="T4" fmla="*/ 24 w 34"/>
                <a:gd name="T5" fmla="*/ 29 h 33"/>
                <a:gd name="T6" fmla="*/ 16 w 34"/>
                <a:gd name="T7" fmla="*/ 31 h 33"/>
                <a:gd name="T8" fmla="*/ 12 w 34"/>
                <a:gd name="T9" fmla="*/ 23 h 33"/>
                <a:gd name="T10" fmla="*/ 13 w 34"/>
                <a:gd name="T11" fmla="*/ 14 h 33"/>
                <a:gd name="T12" fmla="*/ 4 w 34"/>
                <a:gd name="T13" fmla="*/ 13 h 33"/>
                <a:gd name="T14" fmla="*/ 1 w 34"/>
                <a:gd name="T15" fmla="*/ 11 h 33"/>
                <a:gd name="T16" fmla="*/ 2 w 34"/>
                <a:gd name="T17" fmla="*/ 7 h 33"/>
                <a:gd name="T18" fmla="*/ 24 w 34"/>
                <a:gd name="T19" fmla="*/ 0 h 33"/>
                <a:gd name="T20" fmla="*/ 34 w 34"/>
                <a:gd name="T2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34" y="11"/>
                  </a:moveTo>
                  <a:cubicBezTo>
                    <a:pt x="34" y="12"/>
                    <a:pt x="33" y="13"/>
                    <a:pt x="33" y="14"/>
                  </a:cubicBezTo>
                  <a:cubicBezTo>
                    <a:pt x="30" y="19"/>
                    <a:pt x="27" y="24"/>
                    <a:pt x="24" y="29"/>
                  </a:cubicBezTo>
                  <a:cubicBezTo>
                    <a:pt x="22" y="32"/>
                    <a:pt x="19" y="33"/>
                    <a:pt x="16" y="31"/>
                  </a:cubicBezTo>
                  <a:cubicBezTo>
                    <a:pt x="13" y="30"/>
                    <a:pt x="12" y="26"/>
                    <a:pt x="12" y="23"/>
                  </a:cubicBezTo>
                  <a:cubicBezTo>
                    <a:pt x="12" y="20"/>
                    <a:pt x="16" y="17"/>
                    <a:pt x="13" y="14"/>
                  </a:cubicBezTo>
                  <a:cubicBezTo>
                    <a:pt x="11" y="11"/>
                    <a:pt x="7" y="13"/>
                    <a:pt x="4" y="13"/>
                  </a:cubicBezTo>
                  <a:cubicBezTo>
                    <a:pt x="3" y="12"/>
                    <a:pt x="1" y="12"/>
                    <a:pt x="1" y="11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8" y="0"/>
                    <a:pt x="16" y="0"/>
                    <a:pt x="24" y="0"/>
                  </a:cubicBezTo>
                  <a:cubicBezTo>
                    <a:pt x="28" y="0"/>
                    <a:pt x="34" y="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5475288" y="2468563"/>
              <a:ext cx="85725" cy="53975"/>
            </a:xfrm>
            <a:custGeom>
              <a:avLst/>
              <a:gdLst>
                <a:gd name="T0" fmla="*/ 8 w 37"/>
                <a:gd name="T1" fmla="*/ 23 h 23"/>
                <a:gd name="T2" fmla="*/ 0 w 37"/>
                <a:gd name="T3" fmla="*/ 11 h 23"/>
                <a:gd name="T4" fmla="*/ 4 w 37"/>
                <a:gd name="T5" fmla="*/ 8 h 23"/>
                <a:gd name="T6" fmla="*/ 12 w 37"/>
                <a:gd name="T7" fmla="*/ 6 h 23"/>
                <a:gd name="T8" fmla="*/ 25 w 37"/>
                <a:gd name="T9" fmla="*/ 2 h 23"/>
                <a:gd name="T10" fmla="*/ 34 w 37"/>
                <a:gd name="T11" fmla="*/ 3 h 23"/>
                <a:gd name="T12" fmla="*/ 36 w 37"/>
                <a:gd name="T13" fmla="*/ 12 h 23"/>
                <a:gd name="T14" fmla="*/ 26 w 37"/>
                <a:gd name="T15" fmla="*/ 21 h 23"/>
                <a:gd name="T16" fmla="*/ 23 w 37"/>
                <a:gd name="T17" fmla="*/ 21 h 23"/>
                <a:gd name="T18" fmla="*/ 8 w 37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23">
                  <a:moveTo>
                    <a:pt x="8" y="23"/>
                  </a:moveTo>
                  <a:cubicBezTo>
                    <a:pt x="6" y="23"/>
                    <a:pt x="0" y="15"/>
                    <a:pt x="0" y="11"/>
                  </a:cubicBezTo>
                  <a:cubicBezTo>
                    <a:pt x="1" y="9"/>
                    <a:pt x="2" y="9"/>
                    <a:pt x="4" y="8"/>
                  </a:cubicBezTo>
                  <a:cubicBezTo>
                    <a:pt x="7" y="8"/>
                    <a:pt x="10" y="7"/>
                    <a:pt x="12" y="6"/>
                  </a:cubicBezTo>
                  <a:cubicBezTo>
                    <a:pt x="17" y="5"/>
                    <a:pt x="21" y="5"/>
                    <a:pt x="25" y="2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7" y="9"/>
                    <a:pt x="36" y="12"/>
                  </a:cubicBezTo>
                  <a:cubicBezTo>
                    <a:pt x="34" y="16"/>
                    <a:pt x="31" y="20"/>
                    <a:pt x="26" y="21"/>
                  </a:cubicBezTo>
                  <a:cubicBezTo>
                    <a:pt x="25" y="21"/>
                    <a:pt x="24" y="21"/>
                    <a:pt x="23" y="21"/>
                  </a:cubicBezTo>
                  <a:cubicBezTo>
                    <a:pt x="18" y="22"/>
                    <a:pt x="14" y="22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3878263" y="2714625"/>
              <a:ext cx="68262" cy="61913"/>
            </a:xfrm>
            <a:custGeom>
              <a:avLst/>
              <a:gdLst>
                <a:gd name="T0" fmla="*/ 12 w 29"/>
                <a:gd name="T1" fmla="*/ 26 h 26"/>
                <a:gd name="T2" fmla="*/ 0 w 29"/>
                <a:gd name="T3" fmla="*/ 16 h 26"/>
                <a:gd name="T4" fmla="*/ 9 w 29"/>
                <a:gd name="T5" fmla="*/ 5 h 26"/>
                <a:gd name="T6" fmla="*/ 18 w 29"/>
                <a:gd name="T7" fmla="*/ 2 h 26"/>
                <a:gd name="T8" fmla="*/ 24 w 29"/>
                <a:gd name="T9" fmla="*/ 0 h 26"/>
                <a:gd name="T10" fmla="*/ 28 w 29"/>
                <a:gd name="T11" fmla="*/ 6 h 26"/>
                <a:gd name="T12" fmla="*/ 26 w 29"/>
                <a:gd name="T13" fmla="*/ 13 h 26"/>
                <a:gd name="T14" fmla="*/ 12 w 29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12" y="26"/>
                  </a:moveTo>
                  <a:cubicBezTo>
                    <a:pt x="6" y="26"/>
                    <a:pt x="1" y="21"/>
                    <a:pt x="0" y="16"/>
                  </a:cubicBezTo>
                  <a:cubicBezTo>
                    <a:pt x="0" y="10"/>
                    <a:pt x="4" y="6"/>
                    <a:pt x="9" y="5"/>
                  </a:cubicBezTo>
                  <a:cubicBezTo>
                    <a:pt x="13" y="5"/>
                    <a:pt x="16" y="4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7" y="1"/>
                    <a:pt x="29" y="3"/>
                    <a:pt x="28" y="6"/>
                  </a:cubicBezTo>
                  <a:cubicBezTo>
                    <a:pt x="27" y="8"/>
                    <a:pt x="26" y="11"/>
                    <a:pt x="26" y="13"/>
                  </a:cubicBezTo>
                  <a:cubicBezTo>
                    <a:pt x="25" y="21"/>
                    <a:pt x="20" y="26"/>
                    <a:pt x="1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5897563" y="4095750"/>
              <a:ext cx="60325" cy="82550"/>
            </a:xfrm>
            <a:custGeom>
              <a:avLst/>
              <a:gdLst>
                <a:gd name="T0" fmla="*/ 26 w 26"/>
                <a:gd name="T1" fmla="*/ 19 h 35"/>
                <a:gd name="T2" fmla="*/ 19 w 26"/>
                <a:gd name="T3" fmla="*/ 33 h 35"/>
                <a:gd name="T4" fmla="*/ 12 w 26"/>
                <a:gd name="T5" fmla="*/ 32 h 35"/>
                <a:gd name="T6" fmla="*/ 10 w 26"/>
                <a:gd name="T7" fmla="*/ 27 h 35"/>
                <a:gd name="T8" fmla="*/ 3 w 26"/>
                <a:gd name="T9" fmla="*/ 13 h 35"/>
                <a:gd name="T10" fmla="*/ 2 w 26"/>
                <a:gd name="T11" fmla="*/ 3 h 35"/>
                <a:gd name="T12" fmla="*/ 12 w 26"/>
                <a:gd name="T13" fmla="*/ 2 h 35"/>
                <a:gd name="T14" fmla="*/ 25 w 26"/>
                <a:gd name="T15" fmla="*/ 16 h 35"/>
                <a:gd name="T16" fmla="*/ 26 w 26"/>
                <a:gd name="T17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5">
                  <a:moveTo>
                    <a:pt x="26" y="19"/>
                  </a:moveTo>
                  <a:cubicBezTo>
                    <a:pt x="24" y="25"/>
                    <a:pt x="23" y="30"/>
                    <a:pt x="19" y="33"/>
                  </a:cubicBezTo>
                  <a:cubicBezTo>
                    <a:pt x="16" y="35"/>
                    <a:pt x="14" y="35"/>
                    <a:pt x="12" y="32"/>
                  </a:cubicBezTo>
                  <a:cubicBezTo>
                    <a:pt x="11" y="30"/>
                    <a:pt x="10" y="29"/>
                    <a:pt x="10" y="27"/>
                  </a:cubicBezTo>
                  <a:cubicBezTo>
                    <a:pt x="9" y="22"/>
                    <a:pt x="8" y="16"/>
                    <a:pt x="3" y="13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7" y="0"/>
                    <a:pt x="12" y="2"/>
                  </a:cubicBezTo>
                  <a:cubicBezTo>
                    <a:pt x="18" y="5"/>
                    <a:pt x="22" y="10"/>
                    <a:pt x="25" y="16"/>
                  </a:cubicBezTo>
                  <a:cubicBezTo>
                    <a:pt x="26" y="17"/>
                    <a:pt x="25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749300" y="3562350"/>
              <a:ext cx="73025" cy="87313"/>
            </a:xfrm>
            <a:custGeom>
              <a:avLst/>
              <a:gdLst>
                <a:gd name="T0" fmla="*/ 30 w 31"/>
                <a:gd name="T1" fmla="*/ 28 h 37"/>
                <a:gd name="T2" fmla="*/ 26 w 31"/>
                <a:gd name="T3" fmla="*/ 36 h 37"/>
                <a:gd name="T4" fmla="*/ 17 w 31"/>
                <a:gd name="T5" fmla="*/ 34 h 37"/>
                <a:gd name="T6" fmla="*/ 9 w 31"/>
                <a:gd name="T7" fmla="*/ 20 h 37"/>
                <a:gd name="T8" fmla="*/ 1 w 31"/>
                <a:gd name="T9" fmla="*/ 6 h 37"/>
                <a:gd name="T10" fmla="*/ 1 w 31"/>
                <a:gd name="T11" fmla="*/ 2 h 37"/>
                <a:gd name="T12" fmla="*/ 5 w 31"/>
                <a:gd name="T13" fmla="*/ 0 h 37"/>
                <a:gd name="T14" fmla="*/ 7 w 31"/>
                <a:gd name="T15" fmla="*/ 2 h 37"/>
                <a:gd name="T16" fmla="*/ 28 w 31"/>
                <a:gd name="T17" fmla="*/ 20 h 37"/>
                <a:gd name="T18" fmla="*/ 30 w 31"/>
                <a:gd name="T1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7">
                  <a:moveTo>
                    <a:pt x="30" y="28"/>
                  </a:moveTo>
                  <a:cubicBezTo>
                    <a:pt x="30" y="31"/>
                    <a:pt x="30" y="35"/>
                    <a:pt x="26" y="36"/>
                  </a:cubicBezTo>
                  <a:cubicBezTo>
                    <a:pt x="23" y="37"/>
                    <a:pt x="20" y="37"/>
                    <a:pt x="17" y="34"/>
                  </a:cubicBezTo>
                  <a:cubicBezTo>
                    <a:pt x="13" y="30"/>
                    <a:pt x="9" y="26"/>
                    <a:pt x="9" y="20"/>
                  </a:cubicBezTo>
                  <a:cubicBezTo>
                    <a:pt x="9" y="14"/>
                    <a:pt x="4" y="10"/>
                    <a:pt x="1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14" y="8"/>
                    <a:pt x="20" y="15"/>
                    <a:pt x="28" y="20"/>
                  </a:cubicBezTo>
                  <a:cubicBezTo>
                    <a:pt x="31" y="22"/>
                    <a:pt x="30" y="25"/>
                    <a:pt x="3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6108700" y="2436812"/>
              <a:ext cx="76200" cy="53975"/>
            </a:xfrm>
            <a:custGeom>
              <a:avLst/>
              <a:gdLst>
                <a:gd name="T0" fmla="*/ 20 w 33"/>
                <a:gd name="T1" fmla="*/ 0 h 23"/>
                <a:gd name="T2" fmla="*/ 26 w 33"/>
                <a:gd name="T3" fmla="*/ 2 h 23"/>
                <a:gd name="T4" fmla="*/ 27 w 33"/>
                <a:gd name="T5" fmla="*/ 15 h 23"/>
                <a:gd name="T6" fmla="*/ 11 w 33"/>
                <a:gd name="T7" fmla="*/ 22 h 23"/>
                <a:gd name="T8" fmla="*/ 4 w 33"/>
                <a:gd name="T9" fmla="*/ 19 h 23"/>
                <a:gd name="T10" fmla="*/ 2 w 33"/>
                <a:gd name="T11" fmla="*/ 10 h 23"/>
                <a:gd name="T12" fmla="*/ 20 w 3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3">
                  <a:moveTo>
                    <a:pt x="20" y="0"/>
                  </a:moveTo>
                  <a:cubicBezTo>
                    <a:pt x="21" y="0"/>
                    <a:pt x="24" y="1"/>
                    <a:pt x="26" y="2"/>
                  </a:cubicBezTo>
                  <a:cubicBezTo>
                    <a:pt x="32" y="5"/>
                    <a:pt x="33" y="11"/>
                    <a:pt x="27" y="15"/>
                  </a:cubicBezTo>
                  <a:cubicBezTo>
                    <a:pt x="22" y="18"/>
                    <a:pt x="16" y="20"/>
                    <a:pt x="11" y="22"/>
                  </a:cubicBezTo>
                  <a:cubicBezTo>
                    <a:pt x="8" y="23"/>
                    <a:pt x="6" y="21"/>
                    <a:pt x="4" y="19"/>
                  </a:cubicBezTo>
                  <a:cubicBezTo>
                    <a:pt x="2" y="16"/>
                    <a:pt x="0" y="14"/>
                    <a:pt x="2" y="10"/>
                  </a:cubicBezTo>
                  <a:cubicBezTo>
                    <a:pt x="4" y="5"/>
                    <a:pt x="1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4522788" y="2540000"/>
              <a:ext cx="84137" cy="58738"/>
            </a:xfrm>
            <a:custGeom>
              <a:avLst/>
              <a:gdLst>
                <a:gd name="T0" fmla="*/ 12 w 36"/>
                <a:gd name="T1" fmla="*/ 24 h 25"/>
                <a:gd name="T2" fmla="*/ 5 w 36"/>
                <a:gd name="T3" fmla="*/ 23 h 25"/>
                <a:gd name="T4" fmla="*/ 1 w 36"/>
                <a:gd name="T5" fmla="*/ 20 h 25"/>
                <a:gd name="T6" fmla="*/ 3 w 36"/>
                <a:gd name="T7" fmla="*/ 14 h 25"/>
                <a:gd name="T8" fmla="*/ 8 w 36"/>
                <a:gd name="T9" fmla="*/ 12 h 25"/>
                <a:gd name="T10" fmla="*/ 17 w 36"/>
                <a:gd name="T11" fmla="*/ 6 h 25"/>
                <a:gd name="T12" fmla="*/ 34 w 36"/>
                <a:gd name="T13" fmla="*/ 5 h 25"/>
                <a:gd name="T14" fmla="*/ 35 w 36"/>
                <a:gd name="T15" fmla="*/ 9 h 25"/>
                <a:gd name="T16" fmla="*/ 18 w 36"/>
                <a:gd name="T17" fmla="*/ 24 h 25"/>
                <a:gd name="T18" fmla="*/ 12 w 36"/>
                <a:gd name="T1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25">
                  <a:moveTo>
                    <a:pt x="12" y="24"/>
                  </a:moveTo>
                  <a:cubicBezTo>
                    <a:pt x="10" y="24"/>
                    <a:pt x="8" y="24"/>
                    <a:pt x="5" y="23"/>
                  </a:cubicBezTo>
                  <a:cubicBezTo>
                    <a:pt x="3" y="23"/>
                    <a:pt x="1" y="23"/>
                    <a:pt x="1" y="20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5" y="13"/>
                    <a:pt x="7" y="12"/>
                    <a:pt x="8" y="12"/>
                  </a:cubicBezTo>
                  <a:cubicBezTo>
                    <a:pt x="11" y="10"/>
                    <a:pt x="15" y="8"/>
                    <a:pt x="17" y="6"/>
                  </a:cubicBezTo>
                  <a:cubicBezTo>
                    <a:pt x="22" y="1"/>
                    <a:pt x="29" y="0"/>
                    <a:pt x="34" y="5"/>
                  </a:cubicBezTo>
                  <a:cubicBezTo>
                    <a:pt x="36" y="6"/>
                    <a:pt x="36" y="8"/>
                    <a:pt x="35" y="9"/>
                  </a:cubicBezTo>
                  <a:cubicBezTo>
                    <a:pt x="29" y="14"/>
                    <a:pt x="24" y="20"/>
                    <a:pt x="18" y="24"/>
                  </a:cubicBezTo>
                  <a:cubicBezTo>
                    <a:pt x="16" y="25"/>
                    <a:pt x="14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5754688" y="4724400"/>
              <a:ext cx="71437" cy="88900"/>
            </a:xfrm>
            <a:custGeom>
              <a:avLst/>
              <a:gdLst>
                <a:gd name="T0" fmla="*/ 6 w 31"/>
                <a:gd name="T1" fmla="*/ 38 h 38"/>
                <a:gd name="T2" fmla="*/ 2 w 31"/>
                <a:gd name="T3" fmla="*/ 31 h 38"/>
                <a:gd name="T4" fmla="*/ 8 w 31"/>
                <a:gd name="T5" fmla="*/ 23 h 38"/>
                <a:gd name="T6" fmla="*/ 18 w 31"/>
                <a:gd name="T7" fmla="*/ 5 h 38"/>
                <a:gd name="T8" fmla="*/ 26 w 31"/>
                <a:gd name="T9" fmla="*/ 5 h 38"/>
                <a:gd name="T10" fmla="*/ 29 w 31"/>
                <a:gd name="T11" fmla="*/ 9 h 38"/>
                <a:gd name="T12" fmla="*/ 28 w 31"/>
                <a:gd name="T13" fmla="*/ 17 h 38"/>
                <a:gd name="T14" fmla="*/ 13 w 31"/>
                <a:gd name="T15" fmla="*/ 34 h 38"/>
                <a:gd name="T16" fmla="*/ 6 w 31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8">
                  <a:moveTo>
                    <a:pt x="6" y="38"/>
                  </a:moveTo>
                  <a:cubicBezTo>
                    <a:pt x="1" y="38"/>
                    <a:pt x="0" y="35"/>
                    <a:pt x="2" y="31"/>
                  </a:cubicBezTo>
                  <a:cubicBezTo>
                    <a:pt x="4" y="28"/>
                    <a:pt x="6" y="26"/>
                    <a:pt x="8" y="23"/>
                  </a:cubicBezTo>
                  <a:cubicBezTo>
                    <a:pt x="12" y="18"/>
                    <a:pt x="16" y="12"/>
                    <a:pt x="18" y="5"/>
                  </a:cubicBezTo>
                  <a:cubicBezTo>
                    <a:pt x="20" y="0"/>
                    <a:pt x="23" y="0"/>
                    <a:pt x="26" y="5"/>
                  </a:cubicBezTo>
                  <a:cubicBezTo>
                    <a:pt x="27" y="6"/>
                    <a:pt x="28" y="8"/>
                    <a:pt x="29" y="9"/>
                  </a:cubicBezTo>
                  <a:cubicBezTo>
                    <a:pt x="31" y="12"/>
                    <a:pt x="31" y="14"/>
                    <a:pt x="28" y="17"/>
                  </a:cubicBezTo>
                  <a:cubicBezTo>
                    <a:pt x="23" y="23"/>
                    <a:pt x="18" y="28"/>
                    <a:pt x="13" y="34"/>
                  </a:cubicBezTo>
                  <a:cubicBezTo>
                    <a:pt x="11" y="36"/>
                    <a:pt x="8" y="38"/>
                    <a:pt x="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>
              <a:off x="5756275" y="4344988"/>
              <a:ext cx="38100" cy="88900"/>
            </a:xfrm>
            <a:custGeom>
              <a:avLst/>
              <a:gdLst>
                <a:gd name="T0" fmla="*/ 16 w 16"/>
                <a:gd name="T1" fmla="*/ 18 h 38"/>
                <a:gd name="T2" fmla="*/ 16 w 16"/>
                <a:gd name="T3" fmla="*/ 33 h 38"/>
                <a:gd name="T4" fmla="*/ 13 w 16"/>
                <a:gd name="T5" fmla="*/ 38 h 38"/>
                <a:gd name="T6" fmla="*/ 9 w 16"/>
                <a:gd name="T7" fmla="*/ 36 h 38"/>
                <a:gd name="T8" fmla="*/ 2 w 16"/>
                <a:gd name="T9" fmla="*/ 11 h 38"/>
                <a:gd name="T10" fmla="*/ 13 w 16"/>
                <a:gd name="T11" fmla="*/ 0 h 38"/>
                <a:gd name="T12" fmla="*/ 16 w 16"/>
                <a:gd name="T13" fmla="*/ 3 h 38"/>
                <a:gd name="T14" fmla="*/ 16 w 16"/>
                <a:gd name="T15" fmla="*/ 18 h 38"/>
                <a:gd name="T16" fmla="*/ 16 w 16"/>
                <a:gd name="T17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8">
                  <a:moveTo>
                    <a:pt x="16" y="18"/>
                  </a:moveTo>
                  <a:cubicBezTo>
                    <a:pt x="16" y="23"/>
                    <a:pt x="16" y="28"/>
                    <a:pt x="16" y="33"/>
                  </a:cubicBezTo>
                  <a:cubicBezTo>
                    <a:pt x="16" y="35"/>
                    <a:pt x="15" y="37"/>
                    <a:pt x="13" y="38"/>
                  </a:cubicBezTo>
                  <a:cubicBezTo>
                    <a:pt x="11" y="38"/>
                    <a:pt x="10" y="37"/>
                    <a:pt x="9" y="36"/>
                  </a:cubicBezTo>
                  <a:cubicBezTo>
                    <a:pt x="1" y="29"/>
                    <a:pt x="0" y="20"/>
                    <a:pt x="2" y="11"/>
                  </a:cubicBezTo>
                  <a:cubicBezTo>
                    <a:pt x="2" y="8"/>
                    <a:pt x="10" y="0"/>
                    <a:pt x="13" y="0"/>
                  </a:cubicBezTo>
                  <a:cubicBezTo>
                    <a:pt x="15" y="0"/>
                    <a:pt x="16" y="2"/>
                    <a:pt x="16" y="3"/>
                  </a:cubicBezTo>
                  <a:cubicBezTo>
                    <a:pt x="16" y="8"/>
                    <a:pt x="16" y="13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>
              <a:off x="1755775" y="2625725"/>
              <a:ext cx="53975" cy="66675"/>
            </a:xfrm>
            <a:custGeom>
              <a:avLst/>
              <a:gdLst>
                <a:gd name="T0" fmla="*/ 8 w 23"/>
                <a:gd name="T1" fmla="*/ 0 h 28"/>
                <a:gd name="T2" fmla="*/ 22 w 23"/>
                <a:gd name="T3" fmla="*/ 16 h 28"/>
                <a:gd name="T4" fmla="*/ 19 w 23"/>
                <a:gd name="T5" fmla="*/ 21 h 28"/>
                <a:gd name="T6" fmla="*/ 8 w 23"/>
                <a:gd name="T7" fmla="*/ 27 h 28"/>
                <a:gd name="T8" fmla="*/ 3 w 23"/>
                <a:gd name="T9" fmla="*/ 25 h 28"/>
                <a:gd name="T10" fmla="*/ 2 w 23"/>
                <a:gd name="T11" fmla="*/ 14 h 28"/>
                <a:gd name="T12" fmla="*/ 3 w 23"/>
                <a:gd name="T13" fmla="*/ 7 h 28"/>
                <a:gd name="T14" fmla="*/ 7 w 23"/>
                <a:gd name="T15" fmla="*/ 0 h 28"/>
                <a:gd name="T16" fmla="*/ 8 w 23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8">
                  <a:moveTo>
                    <a:pt x="8" y="0"/>
                  </a:moveTo>
                  <a:cubicBezTo>
                    <a:pt x="15" y="0"/>
                    <a:pt x="23" y="10"/>
                    <a:pt x="22" y="16"/>
                  </a:cubicBezTo>
                  <a:cubicBezTo>
                    <a:pt x="22" y="18"/>
                    <a:pt x="21" y="20"/>
                    <a:pt x="19" y="21"/>
                  </a:cubicBezTo>
                  <a:cubicBezTo>
                    <a:pt x="16" y="23"/>
                    <a:pt x="12" y="25"/>
                    <a:pt x="8" y="27"/>
                  </a:cubicBezTo>
                  <a:cubicBezTo>
                    <a:pt x="6" y="28"/>
                    <a:pt x="4" y="27"/>
                    <a:pt x="3" y="25"/>
                  </a:cubicBezTo>
                  <a:cubicBezTo>
                    <a:pt x="1" y="22"/>
                    <a:pt x="0" y="18"/>
                    <a:pt x="2" y="14"/>
                  </a:cubicBezTo>
                  <a:cubicBezTo>
                    <a:pt x="4" y="12"/>
                    <a:pt x="4" y="9"/>
                    <a:pt x="3" y="7"/>
                  </a:cubicBezTo>
                  <a:cubicBezTo>
                    <a:pt x="1" y="2"/>
                    <a:pt x="1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>
              <a:off x="6459538" y="5170488"/>
              <a:ext cx="82550" cy="58738"/>
            </a:xfrm>
            <a:custGeom>
              <a:avLst/>
              <a:gdLst>
                <a:gd name="T0" fmla="*/ 13 w 35"/>
                <a:gd name="T1" fmla="*/ 25 h 25"/>
                <a:gd name="T2" fmla="*/ 5 w 35"/>
                <a:gd name="T3" fmla="*/ 25 h 25"/>
                <a:gd name="T4" fmla="*/ 1 w 35"/>
                <a:gd name="T5" fmla="*/ 21 h 25"/>
                <a:gd name="T6" fmla="*/ 4 w 35"/>
                <a:gd name="T7" fmla="*/ 16 h 25"/>
                <a:gd name="T8" fmla="*/ 15 w 35"/>
                <a:gd name="T9" fmla="*/ 14 h 25"/>
                <a:gd name="T10" fmla="*/ 25 w 35"/>
                <a:gd name="T11" fmla="*/ 5 h 25"/>
                <a:gd name="T12" fmla="*/ 30 w 35"/>
                <a:gd name="T13" fmla="*/ 1 h 25"/>
                <a:gd name="T14" fmla="*/ 34 w 35"/>
                <a:gd name="T15" fmla="*/ 6 h 25"/>
                <a:gd name="T16" fmla="*/ 19 w 35"/>
                <a:gd name="T17" fmla="*/ 24 h 25"/>
                <a:gd name="T18" fmla="*/ 13 w 35"/>
                <a:gd name="T1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5">
                  <a:moveTo>
                    <a:pt x="13" y="25"/>
                  </a:moveTo>
                  <a:cubicBezTo>
                    <a:pt x="9" y="25"/>
                    <a:pt x="7" y="25"/>
                    <a:pt x="5" y="25"/>
                  </a:cubicBezTo>
                  <a:cubicBezTo>
                    <a:pt x="2" y="25"/>
                    <a:pt x="1" y="24"/>
                    <a:pt x="1" y="21"/>
                  </a:cubicBezTo>
                  <a:cubicBezTo>
                    <a:pt x="0" y="18"/>
                    <a:pt x="2" y="16"/>
                    <a:pt x="4" y="16"/>
                  </a:cubicBezTo>
                  <a:cubicBezTo>
                    <a:pt x="8" y="15"/>
                    <a:pt x="11" y="14"/>
                    <a:pt x="15" y="14"/>
                  </a:cubicBezTo>
                  <a:cubicBezTo>
                    <a:pt x="20" y="13"/>
                    <a:pt x="24" y="10"/>
                    <a:pt x="25" y="5"/>
                  </a:cubicBezTo>
                  <a:cubicBezTo>
                    <a:pt x="26" y="3"/>
                    <a:pt x="27" y="0"/>
                    <a:pt x="30" y="1"/>
                  </a:cubicBezTo>
                  <a:cubicBezTo>
                    <a:pt x="33" y="1"/>
                    <a:pt x="34" y="4"/>
                    <a:pt x="34" y="6"/>
                  </a:cubicBezTo>
                  <a:cubicBezTo>
                    <a:pt x="35" y="16"/>
                    <a:pt x="30" y="22"/>
                    <a:pt x="19" y="24"/>
                  </a:cubicBezTo>
                  <a:cubicBezTo>
                    <a:pt x="17" y="25"/>
                    <a:pt x="14" y="25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5857875" y="4708525"/>
              <a:ext cx="50800" cy="85725"/>
            </a:xfrm>
            <a:custGeom>
              <a:avLst/>
              <a:gdLst>
                <a:gd name="T0" fmla="*/ 6 w 22"/>
                <a:gd name="T1" fmla="*/ 0 h 37"/>
                <a:gd name="T2" fmla="*/ 16 w 22"/>
                <a:gd name="T3" fmla="*/ 10 h 37"/>
                <a:gd name="T4" fmla="*/ 20 w 22"/>
                <a:gd name="T5" fmla="*/ 27 h 37"/>
                <a:gd name="T6" fmla="*/ 17 w 22"/>
                <a:gd name="T7" fmla="*/ 36 h 37"/>
                <a:gd name="T8" fmla="*/ 10 w 22"/>
                <a:gd name="T9" fmla="*/ 32 h 37"/>
                <a:gd name="T10" fmla="*/ 4 w 22"/>
                <a:gd name="T11" fmla="*/ 18 h 37"/>
                <a:gd name="T12" fmla="*/ 3 w 22"/>
                <a:gd name="T13" fmla="*/ 2 h 37"/>
                <a:gd name="T14" fmla="*/ 6 w 22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7">
                  <a:moveTo>
                    <a:pt x="6" y="0"/>
                  </a:moveTo>
                  <a:cubicBezTo>
                    <a:pt x="12" y="0"/>
                    <a:pt x="16" y="4"/>
                    <a:pt x="16" y="10"/>
                  </a:cubicBezTo>
                  <a:cubicBezTo>
                    <a:pt x="16" y="16"/>
                    <a:pt x="16" y="22"/>
                    <a:pt x="20" y="27"/>
                  </a:cubicBezTo>
                  <a:cubicBezTo>
                    <a:pt x="22" y="30"/>
                    <a:pt x="20" y="35"/>
                    <a:pt x="17" y="36"/>
                  </a:cubicBezTo>
                  <a:cubicBezTo>
                    <a:pt x="14" y="37"/>
                    <a:pt x="11" y="35"/>
                    <a:pt x="10" y="32"/>
                  </a:cubicBezTo>
                  <a:cubicBezTo>
                    <a:pt x="9" y="26"/>
                    <a:pt x="6" y="22"/>
                    <a:pt x="4" y="18"/>
                  </a:cubicBezTo>
                  <a:cubicBezTo>
                    <a:pt x="0" y="13"/>
                    <a:pt x="3" y="7"/>
                    <a:pt x="3" y="2"/>
                  </a:cubicBezTo>
                  <a:cubicBezTo>
                    <a:pt x="3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6492875" y="2711450"/>
              <a:ext cx="69850" cy="44450"/>
            </a:xfrm>
            <a:custGeom>
              <a:avLst/>
              <a:gdLst>
                <a:gd name="T0" fmla="*/ 15 w 30"/>
                <a:gd name="T1" fmla="*/ 0 h 19"/>
                <a:gd name="T2" fmla="*/ 17 w 30"/>
                <a:gd name="T3" fmla="*/ 1 h 19"/>
                <a:gd name="T4" fmla="*/ 27 w 30"/>
                <a:gd name="T5" fmla="*/ 16 h 19"/>
                <a:gd name="T6" fmla="*/ 22 w 30"/>
                <a:gd name="T7" fmla="*/ 18 h 19"/>
                <a:gd name="T8" fmla="*/ 7 w 30"/>
                <a:gd name="T9" fmla="*/ 17 h 19"/>
                <a:gd name="T10" fmla="*/ 1 w 30"/>
                <a:gd name="T11" fmla="*/ 10 h 19"/>
                <a:gd name="T12" fmla="*/ 15 w 3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9">
                  <a:moveTo>
                    <a:pt x="15" y="0"/>
                  </a:moveTo>
                  <a:cubicBezTo>
                    <a:pt x="16" y="0"/>
                    <a:pt x="17" y="0"/>
                    <a:pt x="17" y="1"/>
                  </a:cubicBezTo>
                  <a:cubicBezTo>
                    <a:pt x="27" y="1"/>
                    <a:pt x="30" y="7"/>
                    <a:pt x="27" y="16"/>
                  </a:cubicBezTo>
                  <a:cubicBezTo>
                    <a:pt x="26" y="18"/>
                    <a:pt x="24" y="19"/>
                    <a:pt x="22" y="18"/>
                  </a:cubicBezTo>
                  <a:cubicBezTo>
                    <a:pt x="17" y="17"/>
                    <a:pt x="12" y="16"/>
                    <a:pt x="7" y="17"/>
                  </a:cubicBezTo>
                  <a:cubicBezTo>
                    <a:pt x="3" y="18"/>
                    <a:pt x="0" y="14"/>
                    <a:pt x="1" y="10"/>
                  </a:cubicBezTo>
                  <a:cubicBezTo>
                    <a:pt x="2" y="4"/>
                    <a:pt x="8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700088" y="3409950"/>
              <a:ext cx="39687" cy="98425"/>
            </a:xfrm>
            <a:custGeom>
              <a:avLst/>
              <a:gdLst>
                <a:gd name="T0" fmla="*/ 1 w 17"/>
                <a:gd name="T1" fmla="*/ 29 h 42"/>
                <a:gd name="T2" fmla="*/ 4 w 17"/>
                <a:gd name="T3" fmla="*/ 22 h 42"/>
                <a:gd name="T4" fmla="*/ 1 w 17"/>
                <a:gd name="T5" fmla="*/ 14 h 42"/>
                <a:gd name="T6" fmla="*/ 6 w 17"/>
                <a:gd name="T7" fmla="*/ 2 h 42"/>
                <a:gd name="T8" fmla="*/ 11 w 17"/>
                <a:gd name="T9" fmla="*/ 1 h 42"/>
                <a:gd name="T10" fmla="*/ 14 w 17"/>
                <a:gd name="T11" fmla="*/ 14 h 42"/>
                <a:gd name="T12" fmla="*/ 13 w 17"/>
                <a:gd name="T13" fmla="*/ 16 h 42"/>
                <a:gd name="T14" fmla="*/ 11 w 17"/>
                <a:gd name="T15" fmla="*/ 33 h 42"/>
                <a:gd name="T16" fmla="*/ 9 w 17"/>
                <a:gd name="T17" fmla="*/ 42 h 42"/>
                <a:gd name="T18" fmla="*/ 2 w 17"/>
                <a:gd name="T19" fmla="*/ 35 h 42"/>
                <a:gd name="T20" fmla="*/ 1 w 17"/>
                <a:gd name="T21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2">
                  <a:moveTo>
                    <a:pt x="1" y="29"/>
                  </a:moveTo>
                  <a:cubicBezTo>
                    <a:pt x="0" y="27"/>
                    <a:pt x="5" y="25"/>
                    <a:pt x="4" y="22"/>
                  </a:cubicBezTo>
                  <a:cubicBezTo>
                    <a:pt x="3" y="19"/>
                    <a:pt x="1" y="17"/>
                    <a:pt x="1" y="14"/>
                  </a:cubicBezTo>
                  <a:cubicBezTo>
                    <a:pt x="1" y="9"/>
                    <a:pt x="3" y="6"/>
                    <a:pt x="6" y="2"/>
                  </a:cubicBezTo>
                  <a:cubicBezTo>
                    <a:pt x="7" y="0"/>
                    <a:pt x="9" y="0"/>
                    <a:pt x="11" y="1"/>
                  </a:cubicBezTo>
                  <a:cubicBezTo>
                    <a:pt x="15" y="4"/>
                    <a:pt x="17" y="10"/>
                    <a:pt x="14" y="14"/>
                  </a:cubicBezTo>
                  <a:cubicBezTo>
                    <a:pt x="14" y="14"/>
                    <a:pt x="13" y="15"/>
                    <a:pt x="13" y="16"/>
                  </a:cubicBezTo>
                  <a:cubicBezTo>
                    <a:pt x="9" y="21"/>
                    <a:pt x="8" y="27"/>
                    <a:pt x="11" y="33"/>
                  </a:cubicBezTo>
                  <a:cubicBezTo>
                    <a:pt x="13" y="38"/>
                    <a:pt x="12" y="41"/>
                    <a:pt x="9" y="42"/>
                  </a:cubicBezTo>
                  <a:cubicBezTo>
                    <a:pt x="6" y="42"/>
                    <a:pt x="3" y="40"/>
                    <a:pt x="2" y="35"/>
                  </a:cubicBezTo>
                  <a:cubicBezTo>
                    <a:pt x="2" y="33"/>
                    <a:pt x="2" y="32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5421313" y="2586038"/>
              <a:ext cx="65087" cy="44450"/>
            </a:xfrm>
            <a:custGeom>
              <a:avLst/>
              <a:gdLst>
                <a:gd name="T0" fmla="*/ 7 w 28"/>
                <a:gd name="T1" fmla="*/ 19 h 19"/>
                <a:gd name="T2" fmla="*/ 1 w 28"/>
                <a:gd name="T3" fmla="*/ 13 h 19"/>
                <a:gd name="T4" fmla="*/ 6 w 28"/>
                <a:gd name="T5" fmla="*/ 4 h 19"/>
                <a:gd name="T6" fmla="*/ 16 w 28"/>
                <a:gd name="T7" fmla="*/ 1 h 19"/>
                <a:gd name="T8" fmla="*/ 22 w 28"/>
                <a:gd name="T9" fmla="*/ 4 h 19"/>
                <a:gd name="T10" fmla="*/ 28 w 28"/>
                <a:gd name="T11" fmla="*/ 10 h 19"/>
                <a:gd name="T12" fmla="*/ 22 w 28"/>
                <a:gd name="T13" fmla="*/ 15 h 19"/>
                <a:gd name="T14" fmla="*/ 7 w 28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9">
                  <a:moveTo>
                    <a:pt x="7" y="19"/>
                  </a:moveTo>
                  <a:cubicBezTo>
                    <a:pt x="1" y="19"/>
                    <a:pt x="0" y="18"/>
                    <a:pt x="1" y="13"/>
                  </a:cubicBezTo>
                  <a:cubicBezTo>
                    <a:pt x="2" y="10"/>
                    <a:pt x="4" y="7"/>
                    <a:pt x="6" y="4"/>
                  </a:cubicBezTo>
                  <a:cubicBezTo>
                    <a:pt x="9" y="1"/>
                    <a:pt x="12" y="0"/>
                    <a:pt x="16" y="1"/>
                  </a:cubicBezTo>
                  <a:cubicBezTo>
                    <a:pt x="18" y="2"/>
                    <a:pt x="20" y="2"/>
                    <a:pt x="22" y="4"/>
                  </a:cubicBezTo>
                  <a:cubicBezTo>
                    <a:pt x="25" y="5"/>
                    <a:pt x="28" y="7"/>
                    <a:pt x="28" y="10"/>
                  </a:cubicBezTo>
                  <a:cubicBezTo>
                    <a:pt x="28" y="13"/>
                    <a:pt x="24" y="14"/>
                    <a:pt x="22" y="15"/>
                  </a:cubicBezTo>
                  <a:cubicBezTo>
                    <a:pt x="17" y="18"/>
                    <a:pt x="12" y="18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1933575" y="2922588"/>
              <a:ext cx="73025" cy="46038"/>
            </a:xfrm>
            <a:custGeom>
              <a:avLst/>
              <a:gdLst>
                <a:gd name="T0" fmla="*/ 26 w 31"/>
                <a:gd name="T1" fmla="*/ 19 h 20"/>
                <a:gd name="T2" fmla="*/ 11 w 31"/>
                <a:gd name="T3" fmla="*/ 17 h 20"/>
                <a:gd name="T4" fmla="*/ 3 w 31"/>
                <a:gd name="T5" fmla="*/ 12 h 20"/>
                <a:gd name="T6" fmla="*/ 10 w 31"/>
                <a:gd name="T7" fmla="*/ 0 h 20"/>
                <a:gd name="T8" fmla="*/ 19 w 31"/>
                <a:gd name="T9" fmla="*/ 4 h 20"/>
                <a:gd name="T10" fmla="*/ 29 w 31"/>
                <a:gd name="T11" fmla="*/ 13 h 20"/>
                <a:gd name="T12" fmla="*/ 30 w 31"/>
                <a:gd name="T13" fmla="*/ 17 h 20"/>
                <a:gd name="T14" fmla="*/ 26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26" y="19"/>
                  </a:moveTo>
                  <a:cubicBezTo>
                    <a:pt x="21" y="18"/>
                    <a:pt x="16" y="18"/>
                    <a:pt x="11" y="17"/>
                  </a:cubicBezTo>
                  <a:cubicBezTo>
                    <a:pt x="7" y="17"/>
                    <a:pt x="5" y="15"/>
                    <a:pt x="3" y="12"/>
                  </a:cubicBezTo>
                  <a:cubicBezTo>
                    <a:pt x="0" y="6"/>
                    <a:pt x="4" y="0"/>
                    <a:pt x="10" y="0"/>
                  </a:cubicBezTo>
                  <a:cubicBezTo>
                    <a:pt x="13" y="0"/>
                    <a:pt x="17" y="1"/>
                    <a:pt x="19" y="4"/>
                  </a:cubicBezTo>
                  <a:cubicBezTo>
                    <a:pt x="22" y="7"/>
                    <a:pt x="25" y="10"/>
                    <a:pt x="29" y="13"/>
                  </a:cubicBezTo>
                  <a:cubicBezTo>
                    <a:pt x="30" y="14"/>
                    <a:pt x="31" y="16"/>
                    <a:pt x="30" y="17"/>
                  </a:cubicBezTo>
                  <a:cubicBezTo>
                    <a:pt x="30" y="20"/>
                    <a:pt x="27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5540375" y="4508500"/>
              <a:ext cx="57150" cy="53975"/>
            </a:xfrm>
            <a:custGeom>
              <a:avLst/>
              <a:gdLst>
                <a:gd name="T0" fmla="*/ 24 w 24"/>
                <a:gd name="T1" fmla="*/ 9 h 23"/>
                <a:gd name="T2" fmla="*/ 13 w 24"/>
                <a:gd name="T3" fmla="*/ 22 h 23"/>
                <a:gd name="T4" fmla="*/ 5 w 24"/>
                <a:gd name="T5" fmla="*/ 20 h 23"/>
                <a:gd name="T6" fmla="*/ 2 w 24"/>
                <a:gd name="T7" fmla="*/ 9 h 23"/>
                <a:gd name="T8" fmla="*/ 20 w 24"/>
                <a:gd name="T9" fmla="*/ 3 h 23"/>
                <a:gd name="T10" fmla="*/ 24 w 24"/>
                <a:gd name="T1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4" y="9"/>
                  </a:moveTo>
                  <a:cubicBezTo>
                    <a:pt x="23" y="16"/>
                    <a:pt x="19" y="19"/>
                    <a:pt x="13" y="22"/>
                  </a:cubicBezTo>
                  <a:cubicBezTo>
                    <a:pt x="10" y="23"/>
                    <a:pt x="7" y="22"/>
                    <a:pt x="5" y="20"/>
                  </a:cubicBezTo>
                  <a:cubicBezTo>
                    <a:pt x="3" y="17"/>
                    <a:pt x="0" y="14"/>
                    <a:pt x="2" y="9"/>
                  </a:cubicBezTo>
                  <a:cubicBezTo>
                    <a:pt x="5" y="3"/>
                    <a:pt x="14" y="0"/>
                    <a:pt x="20" y="3"/>
                  </a:cubicBezTo>
                  <a:cubicBezTo>
                    <a:pt x="23" y="4"/>
                    <a:pt x="24" y="5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3500438" y="2870200"/>
              <a:ext cx="60325" cy="52388"/>
            </a:xfrm>
            <a:custGeom>
              <a:avLst/>
              <a:gdLst>
                <a:gd name="T0" fmla="*/ 10 w 26"/>
                <a:gd name="T1" fmla="*/ 22 h 22"/>
                <a:gd name="T2" fmla="*/ 3 w 26"/>
                <a:gd name="T3" fmla="*/ 19 h 22"/>
                <a:gd name="T4" fmla="*/ 3 w 26"/>
                <a:gd name="T5" fmla="*/ 11 h 22"/>
                <a:gd name="T6" fmla="*/ 13 w 26"/>
                <a:gd name="T7" fmla="*/ 3 h 22"/>
                <a:gd name="T8" fmla="*/ 22 w 26"/>
                <a:gd name="T9" fmla="*/ 4 h 22"/>
                <a:gd name="T10" fmla="*/ 24 w 26"/>
                <a:gd name="T11" fmla="*/ 14 h 22"/>
                <a:gd name="T12" fmla="*/ 10 w 26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2">
                  <a:moveTo>
                    <a:pt x="10" y="22"/>
                  </a:moveTo>
                  <a:cubicBezTo>
                    <a:pt x="7" y="22"/>
                    <a:pt x="5" y="21"/>
                    <a:pt x="3" y="19"/>
                  </a:cubicBezTo>
                  <a:cubicBezTo>
                    <a:pt x="0" y="16"/>
                    <a:pt x="0" y="13"/>
                    <a:pt x="3" y="11"/>
                  </a:cubicBezTo>
                  <a:cubicBezTo>
                    <a:pt x="6" y="8"/>
                    <a:pt x="9" y="5"/>
                    <a:pt x="13" y="3"/>
                  </a:cubicBezTo>
                  <a:cubicBezTo>
                    <a:pt x="16" y="0"/>
                    <a:pt x="19" y="1"/>
                    <a:pt x="22" y="4"/>
                  </a:cubicBezTo>
                  <a:cubicBezTo>
                    <a:pt x="26" y="8"/>
                    <a:pt x="26" y="11"/>
                    <a:pt x="24" y="14"/>
                  </a:cubicBezTo>
                  <a:cubicBezTo>
                    <a:pt x="20" y="19"/>
                    <a:pt x="15" y="21"/>
                    <a:pt x="1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5894388" y="5272088"/>
              <a:ext cx="79375" cy="49213"/>
            </a:xfrm>
            <a:custGeom>
              <a:avLst/>
              <a:gdLst>
                <a:gd name="T0" fmla="*/ 5 w 34"/>
                <a:gd name="T1" fmla="*/ 21 h 21"/>
                <a:gd name="T2" fmla="*/ 1 w 34"/>
                <a:gd name="T3" fmla="*/ 19 h 21"/>
                <a:gd name="T4" fmla="*/ 2 w 34"/>
                <a:gd name="T5" fmla="*/ 14 h 21"/>
                <a:gd name="T6" fmla="*/ 16 w 34"/>
                <a:gd name="T7" fmla="*/ 3 h 21"/>
                <a:gd name="T8" fmla="*/ 31 w 34"/>
                <a:gd name="T9" fmla="*/ 3 h 21"/>
                <a:gd name="T10" fmla="*/ 34 w 34"/>
                <a:gd name="T11" fmla="*/ 8 h 21"/>
                <a:gd name="T12" fmla="*/ 30 w 34"/>
                <a:gd name="T13" fmla="*/ 10 h 21"/>
                <a:gd name="T14" fmla="*/ 11 w 34"/>
                <a:gd name="T15" fmla="*/ 19 h 21"/>
                <a:gd name="T16" fmla="*/ 5 w 34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1">
                  <a:moveTo>
                    <a:pt x="5" y="21"/>
                  </a:moveTo>
                  <a:cubicBezTo>
                    <a:pt x="3" y="21"/>
                    <a:pt x="2" y="20"/>
                    <a:pt x="1" y="19"/>
                  </a:cubicBezTo>
                  <a:cubicBezTo>
                    <a:pt x="0" y="17"/>
                    <a:pt x="1" y="15"/>
                    <a:pt x="2" y="14"/>
                  </a:cubicBezTo>
                  <a:cubicBezTo>
                    <a:pt x="6" y="10"/>
                    <a:pt x="11" y="6"/>
                    <a:pt x="16" y="3"/>
                  </a:cubicBezTo>
                  <a:cubicBezTo>
                    <a:pt x="20" y="0"/>
                    <a:pt x="26" y="1"/>
                    <a:pt x="31" y="3"/>
                  </a:cubicBezTo>
                  <a:cubicBezTo>
                    <a:pt x="33" y="3"/>
                    <a:pt x="34" y="5"/>
                    <a:pt x="34" y="8"/>
                  </a:cubicBezTo>
                  <a:cubicBezTo>
                    <a:pt x="34" y="10"/>
                    <a:pt x="32" y="10"/>
                    <a:pt x="30" y="10"/>
                  </a:cubicBezTo>
                  <a:cubicBezTo>
                    <a:pt x="22" y="11"/>
                    <a:pt x="16" y="13"/>
                    <a:pt x="11" y="19"/>
                  </a:cubicBezTo>
                  <a:cubicBezTo>
                    <a:pt x="9" y="20"/>
                    <a:pt x="7" y="21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5981700" y="4984750"/>
              <a:ext cx="49212" cy="71438"/>
            </a:xfrm>
            <a:custGeom>
              <a:avLst/>
              <a:gdLst>
                <a:gd name="T0" fmla="*/ 9 w 21"/>
                <a:gd name="T1" fmla="*/ 1 h 30"/>
                <a:gd name="T2" fmla="*/ 9 w 21"/>
                <a:gd name="T3" fmla="*/ 2 h 30"/>
                <a:gd name="T4" fmla="*/ 17 w 21"/>
                <a:gd name="T5" fmla="*/ 10 h 30"/>
                <a:gd name="T6" fmla="*/ 19 w 21"/>
                <a:gd name="T7" fmla="*/ 19 h 30"/>
                <a:gd name="T8" fmla="*/ 4 w 21"/>
                <a:gd name="T9" fmla="*/ 20 h 30"/>
                <a:gd name="T10" fmla="*/ 5 w 21"/>
                <a:gd name="T11" fmla="*/ 1 h 30"/>
                <a:gd name="T12" fmla="*/ 9 w 21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0">
                  <a:moveTo>
                    <a:pt x="9" y="1"/>
                  </a:moveTo>
                  <a:cubicBezTo>
                    <a:pt x="8" y="0"/>
                    <a:pt x="9" y="1"/>
                    <a:pt x="9" y="2"/>
                  </a:cubicBezTo>
                  <a:cubicBezTo>
                    <a:pt x="10" y="6"/>
                    <a:pt x="14" y="8"/>
                    <a:pt x="17" y="10"/>
                  </a:cubicBezTo>
                  <a:cubicBezTo>
                    <a:pt x="21" y="12"/>
                    <a:pt x="21" y="15"/>
                    <a:pt x="19" y="19"/>
                  </a:cubicBezTo>
                  <a:cubicBezTo>
                    <a:pt x="14" y="30"/>
                    <a:pt x="11" y="30"/>
                    <a:pt x="4" y="20"/>
                  </a:cubicBezTo>
                  <a:cubicBezTo>
                    <a:pt x="0" y="14"/>
                    <a:pt x="0" y="7"/>
                    <a:pt x="5" y="1"/>
                  </a:cubicBezTo>
                  <a:cubicBezTo>
                    <a:pt x="6" y="0"/>
                    <a:pt x="6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3362325" y="4071938"/>
              <a:ext cx="36512" cy="57150"/>
            </a:xfrm>
            <a:custGeom>
              <a:avLst/>
              <a:gdLst>
                <a:gd name="T0" fmla="*/ 16 w 16"/>
                <a:gd name="T1" fmla="*/ 10 h 24"/>
                <a:gd name="T2" fmla="*/ 15 w 16"/>
                <a:gd name="T3" fmla="*/ 17 h 24"/>
                <a:gd name="T4" fmla="*/ 6 w 16"/>
                <a:gd name="T5" fmla="*/ 24 h 24"/>
                <a:gd name="T6" fmla="*/ 1 w 16"/>
                <a:gd name="T7" fmla="*/ 17 h 24"/>
                <a:gd name="T8" fmla="*/ 1 w 16"/>
                <a:gd name="T9" fmla="*/ 9 h 24"/>
                <a:gd name="T10" fmla="*/ 10 w 16"/>
                <a:gd name="T11" fmla="*/ 0 h 24"/>
                <a:gd name="T12" fmla="*/ 16 w 16"/>
                <a:gd name="T13" fmla="*/ 4 h 24"/>
                <a:gd name="T14" fmla="*/ 16 w 16"/>
                <a:gd name="T15" fmla="*/ 10 h 24"/>
                <a:gd name="T16" fmla="*/ 16 w 16"/>
                <a:gd name="T17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4">
                  <a:moveTo>
                    <a:pt x="16" y="10"/>
                  </a:moveTo>
                  <a:cubicBezTo>
                    <a:pt x="16" y="13"/>
                    <a:pt x="16" y="15"/>
                    <a:pt x="15" y="17"/>
                  </a:cubicBezTo>
                  <a:cubicBezTo>
                    <a:pt x="14" y="22"/>
                    <a:pt x="10" y="24"/>
                    <a:pt x="6" y="24"/>
                  </a:cubicBezTo>
                  <a:cubicBezTo>
                    <a:pt x="2" y="23"/>
                    <a:pt x="1" y="20"/>
                    <a:pt x="1" y="17"/>
                  </a:cubicBezTo>
                  <a:cubicBezTo>
                    <a:pt x="1" y="14"/>
                    <a:pt x="0" y="12"/>
                    <a:pt x="1" y="9"/>
                  </a:cubicBezTo>
                  <a:cubicBezTo>
                    <a:pt x="1" y="4"/>
                    <a:pt x="5" y="0"/>
                    <a:pt x="10" y="0"/>
                  </a:cubicBezTo>
                  <a:cubicBezTo>
                    <a:pt x="13" y="0"/>
                    <a:pt x="15" y="1"/>
                    <a:pt x="16" y="4"/>
                  </a:cubicBezTo>
                  <a:cubicBezTo>
                    <a:pt x="16" y="6"/>
                    <a:pt x="16" y="8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6000750" y="5091113"/>
              <a:ext cx="71437" cy="41275"/>
            </a:xfrm>
            <a:custGeom>
              <a:avLst/>
              <a:gdLst>
                <a:gd name="T0" fmla="*/ 30 w 31"/>
                <a:gd name="T1" fmla="*/ 12 h 18"/>
                <a:gd name="T2" fmla="*/ 26 w 31"/>
                <a:gd name="T3" fmla="*/ 16 h 18"/>
                <a:gd name="T4" fmla="*/ 8 w 31"/>
                <a:gd name="T5" fmla="*/ 16 h 18"/>
                <a:gd name="T6" fmla="*/ 1 w 31"/>
                <a:gd name="T7" fmla="*/ 12 h 18"/>
                <a:gd name="T8" fmla="*/ 2 w 31"/>
                <a:gd name="T9" fmla="*/ 7 h 18"/>
                <a:gd name="T10" fmla="*/ 30 w 31"/>
                <a:gd name="T11" fmla="*/ 11 h 18"/>
                <a:gd name="T12" fmla="*/ 30 w 31"/>
                <a:gd name="T1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0" y="12"/>
                  </a:moveTo>
                  <a:cubicBezTo>
                    <a:pt x="31" y="15"/>
                    <a:pt x="27" y="18"/>
                    <a:pt x="26" y="16"/>
                  </a:cubicBezTo>
                  <a:cubicBezTo>
                    <a:pt x="19" y="10"/>
                    <a:pt x="14" y="14"/>
                    <a:pt x="8" y="16"/>
                  </a:cubicBezTo>
                  <a:cubicBezTo>
                    <a:pt x="4" y="17"/>
                    <a:pt x="2" y="16"/>
                    <a:pt x="1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9" y="0"/>
                    <a:pt x="25" y="2"/>
                    <a:pt x="30" y="11"/>
                  </a:cubicBezTo>
                  <a:cubicBezTo>
                    <a:pt x="30" y="11"/>
                    <a:pt x="3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3448050" y="4140200"/>
              <a:ext cx="53975" cy="47625"/>
            </a:xfrm>
            <a:custGeom>
              <a:avLst/>
              <a:gdLst>
                <a:gd name="T0" fmla="*/ 23 w 23"/>
                <a:gd name="T1" fmla="*/ 11 h 20"/>
                <a:gd name="T2" fmla="*/ 23 w 23"/>
                <a:gd name="T3" fmla="*/ 15 h 20"/>
                <a:gd name="T4" fmla="*/ 18 w 23"/>
                <a:gd name="T5" fmla="*/ 18 h 20"/>
                <a:gd name="T6" fmla="*/ 4 w 23"/>
                <a:gd name="T7" fmla="*/ 10 h 20"/>
                <a:gd name="T8" fmla="*/ 1 w 23"/>
                <a:gd name="T9" fmla="*/ 4 h 20"/>
                <a:gd name="T10" fmla="*/ 6 w 23"/>
                <a:gd name="T11" fmla="*/ 1 h 20"/>
                <a:gd name="T12" fmla="*/ 15 w 23"/>
                <a:gd name="T13" fmla="*/ 0 h 20"/>
                <a:gd name="T14" fmla="*/ 23 w 23"/>
                <a:gd name="T15" fmla="*/ 8 h 20"/>
                <a:gd name="T16" fmla="*/ 23 w 23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23" y="11"/>
                  </a:moveTo>
                  <a:cubicBezTo>
                    <a:pt x="23" y="12"/>
                    <a:pt x="23" y="14"/>
                    <a:pt x="23" y="15"/>
                  </a:cubicBezTo>
                  <a:cubicBezTo>
                    <a:pt x="23" y="18"/>
                    <a:pt x="21" y="20"/>
                    <a:pt x="18" y="18"/>
                  </a:cubicBezTo>
                  <a:cubicBezTo>
                    <a:pt x="13" y="15"/>
                    <a:pt x="9" y="13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4" y="2"/>
                    <a:pt x="6" y="1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21" y="0"/>
                    <a:pt x="23" y="2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1520825" y="2595563"/>
              <a:ext cx="61912" cy="38100"/>
            </a:xfrm>
            <a:custGeom>
              <a:avLst/>
              <a:gdLst>
                <a:gd name="T0" fmla="*/ 8 w 26"/>
                <a:gd name="T1" fmla="*/ 0 h 16"/>
                <a:gd name="T2" fmla="*/ 21 w 26"/>
                <a:gd name="T3" fmla="*/ 2 h 16"/>
                <a:gd name="T4" fmla="*/ 26 w 26"/>
                <a:gd name="T5" fmla="*/ 6 h 16"/>
                <a:gd name="T6" fmla="*/ 22 w 26"/>
                <a:gd name="T7" fmla="*/ 12 h 16"/>
                <a:gd name="T8" fmla="*/ 2 w 26"/>
                <a:gd name="T9" fmla="*/ 9 h 16"/>
                <a:gd name="T10" fmla="*/ 1 w 26"/>
                <a:gd name="T11" fmla="*/ 3 h 16"/>
                <a:gd name="T12" fmla="*/ 8 w 2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8" y="0"/>
                  </a:moveTo>
                  <a:cubicBezTo>
                    <a:pt x="12" y="1"/>
                    <a:pt x="16" y="1"/>
                    <a:pt x="21" y="2"/>
                  </a:cubicBezTo>
                  <a:cubicBezTo>
                    <a:pt x="23" y="3"/>
                    <a:pt x="25" y="3"/>
                    <a:pt x="26" y="6"/>
                  </a:cubicBezTo>
                  <a:cubicBezTo>
                    <a:pt x="26" y="9"/>
                    <a:pt x="24" y="10"/>
                    <a:pt x="22" y="12"/>
                  </a:cubicBezTo>
                  <a:cubicBezTo>
                    <a:pt x="16" y="16"/>
                    <a:pt x="7" y="15"/>
                    <a:pt x="2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3978275" y="2692400"/>
              <a:ext cx="53975" cy="39688"/>
            </a:xfrm>
            <a:custGeom>
              <a:avLst/>
              <a:gdLst>
                <a:gd name="T0" fmla="*/ 11 w 23"/>
                <a:gd name="T1" fmla="*/ 17 h 17"/>
                <a:gd name="T2" fmla="*/ 0 w 23"/>
                <a:gd name="T3" fmla="*/ 7 h 17"/>
                <a:gd name="T4" fmla="*/ 8 w 23"/>
                <a:gd name="T5" fmla="*/ 2 h 17"/>
                <a:gd name="T6" fmla="*/ 17 w 23"/>
                <a:gd name="T7" fmla="*/ 3 h 17"/>
                <a:gd name="T8" fmla="*/ 22 w 23"/>
                <a:gd name="T9" fmla="*/ 4 h 17"/>
                <a:gd name="T10" fmla="*/ 21 w 23"/>
                <a:gd name="T11" fmla="*/ 10 h 17"/>
                <a:gd name="T12" fmla="*/ 11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11" y="17"/>
                  </a:moveTo>
                  <a:cubicBezTo>
                    <a:pt x="4" y="17"/>
                    <a:pt x="0" y="12"/>
                    <a:pt x="0" y="7"/>
                  </a:cubicBezTo>
                  <a:cubicBezTo>
                    <a:pt x="0" y="3"/>
                    <a:pt x="4" y="0"/>
                    <a:pt x="8" y="2"/>
                  </a:cubicBezTo>
                  <a:cubicBezTo>
                    <a:pt x="11" y="3"/>
                    <a:pt x="14" y="3"/>
                    <a:pt x="17" y="3"/>
                  </a:cubicBezTo>
                  <a:cubicBezTo>
                    <a:pt x="19" y="3"/>
                    <a:pt x="21" y="3"/>
                    <a:pt x="22" y="4"/>
                  </a:cubicBezTo>
                  <a:cubicBezTo>
                    <a:pt x="23" y="6"/>
                    <a:pt x="23" y="9"/>
                    <a:pt x="21" y="10"/>
                  </a:cubicBezTo>
                  <a:cubicBezTo>
                    <a:pt x="19" y="14"/>
                    <a:pt x="15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2852738" y="3079750"/>
              <a:ext cx="53975" cy="41275"/>
            </a:xfrm>
            <a:custGeom>
              <a:avLst/>
              <a:gdLst>
                <a:gd name="T0" fmla="*/ 23 w 23"/>
                <a:gd name="T1" fmla="*/ 11 h 18"/>
                <a:gd name="T2" fmla="*/ 22 w 23"/>
                <a:gd name="T3" fmla="*/ 15 h 18"/>
                <a:gd name="T4" fmla="*/ 18 w 23"/>
                <a:gd name="T5" fmla="*/ 17 h 18"/>
                <a:gd name="T6" fmla="*/ 4 w 23"/>
                <a:gd name="T7" fmla="*/ 10 h 18"/>
                <a:gd name="T8" fmla="*/ 1 w 23"/>
                <a:gd name="T9" fmla="*/ 4 h 18"/>
                <a:gd name="T10" fmla="*/ 7 w 23"/>
                <a:gd name="T11" fmla="*/ 0 h 18"/>
                <a:gd name="T12" fmla="*/ 20 w 23"/>
                <a:gd name="T13" fmla="*/ 4 h 18"/>
                <a:gd name="T14" fmla="*/ 23 w 23"/>
                <a:gd name="T1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8">
                  <a:moveTo>
                    <a:pt x="23" y="11"/>
                  </a:moveTo>
                  <a:cubicBezTo>
                    <a:pt x="23" y="12"/>
                    <a:pt x="22" y="14"/>
                    <a:pt x="22" y="15"/>
                  </a:cubicBezTo>
                  <a:cubicBezTo>
                    <a:pt x="21" y="18"/>
                    <a:pt x="20" y="18"/>
                    <a:pt x="18" y="17"/>
                  </a:cubicBezTo>
                  <a:cubicBezTo>
                    <a:pt x="13" y="15"/>
                    <a:pt x="8" y="13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12" y="1"/>
                    <a:pt x="16" y="2"/>
                    <a:pt x="20" y="4"/>
                  </a:cubicBezTo>
                  <a:cubicBezTo>
                    <a:pt x="23" y="5"/>
                    <a:pt x="23" y="8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5956300" y="4067175"/>
              <a:ext cx="41275" cy="57150"/>
            </a:xfrm>
            <a:custGeom>
              <a:avLst/>
              <a:gdLst>
                <a:gd name="T0" fmla="*/ 0 w 18"/>
                <a:gd name="T1" fmla="*/ 15 h 24"/>
                <a:gd name="T2" fmla="*/ 10 w 18"/>
                <a:gd name="T3" fmla="*/ 1 h 24"/>
                <a:gd name="T4" fmla="*/ 16 w 18"/>
                <a:gd name="T5" fmla="*/ 4 h 24"/>
                <a:gd name="T6" fmla="*/ 14 w 18"/>
                <a:gd name="T7" fmla="*/ 16 h 24"/>
                <a:gd name="T8" fmla="*/ 9 w 18"/>
                <a:gd name="T9" fmla="*/ 20 h 24"/>
                <a:gd name="T10" fmla="*/ 3 w 18"/>
                <a:gd name="T11" fmla="*/ 22 h 24"/>
                <a:gd name="T12" fmla="*/ 0 w 18"/>
                <a:gd name="T1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4">
                  <a:moveTo>
                    <a:pt x="0" y="15"/>
                  </a:moveTo>
                  <a:cubicBezTo>
                    <a:pt x="0" y="10"/>
                    <a:pt x="6" y="3"/>
                    <a:pt x="10" y="1"/>
                  </a:cubicBezTo>
                  <a:cubicBezTo>
                    <a:pt x="13" y="0"/>
                    <a:pt x="15" y="1"/>
                    <a:pt x="16" y="4"/>
                  </a:cubicBezTo>
                  <a:cubicBezTo>
                    <a:pt x="18" y="8"/>
                    <a:pt x="17" y="13"/>
                    <a:pt x="14" y="16"/>
                  </a:cubicBezTo>
                  <a:cubicBezTo>
                    <a:pt x="12" y="17"/>
                    <a:pt x="11" y="19"/>
                    <a:pt x="9" y="20"/>
                  </a:cubicBezTo>
                  <a:cubicBezTo>
                    <a:pt x="7" y="21"/>
                    <a:pt x="6" y="24"/>
                    <a:pt x="3" y="22"/>
                  </a:cubicBezTo>
                  <a:cubicBezTo>
                    <a:pt x="1" y="21"/>
                    <a:pt x="0" y="1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4"/>
            <p:cNvSpPr>
              <a:spLocks/>
            </p:cNvSpPr>
            <p:nvPr/>
          </p:nvSpPr>
          <p:spPr bwMode="auto">
            <a:xfrm>
              <a:off x="6502400" y="5121275"/>
              <a:ext cx="60325" cy="68263"/>
            </a:xfrm>
            <a:custGeom>
              <a:avLst/>
              <a:gdLst>
                <a:gd name="T0" fmla="*/ 25 w 26"/>
                <a:gd name="T1" fmla="*/ 23 h 29"/>
                <a:gd name="T2" fmla="*/ 25 w 26"/>
                <a:gd name="T3" fmla="*/ 27 h 29"/>
                <a:gd name="T4" fmla="*/ 22 w 26"/>
                <a:gd name="T5" fmla="*/ 29 h 29"/>
                <a:gd name="T6" fmla="*/ 18 w 26"/>
                <a:gd name="T7" fmla="*/ 27 h 29"/>
                <a:gd name="T8" fmla="*/ 6 w 26"/>
                <a:gd name="T9" fmla="*/ 12 h 29"/>
                <a:gd name="T10" fmla="*/ 5 w 26"/>
                <a:gd name="T11" fmla="*/ 11 h 29"/>
                <a:gd name="T12" fmla="*/ 3 w 26"/>
                <a:gd name="T13" fmla="*/ 3 h 29"/>
                <a:gd name="T14" fmla="*/ 9 w 26"/>
                <a:gd name="T15" fmla="*/ 5 h 29"/>
                <a:gd name="T16" fmla="*/ 22 w 26"/>
                <a:gd name="T17" fmla="*/ 16 h 29"/>
                <a:gd name="T18" fmla="*/ 25 w 26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9">
                  <a:moveTo>
                    <a:pt x="25" y="23"/>
                  </a:moveTo>
                  <a:cubicBezTo>
                    <a:pt x="25" y="24"/>
                    <a:pt x="25" y="25"/>
                    <a:pt x="25" y="27"/>
                  </a:cubicBezTo>
                  <a:cubicBezTo>
                    <a:pt x="25" y="28"/>
                    <a:pt x="24" y="29"/>
                    <a:pt x="22" y="29"/>
                  </a:cubicBezTo>
                  <a:cubicBezTo>
                    <a:pt x="20" y="29"/>
                    <a:pt x="19" y="29"/>
                    <a:pt x="18" y="27"/>
                  </a:cubicBezTo>
                  <a:cubicBezTo>
                    <a:pt x="17" y="20"/>
                    <a:pt x="11" y="17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3" y="9"/>
                    <a:pt x="0" y="7"/>
                    <a:pt x="3" y="3"/>
                  </a:cubicBezTo>
                  <a:cubicBezTo>
                    <a:pt x="5" y="0"/>
                    <a:pt x="7" y="3"/>
                    <a:pt x="9" y="5"/>
                  </a:cubicBezTo>
                  <a:cubicBezTo>
                    <a:pt x="14" y="8"/>
                    <a:pt x="18" y="12"/>
                    <a:pt x="22" y="16"/>
                  </a:cubicBezTo>
                  <a:cubicBezTo>
                    <a:pt x="24" y="18"/>
                    <a:pt x="26" y="20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5"/>
            <p:cNvSpPr>
              <a:spLocks/>
            </p:cNvSpPr>
            <p:nvPr/>
          </p:nvSpPr>
          <p:spPr bwMode="auto">
            <a:xfrm>
              <a:off x="2316163" y="3130550"/>
              <a:ext cx="39687" cy="49213"/>
            </a:xfrm>
            <a:custGeom>
              <a:avLst/>
              <a:gdLst>
                <a:gd name="T0" fmla="*/ 16 w 17"/>
                <a:gd name="T1" fmla="*/ 11 h 21"/>
                <a:gd name="T2" fmla="*/ 9 w 17"/>
                <a:gd name="T3" fmla="*/ 20 h 21"/>
                <a:gd name="T4" fmla="*/ 0 w 17"/>
                <a:gd name="T5" fmla="*/ 9 h 21"/>
                <a:gd name="T6" fmla="*/ 10 w 17"/>
                <a:gd name="T7" fmla="*/ 1 h 21"/>
                <a:gd name="T8" fmla="*/ 16 w 1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16" y="11"/>
                  </a:moveTo>
                  <a:cubicBezTo>
                    <a:pt x="16" y="17"/>
                    <a:pt x="13" y="21"/>
                    <a:pt x="9" y="20"/>
                  </a:cubicBezTo>
                  <a:cubicBezTo>
                    <a:pt x="5" y="20"/>
                    <a:pt x="0" y="13"/>
                    <a:pt x="0" y="9"/>
                  </a:cubicBezTo>
                  <a:cubicBezTo>
                    <a:pt x="0" y="5"/>
                    <a:pt x="6" y="0"/>
                    <a:pt x="10" y="1"/>
                  </a:cubicBezTo>
                  <a:cubicBezTo>
                    <a:pt x="13" y="1"/>
                    <a:pt x="17" y="7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3844925" y="4198938"/>
              <a:ext cx="61912" cy="39688"/>
            </a:xfrm>
            <a:custGeom>
              <a:avLst/>
              <a:gdLst>
                <a:gd name="T0" fmla="*/ 10 w 26"/>
                <a:gd name="T1" fmla="*/ 17 h 17"/>
                <a:gd name="T2" fmla="*/ 3 w 26"/>
                <a:gd name="T3" fmla="*/ 14 h 17"/>
                <a:gd name="T4" fmla="*/ 5 w 26"/>
                <a:gd name="T5" fmla="*/ 5 h 17"/>
                <a:gd name="T6" fmla="*/ 18 w 26"/>
                <a:gd name="T7" fmla="*/ 1 h 17"/>
                <a:gd name="T8" fmla="*/ 23 w 26"/>
                <a:gd name="T9" fmla="*/ 1 h 17"/>
                <a:gd name="T10" fmla="*/ 25 w 26"/>
                <a:gd name="T11" fmla="*/ 5 h 17"/>
                <a:gd name="T12" fmla="*/ 11 w 26"/>
                <a:gd name="T13" fmla="*/ 17 h 17"/>
                <a:gd name="T14" fmla="*/ 10 w 2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7">
                  <a:moveTo>
                    <a:pt x="10" y="17"/>
                  </a:moveTo>
                  <a:cubicBezTo>
                    <a:pt x="7" y="17"/>
                    <a:pt x="5" y="16"/>
                    <a:pt x="3" y="14"/>
                  </a:cubicBezTo>
                  <a:cubicBezTo>
                    <a:pt x="0" y="11"/>
                    <a:pt x="1" y="6"/>
                    <a:pt x="5" y="5"/>
                  </a:cubicBezTo>
                  <a:cubicBezTo>
                    <a:pt x="10" y="5"/>
                    <a:pt x="14" y="3"/>
                    <a:pt x="18" y="1"/>
                  </a:cubicBezTo>
                  <a:cubicBezTo>
                    <a:pt x="20" y="0"/>
                    <a:pt x="21" y="0"/>
                    <a:pt x="23" y="1"/>
                  </a:cubicBezTo>
                  <a:cubicBezTo>
                    <a:pt x="25" y="2"/>
                    <a:pt x="26" y="3"/>
                    <a:pt x="25" y="5"/>
                  </a:cubicBezTo>
                  <a:cubicBezTo>
                    <a:pt x="21" y="10"/>
                    <a:pt x="17" y="14"/>
                    <a:pt x="11" y="17"/>
                  </a:cubicBezTo>
                  <a:cubicBezTo>
                    <a:pt x="11" y="17"/>
                    <a:pt x="10" y="17"/>
                    <a:pt x="1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214313" y="2827338"/>
              <a:ext cx="49212" cy="57150"/>
            </a:xfrm>
            <a:custGeom>
              <a:avLst/>
              <a:gdLst>
                <a:gd name="T0" fmla="*/ 0 w 21"/>
                <a:gd name="T1" fmla="*/ 0 h 24"/>
                <a:gd name="T2" fmla="*/ 18 w 21"/>
                <a:gd name="T3" fmla="*/ 11 h 24"/>
                <a:gd name="T4" fmla="*/ 18 w 21"/>
                <a:gd name="T5" fmla="*/ 21 h 24"/>
                <a:gd name="T6" fmla="*/ 9 w 21"/>
                <a:gd name="T7" fmla="*/ 19 h 24"/>
                <a:gd name="T8" fmla="*/ 0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8" y="3"/>
                    <a:pt x="13" y="7"/>
                    <a:pt x="18" y="11"/>
                  </a:cubicBezTo>
                  <a:cubicBezTo>
                    <a:pt x="21" y="14"/>
                    <a:pt x="21" y="19"/>
                    <a:pt x="18" y="21"/>
                  </a:cubicBezTo>
                  <a:cubicBezTo>
                    <a:pt x="15" y="24"/>
                    <a:pt x="11" y="23"/>
                    <a:pt x="9" y="19"/>
                  </a:cubicBezTo>
                  <a:cubicBezTo>
                    <a:pt x="6" y="14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1528763" y="2562225"/>
              <a:ext cx="58737" cy="28575"/>
            </a:xfrm>
            <a:custGeom>
              <a:avLst/>
              <a:gdLst>
                <a:gd name="T0" fmla="*/ 10 w 25"/>
                <a:gd name="T1" fmla="*/ 11 h 12"/>
                <a:gd name="T2" fmla="*/ 4 w 25"/>
                <a:gd name="T3" fmla="*/ 11 h 12"/>
                <a:gd name="T4" fmla="*/ 0 w 25"/>
                <a:gd name="T5" fmla="*/ 8 h 12"/>
                <a:gd name="T6" fmla="*/ 2 w 25"/>
                <a:gd name="T7" fmla="*/ 4 h 12"/>
                <a:gd name="T8" fmla="*/ 23 w 25"/>
                <a:gd name="T9" fmla="*/ 3 h 12"/>
                <a:gd name="T10" fmla="*/ 25 w 25"/>
                <a:gd name="T11" fmla="*/ 7 h 12"/>
                <a:gd name="T12" fmla="*/ 22 w 25"/>
                <a:gd name="T13" fmla="*/ 10 h 12"/>
                <a:gd name="T14" fmla="*/ 10 w 25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2">
                  <a:moveTo>
                    <a:pt x="10" y="11"/>
                  </a:moveTo>
                  <a:cubicBezTo>
                    <a:pt x="8" y="11"/>
                    <a:pt x="6" y="12"/>
                    <a:pt x="4" y="11"/>
                  </a:cubicBezTo>
                  <a:cubicBezTo>
                    <a:pt x="2" y="11"/>
                    <a:pt x="1" y="10"/>
                    <a:pt x="0" y="8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7" y="1"/>
                    <a:pt x="19" y="0"/>
                    <a:pt x="23" y="3"/>
                  </a:cubicBezTo>
                  <a:cubicBezTo>
                    <a:pt x="24" y="4"/>
                    <a:pt x="25" y="5"/>
                    <a:pt x="25" y="7"/>
                  </a:cubicBezTo>
                  <a:cubicBezTo>
                    <a:pt x="25" y="9"/>
                    <a:pt x="24" y="10"/>
                    <a:pt x="22" y="10"/>
                  </a:cubicBezTo>
                  <a:cubicBezTo>
                    <a:pt x="18" y="11"/>
                    <a:pt x="14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2062163" y="6353175"/>
              <a:ext cx="52387" cy="44450"/>
            </a:xfrm>
            <a:custGeom>
              <a:avLst/>
              <a:gdLst>
                <a:gd name="T0" fmla="*/ 3 w 22"/>
                <a:gd name="T1" fmla="*/ 19 h 19"/>
                <a:gd name="T2" fmla="*/ 0 w 22"/>
                <a:gd name="T3" fmla="*/ 17 h 19"/>
                <a:gd name="T4" fmla="*/ 0 w 22"/>
                <a:gd name="T5" fmla="*/ 15 h 19"/>
                <a:gd name="T6" fmla="*/ 10 w 22"/>
                <a:gd name="T7" fmla="*/ 1 h 19"/>
                <a:gd name="T8" fmla="*/ 12 w 22"/>
                <a:gd name="T9" fmla="*/ 0 h 19"/>
                <a:gd name="T10" fmla="*/ 20 w 22"/>
                <a:gd name="T11" fmla="*/ 4 h 19"/>
                <a:gd name="T12" fmla="*/ 19 w 22"/>
                <a:gd name="T13" fmla="*/ 10 h 19"/>
                <a:gd name="T14" fmla="*/ 3 w 22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9">
                  <a:moveTo>
                    <a:pt x="3" y="19"/>
                  </a:moveTo>
                  <a:cubicBezTo>
                    <a:pt x="2" y="19"/>
                    <a:pt x="1" y="19"/>
                    <a:pt x="0" y="17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4" y="11"/>
                    <a:pt x="8" y="7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0" y="8"/>
                    <a:pt x="19" y="10"/>
                  </a:cubicBezTo>
                  <a:cubicBezTo>
                    <a:pt x="15" y="16"/>
                    <a:pt x="9" y="17"/>
                    <a:pt x="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4100513" y="2668588"/>
              <a:ext cx="39687" cy="49213"/>
            </a:xfrm>
            <a:custGeom>
              <a:avLst/>
              <a:gdLst>
                <a:gd name="T0" fmla="*/ 17 w 17"/>
                <a:gd name="T1" fmla="*/ 9 h 21"/>
                <a:gd name="T2" fmla="*/ 15 w 17"/>
                <a:gd name="T3" fmla="*/ 16 h 21"/>
                <a:gd name="T4" fmla="*/ 8 w 17"/>
                <a:gd name="T5" fmla="*/ 21 h 21"/>
                <a:gd name="T6" fmla="*/ 4 w 17"/>
                <a:gd name="T7" fmla="*/ 15 h 21"/>
                <a:gd name="T8" fmla="*/ 4 w 17"/>
                <a:gd name="T9" fmla="*/ 5 h 21"/>
                <a:gd name="T10" fmla="*/ 12 w 17"/>
                <a:gd name="T11" fmla="*/ 2 h 21"/>
                <a:gd name="T12" fmla="*/ 17 w 17"/>
                <a:gd name="T1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7" y="9"/>
                  </a:moveTo>
                  <a:cubicBezTo>
                    <a:pt x="17" y="12"/>
                    <a:pt x="16" y="14"/>
                    <a:pt x="15" y="16"/>
                  </a:cubicBezTo>
                  <a:cubicBezTo>
                    <a:pt x="13" y="18"/>
                    <a:pt x="11" y="21"/>
                    <a:pt x="8" y="21"/>
                  </a:cubicBezTo>
                  <a:cubicBezTo>
                    <a:pt x="4" y="21"/>
                    <a:pt x="5" y="17"/>
                    <a:pt x="4" y="15"/>
                  </a:cubicBezTo>
                  <a:cubicBezTo>
                    <a:pt x="3" y="11"/>
                    <a:pt x="0" y="8"/>
                    <a:pt x="4" y="5"/>
                  </a:cubicBezTo>
                  <a:cubicBezTo>
                    <a:pt x="6" y="2"/>
                    <a:pt x="9" y="0"/>
                    <a:pt x="12" y="2"/>
                  </a:cubicBezTo>
                  <a:cubicBezTo>
                    <a:pt x="16" y="3"/>
                    <a:pt x="16" y="6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1"/>
            <p:cNvSpPr>
              <a:spLocks/>
            </p:cNvSpPr>
            <p:nvPr/>
          </p:nvSpPr>
          <p:spPr bwMode="auto">
            <a:xfrm>
              <a:off x="5902325" y="4722813"/>
              <a:ext cx="30162" cy="49213"/>
            </a:xfrm>
            <a:custGeom>
              <a:avLst/>
              <a:gdLst>
                <a:gd name="T0" fmla="*/ 0 w 13"/>
                <a:gd name="T1" fmla="*/ 9 h 21"/>
                <a:gd name="T2" fmla="*/ 0 w 13"/>
                <a:gd name="T3" fmla="*/ 4 h 21"/>
                <a:gd name="T4" fmla="*/ 5 w 13"/>
                <a:gd name="T5" fmla="*/ 0 h 21"/>
                <a:gd name="T6" fmla="*/ 10 w 13"/>
                <a:gd name="T7" fmla="*/ 2 h 21"/>
                <a:gd name="T8" fmla="*/ 8 w 13"/>
                <a:gd name="T9" fmla="*/ 20 h 21"/>
                <a:gd name="T10" fmla="*/ 2 w 13"/>
                <a:gd name="T11" fmla="*/ 19 h 21"/>
                <a:gd name="T12" fmla="*/ 0 w 13"/>
                <a:gd name="T1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0" y="9"/>
                  </a:moveTo>
                  <a:cubicBezTo>
                    <a:pt x="0" y="7"/>
                    <a:pt x="0" y="6"/>
                    <a:pt x="0" y="4"/>
                  </a:cubicBezTo>
                  <a:cubicBezTo>
                    <a:pt x="1" y="1"/>
                    <a:pt x="2" y="0"/>
                    <a:pt x="5" y="0"/>
                  </a:cubicBezTo>
                  <a:cubicBezTo>
                    <a:pt x="7" y="0"/>
                    <a:pt x="9" y="0"/>
                    <a:pt x="10" y="2"/>
                  </a:cubicBezTo>
                  <a:cubicBezTo>
                    <a:pt x="13" y="7"/>
                    <a:pt x="12" y="16"/>
                    <a:pt x="8" y="20"/>
                  </a:cubicBezTo>
                  <a:cubicBezTo>
                    <a:pt x="5" y="21"/>
                    <a:pt x="4" y="21"/>
                    <a:pt x="2" y="19"/>
                  </a:cubicBezTo>
                  <a:cubicBezTo>
                    <a:pt x="0" y="16"/>
                    <a:pt x="0" y="1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4056063" y="2693988"/>
              <a:ext cx="44450" cy="33338"/>
            </a:xfrm>
            <a:custGeom>
              <a:avLst/>
              <a:gdLst>
                <a:gd name="T0" fmla="*/ 8 w 19"/>
                <a:gd name="T1" fmla="*/ 0 h 14"/>
                <a:gd name="T2" fmla="*/ 14 w 19"/>
                <a:gd name="T3" fmla="*/ 1 h 14"/>
                <a:gd name="T4" fmla="*/ 19 w 19"/>
                <a:gd name="T5" fmla="*/ 9 h 14"/>
                <a:gd name="T6" fmla="*/ 12 w 19"/>
                <a:gd name="T7" fmla="*/ 14 h 14"/>
                <a:gd name="T8" fmla="*/ 7 w 19"/>
                <a:gd name="T9" fmla="*/ 14 h 14"/>
                <a:gd name="T10" fmla="*/ 1 w 19"/>
                <a:gd name="T11" fmla="*/ 4 h 14"/>
                <a:gd name="T12" fmla="*/ 8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8" y="0"/>
                  </a:moveTo>
                  <a:cubicBezTo>
                    <a:pt x="10" y="0"/>
                    <a:pt x="12" y="0"/>
                    <a:pt x="14" y="1"/>
                  </a:cubicBezTo>
                  <a:cubicBezTo>
                    <a:pt x="17" y="3"/>
                    <a:pt x="19" y="6"/>
                    <a:pt x="19" y="9"/>
                  </a:cubicBezTo>
                  <a:cubicBezTo>
                    <a:pt x="18" y="13"/>
                    <a:pt x="15" y="13"/>
                    <a:pt x="12" y="14"/>
                  </a:cubicBezTo>
                  <a:cubicBezTo>
                    <a:pt x="10" y="14"/>
                    <a:pt x="8" y="14"/>
                    <a:pt x="7" y="14"/>
                  </a:cubicBezTo>
                  <a:cubicBezTo>
                    <a:pt x="3" y="13"/>
                    <a:pt x="0" y="7"/>
                    <a:pt x="1" y="4"/>
                  </a:cubicBezTo>
                  <a:cubicBezTo>
                    <a:pt x="2" y="1"/>
                    <a:pt x="5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3683000" y="4200525"/>
              <a:ext cx="61912" cy="31750"/>
            </a:xfrm>
            <a:custGeom>
              <a:avLst/>
              <a:gdLst>
                <a:gd name="T0" fmla="*/ 13 w 26"/>
                <a:gd name="T1" fmla="*/ 12 h 13"/>
                <a:gd name="T2" fmla="*/ 3 w 26"/>
                <a:gd name="T3" fmla="*/ 9 h 13"/>
                <a:gd name="T4" fmla="*/ 1 w 26"/>
                <a:gd name="T5" fmla="*/ 3 h 13"/>
                <a:gd name="T6" fmla="*/ 7 w 26"/>
                <a:gd name="T7" fmla="*/ 1 h 13"/>
                <a:gd name="T8" fmla="*/ 22 w 26"/>
                <a:gd name="T9" fmla="*/ 4 h 13"/>
                <a:gd name="T10" fmla="*/ 25 w 26"/>
                <a:gd name="T11" fmla="*/ 8 h 13"/>
                <a:gd name="T12" fmla="*/ 18 w 26"/>
                <a:gd name="T13" fmla="*/ 12 h 13"/>
                <a:gd name="T14" fmla="*/ 13 w 2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3">
                  <a:moveTo>
                    <a:pt x="13" y="12"/>
                  </a:moveTo>
                  <a:cubicBezTo>
                    <a:pt x="9" y="13"/>
                    <a:pt x="5" y="12"/>
                    <a:pt x="3" y="9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3" y="1"/>
                    <a:pt x="5" y="0"/>
                    <a:pt x="7" y="1"/>
                  </a:cubicBezTo>
                  <a:cubicBezTo>
                    <a:pt x="12" y="4"/>
                    <a:pt x="17" y="4"/>
                    <a:pt x="22" y="4"/>
                  </a:cubicBezTo>
                  <a:cubicBezTo>
                    <a:pt x="25" y="3"/>
                    <a:pt x="26" y="6"/>
                    <a:pt x="25" y="8"/>
                  </a:cubicBezTo>
                  <a:cubicBezTo>
                    <a:pt x="23" y="11"/>
                    <a:pt x="21" y="12"/>
                    <a:pt x="18" y="12"/>
                  </a:cubicBezTo>
                  <a:cubicBezTo>
                    <a:pt x="16" y="12"/>
                    <a:pt x="14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4"/>
            <p:cNvSpPr>
              <a:spLocks/>
            </p:cNvSpPr>
            <p:nvPr/>
          </p:nvSpPr>
          <p:spPr bwMode="auto">
            <a:xfrm>
              <a:off x="1712913" y="2790825"/>
              <a:ext cx="52387" cy="34925"/>
            </a:xfrm>
            <a:custGeom>
              <a:avLst/>
              <a:gdLst>
                <a:gd name="T0" fmla="*/ 7 w 22"/>
                <a:gd name="T1" fmla="*/ 0 h 15"/>
                <a:gd name="T2" fmla="*/ 17 w 22"/>
                <a:gd name="T3" fmla="*/ 4 h 15"/>
                <a:gd name="T4" fmla="*/ 21 w 22"/>
                <a:gd name="T5" fmla="*/ 9 h 15"/>
                <a:gd name="T6" fmla="*/ 14 w 22"/>
                <a:gd name="T7" fmla="*/ 14 h 15"/>
                <a:gd name="T8" fmla="*/ 3 w 22"/>
                <a:gd name="T9" fmla="*/ 10 h 15"/>
                <a:gd name="T10" fmla="*/ 1 w 22"/>
                <a:gd name="T11" fmla="*/ 5 h 15"/>
                <a:gd name="T12" fmla="*/ 7 w 22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7" y="0"/>
                  </a:moveTo>
                  <a:cubicBezTo>
                    <a:pt x="10" y="1"/>
                    <a:pt x="14" y="3"/>
                    <a:pt x="17" y="4"/>
                  </a:cubicBezTo>
                  <a:cubicBezTo>
                    <a:pt x="19" y="5"/>
                    <a:pt x="22" y="6"/>
                    <a:pt x="21" y="9"/>
                  </a:cubicBezTo>
                  <a:cubicBezTo>
                    <a:pt x="20" y="12"/>
                    <a:pt x="17" y="15"/>
                    <a:pt x="14" y="14"/>
                  </a:cubicBezTo>
                  <a:cubicBezTo>
                    <a:pt x="10" y="13"/>
                    <a:pt x="6" y="11"/>
                    <a:pt x="3" y="10"/>
                  </a:cubicBezTo>
                  <a:cubicBezTo>
                    <a:pt x="1" y="9"/>
                    <a:pt x="0" y="7"/>
                    <a:pt x="1" y="5"/>
                  </a:cubicBezTo>
                  <a:cubicBezTo>
                    <a:pt x="2" y="2"/>
                    <a:pt x="3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5913438" y="4686300"/>
              <a:ext cx="38100" cy="47625"/>
            </a:xfrm>
            <a:custGeom>
              <a:avLst/>
              <a:gdLst>
                <a:gd name="T0" fmla="*/ 16 w 16"/>
                <a:gd name="T1" fmla="*/ 12 h 20"/>
                <a:gd name="T2" fmla="*/ 13 w 16"/>
                <a:gd name="T3" fmla="*/ 19 h 20"/>
                <a:gd name="T4" fmla="*/ 7 w 16"/>
                <a:gd name="T5" fmla="*/ 15 h 20"/>
                <a:gd name="T6" fmla="*/ 2 w 16"/>
                <a:gd name="T7" fmla="*/ 7 h 20"/>
                <a:gd name="T8" fmla="*/ 5 w 16"/>
                <a:gd name="T9" fmla="*/ 1 h 20"/>
                <a:gd name="T10" fmla="*/ 15 w 16"/>
                <a:gd name="T11" fmla="*/ 7 h 20"/>
                <a:gd name="T12" fmla="*/ 16 w 16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16" y="12"/>
                  </a:moveTo>
                  <a:cubicBezTo>
                    <a:pt x="16" y="15"/>
                    <a:pt x="16" y="18"/>
                    <a:pt x="13" y="19"/>
                  </a:cubicBezTo>
                  <a:cubicBezTo>
                    <a:pt x="9" y="20"/>
                    <a:pt x="8" y="18"/>
                    <a:pt x="7" y="15"/>
                  </a:cubicBezTo>
                  <a:cubicBezTo>
                    <a:pt x="5" y="12"/>
                    <a:pt x="4" y="9"/>
                    <a:pt x="2" y="7"/>
                  </a:cubicBezTo>
                  <a:cubicBezTo>
                    <a:pt x="0" y="3"/>
                    <a:pt x="1" y="1"/>
                    <a:pt x="5" y="1"/>
                  </a:cubicBezTo>
                  <a:cubicBezTo>
                    <a:pt x="9" y="0"/>
                    <a:pt x="14" y="3"/>
                    <a:pt x="15" y="7"/>
                  </a:cubicBezTo>
                  <a:cubicBezTo>
                    <a:pt x="16" y="9"/>
                    <a:pt x="16" y="11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>
              <a:off x="5816600" y="5262563"/>
              <a:ext cx="61912" cy="25400"/>
            </a:xfrm>
            <a:custGeom>
              <a:avLst/>
              <a:gdLst>
                <a:gd name="T0" fmla="*/ 14 w 26"/>
                <a:gd name="T1" fmla="*/ 11 h 11"/>
                <a:gd name="T2" fmla="*/ 5 w 26"/>
                <a:gd name="T3" fmla="*/ 10 h 11"/>
                <a:gd name="T4" fmla="*/ 1 w 26"/>
                <a:gd name="T5" fmla="*/ 6 h 11"/>
                <a:gd name="T6" fmla="*/ 6 w 26"/>
                <a:gd name="T7" fmla="*/ 1 h 11"/>
                <a:gd name="T8" fmla="*/ 19 w 26"/>
                <a:gd name="T9" fmla="*/ 1 h 11"/>
                <a:gd name="T10" fmla="*/ 22 w 26"/>
                <a:gd name="T11" fmla="*/ 1 h 11"/>
                <a:gd name="T12" fmla="*/ 26 w 26"/>
                <a:gd name="T13" fmla="*/ 4 h 11"/>
                <a:gd name="T14" fmla="*/ 23 w 26"/>
                <a:gd name="T15" fmla="*/ 7 h 11"/>
                <a:gd name="T16" fmla="*/ 14 w 2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1">
                  <a:moveTo>
                    <a:pt x="14" y="11"/>
                  </a:moveTo>
                  <a:cubicBezTo>
                    <a:pt x="10" y="11"/>
                    <a:pt x="8" y="10"/>
                    <a:pt x="5" y="10"/>
                  </a:cubicBezTo>
                  <a:cubicBezTo>
                    <a:pt x="3" y="10"/>
                    <a:pt x="0" y="9"/>
                    <a:pt x="1" y="6"/>
                  </a:cubicBezTo>
                  <a:cubicBezTo>
                    <a:pt x="1" y="4"/>
                    <a:pt x="3" y="0"/>
                    <a:pt x="6" y="1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4" y="2"/>
                    <a:pt x="26" y="2"/>
                    <a:pt x="26" y="4"/>
                  </a:cubicBezTo>
                  <a:cubicBezTo>
                    <a:pt x="26" y="6"/>
                    <a:pt x="25" y="6"/>
                    <a:pt x="23" y="7"/>
                  </a:cubicBezTo>
                  <a:cubicBezTo>
                    <a:pt x="20" y="9"/>
                    <a:pt x="17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6580188" y="5200650"/>
              <a:ext cx="36512" cy="52388"/>
            </a:xfrm>
            <a:custGeom>
              <a:avLst/>
              <a:gdLst>
                <a:gd name="T0" fmla="*/ 16 w 16"/>
                <a:gd name="T1" fmla="*/ 16 h 22"/>
                <a:gd name="T2" fmla="*/ 13 w 16"/>
                <a:gd name="T3" fmla="*/ 21 h 22"/>
                <a:gd name="T4" fmla="*/ 9 w 16"/>
                <a:gd name="T5" fmla="*/ 20 h 22"/>
                <a:gd name="T6" fmla="*/ 1 w 16"/>
                <a:gd name="T7" fmla="*/ 5 h 22"/>
                <a:gd name="T8" fmla="*/ 6 w 16"/>
                <a:gd name="T9" fmla="*/ 2 h 22"/>
                <a:gd name="T10" fmla="*/ 16 w 16"/>
                <a:gd name="T11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cubicBezTo>
                    <a:pt x="16" y="18"/>
                    <a:pt x="15" y="20"/>
                    <a:pt x="13" y="21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4" y="16"/>
                    <a:pt x="2" y="11"/>
                    <a:pt x="1" y="5"/>
                  </a:cubicBezTo>
                  <a:cubicBezTo>
                    <a:pt x="0" y="2"/>
                    <a:pt x="3" y="0"/>
                    <a:pt x="6" y="2"/>
                  </a:cubicBezTo>
                  <a:cubicBezTo>
                    <a:pt x="11" y="5"/>
                    <a:pt x="15" y="10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1588" y="3281363"/>
              <a:ext cx="49212" cy="34925"/>
            </a:xfrm>
            <a:custGeom>
              <a:avLst/>
              <a:gdLst>
                <a:gd name="T0" fmla="*/ 5 w 21"/>
                <a:gd name="T1" fmla="*/ 15 h 15"/>
                <a:gd name="T2" fmla="*/ 2 w 21"/>
                <a:gd name="T3" fmla="*/ 13 h 15"/>
                <a:gd name="T4" fmla="*/ 2 w 21"/>
                <a:gd name="T5" fmla="*/ 7 h 15"/>
                <a:gd name="T6" fmla="*/ 15 w 21"/>
                <a:gd name="T7" fmla="*/ 0 h 15"/>
                <a:gd name="T8" fmla="*/ 20 w 21"/>
                <a:gd name="T9" fmla="*/ 4 h 15"/>
                <a:gd name="T10" fmla="*/ 18 w 21"/>
                <a:gd name="T11" fmla="*/ 8 h 15"/>
                <a:gd name="T12" fmla="*/ 7 w 21"/>
                <a:gd name="T13" fmla="*/ 15 h 15"/>
                <a:gd name="T14" fmla="*/ 5 w 21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5" y="15"/>
                  </a:moveTo>
                  <a:cubicBezTo>
                    <a:pt x="3" y="15"/>
                    <a:pt x="2" y="14"/>
                    <a:pt x="2" y="13"/>
                  </a:cubicBezTo>
                  <a:cubicBezTo>
                    <a:pt x="1" y="11"/>
                    <a:pt x="0" y="8"/>
                    <a:pt x="2" y="7"/>
                  </a:cubicBezTo>
                  <a:cubicBezTo>
                    <a:pt x="6" y="3"/>
                    <a:pt x="10" y="1"/>
                    <a:pt x="15" y="0"/>
                  </a:cubicBezTo>
                  <a:cubicBezTo>
                    <a:pt x="18" y="0"/>
                    <a:pt x="19" y="2"/>
                    <a:pt x="20" y="4"/>
                  </a:cubicBezTo>
                  <a:cubicBezTo>
                    <a:pt x="21" y="6"/>
                    <a:pt x="19" y="8"/>
                    <a:pt x="18" y="8"/>
                  </a:cubicBezTo>
                  <a:cubicBezTo>
                    <a:pt x="14" y="10"/>
                    <a:pt x="10" y="12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9"/>
            <p:cNvSpPr>
              <a:spLocks/>
            </p:cNvSpPr>
            <p:nvPr/>
          </p:nvSpPr>
          <p:spPr bwMode="auto">
            <a:xfrm>
              <a:off x="6105525" y="3659188"/>
              <a:ext cx="38100" cy="46038"/>
            </a:xfrm>
            <a:custGeom>
              <a:avLst/>
              <a:gdLst>
                <a:gd name="T0" fmla="*/ 0 w 16"/>
                <a:gd name="T1" fmla="*/ 14 h 20"/>
                <a:gd name="T2" fmla="*/ 8 w 16"/>
                <a:gd name="T3" fmla="*/ 2 h 20"/>
                <a:gd name="T4" fmla="*/ 14 w 16"/>
                <a:gd name="T5" fmla="*/ 3 h 20"/>
                <a:gd name="T6" fmla="*/ 15 w 16"/>
                <a:gd name="T7" fmla="*/ 7 h 20"/>
                <a:gd name="T8" fmla="*/ 6 w 16"/>
                <a:gd name="T9" fmla="*/ 18 h 20"/>
                <a:gd name="T10" fmla="*/ 1 w 16"/>
                <a:gd name="T11" fmla="*/ 19 h 20"/>
                <a:gd name="T12" fmla="*/ 0 w 16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0" y="14"/>
                  </a:moveTo>
                  <a:cubicBezTo>
                    <a:pt x="1" y="9"/>
                    <a:pt x="4" y="5"/>
                    <a:pt x="8" y="2"/>
                  </a:cubicBezTo>
                  <a:cubicBezTo>
                    <a:pt x="10" y="0"/>
                    <a:pt x="12" y="1"/>
                    <a:pt x="14" y="3"/>
                  </a:cubicBezTo>
                  <a:cubicBezTo>
                    <a:pt x="16" y="4"/>
                    <a:pt x="16" y="6"/>
                    <a:pt x="15" y="7"/>
                  </a:cubicBezTo>
                  <a:cubicBezTo>
                    <a:pt x="12" y="11"/>
                    <a:pt x="10" y="15"/>
                    <a:pt x="6" y="18"/>
                  </a:cubicBezTo>
                  <a:cubicBezTo>
                    <a:pt x="5" y="20"/>
                    <a:pt x="3" y="20"/>
                    <a:pt x="1" y="19"/>
                  </a:cubicBezTo>
                  <a:cubicBezTo>
                    <a:pt x="0" y="18"/>
                    <a:pt x="0" y="16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1504950" y="4586288"/>
              <a:ext cx="44450" cy="28575"/>
            </a:xfrm>
            <a:custGeom>
              <a:avLst/>
              <a:gdLst>
                <a:gd name="T0" fmla="*/ 10 w 19"/>
                <a:gd name="T1" fmla="*/ 12 h 12"/>
                <a:gd name="T2" fmla="*/ 0 w 19"/>
                <a:gd name="T3" fmla="*/ 5 h 12"/>
                <a:gd name="T4" fmla="*/ 10 w 19"/>
                <a:gd name="T5" fmla="*/ 0 h 12"/>
                <a:gd name="T6" fmla="*/ 19 w 19"/>
                <a:gd name="T7" fmla="*/ 5 h 12"/>
                <a:gd name="T8" fmla="*/ 10 w 1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0" y="12"/>
                  </a:moveTo>
                  <a:cubicBezTo>
                    <a:pt x="6" y="12"/>
                    <a:pt x="1" y="8"/>
                    <a:pt x="0" y="5"/>
                  </a:cubicBezTo>
                  <a:cubicBezTo>
                    <a:pt x="0" y="3"/>
                    <a:pt x="4" y="0"/>
                    <a:pt x="10" y="0"/>
                  </a:cubicBezTo>
                  <a:cubicBezTo>
                    <a:pt x="14" y="0"/>
                    <a:pt x="19" y="3"/>
                    <a:pt x="19" y="5"/>
                  </a:cubicBezTo>
                  <a:cubicBezTo>
                    <a:pt x="19" y="9"/>
                    <a:pt x="14" y="12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6175375" y="3479800"/>
              <a:ext cx="28575" cy="46038"/>
            </a:xfrm>
            <a:custGeom>
              <a:avLst/>
              <a:gdLst>
                <a:gd name="T0" fmla="*/ 0 w 12"/>
                <a:gd name="T1" fmla="*/ 9 h 19"/>
                <a:gd name="T2" fmla="*/ 1 w 12"/>
                <a:gd name="T3" fmla="*/ 4 h 19"/>
                <a:gd name="T4" fmla="*/ 8 w 12"/>
                <a:gd name="T5" fmla="*/ 2 h 19"/>
                <a:gd name="T6" fmla="*/ 11 w 12"/>
                <a:gd name="T7" fmla="*/ 10 h 19"/>
                <a:gd name="T8" fmla="*/ 6 w 12"/>
                <a:gd name="T9" fmla="*/ 18 h 19"/>
                <a:gd name="T10" fmla="*/ 2 w 12"/>
                <a:gd name="T11" fmla="*/ 16 h 19"/>
                <a:gd name="T12" fmla="*/ 0 w 12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9">
                  <a:moveTo>
                    <a:pt x="0" y="9"/>
                  </a:moveTo>
                  <a:cubicBezTo>
                    <a:pt x="1" y="8"/>
                    <a:pt x="1" y="6"/>
                    <a:pt x="1" y="4"/>
                  </a:cubicBezTo>
                  <a:cubicBezTo>
                    <a:pt x="2" y="2"/>
                    <a:pt x="6" y="0"/>
                    <a:pt x="8" y="2"/>
                  </a:cubicBezTo>
                  <a:cubicBezTo>
                    <a:pt x="12" y="4"/>
                    <a:pt x="11" y="7"/>
                    <a:pt x="11" y="10"/>
                  </a:cubicBezTo>
                  <a:cubicBezTo>
                    <a:pt x="11" y="14"/>
                    <a:pt x="10" y="17"/>
                    <a:pt x="6" y="18"/>
                  </a:cubicBezTo>
                  <a:cubicBezTo>
                    <a:pt x="4" y="19"/>
                    <a:pt x="2" y="18"/>
                    <a:pt x="2" y="16"/>
                  </a:cubicBezTo>
                  <a:cubicBezTo>
                    <a:pt x="1" y="14"/>
                    <a:pt x="1" y="12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2"/>
            <p:cNvSpPr>
              <a:spLocks/>
            </p:cNvSpPr>
            <p:nvPr/>
          </p:nvSpPr>
          <p:spPr bwMode="auto">
            <a:xfrm>
              <a:off x="1744663" y="4587875"/>
              <a:ext cx="41275" cy="31750"/>
            </a:xfrm>
            <a:custGeom>
              <a:avLst/>
              <a:gdLst>
                <a:gd name="T0" fmla="*/ 12 w 18"/>
                <a:gd name="T1" fmla="*/ 12 h 13"/>
                <a:gd name="T2" fmla="*/ 3 w 18"/>
                <a:gd name="T3" fmla="*/ 10 h 13"/>
                <a:gd name="T4" fmla="*/ 3 w 18"/>
                <a:gd name="T5" fmla="*/ 3 h 13"/>
                <a:gd name="T6" fmla="*/ 16 w 18"/>
                <a:gd name="T7" fmla="*/ 3 h 13"/>
                <a:gd name="T8" fmla="*/ 17 w 18"/>
                <a:gd name="T9" fmla="*/ 9 h 13"/>
                <a:gd name="T10" fmla="*/ 12 w 18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3">
                  <a:moveTo>
                    <a:pt x="12" y="12"/>
                  </a:moveTo>
                  <a:cubicBezTo>
                    <a:pt x="9" y="11"/>
                    <a:pt x="6" y="12"/>
                    <a:pt x="3" y="10"/>
                  </a:cubicBezTo>
                  <a:cubicBezTo>
                    <a:pt x="0" y="8"/>
                    <a:pt x="0" y="5"/>
                    <a:pt x="3" y="3"/>
                  </a:cubicBezTo>
                  <a:cubicBezTo>
                    <a:pt x="6" y="0"/>
                    <a:pt x="12" y="0"/>
                    <a:pt x="16" y="3"/>
                  </a:cubicBezTo>
                  <a:cubicBezTo>
                    <a:pt x="18" y="5"/>
                    <a:pt x="18" y="7"/>
                    <a:pt x="17" y="9"/>
                  </a:cubicBezTo>
                  <a:cubicBezTo>
                    <a:pt x="17" y="12"/>
                    <a:pt x="15" y="13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1849438" y="4778375"/>
              <a:ext cx="33337" cy="39688"/>
            </a:xfrm>
            <a:custGeom>
              <a:avLst/>
              <a:gdLst>
                <a:gd name="T0" fmla="*/ 14 w 14"/>
                <a:gd name="T1" fmla="*/ 8 h 17"/>
                <a:gd name="T2" fmla="*/ 13 w 14"/>
                <a:gd name="T3" fmla="*/ 11 h 17"/>
                <a:gd name="T4" fmla="*/ 7 w 14"/>
                <a:gd name="T5" fmla="*/ 16 h 17"/>
                <a:gd name="T6" fmla="*/ 0 w 14"/>
                <a:gd name="T7" fmla="*/ 9 h 17"/>
                <a:gd name="T8" fmla="*/ 3 w 14"/>
                <a:gd name="T9" fmla="*/ 4 h 17"/>
                <a:gd name="T10" fmla="*/ 12 w 14"/>
                <a:gd name="T11" fmla="*/ 2 h 17"/>
                <a:gd name="T12" fmla="*/ 14 w 14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14" y="8"/>
                  </a:moveTo>
                  <a:cubicBezTo>
                    <a:pt x="13" y="8"/>
                    <a:pt x="13" y="10"/>
                    <a:pt x="13" y="11"/>
                  </a:cubicBezTo>
                  <a:cubicBezTo>
                    <a:pt x="12" y="13"/>
                    <a:pt x="11" y="17"/>
                    <a:pt x="7" y="16"/>
                  </a:cubicBezTo>
                  <a:cubicBezTo>
                    <a:pt x="4" y="16"/>
                    <a:pt x="1" y="13"/>
                    <a:pt x="0" y="9"/>
                  </a:cubicBezTo>
                  <a:cubicBezTo>
                    <a:pt x="0" y="7"/>
                    <a:pt x="1" y="5"/>
                    <a:pt x="3" y="4"/>
                  </a:cubicBezTo>
                  <a:cubicBezTo>
                    <a:pt x="6" y="3"/>
                    <a:pt x="8" y="0"/>
                    <a:pt x="12" y="2"/>
                  </a:cubicBezTo>
                  <a:cubicBezTo>
                    <a:pt x="14" y="3"/>
                    <a:pt x="14" y="5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4332288" y="4733925"/>
              <a:ext cx="49212" cy="28575"/>
            </a:xfrm>
            <a:custGeom>
              <a:avLst/>
              <a:gdLst>
                <a:gd name="T0" fmla="*/ 14 w 21"/>
                <a:gd name="T1" fmla="*/ 0 h 12"/>
                <a:gd name="T2" fmla="*/ 19 w 21"/>
                <a:gd name="T3" fmla="*/ 3 h 12"/>
                <a:gd name="T4" fmla="*/ 16 w 21"/>
                <a:gd name="T5" fmla="*/ 8 h 12"/>
                <a:gd name="T6" fmla="*/ 10 w 21"/>
                <a:gd name="T7" fmla="*/ 11 h 12"/>
                <a:gd name="T8" fmla="*/ 5 w 21"/>
                <a:gd name="T9" fmla="*/ 11 h 12"/>
                <a:gd name="T10" fmla="*/ 1 w 21"/>
                <a:gd name="T11" fmla="*/ 4 h 12"/>
                <a:gd name="T12" fmla="*/ 7 w 21"/>
                <a:gd name="T13" fmla="*/ 2 h 12"/>
                <a:gd name="T14" fmla="*/ 14 w 2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2">
                  <a:moveTo>
                    <a:pt x="14" y="0"/>
                  </a:moveTo>
                  <a:cubicBezTo>
                    <a:pt x="16" y="0"/>
                    <a:pt x="19" y="1"/>
                    <a:pt x="19" y="3"/>
                  </a:cubicBezTo>
                  <a:cubicBezTo>
                    <a:pt x="21" y="6"/>
                    <a:pt x="18" y="7"/>
                    <a:pt x="16" y="8"/>
                  </a:cubicBezTo>
                  <a:cubicBezTo>
                    <a:pt x="14" y="9"/>
                    <a:pt x="12" y="10"/>
                    <a:pt x="10" y="11"/>
                  </a:cubicBezTo>
                  <a:cubicBezTo>
                    <a:pt x="8" y="12"/>
                    <a:pt x="6" y="12"/>
                    <a:pt x="5" y="11"/>
                  </a:cubicBezTo>
                  <a:cubicBezTo>
                    <a:pt x="3" y="9"/>
                    <a:pt x="0" y="7"/>
                    <a:pt x="1" y="4"/>
                  </a:cubicBezTo>
                  <a:cubicBezTo>
                    <a:pt x="1" y="2"/>
                    <a:pt x="5" y="2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5"/>
            <p:cNvSpPr>
              <a:spLocks/>
            </p:cNvSpPr>
            <p:nvPr/>
          </p:nvSpPr>
          <p:spPr bwMode="auto">
            <a:xfrm>
              <a:off x="6145213" y="3609975"/>
              <a:ext cx="30162" cy="44450"/>
            </a:xfrm>
            <a:custGeom>
              <a:avLst/>
              <a:gdLst>
                <a:gd name="T0" fmla="*/ 0 w 13"/>
                <a:gd name="T1" fmla="*/ 14 h 19"/>
                <a:gd name="T2" fmla="*/ 7 w 13"/>
                <a:gd name="T3" fmla="*/ 1 h 19"/>
                <a:gd name="T4" fmla="*/ 12 w 13"/>
                <a:gd name="T5" fmla="*/ 1 h 19"/>
                <a:gd name="T6" fmla="*/ 12 w 13"/>
                <a:gd name="T7" fmla="*/ 5 h 19"/>
                <a:gd name="T8" fmla="*/ 6 w 13"/>
                <a:gd name="T9" fmla="*/ 17 h 19"/>
                <a:gd name="T10" fmla="*/ 1 w 13"/>
                <a:gd name="T11" fmla="*/ 18 h 19"/>
                <a:gd name="T12" fmla="*/ 0 w 13"/>
                <a:gd name="T13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9">
                  <a:moveTo>
                    <a:pt x="0" y="14"/>
                  </a:moveTo>
                  <a:cubicBezTo>
                    <a:pt x="0" y="8"/>
                    <a:pt x="3" y="3"/>
                    <a:pt x="7" y="1"/>
                  </a:cubicBezTo>
                  <a:cubicBezTo>
                    <a:pt x="9" y="1"/>
                    <a:pt x="11" y="0"/>
                    <a:pt x="12" y="1"/>
                  </a:cubicBezTo>
                  <a:cubicBezTo>
                    <a:pt x="13" y="2"/>
                    <a:pt x="13" y="4"/>
                    <a:pt x="12" y="5"/>
                  </a:cubicBezTo>
                  <a:cubicBezTo>
                    <a:pt x="11" y="9"/>
                    <a:pt x="9" y="14"/>
                    <a:pt x="6" y="17"/>
                  </a:cubicBezTo>
                  <a:cubicBezTo>
                    <a:pt x="4" y="18"/>
                    <a:pt x="3" y="19"/>
                    <a:pt x="1" y="18"/>
                  </a:cubicBezTo>
                  <a:cubicBezTo>
                    <a:pt x="0" y="17"/>
                    <a:pt x="0" y="15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6"/>
            <p:cNvSpPr>
              <a:spLocks/>
            </p:cNvSpPr>
            <p:nvPr/>
          </p:nvSpPr>
          <p:spPr bwMode="auto">
            <a:xfrm>
              <a:off x="1701800" y="6105525"/>
              <a:ext cx="23812" cy="46038"/>
            </a:xfrm>
            <a:custGeom>
              <a:avLst/>
              <a:gdLst>
                <a:gd name="T0" fmla="*/ 10 w 10"/>
                <a:gd name="T1" fmla="*/ 10 h 20"/>
                <a:gd name="T2" fmla="*/ 8 w 10"/>
                <a:gd name="T3" fmla="*/ 17 h 20"/>
                <a:gd name="T4" fmla="*/ 3 w 10"/>
                <a:gd name="T5" fmla="*/ 18 h 20"/>
                <a:gd name="T6" fmla="*/ 2 w 10"/>
                <a:gd name="T7" fmla="*/ 4 h 20"/>
                <a:gd name="T8" fmla="*/ 6 w 10"/>
                <a:gd name="T9" fmla="*/ 1 h 20"/>
                <a:gd name="T10" fmla="*/ 10 w 10"/>
                <a:gd name="T11" fmla="*/ 5 h 20"/>
                <a:gd name="T12" fmla="*/ 10 w 10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10" y="10"/>
                  </a:moveTo>
                  <a:cubicBezTo>
                    <a:pt x="10" y="12"/>
                    <a:pt x="10" y="15"/>
                    <a:pt x="8" y="17"/>
                  </a:cubicBezTo>
                  <a:cubicBezTo>
                    <a:pt x="7" y="20"/>
                    <a:pt x="4" y="20"/>
                    <a:pt x="3" y="18"/>
                  </a:cubicBezTo>
                  <a:cubicBezTo>
                    <a:pt x="0" y="15"/>
                    <a:pt x="0" y="7"/>
                    <a:pt x="2" y="4"/>
                  </a:cubicBezTo>
                  <a:cubicBezTo>
                    <a:pt x="3" y="2"/>
                    <a:pt x="4" y="0"/>
                    <a:pt x="6" y="1"/>
                  </a:cubicBezTo>
                  <a:cubicBezTo>
                    <a:pt x="9" y="1"/>
                    <a:pt x="10" y="3"/>
                    <a:pt x="10" y="5"/>
                  </a:cubicBezTo>
                  <a:cubicBezTo>
                    <a:pt x="10" y="6"/>
                    <a:pt x="10" y="8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2025650" y="6357938"/>
              <a:ext cx="44450" cy="33338"/>
            </a:xfrm>
            <a:custGeom>
              <a:avLst/>
              <a:gdLst>
                <a:gd name="T0" fmla="*/ 13 w 19"/>
                <a:gd name="T1" fmla="*/ 0 h 14"/>
                <a:gd name="T2" fmla="*/ 18 w 19"/>
                <a:gd name="T3" fmla="*/ 2 h 14"/>
                <a:gd name="T4" fmla="*/ 16 w 19"/>
                <a:gd name="T5" fmla="*/ 7 h 14"/>
                <a:gd name="T6" fmla="*/ 11 w 19"/>
                <a:gd name="T7" fmla="*/ 12 h 14"/>
                <a:gd name="T8" fmla="*/ 5 w 19"/>
                <a:gd name="T9" fmla="*/ 12 h 14"/>
                <a:gd name="T10" fmla="*/ 5 w 19"/>
                <a:gd name="T11" fmla="*/ 3 h 14"/>
                <a:gd name="T12" fmla="*/ 1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3" y="0"/>
                  </a:moveTo>
                  <a:cubicBezTo>
                    <a:pt x="15" y="0"/>
                    <a:pt x="17" y="0"/>
                    <a:pt x="18" y="2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4" y="9"/>
                    <a:pt x="13" y="10"/>
                    <a:pt x="11" y="12"/>
                  </a:cubicBezTo>
                  <a:cubicBezTo>
                    <a:pt x="9" y="14"/>
                    <a:pt x="7" y="14"/>
                    <a:pt x="5" y="12"/>
                  </a:cubicBezTo>
                  <a:cubicBezTo>
                    <a:pt x="0" y="8"/>
                    <a:pt x="0" y="6"/>
                    <a:pt x="5" y="3"/>
                  </a:cubicBezTo>
                  <a:cubicBezTo>
                    <a:pt x="8" y="1"/>
                    <a:pt x="1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6664325" y="5281613"/>
              <a:ext cx="31750" cy="39688"/>
            </a:xfrm>
            <a:custGeom>
              <a:avLst/>
              <a:gdLst>
                <a:gd name="T0" fmla="*/ 3 w 14"/>
                <a:gd name="T1" fmla="*/ 0 h 17"/>
                <a:gd name="T2" fmla="*/ 14 w 14"/>
                <a:gd name="T3" fmla="*/ 10 h 17"/>
                <a:gd name="T4" fmla="*/ 11 w 14"/>
                <a:gd name="T5" fmla="*/ 16 h 17"/>
                <a:gd name="T6" fmla="*/ 6 w 14"/>
                <a:gd name="T7" fmla="*/ 14 h 17"/>
                <a:gd name="T8" fmla="*/ 0 w 14"/>
                <a:gd name="T9" fmla="*/ 3 h 17"/>
                <a:gd name="T10" fmla="*/ 3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3" y="0"/>
                  </a:moveTo>
                  <a:cubicBezTo>
                    <a:pt x="8" y="0"/>
                    <a:pt x="14" y="5"/>
                    <a:pt x="14" y="10"/>
                  </a:cubicBezTo>
                  <a:cubicBezTo>
                    <a:pt x="14" y="12"/>
                    <a:pt x="13" y="15"/>
                    <a:pt x="11" y="16"/>
                  </a:cubicBezTo>
                  <a:cubicBezTo>
                    <a:pt x="9" y="17"/>
                    <a:pt x="8" y="15"/>
                    <a:pt x="6" y="14"/>
                  </a:cubicBezTo>
                  <a:cubicBezTo>
                    <a:pt x="3" y="11"/>
                    <a:pt x="1" y="7"/>
                    <a:pt x="0" y="3"/>
                  </a:cubicBezTo>
                  <a:cubicBezTo>
                    <a:pt x="0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1563688" y="4414838"/>
              <a:ext cx="34925" cy="39688"/>
            </a:xfrm>
            <a:custGeom>
              <a:avLst/>
              <a:gdLst>
                <a:gd name="T0" fmla="*/ 4 w 15"/>
                <a:gd name="T1" fmla="*/ 0 h 17"/>
                <a:gd name="T2" fmla="*/ 6 w 15"/>
                <a:gd name="T3" fmla="*/ 1 h 17"/>
                <a:gd name="T4" fmla="*/ 14 w 15"/>
                <a:gd name="T5" fmla="*/ 13 h 17"/>
                <a:gd name="T6" fmla="*/ 11 w 15"/>
                <a:gd name="T7" fmla="*/ 16 h 17"/>
                <a:gd name="T8" fmla="*/ 1 w 15"/>
                <a:gd name="T9" fmla="*/ 4 h 17"/>
                <a:gd name="T10" fmla="*/ 4 w 1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4" y="0"/>
                  </a:moveTo>
                  <a:cubicBezTo>
                    <a:pt x="5" y="0"/>
                    <a:pt x="6" y="0"/>
                    <a:pt x="6" y="1"/>
                  </a:cubicBezTo>
                  <a:cubicBezTo>
                    <a:pt x="9" y="5"/>
                    <a:pt x="13" y="8"/>
                    <a:pt x="14" y="13"/>
                  </a:cubicBezTo>
                  <a:cubicBezTo>
                    <a:pt x="15" y="15"/>
                    <a:pt x="14" y="17"/>
                    <a:pt x="11" y="16"/>
                  </a:cubicBezTo>
                  <a:cubicBezTo>
                    <a:pt x="5" y="15"/>
                    <a:pt x="0" y="10"/>
                    <a:pt x="1" y="4"/>
                  </a:cubicBezTo>
                  <a:cubicBezTo>
                    <a:pt x="1" y="2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1544638" y="4371975"/>
              <a:ext cx="38100" cy="36513"/>
            </a:xfrm>
            <a:custGeom>
              <a:avLst/>
              <a:gdLst>
                <a:gd name="T0" fmla="*/ 5 w 16"/>
                <a:gd name="T1" fmla="*/ 0 h 15"/>
                <a:gd name="T2" fmla="*/ 12 w 16"/>
                <a:gd name="T3" fmla="*/ 3 h 15"/>
                <a:gd name="T4" fmla="*/ 15 w 16"/>
                <a:gd name="T5" fmla="*/ 9 h 15"/>
                <a:gd name="T6" fmla="*/ 11 w 16"/>
                <a:gd name="T7" fmla="*/ 14 h 15"/>
                <a:gd name="T8" fmla="*/ 5 w 16"/>
                <a:gd name="T9" fmla="*/ 10 h 15"/>
                <a:gd name="T10" fmla="*/ 3 w 16"/>
                <a:gd name="T11" fmla="*/ 7 h 15"/>
                <a:gd name="T12" fmla="*/ 1 w 16"/>
                <a:gd name="T13" fmla="*/ 3 h 15"/>
                <a:gd name="T14" fmla="*/ 5 w 16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cubicBezTo>
                    <a:pt x="8" y="1"/>
                    <a:pt x="10" y="2"/>
                    <a:pt x="12" y="3"/>
                  </a:cubicBezTo>
                  <a:cubicBezTo>
                    <a:pt x="15" y="4"/>
                    <a:pt x="16" y="6"/>
                    <a:pt x="15" y="9"/>
                  </a:cubicBezTo>
                  <a:cubicBezTo>
                    <a:pt x="14" y="11"/>
                    <a:pt x="14" y="14"/>
                    <a:pt x="11" y="14"/>
                  </a:cubicBezTo>
                  <a:cubicBezTo>
                    <a:pt x="8" y="15"/>
                    <a:pt x="6" y="13"/>
                    <a:pt x="5" y="10"/>
                  </a:cubicBezTo>
                  <a:cubicBezTo>
                    <a:pt x="5" y="9"/>
                    <a:pt x="4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2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3368675" y="4022725"/>
              <a:ext cx="25400" cy="39688"/>
            </a:xfrm>
            <a:custGeom>
              <a:avLst/>
              <a:gdLst>
                <a:gd name="T0" fmla="*/ 11 w 11"/>
                <a:gd name="T1" fmla="*/ 8 h 17"/>
                <a:gd name="T2" fmla="*/ 10 w 11"/>
                <a:gd name="T3" fmla="*/ 12 h 17"/>
                <a:gd name="T4" fmla="*/ 6 w 11"/>
                <a:gd name="T5" fmla="*/ 16 h 17"/>
                <a:gd name="T6" fmla="*/ 0 w 11"/>
                <a:gd name="T7" fmla="*/ 11 h 17"/>
                <a:gd name="T8" fmla="*/ 1 w 11"/>
                <a:gd name="T9" fmla="*/ 5 h 17"/>
                <a:gd name="T10" fmla="*/ 8 w 11"/>
                <a:gd name="T11" fmla="*/ 1 h 17"/>
                <a:gd name="T12" fmla="*/ 11 w 11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11" y="8"/>
                  </a:moveTo>
                  <a:cubicBezTo>
                    <a:pt x="10" y="9"/>
                    <a:pt x="10" y="10"/>
                    <a:pt x="10" y="12"/>
                  </a:cubicBezTo>
                  <a:cubicBezTo>
                    <a:pt x="9" y="14"/>
                    <a:pt x="9" y="17"/>
                    <a:pt x="6" y="16"/>
                  </a:cubicBezTo>
                  <a:cubicBezTo>
                    <a:pt x="3" y="16"/>
                    <a:pt x="0" y="14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3" y="3"/>
                    <a:pt x="5" y="0"/>
                    <a:pt x="8" y="1"/>
                  </a:cubicBezTo>
                  <a:cubicBezTo>
                    <a:pt x="11" y="2"/>
                    <a:pt x="10" y="5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6700838" y="5308600"/>
              <a:ext cx="31750" cy="42863"/>
            </a:xfrm>
            <a:custGeom>
              <a:avLst/>
              <a:gdLst>
                <a:gd name="T0" fmla="*/ 0 w 13"/>
                <a:gd name="T1" fmla="*/ 4 h 18"/>
                <a:gd name="T2" fmla="*/ 4 w 13"/>
                <a:gd name="T3" fmla="*/ 2 h 18"/>
                <a:gd name="T4" fmla="*/ 10 w 13"/>
                <a:gd name="T5" fmla="*/ 6 h 18"/>
                <a:gd name="T6" fmla="*/ 9 w 13"/>
                <a:gd name="T7" fmla="*/ 17 h 18"/>
                <a:gd name="T8" fmla="*/ 5 w 13"/>
                <a:gd name="T9" fmla="*/ 15 h 18"/>
                <a:gd name="T10" fmla="*/ 0 w 13"/>
                <a:gd name="T1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0" y="4"/>
                  </a:moveTo>
                  <a:cubicBezTo>
                    <a:pt x="0" y="2"/>
                    <a:pt x="1" y="0"/>
                    <a:pt x="4" y="2"/>
                  </a:cubicBezTo>
                  <a:cubicBezTo>
                    <a:pt x="6" y="3"/>
                    <a:pt x="8" y="5"/>
                    <a:pt x="10" y="6"/>
                  </a:cubicBezTo>
                  <a:cubicBezTo>
                    <a:pt x="13" y="9"/>
                    <a:pt x="12" y="14"/>
                    <a:pt x="9" y="17"/>
                  </a:cubicBezTo>
                  <a:cubicBezTo>
                    <a:pt x="7" y="18"/>
                    <a:pt x="6" y="17"/>
                    <a:pt x="5" y="15"/>
                  </a:cubicBezTo>
                  <a:cubicBezTo>
                    <a:pt x="2" y="12"/>
                    <a:pt x="1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4419600" y="5510213"/>
              <a:ext cx="33337" cy="36513"/>
            </a:xfrm>
            <a:custGeom>
              <a:avLst/>
              <a:gdLst>
                <a:gd name="T0" fmla="*/ 4 w 14"/>
                <a:gd name="T1" fmla="*/ 15 h 15"/>
                <a:gd name="T2" fmla="*/ 2 w 14"/>
                <a:gd name="T3" fmla="*/ 13 h 15"/>
                <a:gd name="T4" fmla="*/ 6 w 14"/>
                <a:gd name="T5" fmla="*/ 2 h 15"/>
                <a:gd name="T6" fmla="*/ 13 w 14"/>
                <a:gd name="T7" fmla="*/ 4 h 15"/>
                <a:gd name="T8" fmla="*/ 12 w 14"/>
                <a:gd name="T9" fmla="*/ 9 h 15"/>
                <a:gd name="T10" fmla="*/ 4 w 1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4" y="15"/>
                  </a:moveTo>
                  <a:cubicBezTo>
                    <a:pt x="3" y="15"/>
                    <a:pt x="2" y="14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1" y="3"/>
                    <a:pt x="13" y="4"/>
                  </a:cubicBezTo>
                  <a:cubicBezTo>
                    <a:pt x="14" y="6"/>
                    <a:pt x="14" y="8"/>
                    <a:pt x="12" y="9"/>
                  </a:cubicBezTo>
                  <a:cubicBezTo>
                    <a:pt x="10" y="12"/>
                    <a:pt x="7" y="14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4"/>
            <p:cNvSpPr>
              <a:spLocks/>
            </p:cNvSpPr>
            <p:nvPr/>
          </p:nvSpPr>
          <p:spPr bwMode="auto">
            <a:xfrm>
              <a:off x="6184900" y="3438525"/>
              <a:ext cx="31750" cy="34925"/>
            </a:xfrm>
            <a:custGeom>
              <a:avLst/>
              <a:gdLst>
                <a:gd name="T0" fmla="*/ 1 w 13"/>
                <a:gd name="T1" fmla="*/ 9 h 15"/>
                <a:gd name="T2" fmla="*/ 4 w 13"/>
                <a:gd name="T3" fmla="*/ 2 h 15"/>
                <a:gd name="T4" fmla="*/ 10 w 13"/>
                <a:gd name="T5" fmla="*/ 1 h 15"/>
                <a:gd name="T6" fmla="*/ 11 w 13"/>
                <a:gd name="T7" fmla="*/ 7 h 15"/>
                <a:gd name="T8" fmla="*/ 8 w 13"/>
                <a:gd name="T9" fmla="*/ 12 h 15"/>
                <a:gd name="T10" fmla="*/ 3 w 13"/>
                <a:gd name="T11" fmla="*/ 14 h 15"/>
                <a:gd name="T12" fmla="*/ 1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" y="9"/>
                  </a:moveTo>
                  <a:cubicBezTo>
                    <a:pt x="1" y="6"/>
                    <a:pt x="2" y="4"/>
                    <a:pt x="4" y="2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4"/>
                    <a:pt x="5" y="15"/>
                    <a:pt x="3" y="14"/>
                  </a:cubicBezTo>
                  <a:cubicBezTo>
                    <a:pt x="0" y="13"/>
                    <a:pt x="1" y="11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3397250" y="3651250"/>
              <a:ext cx="28575" cy="28575"/>
            </a:xfrm>
            <a:custGeom>
              <a:avLst/>
              <a:gdLst>
                <a:gd name="T0" fmla="*/ 7 w 12"/>
                <a:gd name="T1" fmla="*/ 12 h 12"/>
                <a:gd name="T2" fmla="*/ 0 w 12"/>
                <a:gd name="T3" fmla="*/ 7 h 12"/>
                <a:gd name="T4" fmla="*/ 6 w 12"/>
                <a:gd name="T5" fmla="*/ 0 h 12"/>
                <a:gd name="T6" fmla="*/ 12 w 12"/>
                <a:gd name="T7" fmla="*/ 7 h 12"/>
                <a:gd name="T8" fmla="*/ 7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2"/>
                  </a:moveTo>
                  <a:cubicBezTo>
                    <a:pt x="2" y="12"/>
                    <a:pt x="0" y="11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9" y="0"/>
                    <a:pt x="12" y="3"/>
                    <a:pt x="12" y="7"/>
                  </a:cubicBezTo>
                  <a:cubicBezTo>
                    <a:pt x="12" y="11"/>
                    <a:pt x="11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6"/>
            <p:cNvSpPr>
              <a:spLocks/>
            </p:cNvSpPr>
            <p:nvPr/>
          </p:nvSpPr>
          <p:spPr bwMode="auto">
            <a:xfrm>
              <a:off x="1525588" y="4424363"/>
              <a:ext cx="25400" cy="33338"/>
            </a:xfrm>
            <a:custGeom>
              <a:avLst/>
              <a:gdLst>
                <a:gd name="T0" fmla="*/ 0 w 11"/>
                <a:gd name="T1" fmla="*/ 5 h 14"/>
                <a:gd name="T2" fmla="*/ 3 w 11"/>
                <a:gd name="T3" fmla="*/ 0 h 14"/>
                <a:gd name="T4" fmla="*/ 7 w 11"/>
                <a:gd name="T5" fmla="*/ 3 h 14"/>
                <a:gd name="T6" fmla="*/ 8 w 11"/>
                <a:gd name="T7" fmla="*/ 3 h 14"/>
                <a:gd name="T8" fmla="*/ 9 w 11"/>
                <a:gd name="T9" fmla="*/ 12 h 14"/>
                <a:gd name="T10" fmla="*/ 5 w 11"/>
                <a:gd name="T11" fmla="*/ 13 h 14"/>
                <a:gd name="T12" fmla="*/ 0 w 11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0" y="5"/>
                  </a:moveTo>
                  <a:cubicBezTo>
                    <a:pt x="0" y="3"/>
                    <a:pt x="0" y="1"/>
                    <a:pt x="3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10" y="6"/>
                    <a:pt x="11" y="9"/>
                    <a:pt x="9" y="12"/>
                  </a:cubicBezTo>
                  <a:cubicBezTo>
                    <a:pt x="8" y="13"/>
                    <a:pt x="7" y="14"/>
                    <a:pt x="5" y="13"/>
                  </a:cubicBezTo>
                  <a:cubicBezTo>
                    <a:pt x="2" y="12"/>
                    <a:pt x="0" y="9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7"/>
            <p:cNvSpPr>
              <a:spLocks/>
            </p:cNvSpPr>
            <p:nvPr/>
          </p:nvSpPr>
          <p:spPr bwMode="auto">
            <a:xfrm>
              <a:off x="5775325" y="5254625"/>
              <a:ext cx="28575" cy="23813"/>
            </a:xfrm>
            <a:custGeom>
              <a:avLst/>
              <a:gdLst>
                <a:gd name="T0" fmla="*/ 7 w 12"/>
                <a:gd name="T1" fmla="*/ 10 h 10"/>
                <a:gd name="T2" fmla="*/ 0 w 12"/>
                <a:gd name="T3" fmla="*/ 4 h 10"/>
                <a:gd name="T4" fmla="*/ 5 w 12"/>
                <a:gd name="T5" fmla="*/ 0 h 10"/>
                <a:gd name="T6" fmla="*/ 12 w 12"/>
                <a:gd name="T7" fmla="*/ 5 h 10"/>
                <a:gd name="T8" fmla="*/ 7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7" y="10"/>
                  </a:moveTo>
                  <a:cubicBezTo>
                    <a:pt x="3" y="10"/>
                    <a:pt x="0" y="8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12" y="2"/>
                    <a:pt x="12" y="5"/>
                  </a:cubicBezTo>
                  <a:cubicBezTo>
                    <a:pt x="12" y="8"/>
                    <a:pt x="10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08"/>
            <p:cNvSpPr>
              <a:spLocks/>
            </p:cNvSpPr>
            <p:nvPr/>
          </p:nvSpPr>
          <p:spPr bwMode="auto">
            <a:xfrm>
              <a:off x="4414838" y="5165725"/>
              <a:ext cx="25400" cy="28575"/>
            </a:xfrm>
            <a:custGeom>
              <a:avLst/>
              <a:gdLst>
                <a:gd name="T0" fmla="*/ 11 w 11"/>
                <a:gd name="T1" fmla="*/ 6 h 12"/>
                <a:gd name="T2" fmla="*/ 7 w 11"/>
                <a:gd name="T3" fmla="*/ 12 h 12"/>
                <a:gd name="T4" fmla="*/ 0 w 11"/>
                <a:gd name="T5" fmla="*/ 6 h 12"/>
                <a:gd name="T6" fmla="*/ 6 w 11"/>
                <a:gd name="T7" fmla="*/ 0 h 12"/>
                <a:gd name="T8" fmla="*/ 11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10"/>
                    <a:pt x="10" y="12"/>
                    <a:pt x="7" y="12"/>
                  </a:cubicBezTo>
                  <a:cubicBezTo>
                    <a:pt x="4" y="12"/>
                    <a:pt x="0" y="9"/>
                    <a:pt x="0" y="6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4371975" y="5537200"/>
              <a:ext cx="31750" cy="25400"/>
            </a:xfrm>
            <a:custGeom>
              <a:avLst/>
              <a:gdLst>
                <a:gd name="T0" fmla="*/ 13 w 13"/>
                <a:gd name="T1" fmla="*/ 6 h 11"/>
                <a:gd name="T2" fmla="*/ 4 w 13"/>
                <a:gd name="T3" fmla="*/ 11 h 11"/>
                <a:gd name="T4" fmla="*/ 0 w 13"/>
                <a:gd name="T5" fmla="*/ 6 h 11"/>
                <a:gd name="T6" fmla="*/ 7 w 13"/>
                <a:gd name="T7" fmla="*/ 1 h 11"/>
                <a:gd name="T8" fmla="*/ 13 w 13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3" y="6"/>
                  </a:moveTo>
                  <a:cubicBezTo>
                    <a:pt x="13" y="8"/>
                    <a:pt x="8" y="11"/>
                    <a:pt x="4" y="11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2"/>
                    <a:pt x="3" y="0"/>
                    <a:pt x="7" y="1"/>
                  </a:cubicBezTo>
                  <a:cubicBezTo>
                    <a:pt x="10" y="1"/>
                    <a:pt x="13" y="4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0"/>
            <p:cNvSpPr>
              <a:spLocks/>
            </p:cNvSpPr>
            <p:nvPr/>
          </p:nvSpPr>
          <p:spPr bwMode="auto">
            <a:xfrm>
              <a:off x="6281738" y="3214688"/>
              <a:ext cx="33337" cy="31750"/>
            </a:xfrm>
            <a:custGeom>
              <a:avLst/>
              <a:gdLst>
                <a:gd name="T0" fmla="*/ 4 w 14"/>
                <a:gd name="T1" fmla="*/ 0 h 13"/>
                <a:gd name="T2" fmla="*/ 14 w 14"/>
                <a:gd name="T3" fmla="*/ 10 h 13"/>
                <a:gd name="T4" fmla="*/ 10 w 14"/>
                <a:gd name="T5" fmla="*/ 13 h 13"/>
                <a:gd name="T6" fmla="*/ 1 w 14"/>
                <a:gd name="T7" fmla="*/ 5 h 13"/>
                <a:gd name="T8" fmla="*/ 1 w 14"/>
                <a:gd name="T9" fmla="*/ 2 h 13"/>
                <a:gd name="T10" fmla="*/ 4 w 14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4" y="0"/>
                  </a:moveTo>
                  <a:cubicBezTo>
                    <a:pt x="7" y="0"/>
                    <a:pt x="14" y="7"/>
                    <a:pt x="14" y="10"/>
                  </a:cubicBezTo>
                  <a:cubicBezTo>
                    <a:pt x="14" y="12"/>
                    <a:pt x="12" y="13"/>
                    <a:pt x="10" y="13"/>
                  </a:cubicBezTo>
                  <a:cubicBezTo>
                    <a:pt x="6" y="11"/>
                    <a:pt x="3" y="9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1"/>
            <p:cNvSpPr>
              <a:spLocks/>
            </p:cNvSpPr>
            <p:nvPr/>
          </p:nvSpPr>
          <p:spPr bwMode="auto">
            <a:xfrm>
              <a:off x="6626225" y="5248275"/>
              <a:ext cx="25400" cy="28575"/>
            </a:xfrm>
            <a:custGeom>
              <a:avLst/>
              <a:gdLst>
                <a:gd name="T0" fmla="*/ 0 w 11"/>
                <a:gd name="T1" fmla="*/ 4 h 12"/>
                <a:gd name="T2" fmla="*/ 3 w 11"/>
                <a:gd name="T3" fmla="*/ 0 h 12"/>
                <a:gd name="T4" fmla="*/ 11 w 11"/>
                <a:gd name="T5" fmla="*/ 8 h 12"/>
                <a:gd name="T6" fmla="*/ 6 w 11"/>
                <a:gd name="T7" fmla="*/ 12 h 12"/>
                <a:gd name="T8" fmla="*/ 0 w 11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4"/>
                  </a:moveTo>
                  <a:cubicBezTo>
                    <a:pt x="0" y="2"/>
                    <a:pt x="0" y="0"/>
                    <a:pt x="3" y="0"/>
                  </a:cubicBezTo>
                  <a:cubicBezTo>
                    <a:pt x="7" y="0"/>
                    <a:pt x="10" y="4"/>
                    <a:pt x="11" y="8"/>
                  </a:cubicBezTo>
                  <a:cubicBezTo>
                    <a:pt x="11" y="11"/>
                    <a:pt x="9" y="12"/>
                    <a:pt x="6" y="12"/>
                  </a:cubicBezTo>
                  <a:cubicBezTo>
                    <a:pt x="3" y="12"/>
                    <a:pt x="0" y="8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2"/>
            <p:cNvSpPr>
              <a:spLocks/>
            </p:cNvSpPr>
            <p:nvPr/>
          </p:nvSpPr>
          <p:spPr bwMode="auto">
            <a:xfrm>
              <a:off x="3530600" y="3581400"/>
              <a:ext cx="25400" cy="33338"/>
            </a:xfrm>
            <a:custGeom>
              <a:avLst/>
              <a:gdLst>
                <a:gd name="T0" fmla="*/ 4 w 11"/>
                <a:gd name="T1" fmla="*/ 13 h 14"/>
                <a:gd name="T2" fmla="*/ 0 w 11"/>
                <a:gd name="T3" fmla="*/ 7 h 14"/>
                <a:gd name="T4" fmla="*/ 7 w 11"/>
                <a:gd name="T5" fmla="*/ 0 h 14"/>
                <a:gd name="T6" fmla="*/ 10 w 11"/>
                <a:gd name="T7" fmla="*/ 7 h 14"/>
                <a:gd name="T8" fmla="*/ 4 w 11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3"/>
                  </a:moveTo>
                  <a:cubicBezTo>
                    <a:pt x="1" y="12"/>
                    <a:pt x="0" y="9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10" y="1"/>
                    <a:pt x="10" y="4"/>
                    <a:pt x="10" y="7"/>
                  </a:cubicBezTo>
                  <a:cubicBezTo>
                    <a:pt x="11" y="9"/>
                    <a:pt x="6" y="14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3"/>
            <p:cNvSpPr>
              <a:spLocks/>
            </p:cNvSpPr>
            <p:nvPr/>
          </p:nvSpPr>
          <p:spPr bwMode="auto">
            <a:xfrm>
              <a:off x="5727700" y="5264150"/>
              <a:ext cx="34925" cy="23813"/>
            </a:xfrm>
            <a:custGeom>
              <a:avLst/>
              <a:gdLst>
                <a:gd name="T0" fmla="*/ 7 w 15"/>
                <a:gd name="T1" fmla="*/ 9 h 10"/>
                <a:gd name="T2" fmla="*/ 1 w 15"/>
                <a:gd name="T3" fmla="*/ 5 h 10"/>
                <a:gd name="T4" fmla="*/ 7 w 15"/>
                <a:gd name="T5" fmla="*/ 0 h 10"/>
                <a:gd name="T6" fmla="*/ 15 w 15"/>
                <a:gd name="T7" fmla="*/ 5 h 10"/>
                <a:gd name="T8" fmla="*/ 7 w 1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7" y="9"/>
                  </a:moveTo>
                  <a:cubicBezTo>
                    <a:pt x="4" y="10"/>
                    <a:pt x="2" y="8"/>
                    <a:pt x="1" y="5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0" y="0"/>
                    <a:pt x="15" y="3"/>
                    <a:pt x="15" y="5"/>
                  </a:cubicBezTo>
                  <a:cubicBezTo>
                    <a:pt x="15" y="6"/>
                    <a:pt x="11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6630988" y="5289550"/>
              <a:ext cx="25400" cy="36513"/>
            </a:xfrm>
            <a:custGeom>
              <a:avLst/>
              <a:gdLst>
                <a:gd name="T0" fmla="*/ 11 w 11"/>
                <a:gd name="T1" fmla="*/ 11 h 15"/>
                <a:gd name="T2" fmla="*/ 6 w 11"/>
                <a:gd name="T3" fmla="*/ 14 h 15"/>
                <a:gd name="T4" fmla="*/ 0 w 11"/>
                <a:gd name="T5" fmla="*/ 5 h 15"/>
                <a:gd name="T6" fmla="*/ 3 w 11"/>
                <a:gd name="T7" fmla="*/ 1 h 15"/>
                <a:gd name="T8" fmla="*/ 7 w 11"/>
                <a:gd name="T9" fmla="*/ 3 h 15"/>
                <a:gd name="T10" fmla="*/ 11 w 11"/>
                <a:gd name="T11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11" y="11"/>
                  </a:moveTo>
                  <a:cubicBezTo>
                    <a:pt x="11" y="14"/>
                    <a:pt x="9" y="15"/>
                    <a:pt x="6" y="14"/>
                  </a:cubicBezTo>
                  <a:cubicBezTo>
                    <a:pt x="4" y="13"/>
                    <a:pt x="0" y="8"/>
                    <a:pt x="0" y="5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9" y="5"/>
                    <a:pt x="11" y="8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4403725" y="5126038"/>
              <a:ext cx="26987" cy="30163"/>
            </a:xfrm>
            <a:custGeom>
              <a:avLst/>
              <a:gdLst>
                <a:gd name="T0" fmla="*/ 12 w 12"/>
                <a:gd name="T1" fmla="*/ 10 h 13"/>
                <a:gd name="T2" fmla="*/ 11 w 12"/>
                <a:gd name="T3" fmla="*/ 12 h 13"/>
                <a:gd name="T4" fmla="*/ 5 w 12"/>
                <a:gd name="T5" fmla="*/ 12 h 13"/>
                <a:gd name="T6" fmla="*/ 1 w 12"/>
                <a:gd name="T7" fmla="*/ 4 h 13"/>
                <a:gd name="T8" fmla="*/ 6 w 12"/>
                <a:gd name="T9" fmla="*/ 1 h 13"/>
                <a:gd name="T10" fmla="*/ 8 w 12"/>
                <a:gd name="T11" fmla="*/ 1 h 13"/>
                <a:gd name="T12" fmla="*/ 12 w 12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10"/>
                  </a:moveTo>
                  <a:cubicBezTo>
                    <a:pt x="12" y="11"/>
                    <a:pt x="12" y="11"/>
                    <a:pt x="11" y="12"/>
                  </a:cubicBezTo>
                  <a:cubicBezTo>
                    <a:pt x="9" y="13"/>
                    <a:pt x="7" y="13"/>
                    <a:pt x="5" y="12"/>
                  </a:cubicBezTo>
                  <a:cubicBezTo>
                    <a:pt x="3" y="10"/>
                    <a:pt x="0" y="7"/>
                    <a:pt x="1" y="4"/>
                  </a:cubicBezTo>
                  <a:cubicBezTo>
                    <a:pt x="2" y="2"/>
                    <a:pt x="4" y="1"/>
                    <a:pt x="6" y="1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10" y="4"/>
                    <a:pt x="11" y="7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6"/>
            <p:cNvSpPr>
              <a:spLocks/>
            </p:cNvSpPr>
            <p:nvPr/>
          </p:nvSpPr>
          <p:spPr bwMode="auto">
            <a:xfrm>
              <a:off x="5799138" y="5294313"/>
              <a:ext cx="31750" cy="26988"/>
            </a:xfrm>
            <a:custGeom>
              <a:avLst/>
              <a:gdLst>
                <a:gd name="T0" fmla="*/ 6 w 14"/>
                <a:gd name="T1" fmla="*/ 0 h 11"/>
                <a:gd name="T2" fmla="*/ 12 w 14"/>
                <a:gd name="T3" fmla="*/ 4 h 11"/>
                <a:gd name="T4" fmla="*/ 13 w 14"/>
                <a:gd name="T5" fmla="*/ 9 h 11"/>
                <a:gd name="T6" fmla="*/ 7 w 14"/>
                <a:gd name="T7" fmla="*/ 10 h 11"/>
                <a:gd name="T8" fmla="*/ 2 w 14"/>
                <a:gd name="T9" fmla="*/ 6 h 11"/>
                <a:gd name="T10" fmla="*/ 0 w 14"/>
                <a:gd name="T11" fmla="*/ 2 h 11"/>
                <a:gd name="T12" fmla="*/ 6 w 14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cubicBezTo>
                    <a:pt x="8" y="0"/>
                    <a:pt x="10" y="2"/>
                    <a:pt x="12" y="4"/>
                  </a:cubicBezTo>
                  <a:cubicBezTo>
                    <a:pt x="13" y="6"/>
                    <a:pt x="14" y="7"/>
                    <a:pt x="13" y="9"/>
                  </a:cubicBezTo>
                  <a:cubicBezTo>
                    <a:pt x="11" y="11"/>
                    <a:pt x="9" y="10"/>
                    <a:pt x="7" y="10"/>
                  </a:cubicBezTo>
                  <a:cubicBezTo>
                    <a:pt x="5" y="9"/>
                    <a:pt x="4" y="8"/>
                    <a:pt x="2" y="6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6448425" y="3273425"/>
              <a:ext cx="31750" cy="23813"/>
            </a:xfrm>
            <a:custGeom>
              <a:avLst/>
              <a:gdLst>
                <a:gd name="T0" fmla="*/ 6 w 14"/>
                <a:gd name="T1" fmla="*/ 0 h 10"/>
                <a:gd name="T2" fmla="*/ 9 w 14"/>
                <a:gd name="T3" fmla="*/ 1 h 10"/>
                <a:gd name="T4" fmla="*/ 14 w 14"/>
                <a:gd name="T5" fmla="*/ 4 h 10"/>
                <a:gd name="T6" fmla="*/ 12 w 14"/>
                <a:gd name="T7" fmla="*/ 8 h 10"/>
                <a:gd name="T8" fmla="*/ 4 w 14"/>
                <a:gd name="T9" fmla="*/ 8 h 10"/>
                <a:gd name="T10" fmla="*/ 2 w 14"/>
                <a:gd name="T11" fmla="*/ 6 h 10"/>
                <a:gd name="T12" fmla="*/ 6 w 1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cubicBezTo>
                    <a:pt x="7" y="0"/>
                    <a:pt x="8" y="0"/>
                    <a:pt x="9" y="1"/>
                  </a:cubicBezTo>
                  <a:cubicBezTo>
                    <a:pt x="11" y="1"/>
                    <a:pt x="13" y="1"/>
                    <a:pt x="14" y="4"/>
                  </a:cubicBezTo>
                  <a:cubicBezTo>
                    <a:pt x="14" y="6"/>
                    <a:pt x="14" y="8"/>
                    <a:pt x="12" y="8"/>
                  </a:cubicBezTo>
                  <a:cubicBezTo>
                    <a:pt x="9" y="9"/>
                    <a:pt x="7" y="10"/>
                    <a:pt x="4" y="8"/>
                  </a:cubicBezTo>
                  <a:cubicBezTo>
                    <a:pt x="3" y="7"/>
                    <a:pt x="3" y="6"/>
                    <a:pt x="2" y="6"/>
                  </a:cubicBezTo>
                  <a:cubicBezTo>
                    <a:pt x="0" y="2"/>
                    <a:pt x="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3376613" y="4954588"/>
              <a:ext cx="22225" cy="25400"/>
            </a:xfrm>
            <a:custGeom>
              <a:avLst/>
              <a:gdLst>
                <a:gd name="T0" fmla="*/ 10 w 10"/>
                <a:gd name="T1" fmla="*/ 5 h 11"/>
                <a:gd name="T2" fmla="*/ 4 w 10"/>
                <a:gd name="T3" fmla="*/ 11 h 11"/>
                <a:gd name="T4" fmla="*/ 0 w 10"/>
                <a:gd name="T5" fmla="*/ 6 h 11"/>
                <a:gd name="T6" fmla="*/ 5 w 10"/>
                <a:gd name="T7" fmla="*/ 0 h 11"/>
                <a:gd name="T8" fmla="*/ 10 w 10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5"/>
                  </a:moveTo>
                  <a:cubicBezTo>
                    <a:pt x="10" y="8"/>
                    <a:pt x="7" y="11"/>
                    <a:pt x="4" y="11"/>
                  </a:cubicBezTo>
                  <a:cubicBezTo>
                    <a:pt x="1" y="10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3244850" y="4100513"/>
              <a:ext cx="28575" cy="20638"/>
            </a:xfrm>
            <a:custGeom>
              <a:avLst/>
              <a:gdLst>
                <a:gd name="T0" fmla="*/ 12 w 12"/>
                <a:gd name="T1" fmla="*/ 4 h 9"/>
                <a:gd name="T2" fmla="*/ 5 w 12"/>
                <a:gd name="T3" fmla="*/ 9 h 9"/>
                <a:gd name="T4" fmla="*/ 0 w 12"/>
                <a:gd name="T5" fmla="*/ 4 h 9"/>
                <a:gd name="T6" fmla="*/ 6 w 12"/>
                <a:gd name="T7" fmla="*/ 0 h 9"/>
                <a:gd name="T8" fmla="*/ 12 w 12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2" y="4"/>
                  </a:moveTo>
                  <a:cubicBezTo>
                    <a:pt x="12" y="7"/>
                    <a:pt x="8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1"/>
                    <a:pt x="11" y="2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6710363" y="5362575"/>
              <a:ext cx="25400" cy="28575"/>
            </a:xfrm>
            <a:custGeom>
              <a:avLst/>
              <a:gdLst>
                <a:gd name="T0" fmla="*/ 4 w 11"/>
                <a:gd name="T1" fmla="*/ 0 h 12"/>
                <a:gd name="T2" fmla="*/ 9 w 11"/>
                <a:gd name="T3" fmla="*/ 3 h 12"/>
                <a:gd name="T4" fmla="*/ 10 w 11"/>
                <a:gd name="T5" fmla="*/ 10 h 12"/>
                <a:gd name="T6" fmla="*/ 6 w 11"/>
                <a:gd name="T7" fmla="*/ 11 h 12"/>
                <a:gd name="T8" fmla="*/ 1 w 11"/>
                <a:gd name="T9" fmla="*/ 3 h 12"/>
                <a:gd name="T10" fmla="*/ 4 w 1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11" y="8"/>
                    <a:pt x="10" y="10"/>
                  </a:cubicBezTo>
                  <a:cubicBezTo>
                    <a:pt x="9" y="12"/>
                    <a:pt x="8" y="12"/>
                    <a:pt x="6" y="11"/>
                  </a:cubicBezTo>
                  <a:cubicBezTo>
                    <a:pt x="4" y="10"/>
                    <a:pt x="0" y="5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2689225" y="4713288"/>
              <a:ext cx="25400" cy="25400"/>
            </a:xfrm>
            <a:custGeom>
              <a:avLst/>
              <a:gdLst>
                <a:gd name="T0" fmla="*/ 11 w 11"/>
                <a:gd name="T1" fmla="*/ 8 h 11"/>
                <a:gd name="T2" fmla="*/ 7 w 11"/>
                <a:gd name="T3" fmla="*/ 11 h 11"/>
                <a:gd name="T4" fmla="*/ 0 w 11"/>
                <a:gd name="T5" fmla="*/ 3 h 11"/>
                <a:gd name="T6" fmla="*/ 5 w 11"/>
                <a:gd name="T7" fmla="*/ 0 h 11"/>
                <a:gd name="T8" fmla="*/ 11 w 1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8"/>
                  </a:moveTo>
                  <a:cubicBezTo>
                    <a:pt x="10" y="10"/>
                    <a:pt x="9" y="11"/>
                    <a:pt x="7" y="11"/>
                  </a:cubicBezTo>
                  <a:cubicBezTo>
                    <a:pt x="4" y="11"/>
                    <a:pt x="0" y="6"/>
                    <a:pt x="0" y="3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0"/>
                    <a:pt x="11" y="5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4772025" y="4905375"/>
              <a:ext cx="20637" cy="28575"/>
            </a:xfrm>
            <a:custGeom>
              <a:avLst/>
              <a:gdLst>
                <a:gd name="T0" fmla="*/ 9 w 9"/>
                <a:gd name="T1" fmla="*/ 7 h 12"/>
                <a:gd name="T2" fmla="*/ 6 w 9"/>
                <a:gd name="T3" fmla="*/ 12 h 12"/>
                <a:gd name="T4" fmla="*/ 0 w 9"/>
                <a:gd name="T5" fmla="*/ 3 h 12"/>
                <a:gd name="T6" fmla="*/ 4 w 9"/>
                <a:gd name="T7" fmla="*/ 1 h 12"/>
                <a:gd name="T8" fmla="*/ 9 w 9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9" y="7"/>
                  </a:moveTo>
                  <a:cubicBezTo>
                    <a:pt x="9" y="9"/>
                    <a:pt x="9" y="12"/>
                    <a:pt x="6" y="12"/>
                  </a:cubicBezTo>
                  <a:cubicBezTo>
                    <a:pt x="2" y="11"/>
                    <a:pt x="0" y="8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8" y="1"/>
                    <a:pt x="9" y="3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23"/>
            <p:cNvSpPr>
              <a:spLocks/>
            </p:cNvSpPr>
            <p:nvPr/>
          </p:nvSpPr>
          <p:spPr bwMode="auto">
            <a:xfrm>
              <a:off x="4784725" y="4949825"/>
              <a:ext cx="23812" cy="30163"/>
            </a:xfrm>
            <a:custGeom>
              <a:avLst/>
              <a:gdLst>
                <a:gd name="T0" fmla="*/ 0 w 10"/>
                <a:gd name="T1" fmla="*/ 6 h 13"/>
                <a:gd name="T2" fmla="*/ 3 w 10"/>
                <a:gd name="T3" fmla="*/ 1 h 13"/>
                <a:gd name="T4" fmla="*/ 9 w 10"/>
                <a:gd name="T5" fmla="*/ 7 h 13"/>
                <a:gd name="T6" fmla="*/ 5 w 10"/>
                <a:gd name="T7" fmla="*/ 12 h 13"/>
                <a:gd name="T8" fmla="*/ 0 w 10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4"/>
                    <a:pt x="0" y="1"/>
                    <a:pt x="3" y="1"/>
                  </a:cubicBezTo>
                  <a:cubicBezTo>
                    <a:pt x="6" y="0"/>
                    <a:pt x="10" y="4"/>
                    <a:pt x="9" y="7"/>
                  </a:cubicBezTo>
                  <a:cubicBezTo>
                    <a:pt x="9" y="9"/>
                    <a:pt x="8" y="12"/>
                    <a:pt x="5" y="12"/>
                  </a:cubicBezTo>
                  <a:cubicBezTo>
                    <a:pt x="2" y="13"/>
                    <a:pt x="0" y="1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4"/>
            <p:cNvSpPr>
              <a:spLocks/>
            </p:cNvSpPr>
            <p:nvPr/>
          </p:nvSpPr>
          <p:spPr bwMode="auto">
            <a:xfrm>
              <a:off x="1584325" y="4468813"/>
              <a:ext cx="25400" cy="25400"/>
            </a:xfrm>
            <a:custGeom>
              <a:avLst/>
              <a:gdLst>
                <a:gd name="T0" fmla="*/ 11 w 11"/>
                <a:gd name="T1" fmla="*/ 7 h 11"/>
                <a:gd name="T2" fmla="*/ 7 w 11"/>
                <a:gd name="T3" fmla="*/ 11 h 11"/>
                <a:gd name="T4" fmla="*/ 1 w 11"/>
                <a:gd name="T5" fmla="*/ 2 h 11"/>
                <a:gd name="T6" fmla="*/ 4 w 11"/>
                <a:gd name="T7" fmla="*/ 0 h 11"/>
                <a:gd name="T8" fmla="*/ 11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7"/>
                  </a:moveTo>
                  <a:cubicBezTo>
                    <a:pt x="10" y="9"/>
                    <a:pt x="9" y="10"/>
                    <a:pt x="7" y="11"/>
                  </a:cubicBezTo>
                  <a:cubicBezTo>
                    <a:pt x="4" y="11"/>
                    <a:pt x="0" y="6"/>
                    <a:pt x="1" y="2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8" y="0"/>
                    <a:pt x="11" y="3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6324600" y="3227388"/>
              <a:ext cx="30162" cy="23813"/>
            </a:xfrm>
            <a:custGeom>
              <a:avLst/>
              <a:gdLst>
                <a:gd name="T0" fmla="*/ 13 w 13"/>
                <a:gd name="T1" fmla="*/ 6 h 10"/>
                <a:gd name="T2" fmla="*/ 11 w 13"/>
                <a:gd name="T3" fmla="*/ 8 h 10"/>
                <a:gd name="T4" fmla="*/ 0 w 13"/>
                <a:gd name="T5" fmla="*/ 3 h 10"/>
                <a:gd name="T6" fmla="*/ 2 w 13"/>
                <a:gd name="T7" fmla="*/ 0 h 10"/>
                <a:gd name="T8" fmla="*/ 12 w 13"/>
                <a:gd name="T9" fmla="*/ 4 h 10"/>
                <a:gd name="T10" fmla="*/ 13 w 13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2" y="7"/>
                    <a:pt x="12" y="8"/>
                    <a:pt x="11" y="8"/>
                  </a:cubicBezTo>
                  <a:cubicBezTo>
                    <a:pt x="8" y="10"/>
                    <a:pt x="0" y="7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6" y="0"/>
                    <a:pt x="9" y="2"/>
                    <a:pt x="12" y="4"/>
                  </a:cubicBezTo>
                  <a:cubicBezTo>
                    <a:pt x="12" y="5"/>
                    <a:pt x="12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26"/>
            <p:cNvSpPr>
              <a:spLocks/>
            </p:cNvSpPr>
            <p:nvPr/>
          </p:nvSpPr>
          <p:spPr bwMode="auto">
            <a:xfrm>
              <a:off x="3486150" y="4203700"/>
              <a:ext cx="20637" cy="23813"/>
            </a:xfrm>
            <a:custGeom>
              <a:avLst/>
              <a:gdLst>
                <a:gd name="T0" fmla="*/ 9 w 9"/>
                <a:gd name="T1" fmla="*/ 5 h 10"/>
                <a:gd name="T2" fmla="*/ 5 w 9"/>
                <a:gd name="T3" fmla="*/ 10 h 10"/>
                <a:gd name="T4" fmla="*/ 0 w 9"/>
                <a:gd name="T5" fmla="*/ 5 h 10"/>
                <a:gd name="T6" fmla="*/ 5 w 9"/>
                <a:gd name="T7" fmla="*/ 0 h 10"/>
                <a:gd name="T8" fmla="*/ 9 w 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5"/>
                  </a:moveTo>
                  <a:cubicBezTo>
                    <a:pt x="9" y="9"/>
                    <a:pt x="8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27"/>
            <p:cNvSpPr>
              <a:spLocks/>
            </p:cNvSpPr>
            <p:nvPr/>
          </p:nvSpPr>
          <p:spPr bwMode="auto">
            <a:xfrm>
              <a:off x="60325" y="3271838"/>
              <a:ext cx="20637" cy="25400"/>
            </a:xfrm>
            <a:custGeom>
              <a:avLst/>
              <a:gdLst>
                <a:gd name="T0" fmla="*/ 0 w 9"/>
                <a:gd name="T1" fmla="*/ 5 h 11"/>
                <a:gd name="T2" fmla="*/ 4 w 9"/>
                <a:gd name="T3" fmla="*/ 0 h 11"/>
                <a:gd name="T4" fmla="*/ 9 w 9"/>
                <a:gd name="T5" fmla="*/ 6 h 11"/>
                <a:gd name="T6" fmla="*/ 3 w 9"/>
                <a:gd name="T7" fmla="*/ 10 h 11"/>
                <a:gd name="T8" fmla="*/ 0 w 9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0" y="5"/>
                  </a:moveTo>
                  <a:cubicBezTo>
                    <a:pt x="1" y="3"/>
                    <a:pt x="1" y="0"/>
                    <a:pt x="4" y="0"/>
                  </a:cubicBezTo>
                  <a:cubicBezTo>
                    <a:pt x="7" y="1"/>
                    <a:pt x="9" y="4"/>
                    <a:pt x="9" y="6"/>
                  </a:cubicBezTo>
                  <a:cubicBezTo>
                    <a:pt x="9" y="9"/>
                    <a:pt x="6" y="11"/>
                    <a:pt x="3" y="10"/>
                  </a:cubicBezTo>
                  <a:cubicBezTo>
                    <a:pt x="0" y="9"/>
                    <a:pt x="0" y="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2806700" y="4371975"/>
              <a:ext cx="22225" cy="26988"/>
            </a:xfrm>
            <a:custGeom>
              <a:avLst/>
              <a:gdLst>
                <a:gd name="T0" fmla="*/ 10 w 10"/>
                <a:gd name="T1" fmla="*/ 4 h 11"/>
                <a:gd name="T2" fmla="*/ 6 w 10"/>
                <a:gd name="T3" fmla="*/ 11 h 11"/>
                <a:gd name="T4" fmla="*/ 0 w 10"/>
                <a:gd name="T5" fmla="*/ 6 h 11"/>
                <a:gd name="T6" fmla="*/ 6 w 10"/>
                <a:gd name="T7" fmla="*/ 1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7"/>
                    <a:pt x="8" y="11"/>
                    <a:pt x="6" y="11"/>
                  </a:cubicBezTo>
                  <a:cubicBezTo>
                    <a:pt x="3" y="10"/>
                    <a:pt x="1" y="9"/>
                    <a:pt x="0" y="6"/>
                  </a:cubicBezTo>
                  <a:cubicBezTo>
                    <a:pt x="0" y="4"/>
                    <a:pt x="3" y="0"/>
                    <a:pt x="6" y="1"/>
                  </a:cubicBezTo>
                  <a:cubicBezTo>
                    <a:pt x="8" y="1"/>
                    <a:pt x="10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6673850" y="5395913"/>
              <a:ext cx="22225" cy="25400"/>
            </a:xfrm>
            <a:custGeom>
              <a:avLst/>
              <a:gdLst>
                <a:gd name="T0" fmla="*/ 10 w 10"/>
                <a:gd name="T1" fmla="*/ 7 h 11"/>
                <a:gd name="T2" fmla="*/ 7 w 10"/>
                <a:gd name="T3" fmla="*/ 11 h 11"/>
                <a:gd name="T4" fmla="*/ 0 w 10"/>
                <a:gd name="T5" fmla="*/ 5 h 11"/>
                <a:gd name="T6" fmla="*/ 4 w 10"/>
                <a:gd name="T7" fmla="*/ 1 h 11"/>
                <a:gd name="T8" fmla="*/ 10 w 10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7"/>
                  </a:moveTo>
                  <a:cubicBezTo>
                    <a:pt x="10" y="10"/>
                    <a:pt x="9" y="11"/>
                    <a:pt x="7" y="11"/>
                  </a:cubicBezTo>
                  <a:cubicBezTo>
                    <a:pt x="4" y="11"/>
                    <a:pt x="1" y="8"/>
                    <a:pt x="0" y="5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7" y="0"/>
                    <a:pt x="10" y="4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0"/>
            <p:cNvSpPr>
              <a:spLocks/>
            </p:cNvSpPr>
            <p:nvPr/>
          </p:nvSpPr>
          <p:spPr bwMode="auto">
            <a:xfrm>
              <a:off x="2627313" y="4124325"/>
              <a:ext cx="22225" cy="30163"/>
            </a:xfrm>
            <a:custGeom>
              <a:avLst/>
              <a:gdLst>
                <a:gd name="T0" fmla="*/ 9 w 9"/>
                <a:gd name="T1" fmla="*/ 8 h 13"/>
                <a:gd name="T2" fmla="*/ 5 w 9"/>
                <a:gd name="T3" fmla="*/ 12 h 13"/>
                <a:gd name="T4" fmla="*/ 0 w 9"/>
                <a:gd name="T5" fmla="*/ 6 h 13"/>
                <a:gd name="T6" fmla="*/ 4 w 9"/>
                <a:gd name="T7" fmla="*/ 1 h 13"/>
                <a:gd name="T8" fmla="*/ 9 w 9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8"/>
                  </a:moveTo>
                  <a:cubicBezTo>
                    <a:pt x="9" y="10"/>
                    <a:pt x="7" y="12"/>
                    <a:pt x="5" y="12"/>
                  </a:cubicBezTo>
                  <a:cubicBezTo>
                    <a:pt x="3" y="13"/>
                    <a:pt x="0" y="9"/>
                    <a:pt x="0" y="6"/>
                  </a:cubicBezTo>
                  <a:cubicBezTo>
                    <a:pt x="1" y="4"/>
                    <a:pt x="1" y="1"/>
                    <a:pt x="4" y="1"/>
                  </a:cubicBezTo>
                  <a:cubicBezTo>
                    <a:pt x="6" y="0"/>
                    <a:pt x="9" y="6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4162425" y="5294313"/>
              <a:ext cx="25400" cy="22225"/>
            </a:xfrm>
            <a:custGeom>
              <a:avLst/>
              <a:gdLst>
                <a:gd name="T0" fmla="*/ 11 w 11"/>
                <a:gd name="T1" fmla="*/ 3 h 9"/>
                <a:gd name="T2" fmla="*/ 5 w 11"/>
                <a:gd name="T3" fmla="*/ 8 h 9"/>
                <a:gd name="T4" fmla="*/ 0 w 11"/>
                <a:gd name="T5" fmla="*/ 3 h 9"/>
                <a:gd name="T6" fmla="*/ 7 w 11"/>
                <a:gd name="T7" fmla="*/ 0 h 9"/>
                <a:gd name="T8" fmla="*/ 11 w 1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3"/>
                  </a:moveTo>
                  <a:cubicBezTo>
                    <a:pt x="11" y="7"/>
                    <a:pt x="8" y="9"/>
                    <a:pt x="5" y="8"/>
                  </a:cubicBezTo>
                  <a:cubicBezTo>
                    <a:pt x="2" y="8"/>
                    <a:pt x="0" y="6"/>
                    <a:pt x="0" y="3"/>
                  </a:cubicBezTo>
                  <a:cubicBezTo>
                    <a:pt x="1" y="0"/>
                    <a:pt x="4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32"/>
            <p:cNvSpPr>
              <a:spLocks/>
            </p:cNvSpPr>
            <p:nvPr/>
          </p:nvSpPr>
          <p:spPr bwMode="auto">
            <a:xfrm>
              <a:off x="1543050" y="4457700"/>
              <a:ext cx="22225" cy="25400"/>
            </a:xfrm>
            <a:custGeom>
              <a:avLst/>
              <a:gdLst>
                <a:gd name="T0" fmla="*/ 10 w 10"/>
                <a:gd name="T1" fmla="*/ 6 h 11"/>
                <a:gd name="T2" fmla="*/ 7 w 10"/>
                <a:gd name="T3" fmla="*/ 11 h 11"/>
                <a:gd name="T4" fmla="*/ 1 w 10"/>
                <a:gd name="T5" fmla="*/ 5 h 11"/>
                <a:gd name="T6" fmla="*/ 6 w 10"/>
                <a:gd name="T7" fmla="*/ 0 h 11"/>
                <a:gd name="T8" fmla="*/ 10 w 10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6"/>
                  </a:moveTo>
                  <a:cubicBezTo>
                    <a:pt x="10" y="8"/>
                    <a:pt x="9" y="11"/>
                    <a:pt x="7" y="11"/>
                  </a:cubicBezTo>
                  <a:cubicBezTo>
                    <a:pt x="3" y="11"/>
                    <a:pt x="2" y="7"/>
                    <a:pt x="1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1"/>
                    <a:pt x="9" y="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2713038" y="4689475"/>
              <a:ext cx="22225" cy="20638"/>
            </a:xfrm>
            <a:custGeom>
              <a:avLst/>
              <a:gdLst>
                <a:gd name="T0" fmla="*/ 5 w 10"/>
                <a:gd name="T1" fmla="*/ 9 h 9"/>
                <a:gd name="T2" fmla="*/ 0 w 10"/>
                <a:gd name="T3" fmla="*/ 5 h 9"/>
                <a:gd name="T4" fmla="*/ 4 w 10"/>
                <a:gd name="T5" fmla="*/ 0 h 9"/>
                <a:gd name="T6" fmla="*/ 10 w 10"/>
                <a:gd name="T7" fmla="*/ 5 h 9"/>
                <a:gd name="T8" fmla="*/ 5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2" y="9"/>
                    <a:pt x="1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10" y="4"/>
                    <a:pt x="10" y="5"/>
                  </a:cubicBezTo>
                  <a:cubicBezTo>
                    <a:pt x="10" y="8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3592513" y="3557588"/>
              <a:ext cx="25400" cy="22225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5 h 9"/>
                <a:gd name="T6" fmla="*/ 5 w 11"/>
                <a:gd name="T7" fmla="*/ 1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0" y="7"/>
                    <a:pt x="9" y="8"/>
                    <a:pt x="6" y="9"/>
                  </a:cubicBezTo>
                  <a:cubicBezTo>
                    <a:pt x="3" y="9"/>
                    <a:pt x="0" y="7"/>
                    <a:pt x="1" y="5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8" y="0"/>
                    <a:pt x="10" y="1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35"/>
            <p:cNvSpPr>
              <a:spLocks/>
            </p:cNvSpPr>
            <p:nvPr/>
          </p:nvSpPr>
          <p:spPr bwMode="auto">
            <a:xfrm>
              <a:off x="2616200" y="4092575"/>
              <a:ext cx="25400" cy="19050"/>
            </a:xfrm>
            <a:custGeom>
              <a:avLst/>
              <a:gdLst>
                <a:gd name="T0" fmla="*/ 4 w 11"/>
                <a:gd name="T1" fmla="*/ 8 h 8"/>
                <a:gd name="T2" fmla="*/ 0 w 11"/>
                <a:gd name="T3" fmla="*/ 4 h 8"/>
                <a:gd name="T4" fmla="*/ 4 w 11"/>
                <a:gd name="T5" fmla="*/ 0 h 8"/>
                <a:gd name="T6" fmla="*/ 11 w 11"/>
                <a:gd name="T7" fmla="*/ 5 h 8"/>
                <a:gd name="T8" fmla="*/ 4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4" y="8"/>
                  </a:moveTo>
                  <a:cubicBezTo>
                    <a:pt x="3" y="8"/>
                    <a:pt x="0" y="7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6" y="0"/>
                    <a:pt x="11" y="3"/>
                    <a:pt x="11" y="5"/>
                  </a:cubicBezTo>
                  <a:cubicBezTo>
                    <a:pt x="11" y="7"/>
                    <a:pt x="9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1860550" y="4699000"/>
              <a:ext cx="22225" cy="23813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3 w 9"/>
                <a:gd name="T5" fmla="*/ 0 h 10"/>
                <a:gd name="T6" fmla="*/ 9 w 9"/>
                <a:gd name="T7" fmla="*/ 6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9" y="4"/>
                    <a:pt x="9" y="6"/>
                  </a:cubicBezTo>
                  <a:cubicBezTo>
                    <a:pt x="9" y="9"/>
                    <a:pt x="7" y="9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1838325" y="4629150"/>
              <a:ext cx="17462" cy="25400"/>
            </a:xfrm>
            <a:custGeom>
              <a:avLst/>
              <a:gdLst>
                <a:gd name="T0" fmla="*/ 3 w 8"/>
                <a:gd name="T1" fmla="*/ 0 h 11"/>
                <a:gd name="T2" fmla="*/ 8 w 8"/>
                <a:gd name="T3" fmla="*/ 6 h 11"/>
                <a:gd name="T4" fmla="*/ 5 w 8"/>
                <a:gd name="T5" fmla="*/ 11 h 11"/>
                <a:gd name="T6" fmla="*/ 0 w 8"/>
                <a:gd name="T7" fmla="*/ 6 h 11"/>
                <a:gd name="T8" fmla="*/ 3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5" y="0"/>
                    <a:pt x="8" y="4"/>
                    <a:pt x="8" y="6"/>
                  </a:cubicBezTo>
                  <a:cubicBezTo>
                    <a:pt x="8" y="9"/>
                    <a:pt x="7" y="10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8"/>
            <p:cNvSpPr>
              <a:spLocks/>
            </p:cNvSpPr>
            <p:nvPr/>
          </p:nvSpPr>
          <p:spPr bwMode="auto">
            <a:xfrm>
              <a:off x="2836863" y="4249738"/>
              <a:ext cx="23812" cy="23813"/>
            </a:xfrm>
            <a:custGeom>
              <a:avLst/>
              <a:gdLst>
                <a:gd name="T0" fmla="*/ 10 w 10"/>
                <a:gd name="T1" fmla="*/ 7 h 10"/>
                <a:gd name="T2" fmla="*/ 5 w 10"/>
                <a:gd name="T3" fmla="*/ 10 h 10"/>
                <a:gd name="T4" fmla="*/ 1 w 10"/>
                <a:gd name="T5" fmla="*/ 5 h 10"/>
                <a:gd name="T6" fmla="*/ 4 w 10"/>
                <a:gd name="T7" fmla="*/ 1 h 10"/>
                <a:gd name="T8" fmla="*/ 10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7"/>
                  </a:moveTo>
                  <a:cubicBezTo>
                    <a:pt x="9" y="9"/>
                    <a:pt x="7" y="10"/>
                    <a:pt x="5" y="10"/>
                  </a:cubicBezTo>
                  <a:cubicBezTo>
                    <a:pt x="3" y="10"/>
                    <a:pt x="0" y="7"/>
                    <a:pt x="1" y="5"/>
                  </a:cubicBezTo>
                  <a:cubicBezTo>
                    <a:pt x="1" y="3"/>
                    <a:pt x="2" y="1"/>
                    <a:pt x="4" y="1"/>
                  </a:cubicBezTo>
                  <a:cubicBezTo>
                    <a:pt x="6" y="0"/>
                    <a:pt x="10" y="4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2560638" y="4100513"/>
              <a:ext cx="22225" cy="20638"/>
            </a:xfrm>
            <a:custGeom>
              <a:avLst/>
              <a:gdLst>
                <a:gd name="T0" fmla="*/ 10 w 10"/>
                <a:gd name="T1" fmla="*/ 5 h 9"/>
                <a:gd name="T2" fmla="*/ 7 w 10"/>
                <a:gd name="T3" fmla="*/ 9 h 9"/>
                <a:gd name="T4" fmla="*/ 1 w 10"/>
                <a:gd name="T5" fmla="*/ 5 h 9"/>
                <a:gd name="T6" fmla="*/ 5 w 10"/>
                <a:gd name="T7" fmla="*/ 0 h 9"/>
                <a:gd name="T8" fmla="*/ 1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10" y="7"/>
                    <a:pt x="10" y="9"/>
                    <a:pt x="7" y="9"/>
                  </a:cubicBezTo>
                  <a:cubicBezTo>
                    <a:pt x="5" y="9"/>
                    <a:pt x="0" y="7"/>
                    <a:pt x="1" y="5"/>
                  </a:cubicBezTo>
                  <a:cubicBezTo>
                    <a:pt x="1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2681288" y="4156075"/>
              <a:ext cx="23812" cy="22225"/>
            </a:xfrm>
            <a:custGeom>
              <a:avLst/>
              <a:gdLst>
                <a:gd name="T0" fmla="*/ 10 w 10"/>
                <a:gd name="T1" fmla="*/ 3 h 9"/>
                <a:gd name="T2" fmla="*/ 4 w 10"/>
                <a:gd name="T3" fmla="*/ 8 h 9"/>
                <a:gd name="T4" fmla="*/ 0 w 10"/>
                <a:gd name="T5" fmla="*/ 5 h 9"/>
                <a:gd name="T6" fmla="*/ 3 w 10"/>
                <a:gd name="T7" fmla="*/ 0 h 9"/>
                <a:gd name="T8" fmla="*/ 10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cubicBezTo>
                    <a:pt x="9" y="6"/>
                    <a:pt x="7" y="7"/>
                    <a:pt x="4" y="8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6" y="0"/>
                    <a:pt x="9" y="1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1"/>
            <p:cNvSpPr>
              <a:spLocks/>
            </p:cNvSpPr>
            <p:nvPr/>
          </p:nvSpPr>
          <p:spPr bwMode="auto">
            <a:xfrm>
              <a:off x="1855788" y="4727575"/>
              <a:ext cx="23812" cy="22225"/>
            </a:xfrm>
            <a:custGeom>
              <a:avLst/>
              <a:gdLst>
                <a:gd name="T0" fmla="*/ 5 w 10"/>
                <a:gd name="T1" fmla="*/ 10 h 10"/>
                <a:gd name="T2" fmla="*/ 1 w 10"/>
                <a:gd name="T3" fmla="*/ 4 h 10"/>
                <a:gd name="T4" fmla="*/ 5 w 10"/>
                <a:gd name="T5" fmla="*/ 1 h 10"/>
                <a:gd name="T6" fmla="*/ 9 w 10"/>
                <a:gd name="T7" fmla="*/ 6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6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10" y="4"/>
                    <a:pt x="9" y="6"/>
                  </a:cubicBezTo>
                  <a:cubicBezTo>
                    <a:pt x="9" y="9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42"/>
            <p:cNvSpPr>
              <a:spLocks/>
            </p:cNvSpPr>
            <p:nvPr/>
          </p:nvSpPr>
          <p:spPr bwMode="auto">
            <a:xfrm>
              <a:off x="4184650" y="5318125"/>
              <a:ext cx="22225" cy="19050"/>
            </a:xfrm>
            <a:custGeom>
              <a:avLst/>
              <a:gdLst>
                <a:gd name="T0" fmla="*/ 4 w 9"/>
                <a:gd name="T1" fmla="*/ 8 h 8"/>
                <a:gd name="T2" fmla="*/ 0 w 9"/>
                <a:gd name="T3" fmla="*/ 3 h 8"/>
                <a:gd name="T4" fmla="*/ 6 w 9"/>
                <a:gd name="T5" fmla="*/ 0 h 8"/>
                <a:gd name="T6" fmla="*/ 9 w 9"/>
                <a:gd name="T7" fmla="*/ 3 h 8"/>
                <a:gd name="T8" fmla="*/ 4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1" y="8"/>
                    <a:pt x="0" y="6"/>
                    <a:pt x="0" y="3"/>
                  </a:cubicBezTo>
                  <a:cubicBezTo>
                    <a:pt x="0" y="0"/>
                    <a:pt x="3" y="0"/>
                    <a:pt x="6" y="0"/>
                  </a:cubicBezTo>
                  <a:cubicBezTo>
                    <a:pt x="8" y="0"/>
                    <a:pt x="9" y="1"/>
                    <a:pt x="9" y="3"/>
                  </a:cubicBezTo>
                  <a:cubicBezTo>
                    <a:pt x="8" y="5"/>
                    <a:pt x="8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2841625" y="4386263"/>
              <a:ext cx="20637" cy="19050"/>
            </a:xfrm>
            <a:custGeom>
              <a:avLst/>
              <a:gdLst>
                <a:gd name="T0" fmla="*/ 9 w 9"/>
                <a:gd name="T1" fmla="*/ 5 h 8"/>
                <a:gd name="T2" fmla="*/ 6 w 9"/>
                <a:gd name="T3" fmla="*/ 8 h 8"/>
                <a:gd name="T4" fmla="*/ 0 w 9"/>
                <a:gd name="T5" fmla="*/ 3 h 8"/>
                <a:gd name="T6" fmla="*/ 4 w 9"/>
                <a:gd name="T7" fmla="*/ 0 h 8"/>
                <a:gd name="T8" fmla="*/ 9 w 9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5"/>
                  </a:moveTo>
                  <a:cubicBezTo>
                    <a:pt x="9" y="7"/>
                    <a:pt x="8" y="8"/>
                    <a:pt x="6" y="8"/>
                  </a:cubicBezTo>
                  <a:cubicBezTo>
                    <a:pt x="3" y="8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" y="0"/>
                    <a:pt x="9" y="2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2673350" y="4670425"/>
              <a:ext cx="22225" cy="19050"/>
            </a:xfrm>
            <a:custGeom>
              <a:avLst/>
              <a:gdLst>
                <a:gd name="T0" fmla="*/ 10 w 10"/>
                <a:gd name="T1" fmla="*/ 5 h 8"/>
                <a:gd name="T2" fmla="*/ 5 w 10"/>
                <a:gd name="T3" fmla="*/ 8 h 8"/>
                <a:gd name="T4" fmla="*/ 0 w 10"/>
                <a:gd name="T5" fmla="*/ 5 h 8"/>
                <a:gd name="T6" fmla="*/ 6 w 10"/>
                <a:gd name="T7" fmla="*/ 0 h 8"/>
                <a:gd name="T8" fmla="*/ 10 w 10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5"/>
                  </a:moveTo>
                  <a:cubicBezTo>
                    <a:pt x="9" y="7"/>
                    <a:pt x="7" y="8"/>
                    <a:pt x="5" y="8"/>
                  </a:cubicBezTo>
                  <a:cubicBezTo>
                    <a:pt x="2" y="8"/>
                    <a:pt x="1" y="7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1"/>
                    <a:pt x="9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4349750" y="5199063"/>
              <a:ext cx="20637" cy="20638"/>
            </a:xfrm>
            <a:custGeom>
              <a:avLst/>
              <a:gdLst>
                <a:gd name="T0" fmla="*/ 9 w 9"/>
                <a:gd name="T1" fmla="*/ 5 h 9"/>
                <a:gd name="T2" fmla="*/ 5 w 9"/>
                <a:gd name="T3" fmla="*/ 9 h 9"/>
                <a:gd name="T4" fmla="*/ 0 w 9"/>
                <a:gd name="T5" fmla="*/ 3 h 9"/>
                <a:gd name="T6" fmla="*/ 3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8" y="8"/>
                    <a:pt x="5" y="9"/>
                  </a:cubicBezTo>
                  <a:cubicBezTo>
                    <a:pt x="3" y="9"/>
                    <a:pt x="0" y="6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1858963" y="4668838"/>
              <a:ext cx="19050" cy="20638"/>
            </a:xfrm>
            <a:custGeom>
              <a:avLst/>
              <a:gdLst>
                <a:gd name="T0" fmla="*/ 8 w 8"/>
                <a:gd name="T1" fmla="*/ 6 h 9"/>
                <a:gd name="T2" fmla="*/ 5 w 8"/>
                <a:gd name="T3" fmla="*/ 9 h 9"/>
                <a:gd name="T4" fmla="*/ 0 w 8"/>
                <a:gd name="T5" fmla="*/ 3 h 9"/>
                <a:gd name="T6" fmla="*/ 4 w 8"/>
                <a:gd name="T7" fmla="*/ 0 h 9"/>
                <a:gd name="T8" fmla="*/ 8 w 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6"/>
                  </a:moveTo>
                  <a:cubicBezTo>
                    <a:pt x="8" y="8"/>
                    <a:pt x="6" y="9"/>
                    <a:pt x="5" y="9"/>
                  </a:cubicBezTo>
                  <a:cubicBezTo>
                    <a:pt x="2" y="9"/>
                    <a:pt x="0" y="6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6" y="0"/>
                    <a:pt x="8" y="4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3349625" y="5002213"/>
              <a:ext cx="19050" cy="17463"/>
            </a:xfrm>
            <a:custGeom>
              <a:avLst/>
              <a:gdLst>
                <a:gd name="T0" fmla="*/ 5 w 8"/>
                <a:gd name="T1" fmla="*/ 0 h 8"/>
                <a:gd name="T2" fmla="*/ 8 w 8"/>
                <a:gd name="T3" fmla="*/ 4 h 8"/>
                <a:gd name="T4" fmla="*/ 4 w 8"/>
                <a:gd name="T5" fmla="*/ 8 h 8"/>
                <a:gd name="T6" fmla="*/ 0 w 8"/>
                <a:gd name="T7" fmla="*/ 3 h 8"/>
                <a:gd name="T8" fmla="*/ 5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6" y="0"/>
                    <a:pt x="8" y="2"/>
                    <a:pt x="8" y="4"/>
                  </a:cubicBez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5"/>
                    <a:pt x="0" y="3"/>
                  </a:cubicBezTo>
                  <a:cubicBezTo>
                    <a:pt x="0" y="1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2" name="Freeform 181"/>
          <p:cNvSpPr/>
          <p:nvPr/>
        </p:nvSpPr>
        <p:spPr>
          <a:xfrm>
            <a:off x="4731839" y="2897867"/>
            <a:ext cx="5966684" cy="2413000"/>
          </a:xfrm>
          <a:custGeom>
            <a:avLst/>
            <a:gdLst>
              <a:gd name="connsiteX0" fmla="*/ 0 w 5966684"/>
              <a:gd name="connsiteY0" fmla="*/ 0 h 2413000"/>
              <a:gd name="connsiteX1" fmla="*/ 736600 w 5966684"/>
              <a:gd name="connsiteY1" fmla="*/ 952500 h 2413000"/>
              <a:gd name="connsiteX2" fmla="*/ 2197100 w 5966684"/>
              <a:gd name="connsiteY2" fmla="*/ 469900 h 2413000"/>
              <a:gd name="connsiteX3" fmla="*/ 3441700 w 5966684"/>
              <a:gd name="connsiteY3" fmla="*/ 685800 h 2413000"/>
              <a:gd name="connsiteX4" fmla="*/ 4076700 w 5966684"/>
              <a:gd name="connsiteY4" fmla="*/ 1308100 h 2413000"/>
              <a:gd name="connsiteX5" fmla="*/ 4470400 w 5966684"/>
              <a:gd name="connsiteY5" fmla="*/ 1600200 h 2413000"/>
              <a:gd name="connsiteX6" fmla="*/ 5321300 w 5966684"/>
              <a:gd name="connsiteY6" fmla="*/ 1282700 h 2413000"/>
              <a:gd name="connsiteX7" fmla="*/ 5880100 w 5966684"/>
              <a:gd name="connsiteY7" fmla="*/ 2006600 h 2413000"/>
              <a:gd name="connsiteX8" fmla="*/ 5956300 w 5966684"/>
              <a:gd name="connsiteY8" fmla="*/ 241300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6684" h="2413000">
                <a:moveTo>
                  <a:pt x="0" y="0"/>
                </a:moveTo>
                <a:cubicBezTo>
                  <a:pt x="185208" y="437091"/>
                  <a:pt x="370417" y="874183"/>
                  <a:pt x="736600" y="952500"/>
                </a:cubicBezTo>
                <a:cubicBezTo>
                  <a:pt x="1102783" y="1030817"/>
                  <a:pt x="1746250" y="514350"/>
                  <a:pt x="2197100" y="469900"/>
                </a:cubicBezTo>
                <a:cubicBezTo>
                  <a:pt x="2647950" y="425450"/>
                  <a:pt x="3128433" y="546100"/>
                  <a:pt x="3441700" y="685800"/>
                </a:cubicBezTo>
                <a:cubicBezTo>
                  <a:pt x="3754967" y="825500"/>
                  <a:pt x="3905250" y="1155700"/>
                  <a:pt x="4076700" y="1308100"/>
                </a:cubicBezTo>
                <a:cubicBezTo>
                  <a:pt x="4248150" y="1460500"/>
                  <a:pt x="4262967" y="1604433"/>
                  <a:pt x="4470400" y="1600200"/>
                </a:cubicBezTo>
                <a:cubicBezTo>
                  <a:pt x="4677833" y="1595967"/>
                  <a:pt x="5086350" y="1214967"/>
                  <a:pt x="5321300" y="1282700"/>
                </a:cubicBezTo>
                <a:cubicBezTo>
                  <a:pt x="5556250" y="1350433"/>
                  <a:pt x="5774267" y="1818217"/>
                  <a:pt x="5880100" y="2006600"/>
                </a:cubicBezTo>
                <a:cubicBezTo>
                  <a:pt x="5985933" y="2194983"/>
                  <a:pt x="5971116" y="2303991"/>
                  <a:pt x="5956300" y="2413000"/>
                </a:cubicBezTo>
              </a:path>
            </a:pathLst>
          </a:custGeom>
          <a:noFill/>
          <a:ln w="53975"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4464652" y="2548852"/>
            <a:ext cx="648723" cy="648723"/>
            <a:chOff x="4508083" y="2216724"/>
            <a:chExt cx="648723" cy="648723"/>
          </a:xfrm>
        </p:grpSpPr>
        <p:grpSp>
          <p:nvGrpSpPr>
            <p:cNvPr id="158" name="Group 157"/>
            <p:cNvGrpSpPr/>
            <p:nvPr/>
          </p:nvGrpSpPr>
          <p:grpSpPr>
            <a:xfrm>
              <a:off x="4508083" y="2216724"/>
              <a:ext cx="648723" cy="648723"/>
              <a:chOff x="1816100" y="2254133"/>
              <a:chExt cx="648723" cy="648723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1" name="Freeform 6"/>
            <p:cNvSpPr>
              <a:spLocks noEditPoints="1"/>
            </p:cNvSpPr>
            <p:nvPr/>
          </p:nvSpPr>
          <p:spPr bwMode="auto">
            <a:xfrm>
              <a:off x="4709710" y="2442814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501642" y="3157328"/>
            <a:ext cx="648723" cy="648723"/>
            <a:chOff x="7545073" y="2825200"/>
            <a:chExt cx="648723" cy="648723"/>
          </a:xfrm>
        </p:grpSpPr>
        <p:grpSp>
          <p:nvGrpSpPr>
            <p:cNvPr id="159" name="Group 158"/>
            <p:cNvGrpSpPr/>
            <p:nvPr/>
          </p:nvGrpSpPr>
          <p:grpSpPr>
            <a:xfrm>
              <a:off x="7545073" y="2825200"/>
              <a:ext cx="648723" cy="648723"/>
              <a:chOff x="1816100" y="2254133"/>
              <a:chExt cx="648723" cy="648723"/>
            </a:xfrm>
          </p:grpSpPr>
          <p:sp>
            <p:nvSpPr>
              <p:cNvPr id="160" name="Oval 159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2" name="Freeform 6"/>
            <p:cNvSpPr>
              <a:spLocks noEditPoints="1"/>
            </p:cNvSpPr>
            <p:nvPr/>
          </p:nvSpPr>
          <p:spPr bwMode="auto">
            <a:xfrm>
              <a:off x="7732222" y="3014827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8390580" y="3714864"/>
            <a:ext cx="648723" cy="648723"/>
            <a:chOff x="8434011" y="3382736"/>
            <a:chExt cx="648723" cy="648723"/>
          </a:xfrm>
        </p:grpSpPr>
        <p:grpSp>
          <p:nvGrpSpPr>
            <p:cNvPr id="162" name="Group 161"/>
            <p:cNvGrpSpPr/>
            <p:nvPr/>
          </p:nvGrpSpPr>
          <p:grpSpPr>
            <a:xfrm>
              <a:off x="8434011" y="3382736"/>
              <a:ext cx="648723" cy="648723"/>
              <a:chOff x="1816100" y="2254133"/>
              <a:chExt cx="648723" cy="648723"/>
            </a:xfrm>
          </p:grpSpPr>
          <p:sp>
            <p:nvSpPr>
              <p:cNvPr id="163" name="Oval 162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3" name="Freeform 6"/>
            <p:cNvSpPr>
              <a:spLocks noEditPoints="1"/>
            </p:cNvSpPr>
            <p:nvPr/>
          </p:nvSpPr>
          <p:spPr bwMode="auto">
            <a:xfrm>
              <a:off x="8635681" y="3573362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9838610" y="3881632"/>
            <a:ext cx="648723" cy="648723"/>
            <a:chOff x="9882041" y="3549504"/>
            <a:chExt cx="648723" cy="648723"/>
          </a:xfrm>
        </p:grpSpPr>
        <p:grpSp>
          <p:nvGrpSpPr>
            <p:cNvPr id="165" name="Group 164"/>
            <p:cNvGrpSpPr/>
            <p:nvPr/>
          </p:nvGrpSpPr>
          <p:grpSpPr>
            <a:xfrm>
              <a:off x="9882041" y="3549504"/>
              <a:ext cx="648723" cy="648723"/>
              <a:chOff x="1816100" y="2254133"/>
              <a:chExt cx="648723" cy="648723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4" name="Freeform 6"/>
            <p:cNvSpPr>
              <a:spLocks noEditPoints="1"/>
            </p:cNvSpPr>
            <p:nvPr/>
          </p:nvSpPr>
          <p:spPr bwMode="auto">
            <a:xfrm>
              <a:off x="10071158" y="375140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10485643" y="5088067"/>
            <a:ext cx="648723" cy="648723"/>
            <a:chOff x="10529074" y="4755939"/>
            <a:chExt cx="648723" cy="648723"/>
          </a:xfrm>
        </p:grpSpPr>
        <p:grpSp>
          <p:nvGrpSpPr>
            <p:cNvPr id="168" name="Group 167"/>
            <p:cNvGrpSpPr/>
            <p:nvPr/>
          </p:nvGrpSpPr>
          <p:grpSpPr>
            <a:xfrm>
              <a:off x="10529074" y="4755939"/>
              <a:ext cx="648723" cy="648723"/>
              <a:chOff x="1816100" y="2254133"/>
              <a:chExt cx="648723" cy="648723"/>
            </a:xfrm>
          </p:grpSpPr>
          <p:sp>
            <p:nvSpPr>
              <p:cNvPr id="169" name="Oval 168"/>
              <p:cNvSpPr/>
              <p:nvPr/>
            </p:nvSpPr>
            <p:spPr>
              <a:xfrm>
                <a:off x="1816100" y="2254133"/>
                <a:ext cx="648723" cy="648723"/>
              </a:xfrm>
              <a:prstGeom prst="ellipse">
                <a:avLst/>
              </a:prstGeom>
              <a:solidFill>
                <a:schemeClr val="tx1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Oval 169"/>
              <p:cNvSpPr/>
              <p:nvPr/>
            </p:nvSpPr>
            <p:spPr>
              <a:xfrm>
                <a:off x="1919073" y="2356176"/>
                <a:ext cx="438006" cy="4380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5" name="Freeform 6"/>
            <p:cNvSpPr>
              <a:spLocks noEditPoints="1"/>
            </p:cNvSpPr>
            <p:nvPr/>
          </p:nvSpPr>
          <p:spPr bwMode="auto">
            <a:xfrm>
              <a:off x="10729025" y="4957495"/>
              <a:ext cx="240611" cy="236851"/>
            </a:xfrm>
            <a:custGeom>
              <a:avLst/>
              <a:gdLst>
                <a:gd name="T0" fmla="*/ 100 w 107"/>
                <a:gd name="T1" fmla="*/ 14 h 106"/>
                <a:gd name="T2" fmla="*/ 107 w 107"/>
                <a:gd name="T3" fmla="*/ 21 h 106"/>
                <a:gd name="T4" fmla="*/ 107 w 107"/>
                <a:gd name="T5" fmla="*/ 49 h 106"/>
                <a:gd name="T6" fmla="*/ 101 w 107"/>
                <a:gd name="T7" fmla="*/ 55 h 106"/>
                <a:gd name="T8" fmla="*/ 39 w 107"/>
                <a:gd name="T9" fmla="*/ 62 h 106"/>
                <a:gd name="T10" fmla="*/ 39 w 107"/>
                <a:gd name="T11" fmla="*/ 70 h 106"/>
                <a:gd name="T12" fmla="*/ 98 w 107"/>
                <a:gd name="T13" fmla="*/ 70 h 106"/>
                <a:gd name="T14" fmla="*/ 98 w 107"/>
                <a:gd name="T15" fmla="*/ 80 h 106"/>
                <a:gd name="T16" fmla="*/ 38 w 107"/>
                <a:gd name="T17" fmla="*/ 80 h 106"/>
                <a:gd name="T18" fmla="*/ 30 w 107"/>
                <a:gd name="T19" fmla="*/ 57 h 106"/>
                <a:gd name="T20" fmla="*/ 35 w 107"/>
                <a:gd name="T21" fmla="*/ 53 h 106"/>
                <a:gd name="T22" fmla="*/ 16 w 107"/>
                <a:gd name="T23" fmla="*/ 11 h 106"/>
                <a:gd name="T24" fmla="*/ 7 w 107"/>
                <a:gd name="T25" fmla="*/ 11 h 106"/>
                <a:gd name="T26" fmla="*/ 7 w 107"/>
                <a:gd name="T27" fmla="*/ 0 h 106"/>
                <a:gd name="T28" fmla="*/ 18 w 107"/>
                <a:gd name="T29" fmla="*/ 0 h 106"/>
                <a:gd name="T30" fmla="*/ 27 w 107"/>
                <a:gd name="T31" fmla="*/ 7 h 106"/>
                <a:gd name="T32" fmla="*/ 30 w 107"/>
                <a:gd name="T33" fmla="*/ 14 h 106"/>
                <a:gd name="T34" fmla="*/ 100 w 107"/>
                <a:gd name="T35" fmla="*/ 14 h 106"/>
                <a:gd name="T36" fmla="*/ 34 w 107"/>
                <a:gd name="T37" fmla="*/ 96 h 106"/>
                <a:gd name="T38" fmla="*/ 24 w 107"/>
                <a:gd name="T39" fmla="*/ 106 h 106"/>
                <a:gd name="T40" fmla="*/ 14 w 107"/>
                <a:gd name="T41" fmla="*/ 96 h 106"/>
                <a:gd name="T42" fmla="*/ 24 w 107"/>
                <a:gd name="T43" fmla="*/ 87 h 106"/>
                <a:gd name="T44" fmla="*/ 34 w 107"/>
                <a:gd name="T45" fmla="*/ 96 h 106"/>
                <a:gd name="T46" fmla="*/ 39 w 107"/>
                <a:gd name="T47" fmla="*/ 34 h 106"/>
                <a:gd name="T48" fmla="*/ 55 w 107"/>
                <a:gd name="T49" fmla="*/ 34 h 106"/>
                <a:gd name="T50" fmla="*/ 51 w 107"/>
                <a:gd name="T51" fmla="*/ 23 h 106"/>
                <a:gd name="T52" fmla="*/ 34 w 107"/>
                <a:gd name="T53" fmla="*/ 23 h 106"/>
                <a:gd name="T54" fmla="*/ 39 w 107"/>
                <a:gd name="T55" fmla="*/ 34 h 106"/>
                <a:gd name="T56" fmla="*/ 60 w 107"/>
                <a:gd name="T57" fmla="*/ 51 h 106"/>
                <a:gd name="T58" fmla="*/ 56 w 107"/>
                <a:gd name="T59" fmla="*/ 39 h 106"/>
                <a:gd name="T60" fmla="*/ 41 w 107"/>
                <a:gd name="T61" fmla="*/ 39 h 106"/>
                <a:gd name="T62" fmla="*/ 48 w 107"/>
                <a:gd name="T63" fmla="*/ 53 h 106"/>
                <a:gd name="T64" fmla="*/ 60 w 107"/>
                <a:gd name="T65" fmla="*/ 51 h 106"/>
                <a:gd name="T66" fmla="*/ 57 w 107"/>
                <a:gd name="T67" fmla="*/ 23 h 106"/>
                <a:gd name="T68" fmla="*/ 60 w 107"/>
                <a:gd name="T69" fmla="*/ 34 h 106"/>
                <a:gd name="T70" fmla="*/ 75 w 107"/>
                <a:gd name="T71" fmla="*/ 34 h 106"/>
                <a:gd name="T72" fmla="*/ 73 w 107"/>
                <a:gd name="T73" fmla="*/ 23 h 106"/>
                <a:gd name="T74" fmla="*/ 57 w 107"/>
                <a:gd name="T75" fmla="*/ 23 h 106"/>
                <a:gd name="T76" fmla="*/ 79 w 107"/>
                <a:gd name="T77" fmla="*/ 49 h 106"/>
                <a:gd name="T78" fmla="*/ 76 w 107"/>
                <a:gd name="T79" fmla="*/ 39 h 106"/>
                <a:gd name="T80" fmla="*/ 62 w 107"/>
                <a:gd name="T81" fmla="*/ 39 h 106"/>
                <a:gd name="T82" fmla="*/ 65 w 107"/>
                <a:gd name="T83" fmla="*/ 51 h 106"/>
                <a:gd name="T84" fmla="*/ 79 w 107"/>
                <a:gd name="T85" fmla="*/ 49 h 106"/>
                <a:gd name="T86" fmla="*/ 98 w 107"/>
                <a:gd name="T87" fmla="*/ 23 h 106"/>
                <a:gd name="T88" fmla="*/ 78 w 107"/>
                <a:gd name="T89" fmla="*/ 23 h 106"/>
                <a:gd name="T90" fmla="*/ 81 w 107"/>
                <a:gd name="T91" fmla="*/ 34 h 106"/>
                <a:gd name="T92" fmla="*/ 98 w 107"/>
                <a:gd name="T93" fmla="*/ 34 h 106"/>
                <a:gd name="T94" fmla="*/ 98 w 107"/>
                <a:gd name="T95" fmla="*/ 23 h 106"/>
                <a:gd name="T96" fmla="*/ 99 w 107"/>
                <a:gd name="T97" fmla="*/ 96 h 106"/>
                <a:gd name="T98" fmla="*/ 89 w 107"/>
                <a:gd name="T99" fmla="*/ 106 h 106"/>
                <a:gd name="T100" fmla="*/ 79 w 107"/>
                <a:gd name="T101" fmla="*/ 96 h 106"/>
                <a:gd name="T102" fmla="*/ 89 w 107"/>
                <a:gd name="T103" fmla="*/ 87 h 106"/>
                <a:gd name="T104" fmla="*/ 99 w 107"/>
                <a:gd name="T105" fmla="*/ 96 h 106"/>
                <a:gd name="T106" fmla="*/ 98 w 107"/>
                <a:gd name="T107" fmla="*/ 39 h 106"/>
                <a:gd name="T108" fmla="*/ 82 w 107"/>
                <a:gd name="T109" fmla="*/ 39 h 106"/>
                <a:gd name="T110" fmla="*/ 84 w 107"/>
                <a:gd name="T111" fmla="*/ 49 h 106"/>
                <a:gd name="T112" fmla="*/ 98 w 107"/>
                <a:gd name="T113" fmla="*/ 47 h 106"/>
                <a:gd name="T114" fmla="*/ 98 w 107"/>
                <a:gd name="T115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106">
                  <a:moveTo>
                    <a:pt x="100" y="14"/>
                  </a:moveTo>
                  <a:cubicBezTo>
                    <a:pt x="104" y="14"/>
                    <a:pt x="107" y="17"/>
                    <a:pt x="107" y="2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3"/>
                    <a:pt x="104" y="55"/>
                    <a:pt x="101" y="55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4" y="63"/>
                    <a:pt x="33" y="70"/>
                    <a:pt x="3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105" y="70"/>
                    <a:pt x="105" y="80"/>
                    <a:pt x="98" y="80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24" y="80"/>
                    <a:pt x="19" y="65"/>
                    <a:pt x="30" y="5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0" y="11"/>
                    <a:pt x="0" y="0"/>
                    <a:pt x="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3" y="0"/>
                    <a:pt x="25" y="3"/>
                    <a:pt x="27" y="7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100" y="14"/>
                  </a:lnTo>
                  <a:close/>
                  <a:moveTo>
                    <a:pt x="34" y="96"/>
                  </a:moveTo>
                  <a:cubicBezTo>
                    <a:pt x="34" y="102"/>
                    <a:pt x="29" y="106"/>
                    <a:pt x="24" y="106"/>
                  </a:cubicBezTo>
                  <a:cubicBezTo>
                    <a:pt x="19" y="106"/>
                    <a:pt x="14" y="102"/>
                    <a:pt x="14" y="96"/>
                  </a:cubicBezTo>
                  <a:cubicBezTo>
                    <a:pt x="14" y="91"/>
                    <a:pt x="19" y="87"/>
                    <a:pt x="24" y="87"/>
                  </a:cubicBezTo>
                  <a:cubicBezTo>
                    <a:pt x="29" y="87"/>
                    <a:pt x="34" y="91"/>
                    <a:pt x="34" y="96"/>
                  </a:cubicBezTo>
                  <a:close/>
                  <a:moveTo>
                    <a:pt x="39" y="34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34" y="23"/>
                    <a:pt x="34" y="23"/>
                    <a:pt x="34" y="23"/>
                  </a:cubicBezTo>
                  <a:lnTo>
                    <a:pt x="39" y="34"/>
                  </a:lnTo>
                  <a:close/>
                  <a:moveTo>
                    <a:pt x="60" y="51"/>
                  </a:moveTo>
                  <a:cubicBezTo>
                    <a:pt x="56" y="39"/>
                    <a:pt x="56" y="39"/>
                    <a:pt x="56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60" y="51"/>
                  </a:lnTo>
                  <a:close/>
                  <a:moveTo>
                    <a:pt x="57" y="23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3" y="23"/>
                    <a:pt x="73" y="23"/>
                    <a:pt x="73" y="23"/>
                  </a:cubicBezTo>
                  <a:lnTo>
                    <a:pt x="57" y="23"/>
                  </a:lnTo>
                  <a:close/>
                  <a:moveTo>
                    <a:pt x="79" y="49"/>
                  </a:moveTo>
                  <a:cubicBezTo>
                    <a:pt x="76" y="39"/>
                    <a:pt x="76" y="39"/>
                    <a:pt x="76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5" y="51"/>
                    <a:pt x="65" y="51"/>
                    <a:pt x="65" y="51"/>
                  </a:cubicBezTo>
                  <a:lnTo>
                    <a:pt x="79" y="49"/>
                  </a:lnTo>
                  <a:close/>
                  <a:moveTo>
                    <a:pt x="98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8" y="34"/>
                    <a:pt x="98" y="34"/>
                    <a:pt x="98" y="34"/>
                  </a:cubicBezTo>
                  <a:lnTo>
                    <a:pt x="98" y="23"/>
                  </a:lnTo>
                  <a:close/>
                  <a:moveTo>
                    <a:pt x="99" y="96"/>
                  </a:moveTo>
                  <a:cubicBezTo>
                    <a:pt x="99" y="102"/>
                    <a:pt x="94" y="106"/>
                    <a:pt x="89" y="106"/>
                  </a:cubicBezTo>
                  <a:cubicBezTo>
                    <a:pt x="84" y="106"/>
                    <a:pt x="79" y="102"/>
                    <a:pt x="79" y="96"/>
                  </a:cubicBezTo>
                  <a:cubicBezTo>
                    <a:pt x="79" y="91"/>
                    <a:pt x="84" y="87"/>
                    <a:pt x="89" y="87"/>
                  </a:cubicBezTo>
                  <a:cubicBezTo>
                    <a:pt x="94" y="87"/>
                    <a:pt x="99" y="91"/>
                    <a:pt x="99" y="96"/>
                  </a:cubicBezTo>
                  <a:close/>
                  <a:moveTo>
                    <a:pt x="98" y="39"/>
                  </a:moveTo>
                  <a:cubicBezTo>
                    <a:pt x="82" y="39"/>
                    <a:pt x="82" y="39"/>
                    <a:pt x="82" y="3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98" y="47"/>
                    <a:pt x="98" y="47"/>
                    <a:pt x="98" y="47"/>
                  </a:cubicBezTo>
                  <a:lnTo>
                    <a:pt x="98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76980" y="4884730"/>
            <a:ext cx="3733801" cy="1064647"/>
            <a:chOff x="786364" y="3764964"/>
            <a:chExt cx="3733801" cy="1064647"/>
          </a:xfrm>
        </p:grpSpPr>
        <p:sp>
          <p:nvSpPr>
            <p:cNvPr id="183" name="Rectangle 182"/>
            <p:cNvSpPr/>
            <p:nvPr/>
          </p:nvSpPr>
          <p:spPr>
            <a:xfrm>
              <a:off x="786364" y="3764964"/>
              <a:ext cx="1978908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请插入您的标题</a:t>
              </a:r>
            </a:p>
          </p:txBody>
        </p:sp>
        <p:sp>
          <p:nvSpPr>
            <p:cNvPr id="184" name="Rectangle 183"/>
            <p:cNvSpPr/>
            <p:nvPr/>
          </p:nvSpPr>
          <p:spPr>
            <a:xfrm>
              <a:off x="786365" y="4183280"/>
              <a:ext cx="3733800" cy="6463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</a:t>
              </a:r>
              <a:endPara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Clear Sans" panose="020B0503030202020304" pitchFamily="34" charset="0"/>
                <a:ea typeface="Roboto Lt" pitchFamily="2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1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99856" y="1844824"/>
            <a:ext cx="2592288" cy="2592288"/>
          </a:xfrm>
          <a:prstGeom prst="ellipse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6477" y="2831849"/>
            <a:ext cx="1899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0288" y="4685746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0841" y="5877272"/>
            <a:ext cx="747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</a:t>
            </a:r>
          </a:p>
        </p:txBody>
      </p:sp>
    </p:spTree>
    <p:extLst>
      <p:ext uri="{BB962C8B-B14F-4D97-AF65-F5344CB8AC3E}">
        <p14:creationId xmlns:p14="http://schemas.microsoft.com/office/powerpoint/2010/main" val="284617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右箭头 61"/>
          <p:cNvSpPr/>
          <p:nvPr/>
        </p:nvSpPr>
        <p:spPr>
          <a:xfrm rot="10800000">
            <a:off x="6045481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空心弧 63"/>
          <p:cNvSpPr/>
          <p:nvPr/>
        </p:nvSpPr>
        <p:spPr>
          <a:xfrm rot="5125941">
            <a:off x="7069464" y="2067842"/>
            <a:ext cx="2693534" cy="2693534"/>
          </a:xfrm>
          <a:prstGeom prst="blockArc">
            <a:avLst>
              <a:gd name="adj1" fmla="val 10800000"/>
              <a:gd name="adj2" fmla="val 665367"/>
              <a:gd name="adj3" fmla="val 1941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右箭头 58"/>
          <p:cNvSpPr/>
          <p:nvPr/>
        </p:nvSpPr>
        <p:spPr>
          <a:xfrm>
            <a:off x="3573236" y="1988458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6045481" y="2009820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2375" y="1698173"/>
            <a:ext cx="885371" cy="8853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99767" y="4138387"/>
            <a:ext cx="885371" cy="8853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00559" y="1698173"/>
            <a:ext cx="885371" cy="885371"/>
          </a:xfrm>
          <a:prstGeom prst="ellipse">
            <a:avLst/>
          </a:prstGeom>
          <a:solidFill>
            <a:srgbClr val="33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00559" y="4138387"/>
            <a:ext cx="885371" cy="885371"/>
          </a:xfrm>
          <a:prstGeom prst="ellipse">
            <a:avLst/>
          </a:prstGeom>
          <a:solidFill>
            <a:srgbClr val="33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40679" y="1698173"/>
            <a:ext cx="885371" cy="885371"/>
          </a:xfrm>
          <a:prstGeom prst="ellipse">
            <a:avLst/>
          </a:prstGeom>
          <a:solidFill>
            <a:srgbClr val="001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640678" y="4138387"/>
            <a:ext cx="885371" cy="885371"/>
          </a:xfrm>
          <a:prstGeom prst="ellipse">
            <a:avLst/>
          </a:prstGeom>
          <a:solidFill>
            <a:srgbClr val="001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8683" y="1901373"/>
            <a:ext cx="409360" cy="466926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380535" y="1874379"/>
            <a:ext cx="525418" cy="525418"/>
            <a:chOff x="3522" y="1842"/>
            <a:chExt cx="636" cy="636"/>
          </a:xfrm>
          <a:solidFill>
            <a:schemeClr val="bg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639" y="1940"/>
              <a:ext cx="412" cy="413"/>
            </a:xfrm>
            <a:custGeom>
              <a:avLst/>
              <a:gdLst>
                <a:gd name="T0" fmla="*/ 37 w 46"/>
                <a:gd name="T1" fmla="*/ 42 h 46"/>
                <a:gd name="T2" fmla="*/ 28 w 46"/>
                <a:gd name="T3" fmla="*/ 18 h 46"/>
                <a:gd name="T4" fmla="*/ 4 w 46"/>
                <a:gd name="T5" fmla="*/ 9 h 46"/>
                <a:gd name="T6" fmla="*/ 0 w 46"/>
                <a:gd name="T7" fmla="*/ 4 h 46"/>
                <a:gd name="T8" fmla="*/ 4 w 46"/>
                <a:gd name="T9" fmla="*/ 0 h 46"/>
                <a:gd name="T10" fmla="*/ 46 w 46"/>
                <a:gd name="T11" fmla="*/ 42 h 46"/>
                <a:gd name="T12" fmla="*/ 42 w 46"/>
                <a:gd name="T13" fmla="*/ 46 h 46"/>
                <a:gd name="T14" fmla="*/ 37 w 46"/>
                <a:gd name="T1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37" y="42"/>
                  </a:moveTo>
                  <a:cubicBezTo>
                    <a:pt x="37" y="33"/>
                    <a:pt x="34" y="24"/>
                    <a:pt x="28" y="18"/>
                  </a:cubicBezTo>
                  <a:cubicBezTo>
                    <a:pt x="22" y="12"/>
                    <a:pt x="13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46" y="19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39" y="46"/>
                    <a:pt x="37" y="44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39" y="2057"/>
              <a:ext cx="295" cy="296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9 h 33"/>
                <a:gd name="T4" fmla="*/ 0 w 33"/>
                <a:gd name="T5" fmla="*/ 4 h 33"/>
                <a:gd name="T6" fmla="*/ 4 w 33"/>
                <a:gd name="T7" fmla="*/ 0 h 33"/>
                <a:gd name="T8" fmla="*/ 33 w 33"/>
                <a:gd name="T9" fmla="*/ 29 h 33"/>
                <a:gd name="T10" fmla="*/ 29 w 33"/>
                <a:gd name="T11" fmla="*/ 33 h 33"/>
                <a:gd name="T12" fmla="*/ 24 w 33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24" y="18"/>
                    <a:pt x="1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33" y="13"/>
                    <a:pt x="33" y="29"/>
                  </a:cubicBezTo>
                  <a:cubicBezTo>
                    <a:pt x="33" y="31"/>
                    <a:pt x="31" y="33"/>
                    <a:pt x="29" y="33"/>
                  </a:cubicBezTo>
                  <a:cubicBezTo>
                    <a:pt x="26" y="33"/>
                    <a:pt x="24" y="31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639" y="2200"/>
              <a:ext cx="152" cy="1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522" y="1842"/>
              <a:ext cx="636" cy="636"/>
            </a:xfrm>
            <a:custGeom>
              <a:avLst/>
              <a:gdLst>
                <a:gd name="T0" fmla="*/ 69 w 71"/>
                <a:gd name="T1" fmla="*/ 3 h 71"/>
                <a:gd name="T2" fmla="*/ 69 w 71"/>
                <a:gd name="T3" fmla="*/ 2 h 71"/>
                <a:gd name="T4" fmla="*/ 68 w 71"/>
                <a:gd name="T5" fmla="*/ 2 h 71"/>
                <a:gd name="T6" fmla="*/ 65 w 71"/>
                <a:gd name="T7" fmla="*/ 0 h 71"/>
                <a:gd name="T8" fmla="*/ 6 w 71"/>
                <a:gd name="T9" fmla="*/ 0 h 71"/>
                <a:gd name="T10" fmla="*/ 2 w 71"/>
                <a:gd name="T11" fmla="*/ 2 h 71"/>
                <a:gd name="T12" fmla="*/ 2 w 71"/>
                <a:gd name="T13" fmla="*/ 2 h 71"/>
                <a:gd name="T14" fmla="*/ 1 w 71"/>
                <a:gd name="T15" fmla="*/ 3 h 71"/>
                <a:gd name="T16" fmla="*/ 0 w 71"/>
                <a:gd name="T17" fmla="*/ 6 h 71"/>
                <a:gd name="T18" fmla="*/ 0 w 71"/>
                <a:gd name="T19" fmla="*/ 65 h 71"/>
                <a:gd name="T20" fmla="*/ 1 w 71"/>
                <a:gd name="T21" fmla="*/ 68 h 71"/>
                <a:gd name="T22" fmla="*/ 2 w 71"/>
                <a:gd name="T23" fmla="*/ 69 h 71"/>
                <a:gd name="T24" fmla="*/ 2 w 71"/>
                <a:gd name="T25" fmla="*/ 69 h 71"/>
                <a:gd name="T26" fmla="*/ 6 w 71"/>
                <a:gd name="T27" fmla="*/ 71 h 71"/>
                <a:gd name="T28" fmla="*/ 65 w 71"/>
                <a:gd name="T29" fmla="*/ 71 h 71"/>
                <a:gd name="T30" fmla="*/ 68 w 71"/>
                <a:gd name="T31" fmla="*/ 69 h 71"/>
                <a:gd name="T32" fmla="*/ 69 w 71"/>
                <a:gd name="T33" fmla="*/ 69 h 71"/>
                <a:gd name="T34" fmla="*/ 69 w 71"/>
                <a:gd name="T35" fmla="*/ 68 h 71"/>
                <a:gd name="T36" fmla="*/ 71 w 71"/>
                <a:gd name="T37" fmla="*/ 65 h 71"/>
                <a:gd name="T38" fmla="*/ 71 w 71"/>
                <a:gd name="T39" fmla="*/ 6 h 71"/>
                <a:gd name="T40" fmla="*/ 69 w 71"/>
                <a:gd name="T41" fmla="*/ 3 h 71"/>
                <a:gd name="T42" fmla="*/ 63 w 71"/>
                <a:gd name="T43" fmla="*/ 7 h 71"/>
                <a:gd name="T44" fmla="*/ 63 w 71"/>
                <a:gd name="T45" fmla="*/ 64 h 71"/>
                <a:gd name="T46" fmla="*/ 7 w 71"/>
                <a:gd name="T47" fmla="*/ 64 h 71"/>
                <a:gd name="T48" fmla="*/ 7 w 71"/>
                <a:gd name="T49" fmla="*/ 7 h 71"/>
                <a:gd name="T50" fmla="*/ 63 w 71"/>
                <a:gd name="T5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3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70"/>
                    <a:pt x="5" y="71"/>
                    <a:pt x="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1"/>
                    <a:pt x="67" y="70"/>
                    <a:pt x="6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1" y="66"/>
                    <a:pt x="71" y="6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0" y="3"/>
                    <a:pt x="69" y="3"/>
                  </a:cubicBezTo>
                  <a:close/>
                  <a:moveTo>
                    <a:pt x="63" y="7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12"/>
          <p:cNvSpPr>
            <a:spLocks/>
          </p:cNvSpPr>
          <p:nvPr/>
        </p:nvSpPr>
        <p:spPr bwMode="auto">
          <a:xfrm>
            <a:off x="2853637" y="1823992"/>
            <a:ext cx="577630" cy="603886"/>
          </a:xfrm>
          <a:custGeom>
            <a:avLst/>
            <a:gdLst>
              <a:gd name="T0" fmla="*/ 43 w 61"/>
              <a:gd name="T1" fmla="*/ 16 h 64"/>
              <a:gd name="T2" fmla="*/ 44 w 61"/>
              <a:gd name="T3" fmla="*/ 21 h 64"/>
              <a:gd name="T4" fmla="*/ 45 w 61"/>
              <a:gd name="T5" fmla="*/ 21 h 64"/>
              <a:gd name="T6" fmla="*/ 55 w 61"/>
              <a:gd name="T7" fmla="*/ 23 h 64"/>
              <a:gd name="T8" fmla="*/ 56 w 61"/>
              <a:gd name="T9" fmla="*/ 23 h 64"/>
              <a:gd name="T10" fmla="*/ 61 w 61"/>
              <a:gd name="T11" fmla="*/ 19 h 64"/>
              <a:gd name="T12" fmla="*/ 61 w 61"/>
              <a:gd name="T13" fmla="*/ 18 h 64"/>
              <a:gd name="T14" fmla="*/ 60 w 61"/>
              <a:gd name="T15" fmla="*/ 8 h 64"/>
              <a:gd name="T16" fmla="*/ 60 w 61"/>
              <a:gd name="T17" fmla="*/ 6 h 64"/>
              <a:gd name="T18" fmla="*/ 56 w 61"/>
              <a:gd name="T19" fmla="*/ 5 h 64"/>
              <a:gd name="T20" fmla="*/ 53 w 61"/>
              <a:gd name="T21" fmla="*/ 7 h 64"/>
              <a:gd name="T22" fmla="*/ 53 w 61"/>
              <a:gd name="T23" fmla="*/ 8 h 64"/>
              <a:gd name="T24" fmla="*/ 32 w 61"/>
              <a:gd name="T25" fmla="*/ 0 h 64"/>
              <a:gd name="T26" fmla="*/ 0 w 61"/>
              <a:gd name="T27" fmla="*/ 32 h 64"/>
              <a:gd name="T28" fmla="*/ 32 w 61"/>
              <a:gd name="T29" fmla="*/ 64 h 64"/>
              <a:gd name="T30" fmla="*/ 59 w 61"/>
              <a:gd name="T31" fmla="*/ 50 h 64"/>
              <a:gd name="T32" fmla="*/ 57 w 61"/>
              <a:gd name="T33" fmla="*/ 44 h 64"/>
              <a:gd name="T34" fmla="*/ 52 w 61"/>
              <a:gd name="T35" fmla="*/ 45 h 64"/>
              <a:gd name="T36" fmla="*/ 32 w 61"/>
              <a:gd name="T37" fmla="*/ 56 h 64"/>
              <a:gd name="T38" fmla="*/ 8 w 61"/>
              <a:gd name="T39" fmla="*/ 32 h 64"/>
              <a:gd name="T40" fmla="*/ 32 w 61"/>
              <a:gd name="T41" fmla="*/ 9 h 64"/>
              <a:gd name="T42" fmla="*/ 46 w 61"/>
              <a:gd name="T43" fmla="*/ 13 h 64"/>
              <a:gd name="T44" fmla="*/ 45 w 61"/>
              <a:gd name="T45" fmla="*/ 14 h 64"/>
              <a:gd name="T46" fmla="*/ 43 w 61"/>
              <a:gd name="T47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4">
                <a:moveTo>
                  <a:pt x="43" y="16"/>
                </a:moveTo>
                <a:cubicBezTo>
                  <a:pt x="41" y="18"/>
                  <a:pt x="41" y="20"/>
                  <a:pt x="4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22"/>
                  <a:pt x="52" y="22"/>
                  <a:pt x="55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1" y="22"/>
                  <a:pt x="61" y="19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5"/>
                  <a:pt x="61" y="10"/>
                  <a:pt x="60" y="8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8" y="3"/>
                  <a:pt x="56" y="5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47" y="3"/>
                  <a:pt x="40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43" y="64"/>
                  <a:pt x="53" y="59"/>
                  <a:pt x="59" y="50"/>
                </a:cubicBezTo>
                <a:cubicBezTo>
                  <a:pt x="60" y="48"/>
                  <a:pt x="59" y="45"/>
                  <a:pt x="57" y="44"/>
                </a:cubicBezTo>
                <a:cubicBezTo>
                  <a:pt x="55" y="43"/>
                  <a:pt x="53" y="43"/>
                  <a:pt x="52" y="45"/>
                </a:cubicBezTo>
                <a:cubicBezTo>
                  <a:pt x="47" y="51"/>
                  <a:pt x="40" y="56"/>
                  <a:pt x="32" y="56"/>
                </a:cubicBez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9"/>
                  <a:pt x="32" y="9"/>
                </a:cubicBezTo>
                <a:cubicBezTo>
                  <a:pt x="37" y="9"/>
                  <a:pt x="42" y="10"/>
                  <a:pt x="46" y="13"/>
                </a:cubicBezTo>
                <a:cubicBezTo>
                  <a:pt x="45" y="14"/>
                  <a:pt x="45" y="14"/>
                  <a:pt x="45" y="14"/>
                </a:cubicBezTo>
                <a:lnTo>
                  <a:pt x="4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6"/>
          <p:cNvSpPr>
            <a:spLocks/>
          </p:cNvSpPr>
          <p:nvPr/>
        </p:nvSpPr>
        <p:spPr bwMode="auto">
          <a:xfrm>
            <a:off x="2930180" y="4331834"/>
            <a:ext cx="447675" cy="498475"/>
          </a:xfrm>
          <a:custGeom>
            <a:avLst/>
            <a:gdLst>
              <a:gd name="T0" fmla="*/ 53 w 68"/>
              <a:gd name="T1" fmla="*/ 29 h 76"/>
              <a:gd name="T2" fmla="*/ 50 w 68"/>
              <a:gd name="T3" fmla="*/ 31 h 76"/>
              <a:gd name="T4" fmla="*/ 30 w 68"/>
              <a:gd name="T5" fmla="*/ 10 h 76"/>
              <a:gd name="T6" fmla="*/ 19 w 68"/>
              <a:gd name="T7" fmla="*/ 4 h 76"/>
              <a:gd name="T8" fmla="*/ 8 w 68"/>
              <a:gd name="T9" fmla="*/ 8 h 76"/>
              <a:gd name="T10" fmla="*/ 4 w 68"/>
              <a:gd name="T11" fmla="*/ 19 h 76"/>
              <a:gd name="T12" fmla="*/ 9 w 68"/>
              <a:gd name="T13" fmla="*/ 30 h 76"/>
              <a:gd name="T14" fmla="*/ 44 w 68"/>
              <a:gd name="T15" fmla="*/ 68 h 76"/>
              <a:gd name="T16" fmla="*/ 51 w 68"/>
              <a:gd name="T17" fmla="*/ 72 h 76"/>
              <a:gd name="T18" fmla="*/ 58 w 68"/>
              <a:gd name="T19" fmla="*/ 69 h 76"/>
              <a:gd name="T20" fmla="*/ 64 w 68"/>
              <a:gd name="T21" fmla="*/ 60 h 76"/>
              <a:gd name="T22" fmla="*/ 61 w 68"/>
              <a:gd name="T23" fmla="*/ 52 h 76"/>
              <a:gd name="T24" fmla="*/ 29 w 68"/>
              <a:gd name="T25" fmla="*/ 18 h 76"/>
              <a:gd name="T26" fmla="*/ 26 w 68"/>
              <a:gd name="T27" fmla="*/ 16 h 76"/>
              <a:gd name="T28" fmla="*/ 19 w 68"/>
              <a:gd name="T29" fmla="*/ 19 h 76"/>
              <a:gd name="T30" fmla="*/ 16 w 68"/>
              <a:gd name="T31" fmla="*/ 25 h 76"/>
              <a:gd name="T32" fmla="*/ 17 w 68"/>
              <a:gd name="T33" fmla="*/ 28 h 76"/>
              <a:gd name="T34" fmla="*/ 50 w 68"/>
              <a:gd name="T35" fmla="*/ 63 h 76"/>
              <a:gd name="T36" fmla="*/ 47 w 68"/>
              <a:gd name="T37" fmla="*/ 65 h 76"/>
              <a:gd name="T38" fmla="*/ 15 w 68"/>
              <a:gd name="T39" fmla="*/ 31 h 76"/>
              <a:gd name="T40" fmla="*/ 12 w 68"/>
              <a:gd name="T41" fmla="*/ 25 h 76"/>
              <a:gd name="T42" fmla="*/ 16 w 68"/>
              <a:gd name="T43" fmla="*/ 16 h 76"/>
              <a:gd name="T44" fmla="*/ 26 w 68"/>
              <a:gd name="T45" fmla="*/ 12 h 76"/>
              <a:gd name="T46" fmla="*/ 31 w 68"/>
              <a:gd name="T47" fmla="*/ 15 h 76"/>
              <a:gd name="T48" fmla="*/ 64 w 68"/>
              <a:gd name="T49" fmla="*/ 50 h 76"/>
              <a:gd name="T50" fmla="*/ 68 w 68"/>
              <a:gd name="T51" fmla="*/ 60 h 76"/>
              <a:gd name="T52" fmla="*/ 61 w 68"/>
              <a:gd name="T53" fmla="*/ 73 h 76"/>
              <a:gd name="T54" fmla="*/ 52 w 68"/>
              <a:gd name="T55" fmla="*/ 76 h 76"/>
              <a:gd name="T56" fmla="*/ 42 w 68"/>
              <a:gd name="T57" fmla="*/ 70 h 76"/>
              <a:gd name="T58" fmla="*/ 6 w 68"/>
              <a:gd name="T59" fmla="*/ 33 h 76"/>
              <a:gd name="T60" fmla="*/ 0 w 68"/>
              <a:gd name="T61" fmla="*/ 18 h 76"/>
              <a:gd name="T62" fmla="*/ 5 w 68"/>
              <a:gd name="T63" fmla="*/ 5 h 76"/>
              <a:gd name="T64" fmla="*/ 18 w 68"/>
              <a:gd name="T65" fmla="*/ 0 h 76"/>
              <a:gd name="T66" fmla="*/ 33 w 68"/>
              <a:gd name="T67" fmla="*/ 8 h 76"/>
              <a:gd name="T68" fmla="*/ 53 w 68"/>
              <a:gd name="T69" fmla="*/ 2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76">
                <a:moveTo>
                  <a:pt x="53" y="29"/>
                </a:moveTo>
                <a:cubicBezTo>
                  <a:pt x="50" y="31"/>
                  <a:pt x="50" y="31"/>
                  <a:pt x="50" y="31"/>
                </a:cubicBezTo>
                <a:cubicBezTo>
                  <a:pt x="30" y="10"/>
                  <a:pt x="30" y="10"/>
                  <a:pt x="30" y="10"/>
                </a:cubicBezTo>
                <a:cubicBezTo>
                  <a:pt x="27" y="7"/>
                  <a:pt x="23" y="5"/>
                  <a:pt x="19" y="4"/>
                </a:cubicBezTo>
                <a:cubicBezTo>
                  <a:pt x="15" y="4"/>
                  <a:pt x="11" y="5"/>
                  <a:pt x="8" y="8"/>
                </a:cubicBezTo>
                <a:cubicBezTo>
                  <a:pt x="5" y="11"/>
                  <a:pt x="4" y="14"/>
                  <a:pt x="4" y="19"/>
                </a:cubicBezTo>
                <a:cubicBezTo>
                  <a:pt x="4" y="23"/>
                  <a:pt x="6" y="27"/>
                  <a:pt x="9" y="30"/>
                </a:cubicBezTo>
                <a:cubicBezTo>
                  <a:pt x="44" y="68"/>
                  <a:pt x="44" y="68"/>
                  <a:pt x="44" y="68"/>
                </a:cubicBezTo>
                <a:cubicBezTo>
                  <a:pt x="46" y="70"/>
                  <a:pt x="49" y="71"/>
                  <a:pt x="51" y="72"/>
                </a:cubicBezTo>
                <a:cubicBezTo>
                  <a:pt x="54" y="72"/>
                  <a:pt x="56" y="71"/>
                  <a:pt x="58" y="69"/>
                </a:cubicBezTo>
                <a:cubicBezTo>
                  <a:pt x="60" y="68"/>
                  <a:pt x="64" y="62"/>
                  <a:pt x="64" y="60"/>
                </a:cubicBezTo>
                <a:cubicBezTo>
                  <a:pt x="64" y="57"/>
                  <a:pt x="63" y="54"/>
                  <a:pt x="61" y="52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7"/>
                  <a:pt x="27" y="16"/>
                  <a:pt x="26" y="16"/>
                </a:cubicBezTo>
                <a:cubicBezTo>
                  <a:pt x="25" y="16"/>
                  <a:pt x="20" y="18"/>
                  <a:pt x="19" y="19"/>
                </a:cubicBezTo>
                <a:cubicBezTo>
                  <a:pt x="18" y="20"/>
                  <a:pt x="16" y="24"/>
                  <a:pt x="16" y="25"/>
                </a:cubicBezTo>
                <a:cubicBezTo>
                  <a:pt x="16" y="26"/>
                  <a:pt x="17" y="27"/>
                  <a:pt x="17" y="28"/>
                </a:cubicBezTo>
                <a:cubicBezTo>
                  <a:pt x="50" y="63"/>
                  <a:pt x="50" y="63"/>
                  <a:pt x="50" y="63"/>
                </a:cubicBezTo>
                <a:cubicBezTo>
                  <a:pt x="47" y="65"/>
                  <a:pt x="47" y="65"/>
                  <a:pt x="47" y="65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29"/>
                  <a:pt x="12" y="27"/>
                  <a:pt x="12" y="25"/>
                </a:cubicBezTo>
                <a:cubicBezTo>
                  <a:pt x="12" y="23"/>
                  <a:pt x="15" y="17"/>
                  <a:pt x="16" y="16"/>
                </a:cubicBezTo>
                <a:cubicBezTo>
                  <a:pt x="18" y="14"/>
                  <a:pt x="23" y="12"/>
                  <a:pt x="26" y="12"/>
                </a:cubicBezTo>
                <a:cubicBezTo>
                  <a:pt x="28" y="13"/>
                  <a:pt x="30" y="14"/>
                  <a:pt x="31" y="15"/>
                </a:cubicBezTo>
                <a:cubicBezTo>
                  <a:pt x="64" y="50"/>
                  <a:pt x="64" y="50"/>
                  <a:pt x="64" y="50"/>
                </a:cubicBezTo>
                <a:cubicBezTo>
                  <a:pt x="66" y="53"/>
                  <a:pt x="68" y="56"/>
                  <a:pt x="68" y="60"/>
                </a:cubicBezTo>
                <a:cubicBezTo>
                  <a:pt x="68" y="64"/>
                  <a:pt x="64" y="70"/>
                  <a:pt x="61" y="73"/>
                </a:cubicBezTo>
                <a:cubicBezTo>
                  <a:pt x="59" y="75"/>
                  <a:pt x="55" y="76"/>
                  <a:pt x="52" y="76"/>
                </a:cubicBezTo>
                <a:cubicBezTo>
                  <a:pt x="48" y="75"/>
                  <a:pt x="44" y="73"/>
                  <a:pt x="42" y="7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28"/>
                  <a:pt x="0" y="23"/>
                  <a:pt x="0" y="18"/>
                </a:cubicBezTo>
                <a:cubicBezTo>
                  <a:pt x="0" y="13"/>
                  <a:pt x="1" y="8"/>
                  <a:pt x="5" y="5"/>
                </a:cubicBezTo>
                <a:cubicBezTo>
                  <a:pt x="9" y="1"/>
                  <a:pt x="13" y="0"/>
                  <a:pt x="18" y="0"/>
                </a:cubicBezTo>
                <a:cubicBezTo>
                  <a:pt x="23" y="0"/>
                  <a:pt x="28" y="3"/>
                  <a:pt x="33" y="8"/>
                </a:cubicBezTo>
                <a:lnTo>
                  <a:pt x="5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grpSp>
        <p:nvGrpSpPr>
          <p:cNvPr id="47" name="Group 19"/>
          <p:cNvGrpSpPr>
            <a:grpSpLocks noChangeAspect="1"/>
          </p:cNvGrpSpPr>
          <p:nvPr/>
        </p:nvGrpSpPr>
        <p:grpSpPr bwMode="auto">
          <a:xfrm>
            <a:off x="5348743" y="4300082"/>
            <a:ext cx="561978" cy="561978"/>
            <a:chOff x="3541" y="1842"/>
            <a:chExt cx="617" cy="617"/>
          </a:xfrm>
          <a:solidFill>
            <a:schemeClr val="bg1"/>
          </a:solidFill>
        </p:grpSpPr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3541" y="1998"/>
              <a:ext cx="617" cy="461"/>
            </a:xfrm>
            <a:custGeom>
              <a:avLst/>
              <a:gdLst>
                <a:gd name="T0" fmla="*/ 63 w 63"/>
                <a:gd name="T1" fmla="*/ 11 h 47"/>
                <a:gd name="T2" fmla="*/ 51 w 63"/>
                <a:gd name="T3" fmla="*/ 0 h 47"/>
                <a:gd name="T4" fmla="*/ 39 w 63"/>
                <a:gd name="T5" fmla="*/ 0 h 47"/>
                <a:gd name="T6" fmla="*/ 39 w 63"/>
                <a:gd name="T7" fmla="*/ 8 h 47"/>
                <a:gd name="T8" fmla="*/ 51 w 63"/>
                <a:gd name="T9" fmla="*/ 8 h 47"/>
                <a:gd name="T10" fmla="*/ 55 w 63"/>
                <a:gd name="T11" fmla="*/ 11 h 47"/>
                <a:gd name="T12" fmla="*/ 55 w 63"/>
                <a:gd name="T13" fmla="*/ 36 h 47"/>
                <a:gd name="T14" fmla="*/ 51 w 63"/>
                <a:gd name="T15" fmla="*/ 39 h 47"/>
                <a:gd name="T16" fmla="*/ 11 w 63"/>
                <a:gd name="T17" fmla="*/ 39 h 47"/>
                <a:gd name="T18" fmla="*/ 8 w 63"/>
                <a:gd name="T19" fmla="*/ 36 h 47"/>
                <a:gd name="T20" fmla="*/ 8 w 63"/>
                <a:gd name="T21" fmla="*/ 11 h 47"/>
                <a:gd name="T22" fmla="*/ 11 w 63"/>
                <a:gd name="T23" fmla="*/ 8 h 47"/>
                <a:gd name="T24" fmla="*/ 24 w 63"/>
                <a:gd name="T25" fmla="*/ 8 h 47"/>
                <a:gd name="T26" fmla="*/ 24 w 63"/>
                <a:gd name="T27" fmla="*/ 0 h 47"/>
                <a:gd name="T28" fmla="*/ 11 w 63"/>
                <a:gd name="T29" fmla="*/ 0 h 47"/>
                <a:gd name="T30" fmla="*/ 0 w 63"/>
                <a:gd name="T31" fmla="*/ 11 h 47"/>
                <a:gd name="T32" fmla="*/ 0 w 63"/>
                <a:gd name="T33" fmla="*/ 36 h 47"/>
                <a:gd name="T34" fmla="*/ 11 w 63"/>
                <a:gd name="T35" fmla="*/ 47 h 47"/>
                <a:gd name="T36" fmla="*/ 51 w 63"/>
                <a:gd name="T37" fmla="*/ 47 h 47"/>
                <a:gd name="T38" fmla="*/ 63 w 63"/>
                <a:gd name="T39" fmla="*/ 36 h 47"/>
                <a:gd name="T40" fmla="*/ 63 w 63"/>
                <a:gd name="T41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7">
                  <a:moveTo>
                    <a:pt x="63" y="11"/>
                  </a:moveTo>
                  <a:cubicBezTo>
                    <a:pt x="63" y="5"/>
                    <a:pt x="58" y="0"/>
                    <a:pt x="5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5" y="9"/>
                    <a:pt x="55" y="1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39"/>
                    <a:pt x="5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7"/>
                    <a:pt x="1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8" y="47"/>
                    <a:pt x="63" y="42"/>
                    <a:pt x="63" y="36"/>
                  </a:cubicBez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3698" y="1842"/>
              <a:ext cx="294" cy="509"/>
            </a:xfrm>
            <a:custGeom>
              <a:avLst/>
              <a:gdLst>
                <a:gd name="T0" fmla="*/ 27 w 30"/>
                <a:gd name="T1" fmla="*/ 29 h 52"/>
                <a:gd name="T2" fmla="*/ 21 w 30"/>
                <a:gd name="T3" fmla="*/ 29 h 52"/>
                <a:gd name="T4" fmla="*/ 21 w 30"/>
                <a:gd name="T5" fmla="*/ 25 h 52"/>
                <a:gd name="T6" fmla="*/ 21 w 30"/>
                <a:gd name="T7" fmla="*/ 17 h 52"/>
                <a:gd name="T8" fmla="*/ 21 w 30"/>
                <a:gd name="T9" fmla="*/ 3 h 52"/>
                <a:gd name="T10" fmla="*/ 19 w 30"/>
                <a:gd name="T11" fmla="*/ 0 h 52"/>
                <a:gd name="T12" fmla="*/ 11 w 30"/>
                <a:gd name="T13" fmla="*/ 0 h 52"/>
                <a:gd name="T14" fmla="*/ 9 w 30"/>
                <a:gd name="T15" fmla="*/ 3 h 52"/>
                <a:gd name="T16" fmla="*/ 9 w 30"/>
                <a:gd name="T17" fmla="*/ 17 h 52"/>
                <a:gd name="T18" fmla="*/ 9 w 30"/>
                <a:gd name="T19" fmla="*/ 25 h 52"/>
                <a:gd name="T20" fmla="*/ 9 w 30"/>
                <a:gd name="T21" fmla="*/ 29 h 52"/>
                <a:gd name="T22" fmla="*/ 3 w 30"/>
                <a:gd name="T23" fmla="*/ 29 h 52"/>
                <a:gd name="T24" fmla="*/ 1 w 30"/>
                <a:gd name="T25" fmla="*/ 31 h 52"/>
                <a:gd name="T26" fmla="*/ 6 w 30"/>
                <a:gd name="T27" fmla="*/ 38 h 52"/>
                <a:gd name="T28" fmla="*/ 9 w 30"/>
                <a:gd name="T29" fmla="*/ 43 h 52"/>
                <a:gd name="T30" fmla="*/ 14 w 30"/>
                <a:gd name="T31" fmla="*/ 51 h 52"/>
                <a:gd name="T32" fmla="*/ 17 w 30"/>
                <a:gd name="T33" fmla="*/ 51 h 52"/>
                <a:gd name="T34" fmla="*/ 22 w 30"/>
                <a:gd name="T35" fmla="*/ 43 h 52"/>
                <a:gd name="T36" fmla="*/ 25 w 30"/>
                <a:gd name="T37" fmla="*/ 38 h 52"/>
                <a:gd name="T38" fmla="*/ 29 w 30"/>
                <a:gd name="T39" fmla="*/ 31 h 52"/>
                <a:gd name="T40" fmla="*/ 27 w 30"/>
                <a:gd name="T41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2">
                  <a:moveTo>
                    <a:pt x="27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4" y="40"/>
                    <a:pt x="25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29" y="29"/>
                    <a:pt x="2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Group 24"/>
          <p:cNvGrpSpPr>
            <a:grpSpLocks noChangeAspect="1"/>
          </p:cNvGrpSpPr>
          <p:nvPr/>
        </p:nvGrpSpPr>
        <p:grpSpPr bwMode="auto">
          <a:xfrm>
            <a:off x="7824467" y="4274950"/>
            <a:ext cx="517792" cy="646358"/>
            <a:chOff x="3546" y="1804"/>
            <a:chExt cx="588" cy="734"/>
          </a:xfrm>
          <a:solidFill>
            <a:schemeClr val="bg1"/>
          </a:solidFill>
        </p:grpSpPr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3546" y="2079"/>
              <a:ext cx="588" cy="459"/>
            </a:xfrm>
            <a:custGeom>
              <a:avLst/>
              <a:gdLst>
                <a:gd name="T0" fmla="*/ 57 w 57"/>
                <a:gd name="T1" fmla="*/ 14 h 45"/>
                <a:gd name="T2" fmla="*/ 57 w 57"/>
                <a:gd name="T3" fmla="*/ 7 h 45"/>
                <a:gd name="T4" fmla="*/ 50 w 57"/>
                <a:gd name="T5" fmla="*/ 0 h 45"/>
                <a:gd name="T6" fmla="*/ 7 w 57"/>
                <a:gd name="T7" fmla="*/ 0 h 45"/>
                <a:gd name="T8" fmla="*/ 0 w 57"/>
                <a:gd name="T9" fmla="*/ 7 h 45"/>
                <a:gd name="T10" fmla="*/ 0 w 57"/>
                <a:gd name="T11" fmla="*/ 38 h 45"/>
                <a:gd name="T12" fmla="*/ 7 w 57"/>
                <a:gd name="T13" fmla="*/ 45 h 45"/>
                <a:gd name="T14" fmla="*/ 50 w 57"/>
                <a:gd name="T15" fmla="*/ 45 h 45"/>
                <a:gd name="T16" fmla="*/ 57 w 57"/>
                <a:gd name="T17" fmla="*/ 38 h 45"/>
                <a:gd name="T18" fmla="*/ 57 w 57"/>
                <a:gd name="T19" fmla="*/ 36 h 45"/>
                <a:gd name="T20" fmla="*/ 48 w 57"/>
                <a:gd name="T21" fmla="*/ 36 h 45"/>
                <a:gd name="T22" fmla="*/ 48 w 57"/>
                <a:gd name="T23" fmla="*/ 32 h 45"/>
                <a:gd name="T24" fmla="*/ 57 w 57"/>
                <a:gd name="T25" fmla="*/ 32 h 45"/>
                <a:gd name="T26" fmla="*/ 57 w 57"/>
                <a:gd name="T27" fmla="*/ 27 h 45"/>
                <a:gd name="T28" fmla="*/ 48 w 57"/>
                <a:gd name="T29" fmla="*/ 27 h 45"/>
                <a:gd name="T30" fmla="*/ 48 w 57"/>
                <a:gd name="T31" fmla="*/ 23 h 45"/>
                <a:gd name="T32" fmla="*/ 57 w 57"/>
                <a:gd name="T33" fmla="*/ 23 h 45"/>
                <a:gd name="T34" fmla="*/ 57 w 57"/>
                <a:gd name="T35" fmla="*/ 18 h 45"/>
                <a:gd name="T36" fmla="*/ 48 w 57"/>
                <a:gd name="T37" fmla="*/ 18 h 45"/>
                <a:gd name="T38" fmla="*/ 48 w 57"/>
                <a:gd name="T39" fmla="*/ 14 h 45"/>
                <a:gd name="T40" fmla="*/ 57 w 57"/>
                <a:gd name="T41" fmla="*/ 14 h 45"/>
                <a:gd name="T42" fmla="*/ 31 w 57"/>
                <a:gd name="T43" fmla="*/ 26 h 45"/>
                <a:gd name="T44" fmla="*/ 31 w 57"/>
                <a:gd name="T45" fmla="*/ 31 h 45"/>
                <a:gd name="T46" fmla="*/ 28 w 57"/>
                <a:gd name="T47" fmla="*/ 33 h 45"/>
                <a:gd name="T48" fmla="*/ 26 w 57"/>
                <a:gd name="T49" fmla="*/ 31 h 45"/>
                <a:gd name="T50" fmla="*/ 26 w 57"/>
                <a:gd name="T51" fmla="*/ 26 h 45"/>
                <a:gd name="T52" fmla="*/ 23 w 57"/>
                <a:gd name="T53" fmla="*/ 21 h 45"/>
                <a:gd name="T54" fmla="*/ 28 w 57"/>
                <a:gd name="T55" fmla="*/ 15 h 45"/>
                <a:gd name="T56" fmla="*/ 34 w 57"/>
                <a:gd name="T57" fmla="*/ 21 h 45"/>
                <a:gd name="T58" fmla="*/ 31 w 57"/>
                <a:gd name="T5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45">
                  <a:moveTo>
                    <a:pt x="57" y="14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7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2"/>
                    <a:pt x="57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57" y="14"/>
                  </a:lnTo>
                  <a:close/>
                  <a:moveTo>
                    <a:pt x="31" y="26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6" y="32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3" y="23"/>
                    <a:pt x="23" y="21"/>
                  </a:cubicBezTo>
                  <a:cubicBezTo>
                    <a:pt x="23" y="18"/>
                    <a:pt x="25" y="15"/>
                    <a:pt x="28" y="15"/>
                  </a:cubicBezTo>
                  <a:cubicBezTo>
                    <a:pt x="32" y="15"/>
                    <a:pt x="34" y="18"/>
                    <a:pt x="34" y="21"/>
                  </a:cubicBezTo>
                  <a:cubicBezTo>
                    <a:pt x="34" y="23"/>
                    <a:pt x="33" y="25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3598" y="1804"/>
              <a:ext cx="474" cy="255"/>
            </a:xfrm>
            <a:custGeom>
              <a:avLst/>
              <a:gdLst>
                <a:gd name="T0" fmla="*/ 8 w 46"/>
                <a:gd name="T1" fmla="*/ 18 h 25"/>
                <a:gd name="T2" fmla="*/ 20 w 46"/>
                <a:gd name="T3" fmla="*/ 6 h 25"/>
                <a:gd name="T4" fmla="*/ 27 w 46"/>
                <a:gd name="T5" fmla="*/ 6 h 25"/>
                <a:gd name="T6" fmla="*/ 38 w 46"/>
                <a:gd name="T7" fmla="*/ 18 h 25"/>
                <a:gd name="T8" fmla="*/ 38 w 46"/>
                <a:gd name="T9" fmla="*/ 25 h 25"/>
                <a:gd name="T10" fmla="*/ 46 w 46"/>
                <a:gd name="T11" fmla="*/ 25 h 25"/>
                <a:gd name="T12" fmla="*/ 46 w 46"/>
                <a:gd name="T13" fmla="*/ 15 h 25"/>
                <a:gd name="T14" fmla="*/ 31 w 46"/>
                <a:gd name="T15" fmla="*/ 0 h 25"/>
                <a:gd name="T16" fmla="*/ 16 w 46"/>
                <a:gd name="T17" fmla="*/ 0 h 25"/>
                <a:gd name="T18" fmla="*/ 0 w 46"/>
                <a:gd name="T19" fmla="*/ 15 h 25"/>
                <a:gd name="T20" fmla="*/ 0 w 46"/>
                <a:gd name="T21" fmla="*/ 25 h 25"/>
                <a:gd name="T22" fmla="*/ 8 w 46"/>
                <a:gd name="T23" fmla="*/ 25 h 25"/>
                <a:gd name="T24" fmla="*/ 8 w 46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5">
                  <a:moveTo>
                    <a:pt x="8" y="18"/>
                  </a:moveTo>
                  <a:cubicBezTo>
                    <a:pt x="8" y="11"/>
                    <a:pt x="13" y="6"/>
                    <a:pt x="2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3" y="6"/>
                    <a:pt x="38" y="11"/>
                    <a:pt x="38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7"/>
                    <a:pt x="40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右箭头 62"/>
          <p:cNvSpPr/>
          <p:nvPr/>
        </p:nvSpPr>
        <p:spPr>
          <a:xfrm rot="10800000">
            <a:off x="3564912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2473038" y="26301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484603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50336" y="26301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4961901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439199" y="49811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450764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36415" y="49811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5047980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01978" y="498117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513543" y="5373867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439199" y="26301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7450764" y="3022863"/>
            <a:ext cx="13388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84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 animBg="1"/>
      <p:bldP spid="59" grpId="0" animBg="1"/>
      <p:bldP spid="60" grpId="0" animBg="1"/>
      <p:bldP spid="2" grpId="0" animBg="1"/>
      <p:bldP spid="19" grpId="0" animBg="1"/>
      <p:bldP spid="20" grpId="0" animBg="1"/>
      <p:bldP spid="21" grpId="0" animBg="1"/>
      <p:bldP spid="25" grpId="0" animBg="1"/>
      <p:bldP spid="63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01803" y="2279657"/>
            <a:ext cx="121058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655691" y="4673228"/>
            <a:ext cx="217715" cy="217715"/>
          </a:xfrm>
          <a:prstGeom prst="rect">
            <a:avLst/>
          </a:prstGeom>
          <a:solidFill>
            <a:srgbClr val="001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1655691" y="5052609"/>
            <a:ext cx="217715" cy="217715"/>
          </a:xfrm>
          <a:prstGeom prst="rect">
            <a:avLst/>
          </a:prstGeom>
          <a:solidFill>
            <a:srgbClr val="335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655691" y="5458721"/>
            <a:ext cx="217715" cy="21771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1837786" y="4619860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837786" y="4967035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837786" y="5389580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Item01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01803" y="2546299"/>
            <a:ext cx="4440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456040" y="2924944"/>
            <a:ext cx="4662574" cy="2398107"/>
            <a:chOff x="6228754" y="2085932"/>
            <a:chExt cx="5387545" cy="2770982"/>
          </a:xfrm>
          <a:noFill/>
        </p:grpSpPr>
        <p:grpSp>
          <p:nvGrpSpPr>
            <p:cNvPr id="62" name="组合 61"/>
            <p:cNvGrpSpPr/>
            <p:nvPr/>
          </p:nvGrpSpPr>
          <p:grpSpPr>
            <a:xfrm>
              <a:off x="6272538" y="2138961"/>
              <a:ext cx="5277688" cy="2684538"/>
              <a:chOff x="6272538" y="2138961"/>
              <a:chExt cx="5277688" cy="2684538"/>
            </a:xfrm>
            <a:grpFill/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311900" y="4689475"/>
                <a:ext cx="0" cy="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 flipV="1">
                <a:off x="8069943" y="4412343"/>
                <a:ext cx="5670" cy="24720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9767888" y="3570514"/>
                <a:ext cx="14741" cy="2949"/>
              </a:xfrm>
              <a:prstGeom prst="line">
                <a:avLst/>
              </a:prstGeom>
              <a:grpFill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6311900" y="2205038"/>
                <a:ext cx="5148263" cy="2484437"/>
                <a:chOff x="6311900" y="2205038"/>
                <a:chExt cx="5148263" cy="2484437"/>
              </a:xfrm>
              <a:grpFill/>
            </p:grpSpPr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6311900" y="4437063"/>
                  <a:ext cx="1763713" cy="252412"/>
                </a:xfrm>
                <a:prstGeom prst="line">
                  <a:avLst/>
                </a:prstGeom>
                <a:grpFill/>
                <a:ln w="28575">
                  <a:solidFill>
                    <a:srgbClr val="0011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8075613" y="3573463"/>
                  <a:ext cx="1692275" cy="863600"/>
                </a:xfrm>
                <a:prstGeom prst="line">
                  <a:avLst/>
                </a:prstGeom>
                <a:grpFill/>
                <a:ln w="28575">
                  <a:solidFill>
                    <a:srgbClr val="0011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9767888" y="2205038"/>
                  <a:ext cx="1692275" cy="1368425"/>
                </a:xfrm>
                <a:prstGeom prst="line">
                  <a:avLst/>
                </a:prstGeom>
                <a:grpFill/>
                <a:ln w="28575">
                  <a:solidFill>
                    <a:srgbClr val="0011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/>
              <p:cNvGrpSpPr/>
              <p:nvPr/>
            </p:nvGrpSpPr>
            <p:grpSpPr>
              <a:xfrm>
                <a:off x="6311900" y="3033713"/>
                <a:ext cx="5148263" cy="1655762"/>
                <a:chOff x="6311900" y="3033713"/>
                <a:chExt cx="5148263" cy="1655762"/>
              </a:xfrm>
              <a:grpFill/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6311900" y="4292600"/>
                  <a:ext cx="1763713" cy="396875"/>
                </a:xfrm>
                <a:prstGeom prst="line">
                  <a:avLst/>
                </a:prstGeom>
                <a:grpFill/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8069943" y="4005263"/>
                  <a:ext cx="1712686" cy="684212"/>
                </a:xfrm>
                <a:prstGeom prst="line">
                  <a:avLst/>
                </a:prstGeom>
                <a:grpFill/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9782629" y="3033713"/>
                  <a:ext cx="1677534" cy="971550"/>
                </a:xfrm>
                <a:prstGeom prst="line">
                  <a:avLst/>
                </a:prstGeom>
                <a:grpFill/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6311900" y="3033713"/>
                <a:ext cx="5148263" cy="863600"/>
                <a:chOff x="6311900" y="3033713"/>
                <a:chExt cx="5148263" cy="863600"/>
              </a:xfrm>
              <a:grpFill/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6311900" y="3500438"/>
                  <a:ext cx="1758043" cy="396875"/>
                </a:xfrm>
                <a:prstGeom prst="line">
                  <a:avLst/>
                </a:prstGeom>
                <a:grpFill/>
                <a:ln w="28575">
                  <a:solidFill>
                    <a:srgbClr val="33517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V="1">
                  <a:off x="8069943" y="3033713"/>
                  <a:ext cx="1712686" cy="863600"/>
                </a:xfrm>
                <a:prstGeom prst="line">
                  <a:avLst/>
                </a:prstGeom>
                <a:grpFill/>
                <a:ln w="28575">
                  <a:solidFill>
                    <a:srgbClr val="33517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9782629" y="3033713"/>
                  <a:ext cx="1677534" cy="466725"/>
                </a:xfrm>
                <a:prstGeom prst="line">
                  <a:avLst/>
                </a:prstGeom>
                <a:grpFill/>
                <a:ln w="28575">
                  <a:solidFill>
                    <a:srgbClr val="33517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椭圆 49"/>
              <p:cNvSpPr/>
              <p:nvPr/>
            </p:nvSpPr>
            <p:spPr>
              <a:xfrm flipV="1">
                <a:off x="6287605" y="4235535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 flipV="1">
                <a:off x="8005802" y="4354139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V="1">
                <a:off x="6272538" y="3425116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V="1">
                <a:off x="9722048" y="3948197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11399582" y="2963438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flipV="1">
                <a:off x="9707307" y="2989758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9699937" y="3484350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8018558" y="3803734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11388385" y="3409588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 flipV="1">
                <a:off x="11383579" y="2138961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V="1">
                <a:off x="6272538" y="4672855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8005802" y="4589715"/>
                <a:ext cx="150644" cy="1506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同心圆 62"/>
            <p:cNvSpPr/>
            <p:nvPr/>
          </p:nvSpPr>
          <p:spPr>
            <a:xfrm>
              <a:off x="6243821" y="4174619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同心圆 63"/>
            <p:cNvSpPr/>
            <p:nvPr/>
          </p:nvSpPr>
          <p:spPr>
            <a:xfrm>
              <a:off x="7974774" y="3729411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同心圆 64"/>
            <p:cNvSpPr/>
            <p:nvPr/>
          </p:nvSpPr>
          <p:spPr>
            <a:xfrm>
              <a:off x="9666712" y="2914607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同心圆 65"/>
            <p:cNvSpPr/>
            <p:nvPr/>
          </p:nvSpPr>
          <p:spPr>
            <a:xfrm>
              <a:off x="11341057" y="2085932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同心圆 67"/>
            <p:cNvSpPr/>
            <p:nvPr/>
          </p:nvSpPr>
          <p:spPr>
            <a:xfrm>
              <a:off x="6228754" y="3381332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11378087" y="2924492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同心圆 69"/>
            <p:cNvSpPr/>
            <p:nvPr/>
          </p:nvSpPr>
          <p:spPr>
            <a:xfrm>
              <a:off x="7956507" y="4535883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同心圆 70"/>
            <p:cNvSpPr/>
            <p:nvPr/>
          </p:nvSpPr>
          <p:spPr>
            <a:xfrm>
              <a:off x="9681955" y="3886095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同心圆 71"/>
            <p:cNvSpPr/>
            <p:nvPr/>
          </p:nvSpPr>
          <p:spPr>
            <a:xfrm>
              <a:off x="11341057" y="3359562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同心圆 79"/>
            <p:cNvSpPr/>
            <p:nvPr/>
          </p:nvSpPr>
          <p:spPr>
            <a:xfrm>
              <a:off x="6243821" y="4618702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同心圆 80"/>
            <p:cNvSpPr/>
            <p:nvPr/>
          </p:nvSpPr>
          <p:spPr>
            <a:xfrm>
              <a:off x="7963878" y="4297671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同心圆 81"/>
            <p:cNvSpPr/>
            <p:nvPr/>
          </p:nvSpPr>
          <p:spPr>
            <a:xfrm>
              <a:off x="9648782" y="3441940"/>
              <a:ext cx="238212" cy="238212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6527997" y="5676862"/>
            <a:ext cx="4455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6272365" y="5623508"/>
            <a:ext cx="261090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87" name="文本框 86"/>
          <p:cNvSpPr txBox="1"/>
          <p:nvPr/>
        </p:nvSpPr>
        <p:spPr>
          <a:xfrm>
            <a:off x="6439696" y="5773737"/>
            <a:ext cx="541323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April</a:t>
            </a:r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7793154" y="5748301"/>
            <a:ext cx="512634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May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9299021" y="5744879"/>
            <a:ext cx="534387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June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10749885" y="5730217"/>
            <a:ext cx="465022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July</a:t>
            </a:r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5943354" y="481231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943354" y="385729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43354" y="290227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826821" y="1947252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5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1" grpId="0" animBg="1"/>
      <p:bldP spid="92" grpId="0" animBg="1"/>
      <p:bldP spid="93" grpId="0" animBg="1"/>
      <p:bldP spid="94" grpId="0"/>
      <p:bldP spid="95" grpId="0"/>
      <p:bldP spid="96" grpId="0"/>
      <p:bldP spid="97" grpId="0"/>
      <p:bldP spid="86" grpId="0"/>
      <p:bldP spid="87" grpId="0"/>
      <p:bldP spid="88" grpId="0"/>
      <p:bldP spid="89" grpId="0"/>
      <p:bldP spid="90" grpId="0"/>
      <p:bldP spid="98" grpId="0"/>
      <p:bldP spid="99" grpId="0"/>
      <p:bldP spid="100" grpId="0"/>
      <p:bldP spid="10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04518" y="2204864"/>
            <a:ext cx="1161142" cy="116114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04518" y="4824693"/>
            <a:ext cx="1161142" cy="116114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492745" y="2204864"/>
            <a:ext cx="1161142" cy="116114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492745" y="4824693"/>
            <a:ext cx="1161142" cy="1161142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9941" y="220486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119941" y="2261576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的文本内容，请写入您的文本请插入您 的文本内容，请写入您的文本请插入您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9941" y="298954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00789" y="4902614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的文本内容，请写入您的文本请插入您 的文本内容，请写入您的文本请插入您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00789" y="56305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608168" y="2204864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的文本内容，请写入您的文本请插入您 的文本内容，请写入您的文本请插入您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608168" y="29328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119941" y="4902614"/>
            <a:ext cx="35278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的文本内容，请写入您的文本请插入您 的文本内容，请写入您的文本请插入您 的文本内容，请写入您的文本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19941" y="56305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插入标题</a:t>
            </a:r>
          </a:p>
        </p:txBody>
      </p:sp>
    </p:spTree>
    <p:extLst>
      <p:ext uri="{BB962C8B-B14F-4D97-AF65-F5344CB8AC3E}">
        <p14:creationId xmlns:p14="http://schemas.microsoft.com/office/powerpoint/2010/main" val="336954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7" grpId="0"/>
      <p:bldP spid="8" grpId="0"/>
      <p:bldP spid="29" grpId="0"/>
      <p:bldP spid="30" grpId="0"/>
      <p:bldP spid="31" grpId="0"/>
      <p:bldP spid="32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799856" y="1844824"/>
            <a:ext cx="2592288" cy="2592288"/>
          </a:xfrm>
          <a:prstGeom prst="ellipse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46477" y="2831849"/>
            <a:ext cx="1965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40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88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99856" y="1844824"/>
            <a:ext cx="2592288" cy="2592288"/>
          </a:xfrm>
          <a:prstGeom prst="ellipse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46477" y="2831849"/>
            <a:ext cx="1899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0288" y="4685746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60841" y="5877272"/>
            <a:ext cx="7470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  </a:t>
            </a:r>
            <a:r>
              <a:rPr lang="en-US" altLang="zh-CN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>
                <a:solidFill>
                  <a:srgbClr val="0011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请插入您的小标题一的内容</a:t>
            </a:r>
          </a:p>
        </p:txBody>
      </p:sp>
    </p:spTree>
    <p:extLst>
      <p:ext uri="{BB962C8B-B14F-4D97-AF65-F5344CB8AC3E}">
        <p14:creationId xmlns:p14="http://schemas.microsoft.com/office/powerpoint/2010/main" val="53294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197600" y="-16933"/>
            <a:ext cx="5994400" cy="6858000"/>
          </a:xfrm>
          <a:prstGeom prst="rect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solidFill>
                <a:srgbClr val="00114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5874" y="0"/>
            <a:ext cx="12177183" cy="6858000"/>
          </a:xfrm>
          <a:prstGeom prst="rect">
            <a:avLst/>
          </a:prstGeom>
          <a:blipFill dpi="0" rotWithShape="1">
            <a:blip r:embed="rId2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 rot="2700000">
            <a:off x="5435600" y="1492251"/>
            <a:ext cx="1524000" cy="1524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8574614" y="2622551"/>
            <a:ext cx="3138008" cy="1723213"/>
            <a:chOff x="2989859" y="715752"/>
            <a:chExt cx="2352680" cy="1293743"/>
          </a:xfrm>
        </p:grpSpPr>
        <p:sp>
          <p:nvSpPr>
            <p:cNvPr id="13333" name="文本框 66"/>
            <p:cNvSpPr txBox="1">
              <a:spLocks noChangeArrowheads="1"/>
            </p:cNvSpPr>
            <p:nvPr/>
          </p:nvSpPr>
          <p:spPr bwMode="auto">
            <a:xfrm>
              <a:off x="2989864" y="1374629"/>
              <a:ext cx="2352674" cy="634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</a:t>
              </a:r>
            </a:p>
          </p:txBody>
        </p:sp>
        <p:sp>
          <p:nvSpPr>
            <p:cNvPr id="13334" name="文本框 66"/>
            <p:cNvSpPr txBox="1">
              <a:spLocks noChangeArrowheads="1"/>
            </p:cNvSpPr>
            <p:nvPr/>
          </p:nvSpPr>
          <p:spPr bwMode="auto">
            <a:xfrm>
              <a:off x="2989859" y="715752"/>
              <a:ext cx="2352680" cy="346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请插入您的标题</a:t>
              </a:r>
            </a:p>
          </p:txBody>
        </p:sp>
      </p:grpSp>
      <p:sp>
        <p:nvSpPr>
          <p:cNvPr id="32" name="矩形 31"/>
          <p:cNvSpPr/>
          <p:nvPr/>
        </p:nvSpPr>
        <p:spPr>
          <a:xfrm rot="2700000">
            <a:off x="5435600" y="3710517"/>
            <a:ext cx="1524000" cy="1524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3" name="矩形 32"/>
          <p:cNvSpPr/>
          <p:nvPr/>
        </p:nvSpPr>
        <p:spPr>
          <a:xfrm rot="2700000">
            <a:off x="4267200" y="2609851"/>
            <a:ext cx="1524000" cy="1524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4" name="矩形 33"/>
          <p:cNvSpPr/>
          <p:nvPr/>
        </p:nvSpPr>
        <p:spPr>
          <a:xfrm rot="2700000">
            <a:off x="6620933" y="2609851"/>
            <a:ext cx="1524000" cy="1524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119717" y="2628901"/>
            <a:ext cx="2986616" cy="1661674"/>
            <a:chOff x="839258" y="1972066"/>
            <a:chExt cx="2240047" cy="1245403"/>
          </a:xfrm>
        </p:grpSpPr>
        <p:sp>
          <p:nvSpPr>
            <p:cNvPr id="13331" name="文本框 66"/>
            <p:cNvSpPr txBox="1">
              <a:spLocks noChangeArrowheads="1"/>
            </p:cNvSpPr>
            <p:nvPr/>
          </p:nvSpPr>
          <p:spPr bwMode="auto">
            <a:xfrm>
              <a:off x="839258" y="2583691"/>
              <a:ext cx="2240047" cy="633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</a:t>
              </a: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754393" cy="346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/>
              <a:r>
                <a:rPr lang="zh-CN" altLang="en-US" sz="2400" dirty="0">
                  <a:solidFill>
                    <a:srgbClr val="001140"/>
                  </a:solidFill>
                </a:rPr>
                <a:t>请插入您的标题</a:t>
              </a: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873501" y="150284"/>
            <a:ext cx="2199217" cy="3062816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 flipV="1">
            <a:off x="3873501" y="3591984"/>
            <a:ext cx="2199217" cy="3062816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301888" y="414690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</a:t>
            </a:r>
            <a:r>
              <a:rPr lang="zh-CN" altLang="en-US" sz="28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标题的内容</a:t>
            </a:r>
          </a:p>
        </p:txBody>
      </p:sp>
    </p:spTree>
    <p:extLst>
      <p:ext uri="{BB962C8B-B14F-4D97-AF65-F5344CB8AC3E}">
        <p14:creationId xmlns:p14="http://schemas.microsoft.com/office/powerpoint/2010/main" val="392089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组合 7"/>
          <p:cNvGrpSpPr>
            <a:grpSpLocks/>
          </p:cNvGrpSpPr>
          <p:nvPr/>
        </p:nvGrpSpPr>
        <p:grpSpPr bwMode="auto">
          <a:xfrm>
            <a:off x="1534634" y="1632702"/>
            <a:ext cx="3754808" cy="1297200"/>
            <a:chOff x="2989892" y="841235"/>
            <a:chExt cx="2815528" cy="973039"/>
          </a:xfrm>
        </p:grpSpPr>
        <p:sp>
          <p:nvSpPr>
            <p:cNvPr id="11282" name="文本框 66"/>
            <p:cNvSpPr txBox="1">
              <a:spLocks noChangeArrowheads="1"/>
            </p:cNvSpPr>
            <p:nvPr/>
          </p:nvSpPr>
          <p:spPr bwMode="auto">
            <a:xfrm>
              <a:off x="2989892" y="1373898"/>
              <a:ext cx="2814059" cy="440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</a:t>
              </a: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4051454" y="841235"/>
              <a:ext cx="1753966" cy="346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/>
              <a:r>
                <a:rPr lang="zh-CN" altLang="en-US" sz="2400" dirty="0">
                  <a:solidFill>
                    <a:srgbClr val="00114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请插入您的标题</a:t>
              </a: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260687" y="2266000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矩形 1"/>
          <p:cNvSpPr/>
          <p:nvPr/>
        </p:nvSpPr>
        <p:spPr>
          <a:xfrm>
            <a:off x="7158154" y="1876533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2" name="矩形 1"/>
          <p:cNvSpPr/>
          <p:nvPr/>
        </p:nvSpPr>
        <p:spPr>
          <a:xfrm>
            <a:off x="8123354" y="1300800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1475820" y="3219306"/>
            <a:ext cx="3813623" cy="1246341"/>
            <a:chOff x="2989865" y="880115"/>
            <a:chExt cx="2858779" cy="934890"/>
          </a:xfrm>
        </p:grpSpPr>
        <p:sp>
          <p:nvSpPr>
            <p:cNvPr id="1435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0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4095200" y="880115"/>
              <a:ext cx="1753444" cy="346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/>
              <a:r>
                <a:rPr lang="zh-CN" altLang="en-US" sz="2400" dirty="0">
                  <a:solidFill>
                    <a:srgbClr val="00114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请插入您的标题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1475820" y="4805909"/>
            <a:ext cx="3813622" cy="1282821"/>
            <a:chOff x="2989865" y="852751"/>
            <a:chExt cx="2858778" cy="962254"/>
          </a:xfrm>
        </p:grpSpPr>
        <p:sp>
          <p:nvSpPr>
            <p:cNvPr id="1435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0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</a:t>
              </a:r>
            </a:p>
          </p:txBody>
        </p:sp>
        <p:sp>
          <p:nvSpPr>
            <p:cNvPr id="50" name="文本框 66"/>
            <p:cNvSpPr txBox="1">
              <a:spLocks noChangeArrowheads="1"/>
            </p:cNvSpPr>
            <p:nvPr/>
          </p:nvSpPr>
          <p:spPr bwMode="auto">
            <a:xfrm>
              <a:off x="4095199" y="852751"/>
              <a:ext cx="1753444" cy="346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/>
              <a:r>
                <a:rPr lang="zh-CN" altLang="en-US" sz="2400" dirty="0">
                  <a:solidFill>
                    <a:srgbClr val="00114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请插入您的标题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375920" y="2094366"/>
            <a:ext cx="4165600" cy="3708583"/>
            <a:chOff x="4051300" y="1231763"/>
            <a:chExt cx="3124200" cy="2781438"/>
          </a:xfrm>
        </p:grpSpPr>
        <p:sp>
          <p:nvSpPr>
            <p:cNvPr id="3" name="任意多边形 2"/>
            <p:cNvSpPr/>
            <p:nvPr/>
          </p:nvSpPr>
          <p:spPr>
            <a:xfrm>
              <a:off x="4051300" y="1231763"/>
              <a:ext cx="3124200" cy="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051300" y="2425700"/>
              <a:ext cx="2019300" cy="46038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051300" y="3699180"/>
              <a:ext cx="1003300" cy="314021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rgbClr val="335177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201080" y="862865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</p:spTree>
    <p:extLst>
      <p:ext uri="{BB962C8B-B14F-4D97-AF65-F5344CB8AC3E}">
        <p14:creationId xmlns:p14="http://schemas.microsoft.com/office/powerpoint/2010/main" val="122260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7"/>
          <p:cNvGrpSpPr>
            <a:grpSpLocks/>
          </p:cNvGrpSpPr>
          <p:nvPr/>
        </p:nvGrpSpPr>
        <p:grpSpPr bwMode="auto">
          <a:xfrm>
            <a:off x="7929337" y="4524792"/>
            <a:ext cx="3770066" cy="2073516"/>
            <a:chOff x="2872231" y="833349"/>
            <a:chExt cx="2825873" cy="1555736"/>
          </a:xfrm>
        </p:grpSpPr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814556" cy="1021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001140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请插入您 的文本内容，请写入您的文本内容，请写入与题目相适应的文本内容请插入您 的文本内容，请写入您的文本内容，请写入与题目相适应的文本内容</a:t>
              </a:r>
            </a:p>
            <a:p>
              <a:pPr lvl="0">
                <a:lnSpc>
                  <a:spcPct val="120000"/>
                </a:lnSpc>
              </a:pPr>
              <a:endPara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2872231" y="833349"/>
              <a:ext cx="1753287" cy="346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lvl="0"/>
              <a:r>
                <a:rPr lang="zh-CN" altLang="en-US" sz="2400" dirty="0">
                  <a:solidFill>
                    <a:srgbClr val="0011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请插入您的标题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sp>
        <p:nvSpPr>
          <p:cNvPr id="2" name="矩形 1"/>
          <p:cNvSpPr/>
          <p:nvPr/>
        </p:nvSpPr>
        <p:spPr>
          <a:xfrm>
            <a:off x="3860801" y="1484784"/>
            <a:ext cx="7744884" cy="249131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1" name="矩形 40"/>
          <p:cNvSpPr/>
          <p:nvPr/>
        </p:nvSpPr>
        <p:spPr>
          <a:xfrm>
            <a:off x="1401234" y="1484784"/>
            <a:ext cx="2150533" cy="249131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9" name="矩形 48"/>
          <p:cNvSpPr/>
          <p:nvPr/>
        </p:nvSpPr>
        <p:spPr>
          <a:xfrm>
            <a:off x="1401233" y="4253384"/>
            <a:ext cx="3031067" cy="197061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0" name="矩形 49"/>
          <p:cNvSpPr/>
          <p:nvPr/>
        </p:nvSpPr>
        <p:spPr>
          <a:xfrm>
            <a:off x="4737100" y="4253384"/>
            <a:ext cx="3031067" cy="197061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1896533" y="1825567"/>
            <a:ext cx="4697120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3" dirty="0">
                <a:solidFill>
                  <a:schemeClr val="bg1"/>
                </a:solidFill>
                <a:latin typeface="LeviBrush" panose="00000400000000000000" pitchFamily="2" charset="0"/>
              </a:rPr>
              <a:t>POWER</a:t>
            </a:r>
            <a:endParaRPr lang="zh-CN" altLang="en-US" sz="11733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52" name="文本框 13"/>
          <p:cNvSpPr txBox="1">
            <a:spLocks noChangeArrowheads="1"/>
          </p:cNvSpPr>
          <p:nvPr/>
        </p:nvSpPr>
        <p:spPr bwMode="auto">
          <a:xfrm>
            <a:off x="3962401" y="2930468"/>
            <a:ext cx="5109091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666" dirty="0">
                <a:solidFill>
                  <a:schemeClr val="bg1"/>
                </a:solidFill>
                <a:latin typeface="LeviBrush" panose="00000400000000000000" pitchFamily="2" charset="0"/>
              </a:rPr>
              <a:t>POINTS</a:t>
            </a:r>
            <a:endParaRPr lang="zh-CN" altLang="en-US" sz="10666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01080" y="862865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</p:spTree>
    <p:extLst>
      <p:ext uri="{BB962C8B-B14F-4D97-AF65-F5344CB8AC3E}">
        <p14:creationId xmlns:p14="http://schemas.microsoft.com/office/powerpoint/2010/main" val="130021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9" grpId="0" animBg="1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751667" y="2184400"/>
            <a:ext cx="69850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的文本内容，请写入您的文本内容，请写入与题目相适应的文本内容请插入您 的文本内容，请写入您的文本内容，请写入与题目相适应的文本内容</a:t>
            </a:r>
          </a:p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rgbClr val="001140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的文本内容，请写入您的文本内容，请写入与题目相适应的文本内容</a:t>
            </a:r>
          </a:p>
          <a:p>
            <a:pPr lvl="0" algn="r">
              <a:lnSpc>
                <a:spcPct val="120000"/>
              </a:lnSpc>
            </a:pPr>
            <a:endParaRPr lang="zh-CN" altLang="en-US" sz="1400" dirty="0">
              <a:solidFill>
                <a:srgbClr val="001140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4504267" y="1509184"/>
            <a:ext cx="33398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6034618" y="2051051"/>
            <a:ext cx="383116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219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4201080" y="862865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114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</p:spTree>
    <p:extLst>
      <p:ext uri="{BB962C8B-B14F-4D97-AF65-F5344CB8AC3E}">
        <p14:creationId xmlns:p14="http://schemas.microsoft.com/office/powerpoint/2010/main" val="320950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9300" y="630767"/>
            <a:ext cx="10693400" cy="5596467"/>
          </a:xfrm>
          <a:prstGeom prst="rect">
            <a:avLst/>
          </a:prstGeom>
          <a:gradFill>
            <a:gsLst>
              <a:gs pos="0">
                <a:srgbClr val="001140"/>
              </a:gs>
              <a:gs pos="100000">
                <a:srgbClr val="33517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51" name="文本框 66"/>
          <p:cNvSpPr txBox="1">
            <a:spLocks noChangeArrowheads="1"/>
          </p:cNvSpPr>
          <p:nvPr/>
        </p:nvSpPr>
        <p:spPr bwMode="auto">
          <a:xfrm>
            <a:off x="4335654" y="1779598"/>
            <a:ext cx="3606800" cy="58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的文本内容，请写入您的文本内容，请写入与题目相适应的文本内容</a:t>
            </a: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8832851" y="5571067"/>
            <a:ext cx="18501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lvl="0"/>
            <a:r>
              <a:rPr lang="zh-CN" altLang="en-US" sz="1400" dirty="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</a:rPr>
              <a:t>请插入您 的文本内容</a:t>
            </a:r>
            <a:endParaRPr lang="zh-CN" altLang="en-US" sz="933" dirty="0">
              <a:solidFill>
                <a:prstClr val="white"/>
              </a:solidFill>
              <a:latin typeface="Helvetica" panose="020B0604020202020204" pitchFamily="34" charset="0"/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326218" y="2652185"/>
            <a:ext cx="1722967" cy="1714500"/>
            <a:chOff x="1285877" y="626664"/>
            <a:chExt cx="1343022" cy="1335887"/>
          </a:xfrm>
        </p:grpSpPr>
        <p:sp>
          <p:nvSpPr>
            <p:cNvPr id="55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Freeform 481"/>
            <p:cNvSpPr>
              <a:spLocks noEditPoints="1"/>
            </p:cNvSpPr>
            <p:nvPr/>
          </p:nvSpPr>
          <p:spPr bwMode="auto">
            <a:xfrm>
              <a:off x="1601008" y="1020833"/>
              <a:ext cx="716058" cy="488176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130118" y="2652185"/>
            <a:ext cx="1722967" cy="1714500"/>
            <a:chOff x="3752852" y="626664"/>
            <a:chExt cx="1343022" cy="1335887"/>
          </a:xfrm>
        </p:grpSpPr>
        <p:sp>
          <p:nvSpPr>
            <p:cNvPr id="58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228167" y="2652185"/>
            <a:ext cx="1722967" cy="1714500"/>
            <a:chOff x="6219827" y="626664"/>
            <a:chExt cx="1343022" cy="1335887"/>
          </a:xfrm>
        </p:grpSpPr>
        <p:sp>
          <p:nvSpPr>
            <p:cNvPr id="65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2368551" y="4643967"/>
            <a:ext cx="18501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</a:t>
            </a:r>
            <a:endParaRPr lang="zh-CN" altLang="en-US" sz="933" dirty="0">
              <a:solidFill>
                <a:schemeClr val="bg1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5314951" y="4643967"/>
            <a:ext cx="18501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400" dirty="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</a:t>
            </a:r>
            <a:endParaRPr lang="zh-CN" altLang="en-US" sz="933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文本框 66"/>
          <p:cNvSpPr txBox="1">
            <a:spLocks noChangeArrowheads="1"/>
          </p:cNvSpPr>
          <p:nvPr/>
        </p:nvSpPr>
        <p:spPr bwMode="auto">
          <a:xfrm>
            <a:off x="8185151" y="4643967"/>
            <a:ext cx="18501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400" dirty="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请插入您 的文本内容</a:t>
            </a:r>
            <a:endParaRPr lang="zh-CN" altLang="en-US" sz="933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243343" y="1098089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请插入您的标题的内容</a:t>
            </a:r>
          </a:p>
        </p:txBody>
      </p:sp>
    </p:spTree>
    <p:extLst>
      <p:ext uri="{BB962C8B-B14F-4D97-AF65-F5344CB8AC3E}">
        <p14:creationId xmlns:p14="http://schemas.microsoft.com/office/powerpoint/2010/main" val="3629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/>
      <p:bldP spid="53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0267" y="0"/>
            <a:ext cx="7941733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424519" y="817032"/>
            <a:ext cx="3820583" cy="4809067"/>
            <a:chOff x="1054101" y="584198"/>
            <a:chExt cx="2864758" cy="3606801"/>
          </a:xfrm>
        </p:grpSpPr>
        <p:sp>
          <p:nvSpPr>
            <p:cNvPr id="44" name="任意多边形 43"/>
            <p:cNvSpPr/>
            <p:nvPr/>
          </p:nvSpPr>
          <p:spPr>
            <a:xfrm rot="16200000">
              <a:off x="683079" y="955220"/>
              <a:ext cx="3606801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gradFill>
              <a:gsLst>
                <a:gs pos="0">
                  <a:srgbClr val="001140"/>
                </a:gs>
                <a:gs pos="100000">
                  <a:srgbClr val="33517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grpSp>
          <p:nvGrpSpPr>
            <p:cNvPr id="19466" name="组合 7"/>
            <p:cNvGrpSpPr>
              <a:grpSpLocks/>
            </p:cNvGrpSpPr>
            <p:nvPr/>
          </p:nvGrpSpPr>
          <p:grpSpPr bwMode="auto">
            <a:xfrm>
              <a:off x="1306452" y="1348429"/>
              <a:ext cx="2264826" cy="2371451"/>
              <a:chOff x="1708552" y="566863"/>
              <a:chExt cx="2263738" cy="2371791"/>
            </a:xfrm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1723675"/>
                <a:ext cx="2263738" cy="1214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请插入您 的文本内容，请写入您的文本内容，请写入与题目相适应的文本内容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请插入您 的文本内容，请写入您的文本内容，请写入与题目相适应的文本内容</a:t>
                </a:r>
              </a:p>
              <a:p>
                <a:pPr lvl="0">
                  <a:lnSpc>
                    <a:spcPct val="120000"/>
                  </a:lnSpc>
                </a:pPr>
                <a:endParaRPr lang="zh-CN" altLang="en-US" sz="1400" dirty="0">
                  <a:solidFill>
                    <a:prstClr val="white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566863"/>
                <a:ext cx="2030590" cy="3924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lvl="0"/>
                <a:r>
                  <a:rPr lang="zh-CN" altLang="en-US" sz="2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  <a:cs typeface="+mn-cs"/>
                  </a:rPr>
                  <a:t>请插入标题内容</a:t>
                </a: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14839" y="1379138"/>
                <a:ext cx="287131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7" name="文本框 13"/>
          <p:cNvSpPr txBox="1">
            <a:spLocks noChangeArrowheads="1"/>
          </p:cNvSpPr>
          <p:nvPr/>
        </p:nvSpPr>
        <p:spPr bwMode="auto">
          <a:xfrm>
            <a:off x="4652417" y="1545099"/>
            <a:ext cx="51139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800" dirty="0">
                <a:solidFill>
                  <a:schemeClr val="bg1"/>
                </a:solidFill>
                <a:latin typeface="LeviBrush" panose="00000400000000000000" pitchFamily="2" charset="0"/>
              </a:rPr>
              <a:t>POWER</a:t>
            </a:r>
            <a:endParaRPr lang="zh-CN" altLang="en-US" sz="12800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48" name="文本框 13"/>
          <p:cNvSpPr txBox="1">
            <a:spLocks noChangeArrowheads="1"/>
          </p:cNvSpPr>
          <p:nvPr/>
        </p:nvSpPr>
        <p:spPr bwMode="auto">
          <a:xfrm>
            <a:off x="6476984" y="3221566"/>
            <a:ext cx="46185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LeviBrush" panose="00000400000000000000" pitchFamily="2" charset="0"/>
              </a:rPr>
              <a:t>POINTS</a:t>
            </a:r>
            <a:endParaRPr lang="zh-CN" altLang="en-US" sz="9600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8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2580</Words>
  <Application>Microsoft Office PowerPoint</Application>
  <PresentationFormat>宽屏</PresentationFormat>
  <Paragraphs>197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Clear Sans</vt:lpstr>
      <vt:lpstr>Clear Sans Thin</vt:lpstr>
      <vt:lpstr>Helvetica-Roman-SemiB</vt:lpstr>
      <vt:lpstr>LeviBrush</vt:lpstr>
      <vt:lpstr>Roboto Lt</vt:lpstr>
      <vt:lpstr>SimSun-ExtB</vt:lpstr>
      <vt:lpstr>等线</vt:lpstr>
      <vt:lpstr>方正正黑简体</vt:lpstr>
      <vt:lpstr>宋体</vt:lpstr>
      <vt:lpstr>微软雅黑</vt:lpstr>
      <vt:lpstr>Arial</vt:lpstr>
      <vt:lpstr>Calibri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29</cp:revision>
  <dcterms:modified xsi:type="dcterms:W3CDTF">2017-08-16T14:08:30Z</dcterms:modified>
</cp:coreProperties>
</file>