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62" r:id="rId5"/>
    <p:sldId id="281" r:id="rId6"/>
    <p:sldId id="263" r:id="rId7"/>
    <p:sldId id="269" r:id="rId8"/>
    <p:sldId id="282" r:id="rId9"/>
    <p:sldId id="264" r:id="rId10"/>
    <p:sldId id="283" r:id="rId11"/>
    <p:sldId id="271" r:id="rId12"/>
    <p:sldId id="267" r:id="rId13"/>
    <p:sldId id="259" r:id="rId14"/>
    <p:sldId id="276" r:id="rId15"/>
    <p:sldId id="284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92C0"/>
    <a:srgbClr val="48A2A0"/>
    <a:srgbClr val="A4D6D5"/>
    <a:srgbClr val="B0C4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570" y="3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AA-45DB-A179-66CAAAED24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C92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AA-45DB-A179-66CAAAED24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0C4D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AA-45DB-A179-66CAAAED2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970825152"/>
        <c:axId val="-970844192"/>
      </c:barChart>
      <c:catAx>
        <c:axId val="-970825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970844192"/>
        <c:crosses val="autoZero"/>
        <c:auto val="1"/>
        <c:lblAlgn val="ctr"/>
        <c:lblOffset val="100"/>
        <c:noMultiLvlLbl val="0"/>
      </c:catAx>
      <c:valAx>
        <c:axId val="-97084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970825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7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79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54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1859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32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8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05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10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8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10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58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362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43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36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89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84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223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4344" y="2903221"/>
            <a:ext cx="67233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BUSINESS</a:t>
            </a:r>
            <a:r>
              <a:rPr lang="en-US" altLang="zh-CN" sz="7200" dirty="0">
                <a:solidFill>
                  <a:srgbClr val="48A2A0"/>
                </a:solidFill>
                <a:latin typeface="Impact" panose="020B0806030902050204" pitchFamily="34" charset="0"/>
                <a:cs typeface="+mn-ea"/>
                <a:sym typeface="+mn-lt"/>
              </a:rPr>
              <a:t> REPORT</a:t>
            </a:r>
            <a:endParaRPr lang="zh-CN" altLang="en-US" sz="7200" dirty="0">
              <a:solidFill>
                <a:srgbClr val="48A2A0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4726" y="1829482"/>
            <a:ext cx="20425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2017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8866" y="4057017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Curabitur vitae magna ligula. Sed dictum 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finibus vitae nunc egestas.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3463" y="4750041"/>
            <a:ext cx="2520286" cy="257175"/>
            <a:chOff x="4843463" y="4520714"/>
            <a:chExt cx="2520286" cy="257175"/>
          </a:xfrm>
        </p:grpSpPr>
        <p:sp>
          <p:nvSpPr>
            <p:cNvPr id="3" name="椭圆 2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67175" y="2457450"/>
            <a:ext cx="4057650" cy="0"/>
            <a:chOff x="4129088" y="2457450"/>
            <a:chExt cx="405765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129088" y="2457450"/>
              <a:ext cx="971550" cy="0"/>
            </a:xfrm>
            <a:prstGeom prst="line">
              <a:avLst/>
            </a:prstGeom>
            <a:ln w="25400">
              <a:solidFill>
                <a:srgbClr val="6C92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215188" y="2457450"/>
              <a:ext cx="971550" cy="0"/>
            </a:xfrm>
            <a:prstGeom prst="line">
              <a:avLst/>
            </a:prstGeom>
            <a:ln w="25400">
              <a:solidFill>
                <a:srgbClr val="48A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4476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4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Lorem</a:t>
            </a:r>
            <a:r>
              <a:rPr lang="en-US" altLang="zh-CN" sz="2000" b="1" dirty="0">
                <a:cs typeface="+mn-ea"/>
                <a:sym typeface="+mn-lt"/>
              </a:rPr>
              <a:t> </a:t>
            </a:r>
            <a:r>
              <a:rPr lang="en-US" altLang="zh-CN" sz="2000" b="1" dirty="0" err="1">
                <a:cs typeface="+mn-ea"/>
                <a:sym typeface="+mn-lt"/>
              </a:rPr>
              <a:t>ipsum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5676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Tagline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Tagline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Tagline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4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4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2457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8800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420100" y="0"/>
            <a:ext cx="3771900" cy="4800600"/>
          </a:xfrm>
          <a:custGeom>
            <a:avLst/>
            <a:gdLst>
              <a:gd name="connsiteX0" fmla="*/ 1243439 w 3771900"/>
              <a:gd name="connsiteY0" fmla="*/ 0 h 4800600"/>
              <a:gd name="connsiteX1" fmla="*/ 3771900 w 3771900"/>
              <a:gd name="connsiteY1" fmla="*/ 0 h 4800600"/>
              <a:gd name="connsiteX2" fmla="*/ 3771900 w 3771900"/>
              <a:gd name="connsiteY2" fmla="*/ 4513835 h 4800600"/>
              <a:gd name="connsiteX3" fmla="*/ 3599256 w 3771900"/>
              <a:gd name="connsiteY3" fmla="*/ 4597002 h 4800600"/>
              <a:gd name="connsiteX4" fmla="*/ 2590800 w 3771900"/>
              <a:gd name="connsiteY4" fmla="*/ 4800600 h 4800600"/>
              <a:gd name="connsiteX5" fmla="*/ 0 w 3771900"/>
              <a:gd name="connsiteY5" fmla="*/ 2209800 h 4800600"/>
              <a:gd name="connsiteX6" fmla="*/ 1142259 w 3771900"/>
              <a:gd name="connsiteY6" fmla="*/ 61468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4800600">
                <a:moveTo>
                  <a:pt x="1243439" y="0"/>
                </a:moveTo>
                <a:lnTo>
                  <a:pt x="3771900" y="0"/>
                </a:lnTo>
                <a:lnTo>
                  <a:pt x="3771900" y="4513835"/>
                </a:lnTo>
                <a:lnTo>
                  <a:pt x="3599256" y="4597002"/>
                </a:lnTo>
                <a:cubicBezTo>
                  <a:pt x="3289297" y="4728104"/>
                  <a:pt x="2948515" y="4800600"/>
                  <a:pt x="2590800" y="4800600"/>
                </a:cubicBezTo>
                <a:cubicBezTo>
                  <a:pt x="1159941" y="4800600"/>
                  <a:pt x="0" y="3640659"/>
                  <a:pt x="0" y="2209800"/>
                </a:cubicBezTo>
                <a:cubicBezTo>
                  <a:pt x="0" y="1315513"/>
                  <a:pt x="453102" y="527054"/>
                  <a:pt x="1142259" y="61468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1811000" cy="6858000"/>
          </a:xfrm>
          <a:custGeom>
            <a:avLst/>
            <a:gdLst>
              <a:gd name="connsiteX0" fmla="*/ 2255173 w 11811000"/>
              <a:gd name="connsiteY0" fmla="*/ 0 h 6858000"/>
              <a:gd name="connsiteX1" fmla="*/ 6888827 w 11811000"/>
              <a:gd name="connsiteY1" fmla="*/ 0 h 6858000"/>
              <a:gd name="connsiteX2" fmla="*/ 7061011 w 11811000"/>
              <a:gd name="connsiteY2" fmla="*/ 58261 h 6858000"/>
              <a:gd name="connsiteX3" fmla="*/ 11811000 w 11811000"/>
              <a:gd name="connsiteY3" fmla="*/ 6858000 h 6858000"/>
              <a:gd name="connsiteX4" fmla="*/ 0 w 11811000"/>
              <a:gd name="connsiteY4" fmla="*/ 6858000 h 6858000"/>
              <a:gd name="connsiteX5" fmla="*/ 0 w 11811000"/>
              <a:gd name="connsiteY5" fmla="*/ 1246358 h 6858000"/>
              <a:gd name="connsiteX6" fmla="*/ 240791 w 11811000"/>
              <a:gd name="connsiteY6" fmla="*/ 1057133 h 6858000"/>
              <a:gd name="connsiteX7" fmla="*/ 2082989 w 11811000"/>
              <a:gd name="connsiteY7" fmla="*/ 58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0" h="6858000">
                <a:moveTo>
                  <a:pt x="2255173" y="0"/>
                </a:moveTo>
                <a:lnTo>
                  <a:pt x="6888827" y="0"/>
                </a:lnTo>
                <a:lnTo>
                  <a:pt x="7061011" y="58261"/>
                </a:lnTo>
                <a:cubicBezTo>
                  <a:pt x="9832844" y="1073165"/>
                  <a:pt x="11811000" y="3734571"/>
                  <a:pt x="11811000" y="6858000"/>
                </a:cubicBezTo>
                <a:lnTo>
                  <a:pt x="0" y="6858000"/>
                </a:lnTo>
                <a:lnTo>
                  <a:pt x="0" y="1246358"/>
                </a:lnTo>
                <a:lnTo>
                  <a:pt x="240791" y="1057133"/>
                </a:lnTo>
                <a:cubicBezTo>
                  <a:pt x="798225" y="640253"/>
                  <a:pt x="1417749" y="301838"/>
                  <a:pt x="2082989" y="58261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23653618"/>
              </p:ext>
            </p:extLst>
          </p:nvPr>
        </p:nvGraphicFramePr>
        <p:xfrm>
          <a:off x="1735786" y="1627150"/>
          <a:ext cx="5405549" cy="36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2"/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3293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95911" y="2903221"/>
            <a:ext cx="4200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THANK YOU</a:t>
            </a:r>
            <a:endParaRPr lang="zh-CN" altLang="en-US" sz="7200" dirty="0">
              <a:solidFill>
                <a:srgbClr val="48A2A0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8615" y="1829482"/>
            <a:ext cx="17347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END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8866" y="4057017"/>
            <a:ext cx="60342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43463" y="4810201"/>
            <a:ext cx="2520286" cy="257175"/>
            <a:chOff x="4843463" y="4520714"/>
            <a:chExt cx="2520286" cy="257175"/>
          </a:xfrm>
        </p:grpSpPr>
        <p:sp>
          <p:nvSpPr>
            <p:cNvPr id="11" name="椭圆 10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7175" y="2457450"/>
            <a:ext cx="4057650" cy="0"/>
            <a:chOff x="4129088" y="2457450"/>
            <a:chExt cx="4057650" cy="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29088" y="2457450"/>
              <a:ext cx="971550" cy="0"/>
            </a:xfrm>
            <a:prstGeom prst="line">
              <a:avLst/>
            </a:prstGeom>
            <a:ln w="25400">
              <a:solidFill>
                <a:srgbClr val="6C92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215188" y="2457450"/>
              <a:ext cx="971550" cy="0"/>
            </a:xfrm>
            <a:prstGeom prst="line">
              <a:avLst/>
            </a:prstGeom>
            <a:ln w="25400">
              <a:solidFill>
                <a:srgbClr val="48A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0161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vjtime    原创作品</a:t>
            </a:r>
          </a:p>
          <a:p>
            <a:r>
              <a:rPr lang="zh-CN" altLang="en-US" dirty="0">
                <a:hlinkClick r:id="rId2"/>
              </a:rPr>
              <a:t>http://www.yanj.cn/store-9223.html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8410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910172" y="3921236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216279" y="3195454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5269" y="3286983"/>
            <a:ext cx="7168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8363" y="4239483"/>
            <a:ext cx="106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one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578493"/>
            <a:ext cx="201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Curabitur vitae magna eleifend at viverraligula.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83474" y="4220748"/>
            <a:ext cx="1049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two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559758"/>
            <a:ext cx="201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Curabitur vitae magna eleifend at viverraligula.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1467" y="4234765"/>
            <a:ext cx="120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three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559758"/>
            <a:ext cx="201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Curabitur vitae magna eleifend at viverraligula.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22977" y="4259850"/>
            <a:ext cx="1090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Part four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584843"/>
            <a:ext cx="201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Curabitur vitae magna eleifend at viverraligula.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270802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CONTENT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214189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5657" y="3305718"/>
            <a:ext cx="813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3921236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75579" y="3214189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6484" y="3305718"/>
            <a:ext cx="813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3921236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55229" y="3189105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20148" y="3280634"/>
            <a:ext cx="8226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3921236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67175" y="1666571"/>
            <a:ext cx="4057650" cy="0"/>
            <a:chOff x="4129088" y="2457450"/>
            <a:chExt cx="4057650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129088" y="2457450"/>
              <a:ext cx="971550" cy="0"/>
            </a:xfrm>
            <a:prstGeom prst="line">
              <a:avLst/>
            </a:prstGeom>
            <a:ln w="25400">
              <a:solidFill>
                <a:srgbClr val="6C92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215188" y="2457450"/>
              <a:ext cx="971550" cy="0"/>
            </a:xfrm>
            <a:prstGeom prst="line">
              <a:avLst/>
            </a:prstGeom>
            <a:ln w="25400">
              <a:solidFill>
                <a:srgbClr val="48A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4843463" y="2101366"/>
            <a:ext cx="2520286" cy="257175"/>
            <a:chOff x="4843463" y="4520714"/>
            <a:chExt cx="2520286" cy="257175"/>
          </a:xfrm>
        </p:grpSpPr>
        <p:sp>
          <p:nvSpPr>
            <p:cNvPr id="30" name="椭圆 29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43463" y="899270"/>
            <a:ext cx="2520286" cy="257175"/>
            <a:chOff x="4843463" y="4520714"/>
            <a:chExt cx="2520286" cy="257175"/>
          </a:xfrm>
        </p:grpSpPr>
        <p:sp>
          <p:nvSpPr>
            <p:cNvPr id="40" name="椭圆 39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6879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cs typeface="+mn-ea"/>
                <a:sym typeface="+mn-lt"/>
              </a:rPr>
              <a:t>Lorem ipsum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7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  <a:cs typeface="+mn-ea"/>
                <a:sym typeface="+mn-lt"/>
              </a:rPr>
              <a:t>Keywords</a:t>
            </a:r>
            <a:endParaRPr lang="zh-CN" altLang="en-US" sz="2000" b="1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31528" y="2309225"/>
            <a:ext cx="585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96%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00834" y="2309225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76%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22289" y="2309225"/>
            <a:ext cx="588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48%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65347" y="4500203"/>
            <a:ext cx="585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31447" y="4500203"/>
            <a:ext cx="585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56%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90025" y="4500203"/>
            <a:ext cx="585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86%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5090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2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cs typeface="+mn-ea"/>
                <a:sym typeface="+mn-lt"/>
              </a:rPr>
              <a:t>Lorem ipsum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857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865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New office in </a:t>
            </a:r>
            <a:r>
              <a:rPr lang="en-US" altLang="zh-CN" dirty="0" err="1">
                <a:solidFill>
                  <a:srgbClr val="48A2A0"/>
                </a:solidFill>
                <a:effectLst/>
                <a:cs typeface="+mn-ea"/>
                <a:sym typeface="+mn-lt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effectLst/>
                <a:cs typeface="+mn-ea"/>
                <a:sym typeface="+mn-lt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1998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2002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2010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2008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2012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  <a:cs typeface="+mn-ea"/>
                <a:sym typeface="+mn-lt"/>
              </a:rPr>
              <a:t>2015</a:t>
            </a:r>
            <a:endParaRPr lang="zh-CN" altLang="en-US" dirty="0">
              <a:solidFill>
                <a:srgbClr val="6C92C0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9453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Analysis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48A2A0"/>
                </a:solidFill>
                <a:cs typeface="+mn-ea"/>
                <a:sym typeface="+mn-lt"/>
              </a:rPr>
              <a:t>2015</a:t>
            </a:r>
            <a:endParaRPr lang="zh-CN" altLang="en-US" sz="2800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2014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2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400" dirty="0">
              <a:solidFill>
                <a:srgbClr val="4D402B"/>
              </a:solidFill>
              <a:cs typeface="+mn-ea"/>
              <a:sym typeface="+mn-lt"/>
            </a:endParaRPr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7707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3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cs typeface="+mn-ea"/>
                <a:sym typeface="+mn-lt"/>
              </a:rPr>
              <a:t>Lorem ipsum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0817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To fully realize the potential of a cloud-based architecture for applications and network functions, the underlying network connectivity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14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Core Info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7400" y="2319722"/>
            <a:ext cx="114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cs typeface="+mn-ea"/>
                <a:sym typeface="+mn-lt"/>
              </a:rPr>
              <a:t>Core Info</a:t>
            </a:r>
            <a:endParaRPr lang="zh-CN" altLang="en-US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54933" y="4399950"/>
            <a:ext cx="114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cs typeface="+mn-ea"/>
                <a:sym typeface="+mn-lt"/>
              </a:rPr>
              <a:t>Core Info</a:t>
            </a:r>
            <a:endParaRPr lang="zh-CN" altLang="en-US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4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cs typeface="+mn-ea"/>
                <a:sym typeface="+mn-lt"/>
              </a:rPr>
              <a:t>Core Info</a:t>
            </a:r>
            <a:endParaRPr lang="zh-CN" altLang="en-US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4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cs typeface="+mn-ea"/>
                <a:sym typeface="+mn-lt"/>
              </a:rPr>
              <a:t>Core Info</a:t>
            </a:r>
            <a:endParaRPr lang="zh-CN" altLang="en-US" dirty="0">
              <a:solidFill>
                <a:srgbClr val="48A2A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Curabitur vitae magna eleifend at viverraligula. Sed dictum finibus vitae nunc egestas.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 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7308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6092B9C-B958-4D2E-8B7D-0283A7BC845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AkUE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QJFB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AkUE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CRQ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CRQ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CR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CRQSn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QJFBKSO3Wo0EIAAB9IAAAKQAAAHVuaXZlcnNhbC9za2luX2N1c3RvbWl6YXRpb25fc2V0dGluZ3MueG1stVrrbuJKEv6/T9FidaRd6ShczC0rhpWxm8QaYjjYSWZ2tbIa3AErtptjN8zkiB/7NPtg+yRb3baDTYDYmVk8icbVVV9V160vZBA/e6G2jTkLvD8I91hoUc69cBUP/4TQYMl8Fs0iGlMe1w+URy902TcjfGKCBtSYk9AlkauJ0XjYQGP5Qf2e2tf78NYetVuo18Yt3Ec67mgwdq3o14oGY3qrqQ3qRxAJbkSXNOSnUQf1wuhbASOMacSN0KXfh0qROz9UnMFNRFwP+OJhty2efaZ1r7fFg9rNTq+D9y1VUZQu0jp6U2/se73rntpEuNHuNJT9qN9SWgpqdjrN6+6+2Wt1FHgbX3cBpY2vu6jda7db+r6FWyCNVHWkt7R9T7luNlXQhvvX2n48HvUaDdRsNpW2vu90lfGogYBbAQxV6QsHKroyUrp7daQ2+woaa+PRuL3HOu5qHdRv4W6jsW+PRkqjcXDuYXZ5dx2opaeTufMdwJMhODkqcqt+IrkGy20UAbNNg41POEWe+6k2m2MLm7ZqG1OzlualzOGMKzOnSE2IQA5JQIcLhp5IuEK/e4O6JGSj0op8GeTpUv9iyzkLr5Ys5GDaVciigPi14Z+TTEnnUUaS7WhURe6JLOlBXU9+yoqluiB74bkktGTBhoQvE7ZiVwuyfF5FbBu6pcxcv2xo5HvhM3A3rnsavqjI92JucBoU7MN98ZQX20B3iqkwr4vFU0rSJwvqZxob8lNB7qDyfY8cie682ONSVG2K55LohqxoMQB9VTyXZULQUoxaTzzvC3H6nQO7Ioq9dZHdJy80KipJmuNFKbbZbqrm0yZiK+Hsotz7gX6V8xn0mnAlLGyIp5SQmKBQWCpKqdvk/PUjxvT1uJcMAtACwc03l5SUtLeRo03vZqr51ZlMb6bOyLipDbWkKpEoy7+0uv3vzU73r4N6KlcSybpTJ5MiFpJgnUY5LNOeTycOAOKJY+Ivdm0oflcWnd7bE8PEtWH6n8oAsAI81IbidxnR+/kclgvHmhg6dgzLMae29MsE21ivDb+yLVqTHUWcoZ1HvyG+pgjasxdRFPueKwdEy/bCLS2hT5/eqYbpwCJlzw1NLlJDi0XRy68SmWz5GpJnTWLkejFZ+NSVaiFF5LhoL6Bd7sYQ/ONrDzhZQLzwqoz2ufpomDeOPZ1OLAebekapDXHoIj0iQlN1oLlq4TlgRARW7Y+JOzL7JAJSfb8yyK1xczuBH1sYcuut1j788A9YM8MQkhkNSwhC4uA5ZJ1lPU7nuvAhKEQEbUgcf2ORW0iafOhKYBumNoXU1Owcvi1gMmwIvBcuIXXokpfAu8OWpd5gZzT9AjkOtTmtKDT9DCX5uaLQV2xBDWGrhJipPhg3ctsmyjArkKwGl0Tku/+CyHIJcsKbO49tY6AID0OZyGqMryprsvBv9xBIQ52cqfYEGJwt31bejoIpkQvLXAld0IY0rIvs+u3e+IczVo0J1h1IN3366NiySwqlAXlBIeOIuDsSLila0CXZQiW8wJjruXJMRF6a8PvW+wMRnvafX9LWZer4yy8fMKnQ8E5YBttkUAbblA1/T7twWzqDDxoicv2sFWUc8GETLA2b6tyY/pwQxV6w9ZMu/TMC9Wpc1WC9a8eP+6t82P4PxlhJCx4Z0NFGHqskhGElFksOLJ5+JUHDHIO6WdLPoeGL82glAHOaYpgM/QDMA3iuYMgDeLQaxCMeWYYNm61HuhCnjxLCslaTqJ2Otzgj+hSO46+luqBPDPZLPiW7ZCMDa5cMf5ko57ZKhaXFNuwJGG4C5ipJKkD1vUCcocrB3t9hJ39dUJzPI9v6rqxu33uWKwL4eRvQt/uwp4gFkuqTOMvrZFH6+w8akkxxnuidVdtAvBZo6Vjl6vOHImZhda7dOppqalicKEQ9++XloDqETya25UzUkUCAMgkIX65hFX4S57zyWMmJQMdjFfDSyVuURMv1f//9n/IwR/YkVJRS/1YVB4pfdE38ivdPk3Ea/6sEjq2OiqLypaRgeqDKRMufr2wDEvSnHFlIsiwFLBBXXKVUQwmkYVRtW9Vu76BKLFkUbBvBXrAiyJ06/wyNT+71a8M7Ej1D47QZ86sCSc+L3OSVbTgccbfc90JaUfyHVyIxeduYOaquy7M/1KjvLZ+T5deFA0x6zYd8tqqCp92qJnTnI0jqerw6plzcsq4FLSF5PzSE3cm17pVwuFDxCfRwXrifCXnE/Jm42Xp7lQsM4iIO0njII3Gkz97yHPGafUtjN3wifgxsedIx6wxsmInNYgpZpB1zz0XtuHnclHLM+MB8WBe0ZDo56CL9WErTRvLmN6/glfbGcjhmpUM50w/EY36Tfudv+HPEY35LrClTONe9tel4KC+aXceNSJSnl4kd8NBQdqmUJ3sr8ggLJuJaNs5NJCUUOQPm0qFcG20voGk5C1re4PoZiwfh6/blTsgsXuS0Y/G1Q2HgkL71y/k74B736fnklvOAEsy7Wr6fqoCU51QJJF8fHDsjoSL+sqGfanAQIcu16PRxDaUYn2rCnckXM+fkNlk/E+0sJymtuSwayH4u23kllaHo4tVUsaTYLwsN6m/8NKhfitAghT0fwHAbLGiEIQc86HJphIrEPPs6uwp7kDvSI7kzo3kAvgbsEM5IWSXkCIXEktuqrFqSl/w47C2559MdzVpVjpBzzuX5D2KojsvJrfIJfeL59E4plasg7XWHXCz2wBz9rJQ8keWVHI1ULDpOFrGc/YlulS0+BxtPLEdZmxbpnu/QjB9FvX5CFfCe8/6gnl9moUe9+XL1mAaigHf2Lwz+B1BLAwQUAAIACACRJFBKKoo35ocRAADwYQAAFwAAAHVuaXZlcnNhbC91bml2ZXJzYWwucG5n7d35V5LZ/wBwSzMnZ6LNzCxtmrTFBdQaMxdabNKRcp3UUtHUbDM1MxRZUqexRSV1yl2aXNolbdLcwCUl1KAJldKUCoUQlRCRHT70nZrPjH7mD/ie83AOeLj3Oc+9r/vc1R/eXPI6sO+bRasXaWlpfePu5uqjpaUD09LSjtPT1aSodlvu0/yZF++zb7dWFXUNV/NFJ2rX/l1aWtU4fUXYAs33r2LdAuO1tBa3f3rPI8fcjtDSCrvg7rrLLzFkYgh+5UGkkixQ5qO0nM8f0Aa15X60fJr1I2TTj67Oesvn2yyZeAYp/+i6/kXaMv35e3QueXkqtFOQlYEUmWhtk2JIfu5BPZ926NFRwjYm45f99RxaaX0Vo6c0iU/rIT4uUEim6Z72/GbxMLsEMVwvkbKLYmTcr1eFnp+n+/ePtz+sXqUsO+S2LZuLO8yCukjephlLu6643DTU/hrSovX3j/s2XtERiid65qZYRXXAzZW2/8yGtOxM1u5zGyM/oEHVTcqw+3dgJvsyI2aVdyM95YRZ3RjvbFAiTh9Bmyz4Z/b5lEjtvh9PK5V8rCEMVjWnuudTwN/4WdRXWFrlmUWNZMzO/xC5E+K9xMBVd3ZGvtESWJN3Ytmc+81rLWf8/CyiB203S3PV+CHEe+lPc2/1EEK5l7OM0zO37JY2171+S41ml9HSVu6/1HfnkP3sFq2fp7/cwHtvxJw66ec2bdkcR82YbQ/RtYT5uRpkz75ek4w0sFnQCyAABIAAEAACQAAIAAEgAASAABAAAkAACAABIAAEgAAQAAJAAAgAASAABIAAEAACQAAIAAEgAASAABAAAkAACAABIAAEgAAQAAJAAAgAASAABIAAEAACQAAIAAEgAASAABAAAkAACAABIAAEgAAQAAJAAAgAASAABIAAEADi/xEiRdo28ojmMij5H9ECz6eo7WO7wxLT5sbR0z1tvy4/4FXAKpvZYQFbes6Hvs9sM14wJ6KgnvnRg0cPzk6FxP57+/5b8jXY5sg5dX12HkyZZz6/bOfdF7PKWKspOvVSaJvW7Cr5C5xhLtKR3Oce4Obfk6YoG+1xTlPP2CkLTbbX40Vn+rr9wVHNTWvH8hjeo/8s0NoeokTNrIDmBctt+ziNImEdSRk97RDTrBJtZXEZKswtSSJZVQwNyUdJ3qUXmaol5I2GbtaNTcgk3uhMVrupyT9jKcK1+UT5JEVVof52100XzgNGNOWcM7Ue7UJiB52AVLNF8B14aTsrdOpNPK3kJ0uj9MNgBHL7SRP1BcOQV720bTh5u6kqVkh15KMm4uBoUd9zMEZw5Qqe5iIfv8t5zBYLt3djlzQJOo3hJUo+Vi0fpGKQYFFiI/XR5Kk3TKhaShs0ATczgn+oei8OQAaaoKf/eB5J4PxWWoUsOLq3dlz+wlE4Tc3/8vRzUmQe077KRZe2eYdy40qT2AUdNDNe3PVSWr1L0+TM3fRlcRAHxuqfwOKfSNWMjdWIoQRGx8buk6XiZvGw/DH53isfUgi+mEGLwQiLDNWNbGlScbta694jgpdPlKqZj+a/VzPqD0pWIbxBjfLJRkRnFbIBWYwcQDbFgUdvrn+qBxap8yZPFWULatZOJQfN1PTyDhH2BLpcbw4H0+8/W4w9HFDDffdXhamvdypHh1g4KCY8vPXiGg/E2SqbiInuYATqGjPnu8XmJ+EvfFFNZk6Udt7yHtnIExViP+ROJKXWM/+kN0S5IeG+Vk5eB2tSnM7Q+5alOBHsnV2uStb5RfDwcniCv4hpUN9ZkvnW1oTglNHhveAi9/2IMVPS2f/BtvRcXjYai0Ou7bzJrcmrCOG8kwa0juy4fpx8KDtJPsCf6K53sP/cr7abaYuarTwF8b33MAXXqYq7WJIvCpPA8OA8nHmXSillfpWE4rYNtHjjY2mkkfBBs8D8IKapJas7qFLsFfabKtmkZsuGDNG+C4Sle7ekwvCYxNteNvArGWZ/VNlTg3+YUTqPiS1ueYC7L27xADMHEFsGTfifahKQvXZqR/IAL/nwuX5q4ZcObufFHHy/AloN7ez+fbo2NoMp7C3lDPA5NWcPimJbI2ihtosR0ZA7pFY8FntFuqBvIze84yF7yokahoWcamxcCmMLQlfDahdcr0+PxpFWbDhnZASmE0nkgbxI7qjj08GE5uXOI5HTv6c3OztAOeTPY+HWsRtEJ5Y5lpkjJb/2QMQGm+YxucxbxK1RXMt+pyBIfWVozUSyb4b+3as+IEOPKjGowFffvDFDz5ynfj21jT/tRBURSxxiOM8/3xDxsmW/yvzW4M2nLwOZ3KtxJSSskk7x4FRPx7aOrE51R2+mVvHjfarLiYZdhTF6DWcLTEqVYX7wg3aZfnR+mA/JRcnAVTLbI5BUkZkfHSs9hgLlyh4LlF6dLPiMM8za7swHfvVMZDWEokhMjg/5axo8bpw48ZgxgNqcFSNrUIID4VilKO0mZa2+edFr3PHjDeNh6SvuhDftOSw0c8hTxj8QXUpakCsgjPSqT8tvpeMENQhsaQLVwKZTXFaAcffryGnIW3TouxOZ522VlQT6rTscu8z1BjsqPe1Am+hCuK1t24GpZBiJyyvMG+1NpZiqPqY/wLb0ydOD+QsbimZk+JmF0ZNk5ecpF62bpSRsNZlK4trgz1Fe2WD5vqjhdNXJwlRKin6u7OfEBtdXumcZeYcywB130j2x1s6kCvv5ILg66wm1gThSgcnaaUslrO9IDLDa10nw1BR7cTNLUImwf/+D8/3dXZHq+c9f5p3q676uMmEVEfu7m9mR9ZYDa05sSeIE8nuHMfKJK6cbJrg6uSIiqNnek3//80L2NuibNVOeegz4m+dY1Zg/STYWTpc9SZJ9NISj4oS9vp7RGJUQz5wR8Go5vqQZhZAGR11olaiFuCReUl/7GDYXV8aLy5u0QGNEEpFmTtiOHhDY9vO8SSEEehWjziSE4w/Cl4Yrkc5MmUi2JpRB5yevZI06j8gL9MwX6uaaXTWZBBnpuhxWZhGHBRgZ9xY8s4fd/UgW0/p08Ne6zX8F0rXVjFWLma+0WcfZcAFEleyaJstPYODsmSjhPWYyg9ULX9zP3+YyWaK+ksMnqVUduVmrspusPWKMKcJCPHnrW7+nt01ZjE544unkEp7UD3bXVLQDx6h7765cxakWeqnF54N5wscEGpFJc4Usha20GHlpXJIu1z5JaYnkP7NOJm/Kf/g4orvdKOzz+ncnpW4YybsRYKtKPY1aBj24hO45vg9SgFkGj2NpJj6i1VkY/ugguR2r5MHBJtiG4dscX+iWwvuZ8+jkw8jkV5ykLByDJzL2JFnkB80oyPReXvAfETplSatWcxyb09Ahk1L6r5kVwgJokKY+R7ZutsXxQdV7UikBv/aoEYPCiMxtf4X9rUu5J/GPq72QVS27jdtVtyBXJoKqBLi6B9bXNdcHw1huHbkyb/j7Gs8NAVMkmrBYtYBz0VWukytrJjtk7e2qHX1Wner+OmCHaavrukvZ5bedMHxoee0QKbTtZ7H+X2MsYdWrjXo9+KOWTmPLxTKH3W5W6ytby124pkxEuGp7+J2a6P3OmTrh12yJaoreIiGYHihHWpUIBjh2cCSDdwh8uKRVorIQNVih3akoM9v13s4TZ6ttlcosA9iY+FPhG/TMNSs39HuSYhQM3gnD9hP62l+2z0hUVz+c2AkJI91DE+zlf1YniJCCTm2pDa2xOpsRE7DD5TfT6jKTut270eocbl5eBpxwDKJ0CMZlvPBROxLX3CJGRDIZ4ZRBFxrCMrKTF0zgVF2gKBIeME7Kkg+QVkQx8t7omcMxrM7NbUmtA6KHaOtEp+fLSgUfL397QaSS85lOM6/CizaWJr6vxYOgio/sRqZysoOlt5EhXxw7sRbZRG8wbB35fbJ9MF3+ZYdUdOJt9j6T147fZ+ACOfq5UtJBO3VO8VIQOy6U63FmTFyEsesVjG4XYt3NpWsSuSG5nG3OuKX2neJgI7iPHTzf0ll92So82FatsmIdxxnAujpfSgPyLS1hLrIPZc/FJLVy/97s1AYeh+4JRQu2i56ItnJbk1FYtwTbWDdIAbHMhN4ZTCPQC5DBzaCwL1sp4um31/xD6nNCz7y2XzOkmVI78172qK8Vb2M+Odvg91oUucXj2yMTbqETwtczZg6ik/QLz2rBlPpxKaPmqGv58U2F6vge8iLzyO/QRYL98Kh5Ff0bQC6StxXVEau9x+J4x1+miSWq87yI0AlHtjeH3HZKlXUIIjhH50508roc/1wl5EaJmt0f6LK5R/fVYPWPVMmqc/etz2l6hdPNjEh3ZxWqomaG9YG3yFwkz8AuTjwMKcC6H1AiFmTLxjJkNRUCZ68xaQYjWQWev/a7/F8voYdLdXLdIUmsTHtrYi+7RrORSB+KpzkXaZ4RooiknIjBlL42UrDtSfWSlxZQBH5Xc9ogp6R7+ngOYlq0+IxiefhgadWwzeH8cXFr+2/iD9ySzxX9ujgtxVOzZT3yVTbq6x3oN7IN6ppYb1NTBqtHbVa0SItl3NovHFwJ6iTsx5Iuf8VicNRPT8t2WA55yhSdPBsoTvayeOmesbixd40hzB0E2ZU/kJJpvFfVLWNalCzSjYUCZe5jJVjpRx7hnqp1DoIUaIbk0SqRswfbu9xa7ImV0TtoMrUwHTr9Yk8RXjGy8QiloCNn6ZOnOaOhv9Mc89BplHzZRCF4kbmLl2Nv2a2oi5+7XszbB3XDA47548sNDowev34K39WdVAIm8wgkor/lnUdN4ZpdEejYhBNXsw1ulERlV+4qX/QK5eBD+h5dXChGyQeZK2E6ucaNfoFIcuP0Rx4yGY50cFKwsbEjWUM2nxvna21w87RP47GaEXWDizX0GpNTzykddLyuZ/6IDz/DbxZjop1reN2n2Ba5MWjeYc2ZYH3+uKSyiyFaHM8F6YHE81Z82ZK/6G7RTJrDWwotpcQqXLfnO/EdrEEUE9xhxDkWZivV8YRwpc4BKHcqV9NLiPzQPNX5jx9DTNfVx4i/bD1MMZJ3u5i0CCbOg99Ltyog+YIZJRI0Ey0eSus3W2n+iPQN81OP1jSuRa5UbCMwc+CsPaSTy1qYu4fI7R9AVImSLZXz3r1zOXbky2CRGd3mh1XPhHfFY5vMmByV7AFaCk+eeGwhfdPSFrFs/xh+4fDMfjgcIx0l3HRXqqOZ049VSWGaLp30y/LWEUlrOfFc7IRjHdqU/4LgGSRr72iXo2NHqUMOf9bZntySgHJq4JOr/aVnPY4SpsQ7+jgJ1/CGTzXPR1UpWbWQxI7BqxUcKBwFujyNN1BREcRHUhEBa5Vf/E4MkXbDVWfCSfxnP124Yap4u3Ah43W457e8iUYMrgK6TvO8UC9Y1kNmn1u5XHfMQjtLUM++40STla71iPLBxW8B821CshpYFXZuJiYLc+Ot4k9a0HGY6bLn7SBo047CXlY/fUP6ZFxzPF+zV/zl4yqsW5+w6TLBczxxY0gU/8qXJSg3JVxtNmwzf+eUEwNFTa7C0wgO6eEKsxNrYNSlgWdiPwXLryTmUT71aY8yyn+nrJLhPxKDla1dfz8oco7dUN2cCCKdeF9z7OFM/HC8AoWJtnTohN/sbC0f3pQlsu84uXg9uhitmqmf74aG5sp8fpYxpXkfFONR0EaJbRYyP+A96HK8Iq2tu8fqv8c+f23OtHS8kIal05IaSapL8uZU9ynjYiGLONVlUbTPFH3WV/3m43SU8pDzeDHcHtwIXTf7yP8qeiekQElve5iY3jrngKvp4Uc2t89JttNk2C+KWTHnLA4BmatlDNKay/Zf68798QCP/wvWL2eqz60b3vRvwfpFHYbw7Uv+x71bWvJ07157M6Dgp1+7xFfxHHfazbkiyjCzHBOkmXMEmj62z91n+Zx/cNx4kHLiOxbZv7Uc806z4PDZQho0JhnyY2Fh1+zfJ4Bq9+2+ewmGVZgWEHuaf1PrQrU0L/e9B1yrdoem/gdQSwMEFAACAAgAkSRQSpXukX5LAAAAawAAABsAAAB1bml2ZXJzYWwvdW5pdmVyc2FsLnBuZy54bWyzsa/IzVEoSy0qzszPs1Uy1DNQsrfj5bIpKEoty0wtV6gAigEFIUBJoRLINUJwyzNTSjKAQgbmZgjBjNTM9IwSWyULA3O4oD7QTABQSwECAAAUAAIACACQJFBKFQ6tKGQEAAAHEQAAHQAAAAAAAAABAAAAAAAAAAAAdW5pdmVyc2FsL2NvbW1vbl9tZXNzYWdlcy5sbmdQSwECAAAUAAIACACQJFBKCH4LIykDAACGDAAAJwAAAAAAAAABAAAAAACfBAAAdW5pdmVyc2FsL2ZsYXNoX3B1Ymxpc2hpbmdfc2V0dGluZ3MueG1sUEsBAgAAFAACAAgAkCRQSrX8CWS6AgAAVQoAACEAAAAAAAAAAQAAAAAADQgAAHVuaXZlcnNhbC9mbGFzaF9za2luX3NldHRpbmdzLnhtbFBLAQIAABQAAgAIAJAkUEoqlg9n/gIAAJcLAAAmAAAAAAAAAAEAAAAAAAYLAAB1bml2ZXJzYWwvaHRtbF9wdWJsaXNoaW5nX3NldHRpbmdzLnhtbFBLAQIAABQAAgAIAJAkUEpocVKRmgEAAB8GAAAfAAAAAAAAAAEAAAAAAEgOAAB1bml2ZXJzYWwvaHRtbF9za2luX3NldHRpbmdzLmpzUEsBAgAAFAACAAgAkCRQSj08L9HBAAAA5QEAABoAAAAAAAAAAQAAAAAAHxAAAHVuaXZlcnNhbC9pMThuX3ByZXNldHMueG1sUEsBAgAAFAACAAgAkCRQSnL80YFnAAAAawAAABwAAAAAAAAAAQAAAAAAGBEAAHVuaXZlcnNhbC9sb2NhbF9zZXR0aW5ncy54bWxQSwECAAAUAAIACABElFdHI7RO+/sCAACwCAAAFAAAAAAAAAABAAAAAAC5EQAAdW5pdmVyc2FsL3BsYXllci54bWxQSwECAAAUAAIACACQJFBKSO3Wo0EIAAB9IAAAKQAAAAAAAAABAAAAAADmFAAAdW5pdmVyc2FsL3NraW5fY3VzdG9taXphdGlvbl9zZXR0aW5ncy54bWxQSwECAAAUAAIACACRJFBKKoo35ocRAADwYQAAFwAAAAAAAAAAAAAAAABuHQAAdW5pdmVyc2FsL3VuaXZlcnNhbC5wbmdQSwECAAAUAAIACACRJFBKle6RfksAAABrAAAAGwAAAAAAAAABAAAAAAAqLwAAdW5pdmVyc2FsL3VuaXZlcnNhbC5wbmcueG1sUEsFBgAAAAALAAsASQMAAK4vAAAAAA=="/>
  <p:tag name="ISPRING_PRESENTATION_TITLE" val="简约商务汇报通用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 Light" panose="020F0302020204030204"/>
        <a:ea typeface="微软雅黑 Light"/>
        <a:cs typeface=""/>
      </a:majorFont>
      <a:minorFont>
        <a:latin typeface="微软雅黑 Light" panose="020F0502020204030204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647</Words>
  <Application>Microsoft Office PowerPoint</Application>
  <PresentationFormat>宽屏</PresentationFormat>
  <Paragraphs>127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微软雅黑 Light</vt:lpstr>
      <vt:lpstr>Arial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51PPT模板网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简约商务汇报通用PPT模板</dc:title>
  <dc:creator>vjtime</dc:creator>
  <cp:keywords>www.51pptmoban.com</cp:keywords>
  <dc:description>www.51pptmoban.com</dc:description>
  <cp:lastModifiedBy>51pptmoban .com</cp:lastModifiedBy>
  <cp:revision>56</cp:revision>
  <dcterms:created xsi:type="dcterms:W3CDTF">2016-01-19T08:46:18Z</dcterms:created>
  <dcterms:modified xsi:type="dcterms:W3CDTF">2023-11-05T08:51:05Z</dcterms:modified>
  <cp:contentStatus>淡雅灰低多边形背景欧美风简约商务汇报通用ppt模板，www.51pptmoban.com</cp:contentStatus>
</cp:coreProperties>
</file>