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5.xml" ContentType="application/vnd.openxmlformats-officedocument.presentationml.notesSlide+xml"/>
  <Override PartName="/ppt/charts/chart6.xml" ContentType="application/vnd.openxmlformats-officedocument.drawingml.chart+xml"/>
  <Override PartName="/ppt/tags/tag1.xml" ContentType="application/vnd.openxmlformats-officedocument.presentationml.tags+xml"/>
  <Override PartName="/ppt/charts/chart7.xml" ContentType="application/vnd.openxmlformats-officedocument.drawingml.chart+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charts/chart10.xml" ContentType="application/vnd.openxmlformats-officedocument.drawingml.chart+xml"/>
  <Override PartName="/ppt/theme/themeOverride8.xml" ContentType="application/vnd.openxmlformats-officedocument.themeOverride+xml"/>
  <Override PartName="/ppt/charts/chart11.xml" ContentType="application/vnd.openxmlformats-officedocument.drawingml.chart+xml"/>
  <Override PartName="/ppt/theme/themeOverride9.xml" ContentType="application/vnd.openxmlformats-officedocument.themeOverride+xml"/>
  <Override PartName="/ppt/charts/chart12.xml" ContentType="application/vnd.openxmlformats-officedocument.drawingml.chart+xml"/>
  <Override PartName="/ppt/theme/themeOverride10.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562" r:id="rId2"/>
    <p:sldId id="553" r:id="rId3"/>
    <p:sldId id="564" r:id="rId4"/>
    <p:sldId id="498" r:id="rId5"/>
    <p:sldId id="560" r:id="rId6"/>
    <p:sldId id="552" r:id="rId7"/>
    <p:sldId id="569" r:id="rId8"/>
    <p:sldId id="300" r:id="rId9"/>
    <p:sldId id="565" r:id="rId10"/>
    <p:sldId id="424" r:id="rId11"/>
    <p:sldId id="500" r:id="rId12"/>
    <p:sldId id="563" r:id="rId13"/>
    <p:sldId id="537" r:id="rId14"/>
    <p:sldId id="568" r:id="rId15"/>
    <p:sldId id="371" r:id="rId16"/>
    <p:sldId id="439" r:id="rId17"/>
    <p:sldId id="523" r:id="rId18"/>
    <p:sldId id="573" r:id="rId19"/>
    <p:sldId id="574" r:id="rId20"/>
    <p:sldId id="438" r:id="rId21"/>
    <p:sldId id="387" r:id="rId22"/>
    <p:sldId id="288" r:id="rId23"/>
    <p:sldId id="445" r:id="rId24"/>
    <p:sldId id="443" r:id="rId25"/>
    <p:sldId id="454" r:id="rId26"/>
    <p:sldId id="567" r:id="rId27"/>
    <p:sldId id="546" r:id="rId28"/>
    <p:sldId id="355" r:id="rId29"/>
    <p:sldId id="380" r:id="rId30"/>
    <p:sldId id="547" r:id="rId31"/>
    <p:sldId id="399" r:id="rId32"/>
    <p:sldId id="398" r:id="rId33"/>
    <p:sldId id="325" r:id="rId34"/>
    <p:sldId id="550" r:id="rId35"/>
    <p:sldId id="364" r:id="rId36"/>
    <p:sldId id="566" r:id="rId37"/>
    <p:sldId id="284" r:id="rId38"/>
    <p:sldId id="559" r:id="rId39"/>
    <p:sldId id="296" r:id="rId40"/>
    <p:sldId id="543" r:id="rId41"/>
    <p:sldId id="575" r:id="rId4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14F"/>
    <a:srgbClr val="FECE00"/>
    <a:srgbClr val="000000"/>
    <a:srgbClr val="DE0000"/>
    <a:srgbClr val="D1E6F5"/>
    <a:srgbClr val="FEFEFE"/>
    <a:srgbClr val="9BBB59"/>
    <a:srgbClr val="2C3E50"/>
    <a:srgbClr val="A0CDE7"/>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55" autoAdjust="0"/>
    <p:restoredTop sz="91404" autoAdjust="0"/>
  </p:normalViewPr>
  <p:slideViewPr>
    <p:cSldViewPr>
      <p:cViewPr varScale="1">
        <p:scale>
          <a:sx n="108" d="100"/>
          <a:sy n="108" d="100"/>
        </p:scale>
        <p:origin x="739" y="62"/>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619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9.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___12.xlsx"/><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openxmlformats.org/officeDocument/2006/relationships/image" Target="../media/image2.png"/><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openxmlformats.org/officeDocument/2006/relationships/image" Target="../media/image3.png"/><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openxmlformats.org/officeDocument/2006/relationships/image" Target="../media/image4.png"/><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92D14F"/>
              </a:solidFill>
            </c:spPr>
          </c:dPt>
          <c:dPt>
            <c:idx val="1"/>
            <c:bubble3D val="0"/>
            <c:spPr>
              <a:solidFill>
                <a:srgbClr val="CCEB09"/>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CCEB09"/>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656E01"/>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1137366560"/>
        <c:axId val="1137367120"/>
      </c:barChart>
      <c:catAx>
        <c:axId val="1137366560"/>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1137367120"/>
        <c:crosses val="autoZero"/>
        <c:auto val="1"/>
        <c:lblAlgn val="ctr"/>
        <c:lblOffset val="10"/>
        <c:noMultiLvlLbl val="0"/>
      </c:catAx>
      <c:valAx>
        <c:axId val="1137367120"/>
        <c:scaling>
          <c:orientation val="minMax"/>
        </c:scaling>
        <c:delete val="1"/>
        <c:axPos val="b"/>
        <c:numFmt formatCode="0%;0%;0%" sourceLinked="0"/>
        <c:majorTickMark val="out"/>
        <c:minorTickMark val="none"/>
        <c:tickLblPos val="none"/>
        <c:crossAx val="1137366560"/>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92D14F"/>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656E01"/>
            </a:solidFill>
          </c:spPr>
          <c:invertIfNegative val="0"/>
          <c:dLbls>
            <c:spPr>
              <a:noFill/>
              <a:ln>
                <a:noFill/>
              </a:ln>
              <a:effectLst/>
            </c:spPr>
            <c:txPr>
              <a:bodyPr wrap="square" lIns="38100" tIns="19050" rIns="38100" bIns="19050" anchor="ctr">
                <a:spAutoFit/>
              </a:bodyPr>
              <a:lstStyle/>
              <a:p>
                <a:pPr>
                  <a:defRPr sz="10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848065488"/>
        <c:axId val="848066048"/>
      </c:barChart>
      <c:catAx>
        <c:axId val="848065488"/>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pPr>
            <a:endParaRPr lang="zh-CN"/>
          </a:p>
        </c:txPr>
        <c:crossAx val="848066048"/>
        <c:crosses val="autoZero"/>
        <c:auto val="1"/>
        <c:lblAlgn val="ctr"/>
        <c:lblOffset val="100"/>
        <c:noMultiLvlLbl val="0"/>
      </c:catAx>
      <c:valAx>
        <c:axId val="848066048"/>
        <c:scaling>
          <c:orientation val="minMax"/>
        </c:scaling>
        <c:delete val="1"/>
        <c:axPos val="l"/>
        <c:numFmt formatCode="General" sourceLinked="1"/>
        <c:majorTickMark val="out"/>
        <c:minorTickMark val="none"/>
        <c:tickLblPos val="none"/>
        <c:crossAx val="848065488"/>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92D14F"/>
              </a:solidFill>
            </c:spPr>
          </c:dPt>
          <c:dPt>
            <c:idx val="1"/>
            <c:bubble3D val="0"/>
            <c:spPr>
              <a:solidFill>
                <a:srgbClr val="CCEB09"/>
              </a:solidFill>
            </c:spPr>
          </c:dPt>
          <c:dPt>
            <c:idx val="2"/>
            <c:bubble3D val="0"/>
            <c:spPr>
              <a:solidFill>
                <a:srgbClr val="08B548"/>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736694416"/>
        <c:axId val="736693856"/>
      </c:barChart>
      <c:dateAx>
        <c:axId val="736694416"/>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tx1">
                    <a:lumMod val="60000"/>
                    <a:lumOff val="40000"/>
                  </a:schemeClr>
                </a:solidFill>
              </a:defRPr>
            </a:pPr>
            <a:endParaRPr lang="zh-CN"/>
          </a:p>
        </c:txPr>
        <c:crossAx val="736693856"/>
        <c:crosses val="autoZero"/>
        <c:auto val="1"/>
        <c:lblOffset val="100"/>
        <c:baseTimeUnit val="months"/>
      </c:dateAx>
      <c:valAx>
        <c:axId val="736693856"/>
        <c:scaling>
          <c:orientation val="minMax"/>
        </c:scaling>
        <c:delete val="0"/>
        <c:axPos val="l"/>
        <c:numFmt formatCode="General" sourceLinked="1"/>
        <c:majorTickMark val="none"/>
        <c:minorTickMark val="none"/>
        <c:tickLblPos val="none"/>
        <c:spPr>
          <a:ln>
            <a:noFill/>
          </a:ln>
        </c:spPr>
        <c:crossAx val="736694416"/>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736691616"/>
        <c:axId val="736691056"/>
      </c:barChart>
      <c:dateAx>
        <c:axId val="736691616"/>
        <c:scaling>
          <c:orientation val="minMax"/>
        </c:scaling>
        <c:delete val="1"/>
        <c:axPos val="b"/>
        <c:numFmt formatCode="yyyy/m/d" sourceLinked="1"/>
        <c:majorTickMark val="out"/>
        <c:minorTickMark val="none"/>
        <c:tickLblPos val="nextTo"/>
        <c:crossAx val="736691056"/>
        <c:crosses val="autoZero"/>
        <c:auto val="1"/>
        <c:lblOffset val="100"/>
        <c:baseTimeUnit val="months"/>
      </c:dateAx>
      <c:valAx>
        <c:axId val="736691056"/>
        <c:scaling>
          <c:orientation val="minMax"/>
        </c:scaling>
        <c:delete val="0"/>
        <c:axPos val="l"/>
        <c:numFmt formatCode="General" sourceLinked="1"/>
        <c:majorTickMark val="none"/>
        <c:minorTickMark val="none"/>
        <c:tickLblPos val="none"/>
        <c:spPr>
          <a:ln>
            <a:noFill/>
          </a:ln>
        </c:spPr>
        <c:crossAx val="736691616"/>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973324464"/>
        <c:axId val="974204496"/>
      </c:barChart>
      <c:dateAx>
        <c:axId val="973324464"/>
        <c:scaling>
          <c:orientation val="minMax"/>
        </c:scaling>
        <c:delete val="1"/>
        <c:axPos val="b"/>
        <c:numFmt formatCode="yyyy/m/d" sourceLinked="1"/>
        <c:majorTickMark val="out"/>
        <c:minorTickMark val="none"/>
        <c:tickLblPos val="nextTo"/>
        <c:crossAx val="974204496"/>
        <c:crosses val="autoZero"/>
        <c:auto val="1"/>
        <c:lblOffset val="100"/>
        <c:baseTimeUnit val="months"/>
      </c:dateAx>
      <c:valAx>
        <c:axId val="974204496"/>
        <c:scaling>
          <c:orientation val="minMax"/>
        </c:scaling>
        <c:delete val="0"/>
        <c:axPos val="l"/>
        <c:numFmt formatCode="General" sourceLinked="1"/>
        <c:majorTickMark val="none"/>
        <c:minorTickMark val="none"/>
        <c:tickLblPos val="none"/>
        <c:spPr>
          <a:ln>
            <a:noFill/>
          </a:ln>
        </c:spPr>
        <c:crossAx val="973324464"/>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837938656"/>
        <c:axId val="837939216"/>
      </c:radarChart>
      <c:catAx>
        <c:axId val="837938656"/>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837939216"/>
        <c:crosses val="autoZero"/>
        <c:auto val="1"/>
        <c:lblAlgn val="ctr"/>
        <c:lblOffset val="100"/>
        <c:noMultiLvlLbl val="0"/>
      </c:catAx>
      <c:valAx>
        <c:axId val="837939216"/>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837938656"/>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837941456"/>
        <c:axId val="837942016"/>
      </c:barChart>
      <c:catAx>
        <c:axId val="837941456"/>
        <c:scaling>
          <c:orientation val="maxMin"/>
        </c:scaling>
        <c:delete val="1"/>
        <c:axPos val="l"/>
        <c:numFmt formatCode="General" sourceLinked="0"/>
        <c:majorTickMark val="out"/>
        <c:minorTickMark val="none"/>
        <c:tickLblPos val="none"/>
        <c:crossAx val="837942016"/>
        <c:crosses val="autoZero"/>
        <c:auto val="1"/>
        <c:lblAlgn val="ctr"/>
        <c:lblOffset val="100"/>
        <c:noMultiLvlLbl val="0"/>
      </c:catAx>
      <c:valAx>
        <c:axId val="837942016"/>
        <c:scaling>
          <c:orientation val="minMax"/>
        </c:scaling>
        <c:delete val="1"/>
        <c:axPos val="t"/>
        <c:numFmt formatCode="General" sourceLinked="1"/>
        <c:majorTickMark val="out"/>
        <c:minorTickMark val="none"/>
        <c:tickLblPos val="none"/>
        <c:crossAx val="837941456"/>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CCEB09"/>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92D14F"/>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08B548"/>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837943136"/>
        <c:axId val="837943696"/>
      </c:areaChart>
      <c:dateAx>
        <c:axId val="837943136"/>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837943696"/>
        <c:crosses val="autoZero"/>
        <c:auto val="1"/>
        <c:lblOffset val="100"/>
        <c:baseTimeUnit val="months"/>
      </c:dateAx>
      <c:valAx>
        <c:axId val="837943696"/>
        <c:scaling>
          <c:orientation val="minMax"/>
        </c:scaling>
        <c:delete val="1"/>
        <c:axPos val="l"/>
        <c:numFmt formatCode="General" sourceLinked="1"/>
        <c:majorTickMark val="out"/>
        <c:minorTickMark val="none"/>
        <c:tickLblPos val="none"/>
        <c:crossAx val="837943136"/>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1137363200"/>
        <c:axId val="1137363760"/>
      </c:barChart>
      <c:catAx>
        <c:axId val="1137363200"/>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1137363760"/>
        <c:crosses val="autoZero"/>
        <c:auto val="1"/>
        <c:lblAlgn val="ctr"/>
        <c:lblOffset val="100"/>
        <c:noMultiLvlLbl val="0"/>
      </c:catAx>
      <c:valAx>
        <c:axId val="1137363760"/>
        <c:scaling>
          <c:orientation val="minMax"/>
        </c:scaling>
        <c:delete val="1"/>
        <c:axPos val="l"/>
        <c:numFmt formatCode="General" sourceLinked="1"/>
        <c:majorTickMark val="out"/>
        <c:minorTickMark val="none"/>
        <c:tickLblPos val="none"/>
        <c:crossAx val="1137363200"/>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6/5/2016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35</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1052431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20</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24</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27</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30</a:t>
            </a:fld>
            <a:endParaRPr lang="en-US" dirty="0"/>
          </a:p>
        </p:txBody>
      </p:sp>
    </p:spTree>
    <p:extLst>
      <p:ext uri="{BB962C8B-B14F-4D97-AF65-F5344CB8AC3E}">
        <p14:creationId xmlns:p14="http://schemas.microsoft.com/office/powerpoint/2010/main" val="377090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34</a:t>
            </a:fld>
            <a:endParaRPr lang="en-US" dirty="0"/>
          </a:p>
        </p:txBody>
      </p:sp>
    </p:spTree>
    <p:extLst>
      <p:ext uri="{BB962C8B-B14F-4D97-AF65-F5344CB8AC3E}">
        <p14:creationId xmlns:p14="http://schemas.microsoft.com/office/powerpoint/2010/main" val="292530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FF0C5-5CAC-4461-8396-DF9CF9FFDB48}"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7F14F12-C544-4399-94ED-9FB9393D4B8C}" type="slidenum">
              <a:rPr lang="zh-CN" altLang="en-US" smtClean="0"/>
              <a:t>‹#›</a:t>
            </a:fld>
            <a:endParaRPr lang="zh-CN" altLang="en-US"/>
          </a:p>
        </p:txBody>
      </p:sp>
    </p:spTree>
    <p:extLst>
      <p:ext uri="{BB962C8B-B14F-4D97-AF65-F5344CB8AC3E}">
        <p14:creationId xmlns:p14="http://schemas.microsoft.com/office/powerpoint/2010/main" val="141711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6/5/2016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10.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5.emf"/></Relationships>
</file>

<file path=ppt/slides/_rels/slide2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notesSlide" Target="../notesSlides/notesSlide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2">
                    <a:lumMod val="25000"/>
                  </a:schemeClr>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1463548096"/>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bg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2450988555"/>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3394106573"/>
              </p:ext>
            </p:extLst>
          </p:nvPr>
        </p:nvGraphicFramePr>
        <p:xfrm>
          <a:off x="1115616" y="1437625"/>
          <a:ext cx="691276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413284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4141569386"/>
              </p:ext>
            </p:extLst>
          </p:nvPr>
        </p:nvGraphicFramePr>
        <p:xfrm>
          <a:off x="1115616" y="1437624"/>
          <a:ext cx="6912768" cy="243027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187624" y="192316"/>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smtClean="0">
                <a:solidFill>
                  <a:schemeClr val="bg2"/>
                </a:solidFill>
                <a:cs typeface="+mn-ea"/>
              </a:rPr>
              <a:t>RADAR CHART</a:t>
            </a:r>
            <a:r>
              <a:rPr lang="en-US" sz="3000" b="1" dirty="0" smtClean="0">
                <a:solidFill>
                  <a:schemeClr val="bg2"/>
                </a:solidFill>
                <a:cs typeface="+mn-ea"/>
                <a:sym typeface="+mn-lt"/>
              </a:rPr>
              <a:t>A SAMPLE</a:t>
            </a:r>
            <a:endParaRPr lang="en-US" sz="3000" b="1" dirty="0">
              <a:solidFill>
                <a:schemeClr val="bg2"/>
              </a:solidFill>
              <a:cs typeface="+mn-ea"/>
              <a:sym typeface="+mn-lt"/>
            </a:endParaRPr>
          </a:p>
        </p:txBody>
      </p:sp>
      <p:grpSp>
        <p:nvGrpSpPr>
          <p:cNvPr id="9" name="Group 2"/>
          <p:cNvGrpSpPr/>
          <p:nvPr/>
        </p:nvGrpSpPr>
        <p:grpSpPr>
          <a:xfrm>
            <a:off x="2519772" y="416770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97101" y="4167700"/>
            <a:ext cx="0" cy="5027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55576" y="3723878"/>
            <a:ext cx="777686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91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413284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909058072"/>
              </p:ext>
            </p:extLst>
          </p:nvPr>
        </p:nvGraphicFramePr>
        <p:xfrm>
          <a:off x="1115616" y="1437624"/>
          <a:ext cx="6912768" cy="243027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nvGrpSpPr>
          <p:cNvPr id="9" name="Group 2"/>
          <p:cNvGrpSpPr/>
          <p:nvPr/>
        </p:nvGrpSpPr>
        <p:grpSpPr>
          <a:xfrm>
            <a:off x="2519772" y="4167700"/>
            <a:ext cx="474422" cy="475253"/>
            <a:chOff x="4875600" y="1521678"/>
            <a:chExt cx="475253" cy="475253"/>
          </a:xfrm>
        </p:grpSpPr>
        <p:sp>
          <p:nvSpPr>
            <p:cNvPr id="10" name="Oval 11"/>
            <p:cNvSpPr/>
            <p:nvPr/>
          </p:nvSpPr>
          <p:spPr>
            <a:xfrm>
              <a:off x="4875600" y="1521678"/>
              <a:ext cx="475253" cy="475253"/>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97101" y="4167700"/>
            <a:ext cx="0" cy="5027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55576" y="3723878"/>
            <a:ext cx="777686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itle 13"/>
          <p:cNvSpPr txBox="1">
            <a:spLocks/>
          </p:cNvSpPr>
          <p:nvPr/>
        </p:nvSpPr>
        <p:spPr>
          <a:xfrm>
            <a:off x="1187624" y="192316"/>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smtClean="0">
                <a:solidFill>
                  <a:schemeClr val="bg2"/>
                </a:solidFill>
                <a:cs typeface="+mn-ea"/>
              </a:rPr>
              <a:t>RADAR CHART</a:t>
            </a:r>
            <a:r>
              <a:rPr lang="en-US" sz="3000" b="1" dirty="0" smtClean="0">
                <a:solidFill>
                  <a:schemeClr val="bg2"/>
                </a:solidFill>
                <a:cs typeface="+mn-ea"/>
                <a:sym typeface="+mn-lt"/>
              </a:rPr>
              <a:t>A SAMPLE</a:t>
            </a:r>
            <a:endParaRPr lang="en-US" sz="3000" b="1" dirty="0">
              <a:solidFill>
                <a:schemeClr val="bg2"/>
              </a:solidFill>
              <a:cs typeface="+mn-ea"/>
              <a:sym typeface="+mn-lt"/>
            </a:endParaRPr>
          </a:p>
        </p:txBody>
      </p:sp>
    </p:spTree>
    <p:extLst>
      <p:ext uri="{BB962C8B-B14F-4D97-AF65-F5344CB8AC3E}">
        <p14:creationId xmlns:p14="http://schemas.microsoft.com/office/powerpoint/2010/main" val="15338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ysClr val="windowText" lastClr="000000"/>
                    </a:solidFill>
                    <a:latin typeface="+mn-lt"/>
                    <a:ea typeface="+mn-ea"/>
                    <a:cs typeface="+mn-ea"/>
                    <a:sym typeface="+mn-lt"/>
                  </a:rPr>
                  <a:t>Lenders</a:t>
                </a:r>
                <a:endParaRPr lang="en-US" sz="2100" b="1" dirty="0">
                  <a:solidFill>
                    <a:sysClr val="windowText" lastClr="000000"/>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418009" y="256655"/>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435899" y="681038"/>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898"/>
            <a:ext cx="1042416" cy="707482"/>
            <a:chOff x="1143000" y="-7034"/>
            <a:chExt cx="1042416" cy="707482"/>
          </a:xfrm>
        </p:grpSpPr>
        <p:sp>
          <p:nvSpPr>
            <p:cNvPr id="17" name="矩形 16"/>
            <p:cNvSpPr/>
            <p:nvPr/>
          </p:nvSpPr>
          <p:spPr>
            <a:xfrm>
              <a:off x="1834758" y="-7034"/>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1135631094"/>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621986484"/>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2991716942"/>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7"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1292923" y="1084200"/>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1718794665"/>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1244123" y="563398"/>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3904897979"/>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39316" y="2278180"/>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solidFill>
                <a:schemeClr val="bg2">
                  <a:lumMod val="2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solidFill>
                <a:schemeClr val="bg2">
                  <a:lumMod val="7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solidFill>
                <a:srgbClr val="000000"/>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3">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34790" y="1683387"/>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3"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6"/>
                  </a:solidFill>
                  <a:cs typeface="+mn-ea"/>
                  <a:sym typeface="+mn-lt"/>
                </a:rPr>
                <a:t>2008</a:t>
              </a:r>
              <a:endParaRPr lang="en-US" sz="2100" dirty="0">
                <a:solidFill>
                  <a:schemeClr val="accent6"/>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66910" y="2237471"/>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9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solidFill>
                  <a:latin typeface="+mn-lt"/>
                  <a:ea typeface="+mn-ea"/>
                  <a:cs typeface="+mn-ea"/>
                  <a:sym typeface="+mn-lt"/>
                </a:rPr>
                <a:t>P</a:t>
              </a:r>
              <a:r>
                <a:rPr lang="en-US" altLang="zh-CN" sz="1350" b="1" dirty="0">
                  <a:solidFill>
                    <a:schemeClr val="tx1"/>
                  </a:solidFill>
                  <a:latin typeface="+mn-lt"/>
                  <a:ea typeface="+mn-ea"/>
                  <a:cs typeface="+mn-ea"/>
                  <a:sym typeface="+mn-lt"/>
                </a:rPr>
                <a:t>hoto </a:t>
              </a:r>
              <a:r>
                <a:rPr lang="en-US" altLang="zh-CN" sz="1350" b="1" dirty="0" err="1">
                  <a:solidFill>
                    <a:schemeClr val="tx1"/>
                  </a:solidFill>
                  <a:latin typeface="+mn-lt"/>
                  <a:ea typeface="+mn-ea"/>
                  <a:cs typeface="+mn-ea"/>
                  <a:sym typeface="+mn-lt"/>
                </a:rPr>
                <a:t>Holdplace</a:t>
              </a:r>
              <a:endParaRPr lang="en-US" sz="1350" b="1" dirty="0">
                <a:solidFill>
                  <a:schemeClr val="tx1"/>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90000"/>
            </a:schemeClr>
          </a:solidFill>
        </p:spPr>
      </p:sp>
      <p:sp>
        <p:nvSpPr>
          <p:cNvPr id="42" name="图片占位符 5"/>
          <p:cNvSpPr>
            <a:spLocks noGrp="1"/>
          </p:cNvSpPr>
          <p:nvPr>
            <p:ph type="pic" sz="quarter" idx="11"/>
          </p:nvPr>
        </p:nvSpPr>
        <p:spPr>
          <a:xfrm>
            <a:off x="1" y="2588192"/>
            <a:ext cx="3922734" cy="2558127"/>
          </a:xfrm>
          <a:solidFill>
            <a:schemeClr val="bg2">
              <a:lumMod val="9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chemeClr val="tx1"/>
                </a:solidFill>
                <a:latin typeface="+mn-lt"/>
                <a:ea typeface="+mn-ea"/>
                <a:cs typeface="+mn-ea"/>
                <a:sym typeface="+mn-lt"/>
              </a:rPr>
              <a:t>P</a:t>
            </a:r>
            <a:r>
              <a:rPr lang="en-US" altLang="zh-CN" sz="1350" b="1" dirty="0">
                <a:solidFill>
                  <a:schemeClr val="tx1"/>
                </a:solidFill>
                <a:latin typeface="+mn-lt"/>
                <a:ea typeface="+mn-ea"/>
                <a:cs typeface="+mn-ea"/>
                <a:sym typeface="+mn-lt"/>
              </a:rPr>
              <a:t>hoto </a:t>
            </a:r>
            <a:r>
              <a:rPr lang="en-US" altLang="zh-CN" sz="1350" b="1" dirty="0" err="1">
                <a:solidFill>
                  <a:schemeClr val="tx1"/>
                </a:solidFill>
                <a:latin typeface="+mn-lt"/>
                <a:ea typeface="+mn-ea"/>
                <a:cs typeface="+mn-ea"/>
                <a:sym typeface="+mn-lt"/>
              </a:rPr>
              <a:t>Holdplace</a:t>
            </a:r>
            <a:endParaRPr lang="en-US" sz="1350" b="1" dirty="0">
              <a:solidFill>
                <a:schemeClr val="tx1"/>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1657538" y="4100367"/>
            <a:ext cx="2428408"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25"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11379663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tx1"/>
                  </a:solidFill>
                  <a:cs typeface="+mn-ea"/>
                  <a:sym typeface="+mn-lt"/>
                </a:rPr>
                <a:t>Lorem</a:t>
              </a:r>
              <a:r>
                <a:rPr lang="en-US" altLang="zh-CN" sz="1350" b="1" dirty="0">
                  <a:solidFill>
                    <a:schemeClr val="tx1"/>
                  </a:solidFill>
                  <a:cs typeface="+mn-ea"/>
                  <a:sym typeface="+mn-lt"/>
                </a:rPr>
                <a:t> </a:t>
              </a:r>
              <a:r>
                <a:rPr lang="en-US" altLang="zh-CN" sz="1350" b="1" dirty="0" err="1">
                  <a:solidFill>
                    <a:schemeClr val="tx1"/>
                  </a:solidFill>
                  <a:cs typeface="+mn-ea"/>
                  <a:sym typeface="+mn-lt"/>
                </a:rPr>
                <a:t>Ipsum</a:t>
              </a:r>
              <a:endParaRPr lang="en-US" altLang="zh-CN" sz="1350" b="1" dirty="0">
                <a:solidFill>
                  <a:schemeClr val="tx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129793" y="4030267"/>
            <a:ext cx="6897688"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392939"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solidFill>
              <a:schemeClr val="bg2">
                <a:lumMod val="25000"/>
              </a:schemeClr>
            </a:solid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方块_绿色">
      <a:dk1>
        <a:srgbClr val="778B8C"/>
      </a:dk1>
      <a:lt1>
        <a:srgbClr val="02172D"/>
      </a:lt1>
      <a:dk2>
        <a:srgbClr val="08B548"/>
      </a:dk2>
      <a:lt2>
        <a:srgbClr val="F9F9F9"/>
      </a:lt2>
      <a:accent1>
        <a:srgbClr val="92D14F"/>
      </a:accent1>
      <a:accent2>
        <a:srgbClr val="CCEB09"/>
      </a:accent2>
      <a:accent3>
        <a:srgbClr val="08B548"/>
      </a:accent3>
      <a:accent4>
        <a:srgbClr val="92D14F"/>
      </a:accent4>
      <a:accent5>
        <a:srgbClr val="CCEB09"/>
      </a:accent5>
      <a:accent6>
        <a:srgbClr val="656E01"/>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12370</TotalTime>
  <Words>1817</Words>
  <Application>Microsoft Office PowerPoint</Application>
  <PresentationFormat>全屏显示(16:9)</PresentationFormat>
  <Paragraphs>260</Paragraphs>
  <Slides>41</Slides>
  <Notes>11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8" baseType="lpstr">
      <vt:lpstr>Source Sans Pro Light</vt:lpstr>
      <vt:lpstr>宋体</vt:lpstr>
      <vt:lpstr>微软雅黑</vt:lpstr>
      <vt:lpstr>Arial</vt:lpstr>
      <vt:lpstr>Calibri</vt:lpstr>
      <vt:lpstr>Office Theme</vt:lpstr>
      <vt:lpstr>think-cell Slide</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aboobee</cp:lastModifiedBy>
  <cp:revision>789</cp:revision>
  <dcterms:created xsi:type="dcterms:W3CDTF">2014-02-03T20:55:49Z</dcterms:created>
  <dcterms:modified xsi:type="dcterms:W3CDTF">2016-06-05T02:59:55Z</dcterms:modified>
</cp:coreProperties>
</file>