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tags/tag1.xml" ContentType="application/vnd.openxmlformats-officedocument.presentationml.tags+xml"/>
  <Override PartName="/ppt/charts/chart5.xml" ContentType="application/vnd.openxmlformats-officedocument.drawingml.chart+xml"/>
  <Override PartName="/ppt/charts/chart6.xml" ContentType="application/vnd.openxmlformats-officedocument.drawingml.chart+xml"/>
  <Override PartName="/ppt/theme/themeOverride4.xml" ContentType="application/vnd.openxmlformats-officedocument.themeOverride+xml"/>
  <Override PartName="/ppt/charts/chart7.xml" ContentType="application/vnd.openxmlformats-officedocument.drawingml.chart+xml"/>
  <Override PartName="/ppt/theme/themeOverride5.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charts/chart8.xml" ContentType="application/vnd.openxmlformats-officedocument.drawingml.chart+xml"/>
  <Override PartName="/ppt/theme/themeOverride6.xml" ContentType="application/vnd.openxmlformats-officedocument.themeOverride+xml"/>
  <Override PartName="/ppt/charts/chart9.xml" ContentType="application/vnd.openxmlformats-officedocument.drawingml.chart+xml"/>
  <Override PartName="/ppt/theme/themeOverride7.xml" ContentType="application/vnd.openxmlformats-officedocument.themeOverride+xml"/>
  <Override PartName="/ppt/charts/chart10.xml" ContentType="application/vnd.openxmlformats-officedocument.drawingml.chart+xml"/>
  <Override PartName="/ppt/theme/themeOverride8.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562" r:id="rId2"/>
    <p:sldId id="553" r:id="rId3"/>
    <p:sldId id="564" r:id="rId4"/>
    <p:sldId id="498" r:id="rId5"/>
    <p:sldId id="560" r:id="rId6"/>
    <p:sldId id="552" r:id="rId7"/>
    <p:sldId id="569" r:id="rId8"/>
    <p:sldId id="300" r:id="rId9"/>
    <p:sldId id="565" r:id="rId10"/>
    <p:sldId id="424" r:id="rId11"/>
    <p:sldId id="500" r:id="rId12"/>
    <p:sldId id="563" r:id="rId13"/>
    <p:sldId id="537" r:id="rId14"/>
    <p:sldId id="568" r:id="rId15"/>
    <p:sldId id="371" r:id="rId16"/>
    <p:sldId id="439" r:id="rId17"/>
    <p:sldId id="523" r:id="rId18"/>
    <p:sldId id="438" r:id="rId19"/>
    <p:sldId id="387" r:id="rId20"/>
    <p:sldId id="288" r:id="rId21"/>
    <p:sldId id="445" r:id="rId22"/>
    <p:sldId id="443" r:id="rId23"/>
    <p:sldId id="454" r:id="rId24"/>
    <p:sldId id="567" r:id="rId25"/>
    <p:sldId id="546" r:id="rId26"/>
    <p:sldId id="355" r:id="rId27"/>
    <p:sldId id="380" r:id="rId28"/>
    <p:sldId id="547" r:id="rId29"/>
    <p:sldId id="399" r:id="rId30"/>
    <p:sldId id="398" r:id="rId31"/>
    <p:sldId id="325" r:id="rId32"/>
    <p:sldId id="550" r:id="rId33"/>
    <p:sldId id="364" r:id="rId34"/>
    <p:sldId id="566" r:id="rId35"/>
    <p:sldId id="284" r:id="rId36"/>
    <p:sldId id="559" r:id="rId37"/>
    <p:sldId id="296" r:id="rId38"/>
    <p:sldId id="543" r:id="rId39"/>
    <p:sldId id="570" r:id="rId4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429" userDrawn="1">
          <p15:clr>
            <a:srgbClr val="A4A3A4"/>
          </p15:clr>
        </p15:guide>
        <p15:guide id="4" orient="horz" pos="2164" userDrawn="1">
          <p15:clr>
            <a:srgbClr val="A4A3A4"/>
          </p15:clr>
        </p15:guide>
        <p15:guide id="5" orient="horz" pos="2539" userDrawn="1">
          <p15:clr>
            <a:srgbClr val="A4A3A4"/>
          </p15:clr>
        </p15:guide>
        <p15:guide id="6" orient="horz" pos="2028" userDrawn="1">
          <p15:clr>
            <a:srgbClr val="A4A3A4"/>
          </p15:clr>
        </p15:guide>
        <p15:guide id="7" orient="horz" pos="1212" userDrawn="1">
          <p15:clr>
            <a:srgbClr val="A4A3A4"/>
          </p15:clr>
        </p15:guide>
        <p15:guide id="8" orient="horz" pos="1620" userDrawn="1">
          <p15:clr>
            <a:srgbClr val="A4A3A4"/>
          </p15:clr>
        </p15:guide>
        <p15:guide id="9" pos="2880" userDrawn="1">
          <p15:clr>
            <a:srgbClr val="A4A3A4"/>
          </p15:clr>
        </p15:guide>
        <p15:guide id="10" pos="204" userDrawn="1">
          <p15:clr>
            <a:srgbClr val="A4A3A4"/>
          </p15:clr>
        </p15:guide>
        <p15:guide id="11" pos="1882" userDrawn="1">
          <p15:clr>
            <a:srgbClr val="A4A3A4"/>
          </p15:clr>
        </p15:guide>
        <p15:guide id="12" pos="2064" userDrawn="1">
          <p15:clr>
            <a:srgbClr val="A4A3A4"/>
          </p15:clr>
        </p15:guide>
        <p15:guide id="13" pos="3696" userDrawn="1">
          <p15:clr>
            <a:srgbClr val="A4A3A4"/>
          </p15:clr>
        </p15:guide>
        <p15:guide id="14" pos="3878" userDrawn="1">
          <p15:clr>
            <a:srgbClr val="A4A3A4"/>
          </p15:clr>
        </p15:guide>
        <p15:guide id="15" pos="5556" userDrawn="1">
          <p15:clr>
            <a:srgbClr val="A4A3A4"/>
          </p15:clr>
        </p15:guide>
        <p15:guide id="16" orient="horz" pos="1076" userDrawn="1">
          <p15:clr>
            <a:srgbClr val="A4A3A4"/>
          </p15:clr>
        </p15:guide>
        <p15:guide id="17" orient="horz" pos="3015" userDrawn="1">
          <p15:clr>
            <a:srgbClr val="A4A3A4"/>
          </p15:clr>
        </p15:guide>
        <p15:guide id="18" pos="2517" userDrawn="1">
          <p15:clr>
            <a:srgbClr val="A4A3A4"/>
          </p15:clr>
        </p15:guide>
        <p15:guide id="19" pos="31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CE00"/>
    <a:srgbClr val="000000"/>
    <a:srgbClr val="DE0000"/>
    <a:srgbClr val="D1E6F5"/>
    <a:srgbClr val="FEFEFE"/>
    <a:srgbClr val="9BBB59"/>
    <a:srgbClr val="2C3E50"/>
    <a:srgbClr val="A0CDE7"/>
    <a:srgbClr val="FCFCFC"/>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55" autoAdjust="0"/>
    <p:restoredTop sz="91404" autoAdjust="0"/>
  </p:normalViewPr>
  <p:slideViewPr>
    <p:cSldViewPr>
      <p:cViewPr varScale="1">
        <p:scale>
          <a:sx n="108" d="100"/>
          <a:sy n="108" d="100"/>
        </p:scale>
        <p:origin x="739" y="62"/>
      </p:cViewPr>
      <p:guideLst>
        <p:guide orient="horz" pos="429"/>
        <p:guide orient="horz" pos="2164"/>
        <p:guide orient="horz" pos="2539"/>
        <p:guide orient="horz" pos="2028"/>
        <p:guide orient="horz" pos="1212"/>
        <p:guide orient="horz" pos="1620"/>
        <p:guide pos="2880"/>
        <p:guide pos="204"/>
        <p:guide pos="1882"/>
        <p:guide pos="2064"/>
        <p:guide pos="3696"/>
        <p:guide pos="3878"/>
        <p:guide pos="5556"/>
        <p:guide orient="horz" pos="1076"/>
        <p:guide orient="horz" pos="3015"/>
        <p:guide pos="2517"/>
        <p:guide pos="3152"/>
      </p:guideLst>
    </p:cSldViewPr>
  </p:slideViewPr>
  <p:outlineViewPr>
    <p:cViewPr>
      <p:scale>
        <a:sx n="33" d="100"/>
        <a:sy n="33" d="100"/>
      </p:scale>
      <p:origin x="0" y="-28512"/>
    </p:cViewPr>
  </p:outlineViewPr>
  <p:notesTextViewPr>
    <p:cViewPr>
      <p:scale>
        <a:sx n="1" d="1"/>
        <a:sy n="1" d="1"/>
      </p:scale>
      <p:origin x="0" y="0"/>
    </p:cViewPr>
  </p:notesTextViewPr>
  <p:sorterViewPr>
    <p:cViewPr varScale="1">
      <p:scale>
        <a:sx n="1" d="1"/>
        <a:sy n="1" d="1"/>
      </p:scale>
      <p:origin x="0" y="-507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___10.xlsx"/><Relationship Id="rId1" Type="http://schemas.openxmlformats.org/officeDocument/2006/relationships/themeOverride" Target="../theme/themeOverride8.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1.png"/><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___6.xlsx"/><Relationship Id="rId1" Type="http://schemas.openxmlformats.org/officeDocument/2006/relationships/themeOverride" Target="../theme/themeOverride4.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openxmlformats.org/officeDocument/2006/relationships/image" Target="../media/image2.png"/><Relationship Id="rId1" Type="http://schemas.openxmlformats.org/officeDocument/2006/relationships/themeOverride" Target="../theme/themeOverride5.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6.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___9.xlsx"/><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rgbClr val="FECE00"/>
              </a:solidFill>
            </c:spPr>
          </c:dPt>
          <c:dPt>
            <c:idx val="1"/>
            <c:bubble3D val="0"/>
            <c:spPr>
              <a:solidFill>
                <a:srgbClr val="000000"/>
              </a:solidFill>
            </c:spPr>
          </c:dPt>
          <c:cat>
            <c:strRef>
              <c:f>Sheet1!$A$2:$A$3</c:f>
              <c:strCache>
                <c:ptCount val="2"/>
                <c:pt idx="0">
                  <c:v>male</c:v>
                </c:pt>
                <c:pt idx="1">
                  <c:v>female</c:v>
                </c:pt>
              </c:strCache>
            </c:strRef>
          </c:cat>
          <c:val>
            <c:numRef>
              <c:f>Sheet1!$B$2:$B$3</c:f>
              <c:numCache>
                <c:formatCode>General</c:formatCode>
                <c:ptCount val="2"/>
                <c:pt idx="0">
                  <c:v>64</c:v>
                </c:pt>
                <c:pt idx="1">
                  <c:v>36</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spPr>
    <a:noFill/>
    <a:ln>
      <a:noFill/>
    </a:ln>
  </c:spPr>
  <c:txPr>
    <a:bodyPr/>
    <a:lstStyle/>
    <a:p>
      <a:pPr>
        <a:defRPr sz="1800">
          <a:latin typeface="+mn-lt"/>
          <a:ea typeface="+mn-ea"/>
          <a:cs typeface="+mn-ea"/>
          <a:sym typeface="+mn-lt"/>
        </a:defRPr>
      </a:pPr>
      <a:endParaRPr lang="zh-CN"/>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rgbClr val="000000"/>
            </a:solidFill>
          </c:spPr>
          <c:invertIfNegative val="0"/>
          <c:dLbls>
            <c:spPr>
              <a:noFill/>
              <a:ln>
                <a:noFill/>
              </a:ln>
              <a:effectLst/>
            </c:spPr>
            <c:txPr>
              <a:bodyPr wrap="square" lIns="38100" tIns="19050" rIns="38100" bIns="19050" anchor="ctr">
                <a:spAutoFit/>
              </a:bodyPr>
              <a:lstStyle/>
              <a:p>
                <a:pPr>
                  <a:defRPr sz="10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c:v>
                </c:pt>
                <c:pt idx="1">
                  <c:v>B</c:v>
                </c:pt>
                <c:pt idx="2">
                  <c:v>C</c:v>
                </c:pt>
                <c:pt idx="3">
                  <c:v>D</c:v>
                </c:pt>
                <c:pt idx="4">
                  <c:v>E</c:v>
                </c:pt>
                <c:pt idx="5">
                  <c:v>F</c:v>
                </c:pt>
                <c:pt idx="6">
                  <c:v>G</c:v>
                </c:pt>
              </c:strCache>
            </c:str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0"/>
          <c:showCatName val="0"/>
          <c:showSerName val="0"/>
          <c:showPercent val="0"/>
          <c:showBubbleSize val="0"/>
        </c:dLbls>
        <c:gapWidth val="32"/>
        <c:axId val="884791344"/>
        <c:axId val="884791904"/>
      </c:barChart>
      <c:catAx>
        <c:axId val="884791344"/>
        <c:scaling>
          <c:orientation val="minMax"/>
        </c:scaling>
        <c:delete val="0"/>
        <c:axPos val="b"/>
        <c:numFmt formatCode="General" sourceLinked="1"/>
        <c:majorTickMark val="out"/>
        <c:minorTickMark val="none"/>
        <c:tickLblPos val="nextTo"/>
        <c:spPr>
          <a:ln>
            <a:solidFill>
              <a:srgbClr val="F9F9F9">
                <a:lumMod val="75000"/>
              </a:srgbClr>
            </a:solidFill>
          </a:ln>
        </c:spPr>
        <c:txPr>
          <a:bodyPr/>
          <a:lstStyle/>
          <a:p>
            <a:pPr>
              <a:defRPr sz="1000"/>
            </a:pPr>
            <a:endParaRPr lang="zh-CN"/>
          </a:p>
        </c:txPr>
        <c:crossAx val="884791904"/>
        <c:crosses val="autoZero"/>
        <c:auto val="1"/>
        <c:lblAlgn val="ctr"/>
        <c:lblOffset val="100"/>
        <c:noMultiLvlLbl val="0"/>
      </c:catAx>
      <c:valAx>
        <c:axId val="884791904"/>
        <c:scaling>
          <c:orientation val="minMax"/>
        </c:scaling>
        <c:delete val="1"/>
        <c:axPos val="l"/>
        <c:numFmt formatCode="General" sourceLinked="1"/>
        <c:majorTickMark val="out"/>
        <c:minorTickMark val="none"/>
        <c:tickLblPos val="none"/>
        <c:crossAx val="884791344"/>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a:pPr>
            <a:r>
              <a:rPr lang="en-US" altLang="zh-CN" sz="1400" dirty="0" smtClean="0">
                <a:solidFill>
                  <a:schemeClr val="tx2">
                    <a:lumMod val="40000"/>
                    <a:lumOff val="60000"/>
                  </a:schemeClr>
                </a:solidFill>
              </a:rPr>
              <a:t>Sales</a:t>
            </a:r>
            <a:endParaRPr lang="zh-CN" altLang="en-US" sz="1400" dirty="0">
              <a:solidFill>
                <a:schemeClr val="tx2">
                  <a:lumMod val="40000"/>
                  <a:lumOff val="60000"/>
                </a:schemeClr>
              </a:solidFill>
            </a:endParaRPr>
          </a:p>
        </c:rich>
      </c:tx>
      <c:overlay val="0"/>
    </c:title>
    <c:autoTitleDeleted val="0"/>
    <c:plotArea>
      <c:layout/>
      <c:pieChart>
        <c:varyColors val="1"/>
        <c:ser>
          <c:idx val="0"/>
          <c:order val="0"/>
          <c:tx>
            <c:strRef>
              <c:f>Sheet1!$B$1</c:f>
              <c:strCache>
                <c:ptCount val="1"/>
                <c:pt idx="0">
                  <c:v>销售额</c:v>
                </c:pt>
              </c:strCache>
            </c:strRef>
          </c:tx>
          <c:dPt>
            <c:idx val="0"/>
            <c:bubble3D val="0"/>
            <c:spPr>
              <a:solidFill>
                <a:srgbClr val="FECE00"/>
              </a:solidFill>
            </c:spPr>
          </c:dPt>
          <c:dPt>
            <c:idx val="1"/>
            <c:bubble3D val="0"/>
            <c:spPr>
              <a:solidFill>
                <a:srgbClr val="000000"/>
              </a:solidFill>
            </c:spPr>
          </c:dPt>
          <c:dPt>
            <c:idx val="2"/>
            <c:bubble3D val="0"/>
            <c:spPr>
              <a:solidFill>
                <a:srgbClr val="DE0000"/>
              </a:solidFill>
            </c:spPr>
          </c:dPt>
          <c:cat>
            <c:strRef>
              <c:f>Sheet1!$A$2:$A$4</c:f>
              <c:strCache>
                <c:ptCount val="3"/>
                <c:pt idx="0">
                  <c:v>a</c:v>
                </c:pt>
                <c:pt idx="1">
                  <c:v>b</c:v>
                </c:pt>
                <c:pt idx="2">
                  <c:v>c</c:v>
                </c:pt>
              </c:strCache>
            </c:strRef>
          </c:cat>
          <c:val>
            <c:numRef>
              <c:f>Sheet1!$B$2:$B$4</c:f>
              <c:numCache>
                <c:formatCode>General</c:formatCode>
                <c:ptCount val="3"/>
                <c:pt idx="0">
                  <c:v>8.2000000000000011</c:v>
                </c:pt>
                <c:pt idx="1">
                  <c:v>3.2</c:v>
                </c:pt>
                <c:pt idx="2">
                  <c:v>1.4</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blipFill>
              <a:blip xmlns:r="http://schemas.openxmlformats.org/officeDocument/2006/relationships" r:embed="rId2"/>
              <a:stretch>
                <a:fillRect/>
              </a:stretch>
            </a:blipFill>
          </c:spPr>
          <c:invertIfNegative val="0"/>
          <c:dPt>
            <c:idx val="1"/>
            <c:invertIfNegative val="0"/>
            <c:bubble3D val="0"/>
          </c:dPt>
          <c:dLbls>
            <c:spPr>
              <a:noFill/>
              <a:ln>
                <a:noFill/>
              </a:ln>
              <a:effectLst/>
            </c:spPr>
            <c:txPr>
              <a:bodyPr wrap="square" lIns="38100" tIns="19050" rIns="38100" bIns="19050" anchor="ctr">
                <a:spAutoFit/>
              </a:bodyPr>
              <a:lstStyle/>
              <a:p>
                <a:pPr>
                  <a:defRPr sz="10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Sheet1!$A$2:$A$8</c:f>
              <c:numCache>
                <c:formatCode>yyyy/m/d</c:formatCode>
                <c:ptCount val="7"/>
                <c:pt idx="0">
                  <c:v>37377</c:v>
                </c:pt>
                <c:pt idx="1">
                  <c:v>37408</c:v>
                </c:pt>
                <c:pt idx="2">
                  <c:v>37438</c:v>
                </c:pt>
                <c:pt idx="3">
                  <c:v>37469</c:v>
                </c:pt>
                <c:pt idx="4">
                  <c:v>37500</c:v>
                </c:pt>
                <c:pt idx="5">
                  <c:v>37531</c:v>
                </c:pt>
                <c:pt idx="6">
                  <c:v>37563</c:v>
                </c:pt>
              </c:numCache>
            </c:numRef>
          </c:cat>
          <c:val>
            <c:numRef>
              <c:f>Sheet1!$B$2:$B$8</c:f>
              <c:numCache>
                <c:formatCode>General</c:formatCode>
                <c:ptCount val="7"/>
                <c:pt idx="0">
                  <c:v>32</c:v>
                </c:pt>
                <c:pt idx="1">
                  <c:v>32</c:v>
                </c:pt>
                <c:pt idx="2">
                  <c:v>28</c:v>
                </c:pt>
                <c:pt idx="3">
                  <c:v>12</c:v>
                </c:pt>
                <c:pt idx="4">
                  <c:v>15</c:v>
                </c:pt>
                <c:pt idx="5">
                  <c:v>21</c:v>
                </c:pt>
                <c:pt idx="6">
                  <c:v>25</c:v>
                </c:pt>
              </c:numCache>
            </c:numRef>
          </c:val>
        </c:ser>
        <c:dLbls>
          <c:showLegendKey val="0"/>
          <c:showVal val="1"/>
          <c:showCatName val="0"/>
          <c:showSerName val="0"/>
          <c:showPercent val="0"/>
          <c:showBubbleSize val="0"/>
        </c:dLbls>
        <c:gapWidth val="98"/>
        <c:axId val="834524960"/>
        <c:axId val="834525520"/>
      </c:barChart>
      <c:dateAx>
        <c:axId val="834524960"/>
        <c:scaling>
          <c:orientation val="minMax"/>
        </c:scaling>
        <c:delete val="0"/>
        <c:axPos val="b"/>
        <c:numFmt formatCode="yyyy/m/d" sourceLinked="1"/>
        <c:majorTickMark val="out"/>
        <c:minorTickMark val="none"/>
        <c:tickLblPos val="nextTo"/>
        <c:spPr>
          <a:ln>
            <a:solidFill>
              <a:srgbClr val="F9F9F9">
                <a:lumMod val="90000"/>
              </a:srgbClr>
            </a:solidFill>
          </a:ln>
        </c:spPr>
        <c:txPr>
          <a:bodyPr/>
          <a:lstStyle/>
          <a:p>
            <a:pPr>
              <a:defRPr sz="1000">
                <a:solidFill>
                  <a:schemeClr val="tx1">
                    <a:lumMod val="60000"/>
                    <a:lumOff val="40000"/>
                  </a:schemeClr>
                </a:solidFill>
              </a:defRPr>
            </a:pPr>
            <a:endParaRPr lang="zh-CN"/>
          </a:p>
        </c:txPr>
        <c:crossAx val="834525520"/>
        <c:crosses val="autoZero"/>
        <c:auto val="1"/>
        <c:lblOffset val="100"/>
        <c:baseTimeUnit val="months"/>
      </c:dateAx>
      <c:valAx>
        <c:axId val="834525520"/>
        <c:scaling>
          <c:orientation val="minMax"/>
        </c:scaling>
        <c:delete val="0"/>
        <c:axPos val="l"/>
        <c:numFmt formatCode="General" sourceLinked="1"/>
        <c:majorTickMark val="none"/>
        <c:minorTickMark val="none"/>
        <c:tickLblPos val="none"/>
        <c:spPr>
          <a:ln>
            <a:noFill/>
          </a:ln>
        </c:spPr>
        <c:crossAx val="834524960"/>
        <c:crosses val="autoZero"/>
        <c:crossBetween val="between"/>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radarChart>
        <c:radarStyle val="filled"/>
        <c:varyColors val="0"/>
        <c:ser>
          <c:idx val="0"/>
          <c:order val="0"/>
          <c:tx>
            <c:strRef>
              <c:f>Sheet1!$B$1</c:f>
              <c:strCache>
                <c:ptCount val="1"/>
                <c:pt idx="0">
                  <c:v>系列 1</c:v>
                </c:pt>
              </c:strCache>
            </c:strRef>
          </c:tx>
          <c:spPr>
            <a:solidFill>
              <a:schemeClr val="accent1"/>
            </a:solidFill>
          </c:spPr>
          <c:cat>
            <c:strRef>
              <c:f>Sheet1!$A$2:$A$6</c:f>
              <c:strCache>
                <c:ptCount val="5"/>
                <c:pt idx="0">
                  <c:v>指标1</c:v>
                </c:pt>
                <c:pt idx="1">
                  <c:v>指标2</c:v>
                </c:pt>
                <c:pt idx="2">
                  <c:v>指标3</c:v>
                </c:pt>
                <c:pt idx="3">
                  <c:v>指标4</c:v>
                </c:pt>
                <c:pt idx="4">
                  <c:v>指标5</c:v>
                </c:pt>
              </c:strCache>
            </c:str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chemeClr val="accent2"/>
            </a:solidFill>
          </c:spPr>
          <c:cat>
            <c:strRef>
              <c:f>Sheet1!$A$2:$A$6</c:f>
              <c:strCache>
                <c:ptCount val="5"/>
                <c:pt idx="0">
                  <c:v>指标1</c:v>
                </c:pt>
                <c:pt idx="1">
                  <c:v>指标2</c:v>
                </c:pt>
                <c:pt idx="2">
                  <c:v>指标3</c:v>
                </c:pt>
                <c:pt idx="3">
                  <c:v>指标4</c:v>
                </c:pt>
                <c:pt idx="4">
                  <c:v>指标5</c:v>
                </c:pt>
              </c:strCache>
            </c:str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834528320"/>
        <c:axId val="884983360"/>
      </c:radarChart>
      <c:catAx>
        <c:axId val="834528320"/>
        <c:scaling>
          <c:orientation val="minMax"/>
        </c:scaling>
        <c:delete val="0"/>
        <c:axPos val="b"/>
        <c:majorGridlines/>
        <c:numFmt formatCode="General" sourceLinked="1"/>
        <c:majorTickMark val="out"/>
        <c:minorTickMark val="none"/>
        <c:tickLblPos val="nextTo"/>
        <c:txPr>
          <a:bodyPr/>
          <a:lstStyle/>
          <a:p>
            <a:pPr>
              <a:defRPr sz="1000"/>
            </a:pPr>
            <a:endParaRPr lang="zh-CN"/>
          </a:p>
        </c:txPr>
        <c:crossAx val="884983360"/>
        <c:crosses val="autoZero"/>
        <c:auto val="1"/>
        <c:lblAlgn val="ctr"/>
        <c:lblOffset val="100"/>
        <c:noMultiLvlLbl val="0"/>
      </c:catAx>
      <c:valAx>
        <c:axId val="884983360"/>
        <c:scaling>
          <c:orientation val="minMax"/>
        </c:scaling>
        <c:delete val="0"/>
        <c:axPos val="l"/>
        <c:numFmt formatCode="General" sourceLinked="1"/>
        <c:majorTickMark val="in"/>
        <c:minorTickMark val="none"/>
        <c:tickLblPos val="none"/>
        <c:spPr>
          <a:solidFill>
            <a:schemeClr val="bg2"/>
          </a:solidFill>
          <a:ln>
            <a:solidFill>
              <a:schemeClr val="bg2">
                <a:lumMod val="75000"/>
              </a:schemeClr>
            </a:solidFill>
          </a:ln>
        </c:spPr>
        <c:crossAx val="834528320"/>
        <c:crosses val="autoZero"/>
        <c:crossBetween val="between"/>
        <c:majorUnit val="13"/>
      </c:valAx>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72E-2"/>
          <c:y val="0.13125000000000001"/>
          <c:w val="0.97708333333333364"/>
          <c:h val="0.80138007469623052"/>
        </c:manualLayout>
      </c:layout>
      <c:barChart>
        <c:barDir val="bar"/>
        <c:grouping val="clustered"/>
        <c:varyColors val="0"/>
        <c:ser>
          <c:idx val="0"/>
          <c:order val="0"/>
          <c:tx>
            <c:strRef>
              <c:f>Sheet1!$B$1</c:f>
              <c:strCache>
                <c:ptCount val="1"/>
                <c:pt idx="0">
                  <c:v>series1</c:v>
                </c:pt>
              </c:strCache>
            </c:strRef>
          </c:tx>
          <c:spPr>
            <a:solidFill>
              <a:schemeClr val="accent1"/>
            </a:solidFill>
          </c:spPr>
          <c:invertIfNegative val="0"/>
          <c:dPt>
            <c:idx val="1"/>
            <c:invertIfNegative val="0"/>
            <c:bubble3D val="0"/>
            <c:spPr>
              <a:solidFill>
                <a:schemeClr val="accent2"/>
              </a:solidFill>
            </c:spPr>
          </c:dPt>
          <c:dLbls>
            <c:spPr>
              <a:noFill/>
              <a:ln>
                <a:noFill/>
              </a:ln>
              <a:effectLst/>
            </c:spPr>
            <c:txPr>
              <a:bodyPr wrap="square" lIns="38100" tIns="19050" rIns="38100" bIns="19050" anchor="ctr">
                <a:spAutoFit/>
              </a:bodyPr>
              <a:lstStyle/>
              <a:p>
                <a:pPr>
                  <a:defRPr>
                    <a:solidFill>
                      <a:schemeClr val="bg2"/>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c:v>
                </c:pt>
                <c:pt idx="1">
                  <c:v>B</c:v>
                </c:pt>
                <c:pt idx="2">
                  <c:v>C</c:v>
                </c:pt>
                <c:pt idx="3">
                  <c:v>类别 4</c:v>
                </c:pt>
              </c:strCache>
            </c:strRef>
          </c:cat>
          <c:val>
            <c:numRef>
              <c:f>Sheet1!$B$2:$B$5</c:f>
              <c:numCache>
                <c:formatCode>General</c:formatCode>
                <c:ptCount val="4"/>
                <c:pt idx="0">
                  <c:v>4.5</c:v>
                </c:pt>
                <c:pt idx="1">
                  <c:v>4.3</c:v>
                </c:pt>
                <c:pt idx="2">
                  <c:v>3.5</c:v>
                </c:pt>
                <c:pt idx="3">
                  <c:v>2.5</c:v>
                </c:pt>
              </c:numCache>
            </c:numRef>
          </c:val>
        </c:ser>
        <c:dLbls>
          <c:showLegendKey val="0"/>
          <c:showVal val="0"/>
          <c:showCatName val="0"/>
          <c:showSerName val="0"/>
          <c:showPercent val="0"/>
          <c:showBubbleSize val="0"/>
        </c:dLbls>
        <c:gapWidth val="98"/>
        <c:axId val="884985600"/>
        <c:axId val="884986160"/>
      </c:barChart>
      <c:catAx>
        <c:axId val="884985600"/>
        <c:scaling>
          <c:orientation val="maxMin"/>
        </c:scaling>
        <c:delete val="1"/>
        <c:axPos val="l"/>
        <c:numFmt formatCode="General" sourceLinked="0"/>
        <c:majorTickMark val="out"/>
        <c:minorTickMark val="none"/>
        <c:tickLblPos val="none"/>
        <c:crossAx val="884986160"/>
        <c:crosses val="autoZero"/>
        <c:auto val="1"/>
        <c:lblAlgn val="ctr"/>
        <c:lblOffset val="100"/>
        <c:noMultiLvlLbl val="0"/>
      </c:catAx>
      <c:valAx>
        <c:axId val="884986160"/>
        <c:scaling>
          <c:orientation val="minMax"/>
        </c:scaling>
        <c:delete val="1"/>
        <c:axPos val="t"/>
        <c:numFmt formatCode="General" sourceLinked="1"/>
        <c:majorTickMark val="out"/>
        <c:minorTickMark val="none"/>
        <c:tickLblPos val="none"/>
        <c:crossAx val="884985600"/>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areaChart>
        <c:grouping val="stacked"/>
        <c:varyColors val="0"/>
        <c:ser>
          <c:idx val="0"/>
          <c:order val="0"/>
          <c:tx>
            <c:strRef>
              <c:f>Sheet1!$B$1</c:f>
              <c:strCache>
                <c:ptCount val="1"/>
                <c:pt idx="0">
                  <c:v>Series 1</c:v>
                </c:pt>
              </c:strCache>
            </c:strRef>
          </c:tx>
          <c:spPr>
            <a:solidFill>
              <a:srgbClr val="FECE00"/>
            </a:solidFill>
            <a:ln>
              <a:noFill/>
            </a:ln>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rgbClr val="000000"/>
            </a:solidFill>
            <a:ln>
              <a:noFill/>
            </a:ln>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13</c:v>
                </c:pt>
              </c:strCache>
            </c:strRef>
          </c:tx>
          <c:spPr>
            <a:solidFill>
              <a:srgbClr val="DE0000"/>
            </a:solidFill>
            <a:ln>
              <a:noFill/>
            </a:ln>
          </c:spPr>
          <c:cat>
            <c:numRef>
              <c:f>Sheet1!$A$2:$A$6</c:f>
              <c:numCache>
                <c:formatCode>yyyy/m/d</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ser>
        <c:dLbls>
          <c:showLegendKey val="0"/>
          <c:showVal val="0"/>
          <c:showCatName val="0"/>
          <c:showSerName val="0"/>
          <c:showPercent val="0"/>
          <c:showBubbleSize val="0"/>
        </c:dLbls>
        <c:axId val="974567696"/>
        <c:axId val="974568256"/>
      </c:areaChart>
      <c:dateAx>
        <c:axId val="974567696"/>
        <c:scaling>
          <c:orientation val="minMax"/>
        </c:scaling>
        <c:delete val="0"/>
        <c:axPos val="b"/>
        <c:numFmt formatCode="yyyy/m/d" sourceLinked="1"/>
        <c:majorTickMark val="out"/>
        <c:minorTickMark val="none"/>
        <c:tickLblPos val="nextTo"/>
        <c:txPr>
          <a:bodyPr/>
          <a:lstStyle/>
          <a:p>
            <a:pPr>
              <a:defRPr sz="800">
                <a:solidFill>
                  <a:schemeClr val="tx1"/>
                </a:solidFill>
              </a:defRPr>
            </a:pPr>
            <a:endParaRPr lang="zh-CN"/>
          </a:p>
        </c:txPr>
        <c:crossAx val="974568256"/>
        <c:crosses val="autoZero"/>
        <c:auto val="1"/>
        <c:lblOffset val="100"/>
        <c:baseTimeUnit val="months"/>
      </c:dateAx>
      <c:valAx>
        <c:axId val="974568256"/>
        <c:scaling>
          <c:orientation val="minMax"/>
        </c:scaling>
        <c:delete val="1"/>
        <c:axPos val="l"/>
        <c:numFmt formatCode="General" sourceLinked="1"/>
        <c:majorTickMark val="out"/>
        <c:minorTickMark val="none"/>
        <c:tickLblPos val="none"/>
        <c:crossAx val="974567696"/>
        <c:crosses val="autoZero"/>
        <c:crossBetween val="midCat"/>
      </c:valAx>
      <c:spPr>
        <a:noFill/>
        <a:ln>
          <a:noFill/>
        </a:ln>
      </c:spPr>
    </c:plotArea>
    <c:plotVisOnly val="1"/>
    <c:dispBlanksAs val="zero"/>
    <c:showDLblsOverMax val="0"/>
  </c:chart>
  <c:txPr>
    <a:bodyPr/>
    <a:lstStyle/>
    <a:p>
      <a:pPr>
        <a:defRPr sz="800">
          <a:latin typeface="+mn-lt"/>
          <a:ea typeface="+mn-ea"/>
          <a:cs typeface="+mn-ea"/>
          <a:sym typeface="+mn-lt"/>
        </a:defRPr>
      </a:pPr>
      <a:endParaRPr lang="zh-CN"/>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Design</c:v>
                </c:pt>
              </c:strCache>
            </c:strRef>
          </c:tx>
          <c:spPr>
            <a:blipFill>
              <a:blip xmlns:r="http://schemas.openxmlformats.org/officeDocument/2006/relationships" r:embed="rId2"/>
              <a:stretch>
                <a:fillRect/>
              </a:stretch>
            </a:blipFill>
          </c:spPr>
          <c:invertIfNegative val="0"/>
          <c:pictureOptions>
            <c:pictureFormat val="stackScale"/>
            <c:pictureStackUnit val="1"/>
          </c:pictureOptions>
          <c:cat>
            <c:strRef>
              <c:f>Sheet1!$A$2:$A$7</c:f>
              <c:strCache>
                <c:ptCount val="4"/>
                <c:pt idx="0">
                  <c:v>A</c:v>
                </c:pt>
                <c:pt idx="1">
                  <c:v>B</c:v>
                </c:pt>
                <c:pt idx="2">
                  <c:v>C</c:v>
                </c:pt>
                <c:pt idx="3">
                  <c:v>D</c:v>
                </c:pt>
              </c:strCache>
            </c:strRef>
          </c:cat>
          <c:val>
            <c:numRef>
              <c:f>Sheet1!$B$2:$B$7</c:f>
              <c:numCache>
                <c:formatCode>General</c:formatCode>
                <c:ptCount val="6"/>
                <c:pt idx="0">
                  <c:v>4.3</c:v>
                </c:pt>
                <c:pt idx="1">
                  <c:v>2.5</c:v>
                </c:pt>
                <c:pt idx="2">
                  <c:v>3.5</c:v>
                </c:pt>
                <c:pt idx="3">
                  <c:v>4.5</c:v>
                </c:pt>
                <c:pt idx="4">
                  <c:v>1.5</c:v>
                </c:pt>
                <c:pt idx="5">
                  <c:v>4</c:v>
                </c:pt>
              </c:numCache>
            </c:numRef>
          </c:val>
        </c:ser>
        <c:dLbls>
          <c:showLegendKey val="0"/>
          <c:showVal val="0"/>
          <c:showCatName val="0"/>
          <c:showSerName val="0"/>
          <c:showPercent val="0"/>
          <c:showBubbleSize val="0"/>
        </c:dLbls>
        <c:gapWidth val="83"/>
        <c:overlap val="60"/>
        <c:axId val="736327280"/>
        <c:axId val="736327840"/>
      </c:barChart>
      <c:catAx>
        <c:axId val="736327280"/>
        <c:scaling>
          <c:orientation val="minMax"/>
        </c:scaling>
        <c:delete val="0"/>
        <c:axPos val="b"/>
        <c:numFmt formatCode="General" sourceLinked="0"/>
        <c:majorTickMark val="out"/>
        <c:minorTickMark val="none"/>
        <c:tickLblPos val="nextTo"/>
        <c:txPr>
          <a:bodyPr/>
          <a:lstStyle/>
          <a:p>
            <a:pPr>
              <a:defRPr sz="1200">
                <a:solidFill>
                  <a:schemeClr val="tx1"/>
                </a:solidFill>
              </a:defRPr>
            </a:pPr>
            <a:endParaRPr lang="zh-CN"/>
          </a:p>
        </c:txPr>
        <c:crossAx val="736327840"/>
        <c:crosses val="autoZero"/>
        <c:auto val="1"/>
        <c:lblAlgn val="ctr"/>
        <c:lblOffset val="100"/>
        <c:noMultiLvlLbl val="0"/>
      </c:catAx>
      <c:valAx>
        <c:axId val="736327840"/>
        <c:scaling>
          <c:orientation val="minMax"/>
        </c:scaling>
        <c:delete val="1"/>
        <c:axPos val="l"/>
        <c:numFmt formatCode="General" sourceLinked="1"/>
        <c:majorTickMark val="out"/>
        <c:minorTickMark val="none"/>
        <c:tickLblPos val="none"/>
        <c:crossAx val="736327280"/>
        <c:crosses val="autoZero"/>
        <c:crossBetween val="between"/>
      </c:valAx>
    </c:plotArea>
    <c:plotVisOnly val="1"/>
    <c:dispBlanksAs val="gap"/>
    <c:showDLblsOverMax val="0"/>
  </c:chart>
  <c:txPr>
    <a:bodyPr/>
    <a:lstStyle/>
    <a:p>
      <a:pPr>
        <a:defRPr sz="800">
          <a:solidFill>
            <a:schemeClr val="bg1">
              <a:lumMod val="75000"/>
            </a:schemeClr>
          </a:solidFill>
          <a:latin typeface="+mn-lt"/>
          <a:ea typeface="+mn-ea"/>
          <a:cs typeface="+mn-ea"/>
          <a:sym typeface="+mn-lt"/>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3590921730616762"/>
          <c:y val="3.3945782766791915E-2"/>
          <c:w val="0.86294948139190064"/>
          <c:h val="0.96605421723321028"/>
        </c:manualLayout>
      </c:layout>
      <c:barChart>
        <c:barDir val="bar"/>
        <c:grouping val="clustered"/>
        <c:varyColors val="0"/>
        <c:ser>
          <c:idx val="3"/>
          <c:order val="0"/>
          <c:tx>
            <c:strRef>
              <c:f>Sheet1!$B$1</c:f>
              <c:strCache>
                <c:ptCount val="1"/>
                <c:pt idx="0">
                  <c:v>男</c:v>
                </c:pt>
              </c:strCache>
            </c:strRef>
          </c:tx>
          <c:spPr>
            <a:solidFill>
              <a:srgbClr val="FECE00"/>
            </a:solidFill>
          </c:spPr>
          <c:invertIfNegative val="0"/>
          <c:cat>
            <c:strRef>
              <c:f>Sheet1!$A$2:$A$8</c:f>
              <c:strCache>
                <c:ptCount val="7"/>
                <c:pt idx="0">
                  <c:v>&lt;21</c:v>
                </c:pt>
                <c:pt idx="1">
                  <c:v>21-30</c:v>
                </c:pt>
                <c:pt idx="2">
                  <c:v>31-40</c:v>
                </c:pt>
                <c:pt idx="3">
                  <c:v>41-50</c:v>
                </c:pt>
                <c:pt idx="4">
                  <c:v>51-60</c:v>
                </c:pt>
                <c:pt idx="5">
                  <c:v>61-70</c:v>
                </c:pt>
                <c:pt idx="6">
                  <c:v>&gt;70</c:v>
                </c:pt>
              </c:strCache>
            </c:strRef>
          </c:cat>
          <c:val>
            <c:numRef>
              <c:f>Sheet1!$B$2:$B$8</c:f>
              <c:numCache>
                <c:formatCode>0%</c:formatCode>
                <c:ptCount val="7"/>
                <c:pt idx="0">
                  <c:v>-9.0000000000000024E-2</c:v>
                </c:pt>
                <c:pt idx="1">
                  <c:v>-0.1</c:v>
                </c:pt>
                <c:pt idx="2">
                  <c:v>-0.13</c:v>
                </c:pt>
                <c:pt idx="3">
                  <c:v>-0.14000000000000001</c:v>
                </c:pt>
                <c:pt idx="4">
                  <c:v>-0.15000000000000024</c:v>
                </c:pt>
                <c:pt idx="5">
                  <c:v>-0.18000000000000024</c:v>
                </c:pt>
                <c:pt idx="6">
                  <c:v>-0.21000000000000021</c:v>
                </c:pt>
              </c:numCache>
            </c:numRef>
          </c:val>
        </c:ser>
        <c:ser>
          <c:idx val="4"/>
          <c:order val="1"/>
          <c:tx>
            <c:strRef>
              <c:f>Sheet1!$C$1</c:f>
              <c:strCache>
                <c:ptCount val="1"/>
                <c:pt idx="0">
                  <c:v>女</c:v>
                </c:pt>
              </c:strCache>
            </c:strRef>
          </c:tx>
          <c:spPr>
            <a:solidFill>
              <a:srgbClr val="000000"/>
            </a:solidFill>
          </c:spPr>
          <c:invertIfNegative val="0"/>
          <c:cat>
            <c:strRef>
              <c:f>Sheet1!$A$2:$A$8</c:f>
              <c:strCache>
                <c:ptCount val="7"/>
                <c:pt idx="0">
                  <c:v>&lt;21</c:v>
                </c:pt>
                <c:pt idx="1">
                  <c:v>21-30</c:v>
                </c:pt>
                <c:pt idx="2">
                  <c:v>31-40</c:v>
                </c:pt>
                <c:pt idx="3">
                  <c:v>41-50</c:v>
                </c:pt>
                <c:pt idx="4">
                  <c:v>51-60</c:v>
                </c:pt>
                <c:pt idx="5">
                  <c:v>61-70</c:v>
                </c:pt>
                <c:pt idx="6">
                  <c:v>&gt;70</c:v>
                </c:pt>
              </c:strCache>
            </c:strRef>
          </c:cat>
          <c:val>
            <c:numRef>
              <c:f>Sheet1!$C$2:$C$8</c:f>
              <c:numCache>
                <c:formatCode>0%</c:formatCode>
                <c:ptCount val="7"/>
                <c:pt idx="0">
                  <c:v>0.1</c:v>
                </c:pt>
                <c:pt idx="1">
                  <c:v>9.0000000000000024E-2</c:v>
                </c:pt>
                <c:pt idx="2">
                  <c:v>0.11</c:v>
                </c:pt>
                <c:pt idx="3">
                  <c:v>0.12000000000000002</c:v>
                </c:pt>
                <c:pt idx="4">
                  <c:v>0.15000000000000024</c:v>
                </c:pt>
                <c:pt idx="5">
                  <c:v>0.17</c:v>
                </c:pt>
                <c:pt idx="6">
                  <c:v>0.26</c:v>
                </c:pt>
              </c:numCache>
            </c:numRef>
          </c:val>
        </c:ser>
        <c:dLbls>
          <c:showLegendKey val="0"/>
          <c:showVal val="0"/>
          <c:showCatName val="0"/>
          <c:showSerName val="0"/>
          <c:showPercent val="0"/>
          <c:showBubbleSize val="0"/>
        </c:dLbls>
        <c:gapWidth val="150"/>
        <c:overlap val="100"/>
        <c:axId val="916434464"/>
        <c:axId val="916435024"/>
      </c:barChart>
      <c:catAx>
        <c:axId val="916434464"/>
        <c:scaling>
          <c:orientation val="minMax"/>
        </c:scaling>
        <c:delete val="0"/>
        <c:axPos val="l"/>
        <c:numFmt formatCode="General" sourceLinked="1"/>
        <c:majorTickMark val="none"/>
        <c:minorTickMark val="none"/>
        <c:tickLblPos val="low"/>
        <c:txPr>
          <a:bodyPr/>
          <a:lstStyle/>
          <a:p>
            <a:pPr>
              <a:defRPr>
                <a:solidFill>
                  <a:schemeClr val="bg2"/>
                </a:solidFill>
              </a:defRPr>
            </a:pPr>
            <a:endParaRPr lang="zh-CN"/>
          </a:p>
        </c:txPr>
        <c:crossAx val="916435024"/>
        <c:crosses val="autoZero"/>
        <c:auto val="1"/>
        <c:lblAlgn val="ctr"/>
        <c:lblOffset val="10"/>
        <c:noMultiLvlLbl val="0"/>
      </c:catAx>
      <c:valAx>
        <c:axId val="916435024"/>
        <c:scaling>
          <c:orientation val="minMax"/>
        </c:scaling>
        <c:delete val="1"/>
        <c:axPos val="b"/>
        <c:numFmt formatCode="0%;0%;0%" sourceLinked="0"/>
        <c:majorTickMark val="out"/>
        <c:minorTickMark val="none"/>
        <c:tickLblPos val="none"/>
        <c:crossAx val="916434464"/>
        <c:crosses val="autoZero"/>
        <c:crossBetween val="between"/>
      </c:valAx>
      <c:spPr>
        <a:noFill/>
        <a:ln>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DE0000"/>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0"/>
        </c:dLbls>
        <c:firstSliceAng val="0"/>
        <c:holeSize val="82"/>
      </c:doughnutChart>
      <c:spPr>
        <a:noFill/>
        <a:effectLst>
          <a:outerShdw sx="1000" sy="1000" algn="tl" rotWithShape="0">
            <a:prstClr val="black"/>
          </a:outerShdw>
        </a:effectLst>
      </c:spPr>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pPr/>
              <a:t>6/5/2016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pPr/>
              <a:t>‹#›</a:t>
            </a:fld>
            <a:endParaRPr lang="en-US" dirty="0"/>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a:t>
            </a:fld>
            <a:endParaRPr lang="en-US" dirty="0"/>
          </a:p>
        </p:txBody>
      </p:sp>
    </p:spTree>
    <p:extLst>
      <p:ext uri="{BB962C8B-B14F-4D97-AF65-F5344CB8AC3E}">
        <p14:creationId xmlns:p14="http://schemas.microsoft.com/office/powerpoint/2010/main" val="2162401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33</a:t>
            </a:fld>
            <a:endParaRPr lang="en-US" dirty="0"/>
          </a:p>
        </p:txBody>
      </p:sp>
    </p:spTree>
    <p:extLst>
      <p:ext uri="{BB962C8B-B14F-4D97-AF65-F5344CB8AC3E}">
        <p14:creationId xmlns:p14="http://schemas.microsoft.com/office/powerpoint/2010/main" val="3415913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2561689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6</a:t>
            </a:fld>
            <a:endParaRPr lang="en-US" dirty="0"/>
          </a:p>
        </p:txBody>
      </p:sp>
    </p:spTree>
    <p:extLst>
      <p:ext uri="{BB962C8B-B14F-4D97-AF65-F5344CB8AC3E}">
        <p14:creationId xmlns:p14="http://schemas.microsoft.com/office/powerpoint/2010/main" val="3830991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13</a:t>
            </a:fld>
            <a:endParaRPr lang="en-US" dirty="0"/>
          </a:p>
        </p:txBody>
      </p:sp>
    </p:spTree>
    <p:extLst>
      <p:ext uri="{BB962C8B-B14F-4D97-AF65-F5344CB8AC3E}">
        <p14:creationId xmlns:p14="http://schemas.microsoft.com/office/powerpoint/2010/main" val="1010983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15</a:t>
            </a:fld>
            <a:endParaRPr lang="en-US" dirty="0"/>
          </a:p>
        </p:txBody>
      </p:sp>
    </p:spTree>
    <p:extLst>
      <p:ext uri="{BB962C8B-B14F-4D97-AF65-F5344CB8AC3E}">
        <p14:creationId xmlns:p14="http://schemas.microsoft.com/office/powerpoint/2010/main" val="246188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18</a:t>
            </a:fld>
            <a:endParaRPr lang="en-US" dirty="0"/>
          </a:p>
        </p:txBody>
      </p:sp>
    </p:spTree>
    <p:extLst>
      <p:ext uri="{BB962C8B-B14F-4D97-AF65-F5344CB8AC3E}">
        <p14:creationId xmlns:p14="http://schemas.microsoft.com/office/powerpoint/2010/main" val="2148866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22</a:t>
            </a:fld>
            <a:endParaRPr lang="en-US" dirty="0"/>
          </a:p>
        </p:txBody>
      </p:sp>
    </p:spTree>
    <p:extLst>
      <p:ext uri="{BB962C8B-B14F-4D97-AF65-F5344CB8AC3E}">
        <p14:creationId xmlns:p14="http://schemas.microsoft.com/office/powerpoint/2010/main" val="2707452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25</a:t>
            </a:fld>
            <a:endParaRPr lang="en-US" dirty="0"/>
          </a:p>
        </p:txBody>
      </p:sp>
    </p:spTree>
    <p:extLst>
      <p:ext uri="{BB962C8B-B14F-4D97-AF65-F5344CB8AC3E}">
        <p14:creationId xmlns:p14="http://schemas.microsoft.com/office/powerpoint/2010/main" val="3453243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28</a:t>
            </a:fld>
            <a:endParaRPr lang="en-US" dirty="0"/>
          </a:p>
        </p:txBody>
      </p:sp>
    </p:spTree>
    <p:extLst>
      <p:ext uri="{BB962C8B-B14F-4D97-AF65-F5344CB8AC3E}">
        <p14:creationId xmlns:p14="http://schemas.microsoft.com/office/powerpoint/2010/main" val="3770909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32</a:t>
            </a:fld>
            <a:endParaRPr lang="en-US" dirty="0"/>
          </a:p>
        </p:txBody>
      </p:sp>
    </p:spTree>
    <p:extLst>
      <p:ext uri="{BB962C8B-B14F-4D97-AF65-F5344CB8AC3E}">
        <p14:creationId xmlns:p14="http://schemas.microsoft.com/office/powerpoint/2010/main" val="2925307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649598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5591928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Blank-2">
    <p:bg>
      <p:bgPr>
        <a:solidFill>
          <a:srgbClr val="4E9F8E"/>
        </a:solidFill>
        <a:effectLst/>
      </p:bgPr>
    </p:bg>
    <p:spTree>
      <p:nvGrpSpPr>
        <p:cNvPr id="1" name=""/>
        <p:cNvGrpSpPr/>
        <p:nvPr/>
      </p:nvGrpSpPr>
      <p:grpSpPr>
        <a:xfrm>
          <a:off x="0" y="0"/>
          <a:ext cx="0" cy="0"/>
          <a:chOff x="0" y="0"/>
          <a:chExt cx="0" cy="0"/>
        </a:xfrm>
      </p:grpSpPr>
      <p:sp>
        <p:nvSpPr>
          <p:cNvPr id="2" name="Oval 1"/>
          <p:cNvSpPr/>
          <p:nvPr userDrawn="1"/>
        </p:nvSpPr>
        <p:spPr>
          <a:xfrm>
            <a:off x="8783301" y="-88652"/>
            <a:ext cx="422045" cy="422045"/>
          </a:xfrm>
          <a:prstGeom prst="ellipse">
            <a:avLst/>
          </a:prstGeom>
          <a:solidFill>
            <a:schemeClr val="bg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200" b="1" smtClean="0">
                <a:solidFill>
                  <a:srgbClr val="4E9F8E"/>
                </a:solidFill>
              </a:rPr>
              <a:pPr algn="ctr"/>
              <a:t>‹#›</a:t>
            </a:fld>
            <a:endParaRPr lang="id-ID" sz="1350" b="1" dirty="0">
              <a:solidFill>
                <a:srgbClr val="4E9F8E"/>
              </a:solidFill>
            </a:endParaRPr>
          </a:p>
        </p:txBody>
      </p:sp>
      <p:grpSp>
        <p:nvGrpSpPr>
          <p:cNvPr id="4" name="Group 54"/>
          <p:cNvGrpSpPr/>
          <p:nvPr userDrawn="1"/>
        </p:nvGrpSpPr>
        <p:grpSpPr>
          <a:xfrm>
            <a:off x="8855304" y="4919422"/>
            <a:ext cx="160735" cy="165497"/>
            <a:chOff x="7015550" y="2614882"/>
            <a:chExt cx="214313" cy="220663"/>
          </a:xfrm>
          <a:solidFill>
            <a:schemeClr val="bg1"/>
          </a:solidFill>
        </p:grpSpPr>
        <p:sp>
          <p:nvSpPr>
            <p:cNvPr id="49"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0"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grpSp>
      <p:grpSp>
        <p:nvGrpSpPr>
          <p:cNvPr id="5" name="Group 55"/>
          <p:cNvGrpSpPr/>
          <p:nvPr userDrawn="1"/>
        </p:nvGrpSpPr>
        <p:grpSpPr>
          <a:xfrm>
            <a:off x="8527792" y="4919422"/>
            <a:ext cx="160735" cy="165497"/>
            <a:chOff x="7395183" y="3832633"/>
            <a:chExt cx="214313" cy="220663"/>
          </a:xfrm>
          <a:solidFill>
            <a:schemeClr val="bg1"/>
          </a:solidFill>
        </p:grpSpPr>
        <p:sp>
          <p:nvSpPr>
            <p:cNvPr id="51"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sz="1350"/>
            </a:p>
          </p:txBody>
        </p:sp>
        <p:sp>
          <p:nvSpPr>
            <p:cNvPr id="52"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6" name="Group 53"/>
          <p:cNvGrpSpPr/>
          <p:nvPr userDrawn="1"/>
        </p:nvGrpSpPr>
        <p:grpSpPr>
          <a:xfrm rot="16200000">
            <a:off x="378068" y="576267"/>
            <a:ext cx="287495" cy="50630"/>
            <a:chOff x="2013527" y="1616364"/>
            <a:chExt cx="576928" cy="101600"/>
          </a:xfrm>
        </p:grpSpPr>
        <p:sp>
          <p:nvSpPr>
            <p:cNvPr id="58" name="Oval 57"/>
            <p:cNvSpPr/>
            <p:nvPr userDrawn="1"/>
          </p:nvSpPr>
          <p:spPr>
            <a:xfrm>
              <a:off x="2013527" y="1616364"/>
              <a:ext cx="101600" cy="10160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9" name="Oval 58"/>
            <p:cNvSpPr/>
            <p:nvPr userDrawn="1"/>
          </p:nvSpPr>
          <p:spPr>
            <a:xfrm>
              <a:off x="2132359" y="1616364"/>
              <a:ext cx="101600" cy="1016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0" name="Oval 59"/>
            <p:cNvSpPr/>
            <p:nvPr userDrawn="1"/>
          </p:nvSpPr>
          <p:spPr>
            <a:xfrm>
              <a:off x="2251191" y="1616364"/>
              <a:ext cx="101600" cy="1016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4" name="Oval 63"/>
            <p:cNvSpPr/>
            <p:nvPr userDrawn="1"/>
          </p:nvSpPr>
          <p:spPr>
            <a:xfrm>
              <a:off x="2370023" y="1616364"/>
              <a:ext cx="101600" cy="1016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5" name="Oval 64"/>
            <p:cNvSpPr/>
            <p:nvPr userDrawn="1"/>
          </p:nvSpPr>
          <p:spPr>
            <a:xfrm>
              <a:off x="2488855" y="1616364"/>
              <a:ext cx="101600" cy="10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
        <p:nvSpPr>
          <p:cNvPr id="3" name="Oval 2"/>
          <p:cNvSpPr/>
          <p:nvPr userDrawn="1"/>
        </p:nvSpPr>
        <p:spPr>
          <a:xfrm>
            <a:off x="1090969" y="96488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6" name="Oval 65"/>
          <p:cNvSpPr/>
          <p:nvPr userDrawn="1"/>
        </p:nvSpPr>
        <p:spPr>
          <a:xfrm>
            <a:off x="772765" y="1566294"/>
            <a:ext cx="636409" cy="636409"/>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7" name="Oval 66"/>
          <p:cNvSpPr/>
          <p:nvPr userDrawn="1"/>
        </p:nvSpPr>
        <p:spPr>
          <a:xfrm>
            <a:off x="1982404" y="708135"/>
            <a:ext cx="363308" cy="363308"/>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8" name="Oval 67"/>
          <p:cNvSpPr/>
          <p:nvPr userDrawn="1"/>
        </p:nvSpPr>
        <p:spPr>
          <a:xfrm>
            <a:off x="4829021" y="163144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9" name="Oval 68"/>
          <p:cNvSpPr/>
          <p:nvPr userDrawn="1"/>
        </p:nvSpPr>
        <p:spPr>
          <a:xfrm>
            <a:off x="5893238" y="2508374"/>
            <a:ext cx="501132" cy="50113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0" name="Oval 69"/>
          <p:cNvSpPr/>
          <p:nvPr userDrawn="1"/>
        </p:nvSpPr>
        <p:spPr>
          <a:xfrm>
            <a:off x="4474168" y="2268717"/>
            <a:ext cx="924062" cy="92406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1" name="Oval 70"/>
          <p:cNvSpPr/>
          <p:nvPr userDrawn="1"/>
        </p:nvSpPr>
        <p:spPr>
          <a:xfrm>
            <a:off x="7065523" y="-54039"/>
            <a:ext cx="1025237" cy="1025237"/>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2" name="Oval 71"/>
          <p:cNvSpPr/>
          <p:nvPr userDrawn="1"/>
        </p:nvSpPr>
        <p:spPr>
          <a:xfrm>
            <a:off x="7685331" y="384917"/>
            <a:ext cx="501132" cy="501132"/>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3" name="Oval 72"/>
          <p:cNvSpPr/>
          <p:nvPr userDrawn="1"/>
        </p:nvSpPr>
        <p:spPr>
          <a:xfrm>
            <a:off x="749691" y="3959524"/>
            <a:ext cx="563108" cy="563108"/>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4" name="Oval 73"/>
          <p:cNvSpPr/>
          <p:nvPr userDrawn="1"/>
        </p:nvSpPr>
        <p:spPr>
          <a:xfrm>
            <a:off x="1798001" y="3609899"/>
            <a:ext cx="268319" cy="268319"/>
          </a:xfrm>
          <a:prstGeom prst="ellipse">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nvGrpSpPr>
          <p:cNvPr id="7" name="Group 56"/>
          <p:cNvGrpSpPr/>
          <p:nvPr userDrawn="1"/>
        </p:nvGrpSpPr>
        <p:grpSpPr>
          <a:xfrm>
            <a:off x="2957726" y="1173910"/>
            <a:ext cx="6549781" cy="4961219"/>
            <a:chOff x="3943629" y="1765230"/>
            <a:chExt cx="8733041" cy="6614959"/>
          </a:xfrm>
        </p:grpSpPr>
        <p:sp>
          <p:nvSpPr>
            <p:cNvPr id="61" name="Donut 60"/>
            <p:cNvSpPr/>
            <p:nvPr userDrawn="1"/>
          </p:nvSpPr>
          <p:spPr>
            <a:xfrm rot="6104502">
              <a:off x="10513894" y="4182360"/>
              <a:ext cx="1327177" cy="1327177"/>
            </a:xfrm>
            <a:prstGeom prst="donut">
              <a:avLst>
                <a:gd name="adj" fmla="val 15926"/>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62" name="Donut 61"/>
            <p:cNvSpPr/>
            <p:nvPr userDrawn="1"/>
          </p:nvSpPr>
          <p:spPr>
            <a:xfrm rot="6104502">
              <a:off x="11635129" y="3232034"/>
              <a:ext cx="1041541" cy="1041541"/>
            </a:xfrm>
            <a:prstGeom prst="donut">
              <a:avLst>
                <a:gd name="adj" fmla="val 15926"/>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63" name="Donut 62"/>
            <p:cNvSpPr/>
            <p:nvPr userDrawn="1"/>
          </p:nvSpPr>
          <p:spPr>
            <a:xfrm rot="6104502">
              <a:off x="4885213" y="5754088"/>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5" name="Donut 74"/>
            <p:cNvSpPr/>
            <p:nvPr userDrawn="1"/>
          </p:nvSpPr>
          <p:spPr>
            <a:xfrm rot="6104502">
              <a:off x="9890317" y="6328310"/>
              <a:ext cx="1074806" cy="1074806"/>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6" name="Donut 75"/>
            <p:cNvSpPr/>
            <p:nvPr userDrawn="1"/>
          </p:nvSpPr>
          <p:spPr>
            <a:xfrm rot="6104502">
              <a:off x="11280398" y="2773446"/>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77" name="Oval 76"/>
            <p:cNvSpPr/>
            <p:nvPr userDrawn="1"/>
          </p:nvSpPr>
          <p:spPr>
            <a:xfrm rot="6104502">
              <a:off x="11255956" y="4096902"/>
              <a:ext cx="603202" cy="60320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8" name="Oval 77"/>
            <p:cNvSpPr/>
            <p:nvPr userDrawn="1"/>
          </p:nvSpPr>
          <p:spPr>
            <a:xfrm rot="6104502">
              <a:off x="10988857" y="3411415"/>
              <a:ext cx="312832" cy="31283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9" name="Donut 78"/>
            <p:cNvSpPr/>
            <p:nvPr userDrawn="1"/>
          </p:nvSpPr>
          <p:spPr>
            <a:xfrm rot="20504502">
              <a:off x="8157576" y="4967821"/>
              <a:ext cx="1778283" cy="1778283"/>
            </a:xfrm>
            <a:prstGeom prst="donut">
              <a:avLst>
                <a:gd name="adj" fmla="val 15926"/>
              </a:avLst>
            </a:prstGeom>
            <a:solidFill>
              <a:schemeClr val="bg1">
                <a:alpha val="5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0" name="Donut 79"/>
            <p:cNvSpPr/>
            <p:nvPr userDrawn="1"/>
          </p:nvSpPr>
          <p:spPr>
            <a:xfrm rot="20504502">
              <a:off x="5967631" y="5517505"/>
              <a:ext cx="1327177" cy="1327177"/>
            </a:xfrm>
            <a:prstGeom prst="donut">
              <a:avLst>
                <a:gd name="adj" fmla="val 15926"/>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1" name="Oval 80"/>
            <p:cNvSpPr/>
            <p:nvPr userDrawn="1"/>
          </p:nvSpPr>
          <p:spPr>
            <a:xfrm rot="20504502">
              <a:off x="7106071" y="6040256"/>
              <a:ext cx="688490" cy="6884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2" name="Oval 81"/>
            <p:cNvSpPr/>
            <p:nvPr userDrawn="1"/>
          </p:nvSpPr>
          <p:spPr>
            <a:xfrm rot="20504502">
              <a:off x="8828367" y="4697538"/>
              <a:ext cx="536090" cy="5360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3" name="Donut 82"/>
            <p:cNvSpPr/>
            <p:nvPr userDrawn="1"/>
          </p:nvSpPr>
          <p:spPr>
            <a:xfrm rot="20504502">
              <a:off x="7272388" y="5137491"/>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4" name="Donut 83"/>
            <p:cNvSpPr/>
            <p:nvPr userDrawn="1"/>
          </p:nvSpPr>
          <p:spPr>
            <a:xfrm rot="20504502">
              <a:off x="9359434" y="5596700"/>
              <a:ext cx="1074806" cy="1074806"/>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5" name="Donut 84"/>
            <p:cNvSpPr/>
            <p:nvPr userDrawn="1"/>
          </p:nvSpPr>
          <p:spPr>
            <a:xfrm rot="20504502">
              <a:off x="9482547" y="4659556"/>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6" name="Donut 85"/>
            <p:cNvSpPr/>
            <p:nvPr userDrawn="1"/>
          </p:nvSpPr>
          <p:spPr>
            <a:xfrm rot="20504502">
              <a:off x="11146308" y="5868777"/>
              <a:ext cx="1074806" cy="1074806"/>
            </a:xfrm>
            <a:prstGeom prst="donut">
              <a:avLst>
                <a:gd name="adj" fmla="val 24020"/>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87" name="Oval 86"/>
            <p:cNvSpPr/>
            <p:nvPr userDrawn="1"/>
          </p:nvSpPr>
          <p:spPr>
            <a:xfrm rot="20504502">
              <a:off x="7238767" y="5017013"/>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8" name="Oval 87"/>
            <p:cNvSpPr/>
            <p:nvPr userDrawn="1"/>
          </p:nvSpPr>
          <p:spPr>
            <a:xfrm rot="20504502">
              <a:off x="3943629" y="6130310"/>
              <a:ext cx="603202" cy="603202"/>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9" name="Oval 88"/>
            <p:cNvSpPr/>
            <p:nvPr userDrawn="1"/>
          </p:nvSpPr>
          <p:spPr>
            <a:xfrm rot="20504502">
              <a:off x="6479821" y="5990866"/>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0" name="Oval 89"/>
            <p:cNvSpPr/>
            <p:nvPr userDrawn="1"/>
          </p:nvSpPr>
          <p:spPr>
            <a:xfrm rot="20504502">
              <a:off x="9327833" y="4273371"/>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1" name="Donut 90"/>
            <p:cNvSpPr/>
            <p:nvPr userDrawn="1"/>
          </p:nvSpPr>
          <p:spPr>
            <a:xfrm rot="10604502">
              <a:off x="10421842" y="5527974"/>
              <a:ext cx="1327177" cy="1327177"/>
            </a:xfrm>
            <a:prstGeom prst="donut">
              <a:avLst>
                <a:gd name="adj" fmla="val 15926"/>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2" name="Donut 91"/>
            <p:cNvSpPr/>
            <p:nvPr userDrawn="1"/>
          </p:nvSpPr>
          <p:spPr>
            <a:xfrm rot="10604502">
              <a:off x="11502978" y="1935344"/>
              <a:ext cx="1041541" cy="1041541"/>
            </a:xfrm>
            <a:prstGeom prst="donut">
              <a:avLst>
                <a:gd name="adj" fmla="val 15926"/>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3" name="Oval 92"/>
            <p:cNvSpPr/>
            <p:nvPr userDrawn="1"/>
          </p:nvSpPr>
          <p:spPr>
            <a:xfrm rot="10604502">
              <a:off x="11886320" y="1765230"/>
              <a:ext cx="536090" cy="536090"/>
            </a:xfrm>
            <a:prstGeom prst="ellipse">
              <a:avLst/>
            </a:prstGeom>
            <a:solidFill>
              <a:schemeClr val="bg1">
                <a:alpha val="8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4" name="Donut 93"/>
            <p:cNvSpPr/>
            <p:nvPr userDrawn="1"/>
          </p:nvSpPr>
          <p:spPr>
            <a:xfrm rot="10604502">
              <a:off x="9874667" y="3536070"/>
              <a:ext cx="2626101" cy="2626101"/>
            </a:xfrm>
            <a:prstGeom prst="donut">
              <a:avLst>
                <a:gd name="adj" fmla="val 15926"/>
              </a:avLst>
            </a:prstGeom>
            <a:solidFill>
              <a:schemeClr val="bg1">
                <a:alpha val="3000"/>
              </a:schemeClr>
            </a:soli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5" name="Donut 94"/>
            <p:cNvSpPr/>
            <p:nvPr userDrawn="1"/>
          </p:nvSpPr>
          <p:spPr>
            <a:xfrm rot="10604502">
              <a:off x="10759809" y="3214182"/>
              <a:ext cx="835345" cy="835345"/>
            </a:xfrm>
            <a:prstGeom prst="donut">
              <a:avLst>
                <a:gd name="adj" fmla="val 11712"/>
              </a:avLst>
            </a:prstGeom>
            <a:solidFill>
              <a:schemeClr val="bg1">
                <a:alpha val="3000"/>
              </a:schemeClr>
            </a:solidFill>
            <a:ln>
              <a:solidFill>
                <a:schemeClr val="bg1">
                  <a:alpha val="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6" name="Donut 95"/>
            <p:cNvSpPr/>
            <p:nvPr userDrawn="1"/>
          </p:nvSpPr>
          <p:spPr>
            <a:xfrm rot="10604502">
              <a:off x="4248675" y="6231127"/>
              <a:ext cx="1074806" cy="1074806"/>
            </a:xfrm>
            <a:prstGeom prst="donut">
              <a:avLst>
                <a:gd name="adj" fmla="val 24020"/>
              </a:avLst>
            </a:prstGeom>
            <a:solidFill>
              <a:schemeClr val="bg1">
                <a:alpha val="5000"/>
              </a:schemeClr>
            </a:soli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endParaRPr>
            </a:p>
          </p:txBody>
        </p:sp>
        <p:sp>
          <p:nvSpPr>
            <p:cNvPr id="97" name="Oval 96"/>
            <p:cNvSpPr/>
            <p:nvPr userDrawn="1"/>
          </p:nvSpPr>
          <p:spPr>
            <a:xfrm rot="10604502">
              <a:off x="11516462" y="3055947"/>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8" name="Oval 97"/>
            <p:cNvSpPr/>
            <p:nvPr userDrawn="1"/>
          </p:nvSpPr>
          <p:spPr>
            <a:xfrm rot="10604502">
              <a:off x="8086333" y="6082900"/>
              <a:ext cx="603202" cy="60320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9" name="Oval 98"/>
            <p:cNvSpPr/>
            <p:nvPr userDrawn="1"/>
          </p:nvSpPr>
          <p:spPr>
            <a:xfrm rot="10604502">
              <a:off x="4659440" y="5686338"/>
              <a:ext cx="312832" cy="312832"/>
            </a:xfrm>
            <a:prstGeom prst="ellipse">
              <a:avLst/>
            </a:prstGeom>
            <a:solidFill>
              <a:schemeClr val="bg1">
                <a:alpha val="7000"/>
              </a:schemeClr>
            </a:solidFill>
            <a:ln>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Tree>
    <p:extLst>
      <p:ext uri="{BB962C8B-B14F-4D97-AF65-F5344CB8AC3E}">
        <p14:creationId xmlns:p14="http://schemas.microsoft.com/office/powerpoint/2010/main" val="323403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9B87AE-DC39-41D7-B03D-3955095A0F53}" type="datetimeFigureOut">
              <a:rPr lang="zh-CN" altLang="en-US" smtClean="0"/>
              <a:t>2016/6/5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D257070-14DE-4D53-9074-0FF85F57BC58}" type="slidenum">
              <a:rPr lang="zh-CN" altLang="en-US" smtClean="0"/>
              <a:t>‹#›</a:t>
            </a:fld>
            <a:endParaRPr lang="zh-CN" altLang="en-US"/>
          </a:p>
        </p:txBody>
      </p:sp>
    </p:spTree>
    <p:extLst>
      <p:ext uri="{BB962C8B-B14F-4D97-AF65-F5344CB8AC3E}">
        <p14:creationId xmlns:p14="http://schemas.microsoft.com/office/powerpoint/2010/main" val="3498107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图片占位符 2"/>
          <p:cNvSpPr>
            <a:spLocks noGrp="1"/>
          </p:cNvSpPr>
          <p:nvPr>
            <p:ph type="pic" sz="quarter" idx="10" hasCustomPrompt="1"/>
          </p:nvPr>
        </p:nvSpPr>
        <p:spPr>
          <a:xfrm>
            <a:off x="1403350"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4" name="图片占位符 2"/>
          <p:cNvSpPr>
            <a:spLocks noGrp="1"/>
          </p:cNvSpPr>
          <p:nvPr>
            <p:ph type="pic" sz="quarter" idx="11" hasCustomPrompt="1"/>
          </p:nvPr>
        </p:nvSpPr>
        <p:spPr>
          <a:xfrm>
            <a:off x="3923928"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5" name="图片占位符 2"/>
          <p:cNvSpPr>
            <a:spLocks noGrp="1"/>
          </p:cNvSpPr>
          <p:nvPr>
            <p:ph type="pic" sz="quarter" idx="12" hasCustomPrompt="1"/>
          </p:nvPr>
        </p:nvSpPr>
        <p:spPr>
          <a:xfrm>
            <a:off x="6444506" y="1221581"/>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
        <p:nvSpPr>
          <p:cNvPr id="6" name="图片占位符 2"/>
          <p:cNvSpPr>
            <a:spLocks noGrp="1"/>
          </p:cNvSpPr>
          <p:nvPr>
            <p:ph type="pic" sz="quarter" idx="13" hasCustomPrompt="1"/>
          </p:nvPr>
        </p:nvSpPr>
        <p:spPr>
          <a:xfrm>
            <a:off x="1403350" y="2517744"/>
            <a:ext cx="914400" cy="685800"/>
          </a:xfrm>
        </p:spPr>
        <p:txBody>
          <a:bodyPr/>
          <a:lstStyle>
            <a:lvl1pPr marL="0" indent="0" algn="ctr">
              <a:buNone/>
              <a:defRPr sz="1800" b="1">
                <a:solidFill>
                  <a:schemeClr val="bg1"/>
                </a:solidFill>
              </a:defRPr>
            </a:lvl1pPr>
          </a:lstStyle>
          <a:p>
            <a:r>
              <a:rPr lang="en-US" altLang="zh-CN" dirty="0" smtClean="0"/>
              <a:t>Image</a:t>
            </a:r>
            <a:endParaRPr lang="zh-CN" altLang="en-US" dirty="0"/>
          </a:p>
        </p:txBody>
      </p:sp>
    </p:spTree>
    <p:extLst>
      <p:ext uri="{BB962C8B-B14F-4D97-AF65-F5344CB8AC3E}">
        <p14:creationId xmlns:p14="http://schemas.microsoft.com/office/powerpoint/2010/main" val="8160216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
        <p:nvSpPr>
          <p:cNvPr id="8" name="Text Placeholder 2"/>
          <p:cNvSpPr>
            <a:spLocks noGrp="1"/>
          </p:cNvSpPr>
          <p:nvPr>
            <p:ph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206196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89021818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0D5614-B734-4280-8F57-1D4947433C97}" type="slidenum">
              <a:rPr lang="en-US" smtClean="0"/>
              <a:pPr/>
              <a:t>‹#›</a:t>
            </a:fld>
            <a:endParaRPr lang="en-US" dirty="0"/>
          </a:p>
        </p:txBody>
      </p:sp>
      <p:sp>
        <p:nvSpPr>
          <p:cNvPr id="6" name="TextBox 5"/>
          <p:cNvSpPr txBox="1"/>
          <p:nvPr userDrawn="1"/>
        </p:nvSpPr>
        <p:spPr>
          <a:xfrm>
            <a:off x="467546" y="1203598"/>
            <a:ext cx="184731" cy="300082"/>
          </a:xfrm>
          <a:prstGeom prst="rect">
            <a:avLst/>
          </a:prstGeom>
          <a:noFill/>
        </p:spPr>
        <p:txBody>
          <a:bodyPr wrap="none" rtlCol="0">
            <a:spAutoFit/>
          </a:bodyPr>
          <a:lstStyle/>
          <a:p>
            <a:endParaRPr lang="en-US" sz="1350" dirty="0"/>
          </a:p>
        </p:txBody>
      </p:sp>
    </p:spTree>
    <p:extLst>
      <p:ext uri="{BB962C8B-B14F-4D97-AF65-F5344CB8AC3E}">
        <p14:creationId xmlns:p14="http://schemas.microsoft.com/office/powerpoint/2010/main" val="32153841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normAutofit/>
          </a:bodyPr>
          <a:lstStyle>
            <a:lvl1pPr>
              <a:defRPr sz="1350"/>
            </a:lvl1pPr>
            <a:lvl2pPr>
              <a:defRPr sz="1200"/>
            </a:lvl2pPr>
            <a:lvl3pPr>
              <a:defRPr sz="1050"/>
            </a:lvl3pPr>
            <a:lvl4pPr>
              <a:defRPr sz="900"/>
            </a:lvl4pPr>
            <a:lvl5pPr>
              <a:defRPr sz="9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1158196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518715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6/5/2016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724041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9F42ADB-7D30-4CDA-A166-333DE990463F}" type="datetimeFigureOut">
              <a:rPr lang="en-US" smtClean="0"/>
              <a:pPr/>
              <a:t>6/5/2016</a:t>
            </a:fld>
            <a:endParaRPr lang="en-US" dirty="0"/>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2" r:id="rId12"/>
  </p:sldLayoutIdLst>
  <p:timing>
    <p:tnLst>
      <p:par>
        <p:cTn id="1" dur="indefinite" restart="never" nodeType="tmRoot"/>
      </p:par>
    </p:tnLst>
  </p:timing>
  <p:txStyles>
    <p:titleStyle>
      <a:lvl1pPr algn="l" defTabSz="685800" rtl="0" eaLnBrk="1" latinLnBrk="0" hangingPunct="1">
        <a:spcBef>
          <a:spcPct val="0"/>
        </a:spcBef>
        <a:buNone/>
        <a:defRPr sz="2400" b="0" kern="1200">
          <a:solidFill>
            <a:schemeClr val="tx1">
              <a:lumMod val="65000"/>
              <a:lumOff val="35000"/>
            </a:schemeClr>
          </a:solidFill>
          <a:latin typeface="Source Sans Pro Light" pitchFamily="34" charset="0"/>
          <a:ea typeface="+mj-ea"/>
          <a:cs typeface="+mj-cs"/>
        </a:defRPr>
      </a:lvl1pPr>
    </p:titleStyle>
    <p:bodyStyle>
      <a:lvl1pPr marL="257175" indent="-257175" algn="l" defTabSz="6858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1pPr>
      <a:lvl2pPr marL="557213" indent="-214313" algn="l" defTabSz="685800" rtl="0" eaLnBrk="1" latinLnBrk="0" hangingPunct="1">
        <a:spcBef>
          <a:spcPct val="20000"/>
        </a:spcBef>
        <a:buFont typeface="Arial" pitchFamily="34" charset="0"/>
        <a:buChar char="–"/>
        <a:defRPr sz="900" kern="1200">
          <a:solidFill>
            <a:schemeClr val="bg1">
              <a:lumMod val="65000"/>
            </a:schemeClr>
          </a:solidFill>
          <a:latin typeface="+mn-lt"/>
          <a:ea typeface="+mn-ea"/>
          <a:cs typeface="+mn-cs"/>
        </a:defRPr>
      </a:lvl2pPr>
      <a:lvl3pPr marL="857250" indent="-171450" algn="l" defTabSz="685800" rtl="0" eaLnBrk="1" latinLnBrk="0" hangingPunct="1">
        <a:spcBef>
          <a:spcPct val="20000"/>
        </a:spcBef>
        <a:buFont typeface="Arial" pitchFamily="34" charset="0"/>
        <a:buChar char="•"/>
        <a:defRPr sz="825" kern="1200">
          <a:solidFill>
            <a:schemeClr val="bg1">
              <a:lumMod val="65000"/>
            </a:schemeClr>
          </a:solidFill>
          <a:latin typeface="+mn-lt"/>
          <a:ea typeface="+mn-ea"/>
          <a:cs typeface="+mn-cs"/>
        </a:defRPr>
      </a:lvl3pPr>
      <a:lvl4pPr marL="12001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4pPr>
      <a:lvl5pPr marL="15430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tags" Target="../tags/tag3.xml"/><Relationship Id="rId7" Type="http://schemas.openxmlformats.org/officeDocument/2006/relationships/chart" Target="../charts/chart8.xml"/><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image" Target="../media/image3.emf"/></Relationships>
</file>

<file path=ppt/slides/_rels/slide2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oleObject" Target="../embeddings/oleObject2.bin"/><Relationship Id="rId4" Type="http://schemas.openxmlformats.org/officeDocument/2006/relationships/notesSlide" Target="../notesSlides/notesSlide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val 13"/>
          <p:cNvSpPr>
            <a:spLocks noChangeArrowheads="1"/>
          </p:cNvSpPr>
          <p:nvPr/>
        </p:nvSpPr>
        <p:spPr bwMode="auto">
          <a:xfrm rot="1898528">
            <a:off x="2031391" y="1402968"/>
            <a:ext cx="2187000" cy="2186546"/>
          </a:xfrm>
          <a:prstGeom prst="rect">
            <a:avLst/>
          </a:prstGeom>
          <a:noFill/>
          <a:ln w="38100">
            <a:solidFill>
              <a:schemeClr val="accent2"/>
            </a:solid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2485867" y="1867413"/>
            <a:ext cx="1258200" cy="125765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4" name="Title 13"/>
          <p:cNvSpPr txBox="1">
            <a:spLocks/>
          </p:cNvSpPr>
          <p:nvPr/>
        </p:nvSpPr>
        <p:spPr>
          <a:xfrm>
            <a:off x="4818727" y="1607403"/>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L</a:t>
            </a:r>
            <a:r>
              <a:rPr lang="en-US" altLang="zh-CN" sz="4050" dirty="0">
                <a:solidFill>
                  <a:schemeClr val="bg1"/>
                </a:solidFill>
                <a:latin typeface="+mn-lt"/>
                <a:ea typeface="+mn-ea"/>
                <a:cs typeface="+mn-ea"/>
                <a:sym typeface="+mn-lt"/>
              </a:rPr>
              <a:t>ogo Wall</a:t>
            </a:r>
            <a:endParaRPr lang="en-US" sz="4050" dirty="0">
              <a:solidFill>
                <a:schemeClr val="bg1"/>
              </a:solidFill>
              <a:latin typeface="+mn-lt"/>
              <a:ea typeface="+mn-ea"/>
              <a:cs typeface="+mn-ea"/>
              <a:sym typeface="+mn-lt"/>
            </a:endParaRPr>
          </a:p>
        </p:txBody>
      </p:sp>
      <p:sp>
        <p:nvSpPr>
          <p:cNvPr id="5" name="Title 1"/>
          <p:cNvSpPr txBox="1">
            <a:spLocks/>
          </p:cNvSpPr>
          <p:nvPr/>
        </p:nvSpPr>
        <p:spPr>
          <a:xfrm>
            <a:off x="4834411" y="2246557"/>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834412" y="2610115"/>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sp>
        <p:nvSpPr>
          <p:cNvPr id="8" name="Freeform 534"/>
          <p:cNvSpPr>
            <a:spLocks/>
          </p:cNvSpPr>
          <p:nvPr/>
        </p:nvSpPr>
        <p:spPr bwMode="auto">
          <a:xfrm>
            <a:off x="3960062" y="3747685"/>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534"/>
          <p:cNvSpPr>
            <a:spLocks/>
          </p:cNvSpPr>
          <p:nvPr/>
        </p:nvSpPr>
        <p:spPr bwMode="auto">
          <a:xfrm>
            <a:off x="5037396" y="4297677"/>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534"/>
          <p:cNvSpPr>
            <a:spLocks/>
          </p:cNvSpPr>
          <p:nvPr/>
        </p:nvSpPr>
        <p:spPr bwMode="auto">
          <a:xfrm>
            <a:off x="4328257" y="4299470"/>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534"/>
          <p:cNvSpPr>
            <a:spLocks/>
          </p:cNvSpPr>
          <p:nvPr/>
        </p:nvSpPr>
        <p:spPr bwMode="auto">
          <a:xfrm>
            <a:off x="1979712" y="203313"/>
            <a:ext cx="506155" cy="505936"/>
          </a:xfrm>
          <a:prstGeom prst="rect">
            <a:avLst/>
          </a:pr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36123615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4" name="矩形 33"/>
          <p:cNvSpPr/>
          <p:nvPr/>
        </p:nvSpPr>
        <p:spPr>
          <a:xfrm>
            <a:off x="5878478" y="1707357"/>
            <a:ext cx="3265522" cy="14585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矩形 31"/>
          <p:cNvSpPr/>
          <p:nvPr/>
        </p:nvSpPr>
        <p:spPr>
          <a:xfrm>
            <a:off x="1" y="1707358"/>
            <a:ext cx="3275856" cy="14585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Title 13"/>
          <p:cNvSpPr>
            <a:spLocks noGrp="1"/>
          </p:cNvSpPr>
          <p:nvPr>
            <p:ph type="title" idx="4294967295"/>
          </p:nvPr>
        </p:nvSpPr>
        <p:spPr>
          <a:xfrm>
            <a:off x="3033793" y="133892"/>
            <a:ext cx="2999114" cy="857250"/>
          </a:xfrm>
        </p:spPr>
        <p:txBody>
          <a:bodyPr>
            <a:noAutofit/>
          </a:bodyPr>
          <a:lstStyle/>
          <a:p>
            <a:pPr algn="ctr"/>
            <a:r>
              <a:rPr lang="en-US" sz="3000" b="1" dirty="0">
                <a:solidFill>
                  <a:schemeClr val="bg2">
                    <a:lumMod val="25000"/>
                  </a:schemeClr>
                </a:solidFill>
                <a:latin typeface="+mn-lt"/>
                <a:ea typeface="+mn-ea"/>
                <a:cs typeface="+mn-ea"/>
                <a:sym typeface="+mn-lt"/>
              </a:rPr>
              <a:t>Iconic List Sample</a:t>
            </a:r>
          </a:p>
        </p:txBody>
      </p:sp>
      <p:grpSp>
        <p:nvGrpSpPr>
          <p:cNvPr id="2" name="组合 1"/>
          <p:cNvGrpSpPr/>
          <p:nvPr/>
        </p:nvGrpSpPr>
        <p:grpSpPr>
          <a:xfrm rot="21160447">
            <a:off x="3739776" y="1612565"/>
            <a:ext cx="1653302" cy="1656200"/>
            <a:chOff x="1960316" y="1778494"/>
            <a:chExt cx="2204403" cy="2208267"/>
          </a:xfrm>
        </p:grpSpPr>
        <p:sp>
          <p:nvSpPr>
            <p:cNvPr id="15" name="Oval 14"/>
            <p:cNvSpPr/>
            <p:nvPr/>
          </p:nvSpPr>
          <p:spPr>
            <a:xfrm rot="399941">
              <a:off x="1960316" y="1778494"/>
              <a:ext cx="2204403" cy="22082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0" name="Freeform 11"/>
            <p:cNvSpPr>
              <a:spLocks/>
            </p:cNvSpPr>
            <p:nvPr/>
          </p:nvSpPr>
          <p:spPr bwMode="auto">
            <a:xfrm rot="399941">
              <a:off x="2669440" y="2288371"/>
              <a:ext cx="690271" cy="124261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2" name="Content Placeholder 2"/>
          <p:cNvSpPr txBox="1">
            <a:spLocks/>
          </p:cNvSpPr>
          <p:nvPr/>
        </p:nvSpPr>
        <p:spPr>
          <a:xfrm>
            <a:off x="1509342"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350" b="1" dirty="0">
                <a:solidFill>
                  <a:schemeClr val="tx1"/>
                </a:solidFill>
                <a:cs typeface="+mn-ea"/>
                <a:sym typeface="+mn-lt"/>
              </a:rPr>
              <a:t>Network Name</a:t>
            </a:r>
          </a:p>
          <a:p>
            <a:pPr marL="0" indent="0" algn="r">
              <a:buNone/>
            </a:pPr>
            <a:endParaRPr lang="en-US" sz="750" dirty="0">
              <a:solidFill>
                <a:schemeClr val="tx1"/>
              </a:solidFill>
              <a:cs typeface="+mn-ea"/>
              <a:sym typeface="+mn-lt"/>
            </a:endParaRPr>
          </a:p>
          <a:p>
            <a:pPr marL="0" indent="0" algn="r">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grpSp>
        <p:nvGrpSpPr>
          <p:cNvPr id="3" name="组合 2"/>
          <p:cNvGrpSpPr/>
          <p:nvPr/>
        </p:nvGrpSpPr>
        <p:grpSpPr>
          <a:xfrm>
            <a:off x="1925706" y="1966375"/>
            <a:ext cx="946920" cy="948580"/>
            <a:chOff x="1222217" y="2621833"/>
            <a:chExt cx="1262560" cy="1264773"/>
          </a:xfrm>
        </p:grpSpPr>
        <p:sp>
          <p:nvSpPr>
            <p:cNvPr id="31" name="Oval 14"/>
            <p:cNvSpPr/>
            <p:nvPr/>
          </p:nvSpPr>
          <p:spPr>
            <a:xfrm>
              <a:off x="1222217" y="2621833"/>
              <a:ext cx="1262560" cy="12647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3" name="Freeform 534"/>
            <p:cNvSpPr>
              <a:spLocks/>
            </p:cNvSpPr>
            <p:nvPr/>
          </p:nvSpPr>
          <p:spPr bwMode="auto">
            <a:xfrm rot="21200059">
              <a:off x="1545576" y="2999942"/>
              <a:ext cx="615840" cy="53411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rgbClr val="FEFEFE"/>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48" name="组合 47"/>
          <p:cNvGrpSpPr/>
          <p:nvPr/>
        </p:nvGrpSpPr>
        <p:grpSpPr>
          <a:xfrm>
            <a:off x="0" y="138078"/>
            <a:ext cx="581320" cy="542960"/>
            <a:chOff x="1962095" y="6174522"/>
            <a:chExt cx="775093" cy="723946"/>
          </a:xfrm>
        </p:grpSpPr>
        <p:sp>
          <p:nvSpPr>
            <p:cNvPr id="49" name="矩形 48"/>
            <p:cNvSpPr/>
            <p:nvPr/>
          </p:nvSpPr>
          <p:spPr>
            <a:xfrm>
              <a:off x="1962095"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2385507"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矩形 50"/>
            <p:cNvSpPr/>
            <p:nvPr/>
          </p:nvSpPr>
          <p:spPr>
            <a:xfrm>
              <a:off x="1962095" y="617452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4" name="组合 53"/>
          <p:cNvGrpSpPr/>
          <p:nvPr/>
        </p:nvGrpSpPr>
        <p:grpSpPr>
          <a:xfrm flipH="1">
            <a:off x="8562680" y="133892"/>
            <a:ext cx="581320" cy="542960"/>
            <a:chOff x="1962095" y="6174522"/>
            <a:chExt cx="775093" cy="723946"/>
          </a:xfrm>
        </p:grpSpPr>
        <p:sp>
          <p:nvSpPr>
            <p:cNvPr id="55" name="矩形 54"/>
            <p:cNvSpPr/>
            <p:nvPr/>
          </p:nvSpPr>
          <p:spPr>
            <a:xfrm>
              <a:off x="1962095"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3" name="矩形 62"/>
            <p:cNvSpPr/>
            <p:nvPr/>
          </p:nvSpPr>
          <p:spPr>
            <a:xfrm>
              <a:off x="2385507" y="656248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4" name="矩形 63"/>
            <p:cNvSpPr/>
            <p:nvPr/>
          </p:nvSpPr>
          <p:spPr>
            <a:xfrm>
              <a:off x="1962095" y="617452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68" name="Content Placeholder 2"/>
          <p:cNvSpPr txBox="1">
            <a:spLocks/>
          </p:cNvSpPr>
          <p:nvPr/>
        </p:nvSpPr>
        <p:spPr>
          <a:xfrm>
            <a:off x="5903794"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Network Name</a:t>
            </a:r>
          </a:p>
          <a:p>
            <a:pPr marL="0" indent="0">
              <a:buNone/>
            </a:pPr>
            <a:endParaRPr lang="en-US" sz="750" dirty="0">
              <a:solidFill>
                <a:schemeClr val="tx1"/>
              </a:solidFill>
              <a:cs typeface="+mn-ea"/>
              <a:sym typeface="+mn-lt"/>
            </a:endParaRPr>
          </a:p>
          <a:p>
            <a:pPr marL="0" indent="0">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sp>
        <p:nvSpPr>
          <p:cNvPr id="69" name="Content Placeholder 2"/>
          <p:cNvSpPr txBox="1">
            <a:spLocks/>
          </p:cNvSpPr>
          <p:nvPr/>
        </p:nvSpPr>
        <p:spPr>
          <a:xfrm>
            <a:off x="3706568" y="3525262"/>
            <a:ext cx="1779647" cy="99070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tx1"/>
                </a:solidFill>
                <a:cs typeface="+mn-ea"/>
                <a:sym typeface="+mn-lt"/>
              </a:rPr>
              <a:t>Network Name</a:t>
            </a:r>
          </a:p>
          <a:p>
            <a:pPr marL="0" indent="0" algn="ctr">
              <a:buNone/>
            </a:pPr>
            <a:endParaRPr lang="en-US" sz="750" dirty="0">
              <a:solidFill>
                <a:schemeClr val="tx1"/>
              </a:solidFill>
              <a:cs typeface="+mn-ea"/>
              <a:sym typeface="+mn-lt"/>
            </a:endParaRPr>
          </a:p>
          <a:p>
            <a:pPr marL="0" indent="0" algn="ctr">
              <a:buNone/>
            </a:pPr>
            <a:r>
              <a:rPr lang="en-US" sz="1050" dirty="0" err="1">
                <a:solidFill>
                  <a:schemeClr val="tx1"/>
                </a:solidFill>
                <a:cs typeface="+mn-ea"/>
                <a:sym typeface="+mn-lt"/>
              </a:rPr>
              <a:t>Lorem</a:t>
            </a:r>
            <a:r>
              <a:rPr lang="en-US" sz="1050" dirty="0">
                <a:solidFill>
                  <a:schemeClr val="tx1"/>
                </a:solidFill>
                <a:cs typeface="+mn-ea"/>
                <a:sym typeface="+mn-lt"/>
              </a:rPr>
              <a:t> ipsum dolor sit </a:t>
            </a:r>
            <a:r>
              <a:rPr lang="en-US" sz="1050" dirty="0" err="1">
                <a:solidFill>
                  <a:schemeClr val="tx1"/>
                </a:solidFill>
                <a:cs typeface="+mn-ea"/>
                <a:sym typeface="+mn-lt"/>
              </a:rPr>
              <a:t>amet</a:t>
            </a:r>
            <a:r>
              <a:rPr lang="en-US" sz="1050" dirty="0">
                <a:solidFill>
                  <a:schemeClr val="tx1"/>
                </a:solidFill>
                <a:cs typeface="+mn-ea"/>
                <a:sym typeface="+mn-lt"/>
              </a:rPr>
              <a:t>, consectetur adipiscing. Lorem ipsum dolor sit amet. </a:t>
            </a:r>
          </a:p>
        </p:txBody>
      </p:sp>
      <p:grpSp>
        <p:nvGrpSpPr>
          <p:cNvPr id="4" name="组合 3"/>
          <p:cNvGrpSpPr/>
          <p:nvPr/>
        </p:nvGrpSpPr>
        <p:grpSpPr>
          <a:xfrm>
            <a:off x="6260227" y="1953848"/>
            <a:ext cx="946920" cy="948580"/>
            <a:chOff x="6822969" y="2605130"/>
            <a:chExt cx="1262560" cy="1264773"/>
          </a:xfrm>
        </p:grpSpPr>
        <p:sp>
          <p:nvSpPr>
            <p:cNvPr id="66" name="Oval 14"/>
            <p:cNvSpPr/>
            <p:nvPr/>
          </p:nvSpPr>
          <p:spPr>
            <a:xfrm>
              <a:off x="6822969" y="2605130"/>
              <a:ext cx="1262560" cy="12647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70" name="Freeform 498"/>
            <p:cNvSpPr>
              <a:spLocks noEditPoints="1"/>
            </p:cNvSpPr>
            <p:nvPr/>
          </p:nvSpPr>
          <p:spPr bwMode="auto">
            <a:xfrm>
              <a:off x="7236296" y="2989629"/>
              <a:ext cx="481243" cy="484399"/>
            </a:xfrm>
            <a:custGeom>
              <a:avLst/>
              <a:gdLst/>
              <a:ahLst/>
              <a:cxnLst>
                <a:cxn ang="0">
                  <a:pos x="153" y="168"/>
                </a:cxn>
                <a:cxn ang="0">
                  <a:pos x="113" y="168"/>
                </a:cxn>
                <a:cxn ang="0">
                  <a:pos x="113" y="227"/>
                </a:cxn>
                <a:cxn ang="0">
                  <a:pos x="154" y="227"/>
                </a:cxn>
                <a:cxn ang="0">
                  <a:pos x="225" y="156"/>
                </a:cxn>
                <a:cxn ang="0">
                  <a:pos x="226" y="98"/>
                </a:cxn>
                <a:cxn ang="0">
                  <a:pos x="225" y="95"/>
                </a:cxn>
                <a:cxn ang="0">
                  <a:pos x="223" y="91"/>
                </a:cxn>
                <a:cxn ang="0">
                  <a:pos x="220" y="88"/>
                </a:cxn>
                <a:cxn ang="0">
                  <a:pos x="189" y="83"/>
                </a:cxn>
                <a:cxn ang="0">
                  <a:pos x="183" y="64"/>
                </a:cxn>
                <a:cxn ang="0">
                  <a:pos x="177" y="40"/>
                </a:cxn>
                <a:cxn ang="0">
                  <a:pos x="121" y="0"/>
                </a:cxn>
                <a:cxn ang="0">
                  <a:pos x="113" y="0"/>
                </a:cxn>
                <a:cxn ang="0">
                  <a:pos x="113" y="59"/>
                </a:cxn>
                <a:cxn ang="0">
                  <a:pos x="126" y="73"/>
                </a:cxn>
                <a:cxn ang="0">
                  <a:pos x="113" y="86"/>
                </a:cxn>
                <a:cxn ang="0">
                  <a:pos x="113" y="141"/>
                </a:cxn>
                <a:cxn ang="0">
                  <a:pos x="153" y="141"/>
                </a:cxn>
                <a:cxn ang="0">
                  <a:pos x="166" y="155"/>
                </a:cxn>
                <a:cxn ang="0">
                  <a:pos x="153" y="168"/>
                </a:cxn>
                <a:cxn ang="0">
                  <a:pos x="113" y="168"/>
                </a:cxn>
                <a:cxn ang="0">
                  <a:pos x="72" y="168"/>
                </a:cxn>
                <a:cxn ang="0">
                  <a:pos x="59" y="155"/>
                </a:cxn>
                <a:cxn ang="0">
                  <a:pos x="72" y="141"/>
                </a:cxn>
                <a:cxn ang="0">
                  <a:pos x="113" y="141"/>
                </a:cxn>
                <a:cxn ang="0">
                  <a:pos x="113" y="86"/>
                </a:cxn>
                <a:cxn ang="0">
                  <a:pos x="112" y="86"/>
                </a:cxn>
                <a:cxn ang="0">
                  <a:pos x="72" y="86"/>
                </a:cxn>
                <a:cxn ang="0">
                  <a:pos x="59" y="73"/>
                </a:cxn>
                <a:cxn ang="0">
                  <a:pos x="72" y="59"/>
                </a:cxn>
                <a:cxn ang="0">
                  <a:pos x="112" y="59"/>
                </a:cxn>
                <a:cxn ang="0">
                  <a:pos x="113" y="59"/>
                </a:cxn>
                <a:cxn ang="0">
                  <a:pos x="113" y="0"/>
                </a:cxn>
                <a:cxn ang="0">
                  <a:pos x="71" y="0"/>
                </a:cxn>
                <a:cxn ang="0">
                  <a:pos x="0" y="72"/>
                </a:cxn>
                <a:cxn ang="0">
                  <a:pos x="0" y="156"/>
                </a:cxn>
                <a:cxn ang="0">
                  <a:pos x="71" y="227"/>
                </a:cxn>
                <a:cxn ang="0">
                  <a:pos x="113" y="227"/>
                </a:cxn>
                <a:cxn ang="0">
                  <a:pos x="113" y="168"/>
                </a:cxn>
              </a:cxnLst>
              <a:rect l="0" t="0" r="r" b="b"/>
              <a:pathLst>
                <a:path w="226" h="227">
                  <a:moveTo>
                    <a:pt x="153" y="168"/>
                  </a:moveTo>
                  <a:cubicBezTo>
                    <a:pt x="113" y="168"/>
                    <a:pt x="113" y="168"/>
                    <a:pt x="113" y="168"/>
                  </a:cubicBezTo>
                  <a:cubicBezTo>
                    <a:pt x="113" y="227"/>
                    <a:pt x="113" y="227"/>
                    <a:pt x="113" y="227"/>
                  </a:cubicBezTo>
                  <a:cubicBezTo>
                    <a:pt x="154" y="227"/>
                    <a:pt x="154" y="227"/>
                    <a:pt x="154" y="227"/>
                  </a:cubicBezTo>
                  <a:cubicBezTo>
                    <a:pt x="193" y="227"/>
                    <a:pt x="225" y="195"/>
                    <a:pt x="225" y="156"/>
                  </a:cubicBezTo>
                  <a:cubicBezTo>
                    <a:pt x="226" y="98"/>
                    <a:pt x="226" y="98"/>
                    <a:pt x="226" y="98"/>
                  </a:cubicBezTo>
                  <a:cubicBezTo>
                    <a:pt x="225" y="95"/>
                    <a:pt x="225" y="95"/>
                    <a:pt x="225" y="95"/>
                  </a:cubicBezTo>
                  <a:cubicBezTo>
                    <a:pt x="223" y="91"/>
                    <a:pt x="223" y="91"/>
                    <a:pt x="223" y="91"/>
                  </a:cubicBezTo>
                  <a:cubicBezTo>
                    <a:pt x="220" y="88"/>
                    <a:pt x="220" y="88"/>
                    <a:pt x="220" y="88"/>
                  </a:cubicBezTo>
                  <a:cubicBezTo>
                    <a:pt x="216" y="85"/>
                    <a:pt x="195" y="88"/>
                    <a:pt x="189" y="83"/>
                  </a:cubicBezTo>
                  <a:cubicBezTo>
                    <a:pt x="185" y="79"/>
                    <a:pt x="184" y="73"/>
                    <a:pt x="183" y="64"/>
                  </a:cubicBezTo>
                  <a:cubicBezTo>
                    <a:pt x="181" y="46"/>
                    <a:pt x="179" y="45"/>
                    <a:pt x="177" y="40"/>
                  </a:cubicBezTo>
                  <a:cubicBezTo>
                    <a:pt x="167" y="18"/>
                    <a:pt x="140" y="3"/>
                    <a:pt x="121" y="0"/>
                  </a:cubicBezTo>
                  <a:cubicBezTo>
                    <a:pt x="113" y="0"/>
                    <a:pt x="113" y="0"/>
                    <a:pt x="113" y="0"/>
                  </a:cubicBezTo>
                  <a:cubicBezTo>
                    <a:pt x="113" y="59"/>
                    <a:pt x="113" y="59"/>
                    <a:pt x="113" y="59"/>
                  </a:cubicBezTo>
                  <a:cubicBezTo>
                    <a:pt x="120" y="59"/>
                    <a:pt x="126" y="65"/>
                    <a:pt x="126" y="73"/>
                  </a:cubicBezTo>
                  <a:cubicBezTo>
                    <a:pt x="126" y="80"/>
                    <a:pt x="120" y="86"/>
                    <a:pt x="113" y="86"/>
                  </a:cubicBezTo>
                  <a:cubicBezTo>
                    <a:pt x="113" y="141"/>
                    <a:pt x="113" y="141"/>
                    <a:pt x="113" y="141"/>
                  </a:cubicBezTo>
                  <a:cubicBezTo>
                    <a:pt x="153" y="141"/>
                    <a:pt x="153" y="141"/>
                    <a:pt x="153" y="141"/>
                  </a:cubicBezTo>
                  <a:cubicBezTo>
                    <a:pt x="160" y="141"/>
                    <a:pt x="166" y="147"/>
                    <a:pt x="166" y="155"/>
                  </a:cubicBezTo>
                  <a:cubicBezTo>
                    <a:pt x="166" y="162"/>
                    <a:pt x="160" y="168"/>
                    <a:pt x="153" y="168"/>
                  </a:cubicBezTo>
                  <a:close/>
                  <a:moveTo>
                    <a:pt x="113" y="168"/>
                  </a:moveTo>
                  <a:cubicBezTo>
                    <a:pt x="72" y="168"/>
                    <a:pt x="72" y="168"/>
                    <a:pt x="72" y="168"/>
                  </a:cubicBezTo>
                  <a:cubicBezTo>
                    <a:pt x="65" y="168"/>
                    <a:pt x="59" y="162"/>
                    <a:pt x="59" y="155"/>
                  </a:cubicBezTo>
                  <a:cubicBezTo>
                    <a:pt x="59" y="147"/>
                    <a:pt x="65" y="141"/>
                    <a:pt x="72" y="141"/>
                  </a:cubicBezTo>
                  <a:cubicBezTo>
                    <a:pt x="113" y="141"/>
                    <a:pt x="113" y="141"/>
                    <a:pt x="113" y="141"/>
                  </a:cubicBezTo>
                  <a:cubicBezTo>
                    <a:pt x="113" y="86"/>
                    <a:pt x="113" y="86"/>
                    <a:pt x="113" y="86"/>
                  </a:cubicBezTo>
                  <a:cubicBezTo>
                    <a:pt x="112" y="86"/>
                    <a:pt x="112" y="86"/>
                    <a:pt x="112" y="86"/>
                  </a:cubicBezTo>
                  <a:cubicBezTo>
                    <a:pt x="72" y="86"/>
                    <a:pt x="72" y="86"/>
                    <a:pt x="72" y="86"/>
                  </a:cubicBezTo>
                  <a:cubicBezTo>
                    <a:pt x="65" y="86"/>
                    <a:pt x="59" y="80"/>
                    <a:pt x="59" y="73"/>
                  </a:cubicBezTo>
                  <a:cubicBezTo>
                    <a:pt x="59" y="65"/>
                    <a:pt x="65" y="59"/>
                    <a:pt x="72" y="59"/>
                  </a:cubicBezTo>
                  <a:cubicBezTo>
                    <a:pt x="112" y="59"/>
                    <a:pt x="112" y="59"/>
                    <a:pt x="112" y="59"/>
                  </a:cubicBezTo>
                  <a:cubicBezTo>
                    <a:pt x="112" y="59"/>
                    <a:pt x="112" y="59"/>
                    <a:pt x="113" y="59"/>
                  </a:cubicBezTo>
                  <a:cubicBezTo>
                    <a:pt x="113" y="0"/>
                    <a:pt x="113" y="0"/>
                    <a:pt x="113" y="0"/>
                  </a:cubicBezTo>
                  <a:cubicBezTo>
                    <a:pt x="71" y="0"/>
                    <a:pt x="71" y="0"/>
                    <a:pt x="71" y="0"/>
                  </a:cubicBezTo>
                  <a:cubicBezTo>
                    <a:pt x="32" y="0"/>
                    <a:pt x="0" y="33"/>
                    <a:pt x="0" y="72"/>
                  </a:cubicBezTo>
                  <a:cubicBezTo>
                    <a:pt x="0" y="156"/>
                    <a:pt x="0" y="156"/>
                    <a:pt x="0" y="156"/>
                  </a:cubicBezTo>
                  <a:cubicBezTo>
                    <a:pt x="0" y="195"/>
                    <a:pt x="32" y="227"/>
                    <a:pt x="71" y="227"/>
                  </a:cubicBezTo>
                  <a:cubicBezTo>
                    <a:pt x="113" y="227"/>
                    <a:pt x="113" y="227"/>
                    <a:pt x="113" y="227"/>
                  </a:cubicBezTo>
                  <a:lnTo>
                    <a:pt x="113" y="168"/>
                  </a:ln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55501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矩形 13"/>
          <p:cNvSpPr/>
          <p:nvPr/>
        </p:nvSpPr>
        <p:spPr>
          <a:xfrm>
            <a:off x="0" y="4030267"/>
            <a:ext cx="9144000" cy="11132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矩形 19"/>
          <p:cNvSpPr/>
          <p:nvPr/>
        </p:nvSpPr>
        <p:spPr>
          <a:xfrm>
            <a:off x="5016826" y="1190697"/>
            <a:ext cx="1400019" cy="13375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2709776" y="1204892"/>
            <a:ext cx="1400019" cy="13375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Freeform 11"/>
          <p:cNvSpPr>
            <a:spLocks/>
          </p:cNvSpPr>
          <p:nvPr/>
        </p:nvSpPr>
        <p:spPr bwMode="auto">
          <a:xfrm>
            <a:off x="3276271" y="1411816"/>
            <a:ext cx="513107" cy="92368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nvGrpSpPr>
          <p:cNvPr id="6" name="Group 7"/>
          <p:cNvGrpSpPr/>
          <p:nvPr/>
        </p:nvGrpSpPr>
        <p:grpSpPr>
          <a:xfrm>
            <a:off x="2411760" y="2546561"/>
            <a:ext cx="1779647" cy="1223814"/>
            <a:chOff x="3305602" y="2521597"/>
            <a:chExt cx="2372862" cy="1628898"/>
          </a:xfrm>
        </p:grpSpPr>
        <p:sp>
          <p:nvSpPr>
            <p:cNvPr id="58" name="Content Placeholder 2"/>
            <p:cNvSpPr txBox="1">
              <a:spLocks/>
            </p:cNvSpPr>
            <p:nvPr/>
          </p:nvSpPr>
          <p:spPr>
            <a:xfrm>
              <a:off x="3305602" y="2991288"/>
              <a:ext cx="2372862" cy="115920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200" b="1" dirty="0">
                  <a:solidFill>
                    <a:schemeClr val="tx1"/>
                  </a:solidFill>
                  <a:cs typeface="+mn-ea"/>
                  <a:sym typeface="+mn-lt"/>
                </a:rPr>
                <a:t>Network Name</a:t>
              </a:r>
            </a:p>
            <a:p>
              <a:pPr marL="0" indent="0" algn="r">
                <a:buNone/>
              </a:pPr>
              <a:r>
                <a:rPr lang="en-US" sz="750" dirty="0">
                  <a:solidFill>
                    <a:schemeClr val="tx1"/>
                  </a:solidFill>
                  <a:cs typeface="+mn-ea"/>
                  <a:sym typeface="+mn-lt"/>
                </a:rPr>
                <a:t>Lorem ipsum dolor sit amet, consectetur adipiscing. Lorem ipsum dolor sit amet. Curabitur elementum posuere pretium. Quisque nibh dolor, dignissim ac dignissim ut, luctus ac urna.</a:t>
              </a:r>
            </a:p>
          </p:txBody>
        </p:sp>
        <p:sp>
          <p:nvSpPr>
            <p:cNvPr id="60" name="Content Placeholder 2"/>
            <p:cNvSpPr txBox="1">
              <a:spLocks/>
            </p:cNvSpPr>
            <p:nvPr/>
          </p:nvSpPr>
          <p:spPr>
            <a:xfrm>
              <a:off x="3563546" y="2521597"/>
              <a:ext cx="2107636"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700" dirty="0">
                  <a:solidFill>
                    <a:schemeClr val="bg1"/>
                  </a:solidFill>
                  <a:cs typeface="+mn-ea"/>
                  <a:sym typeface="+mn-lt"/>
                </a:rPr>
                <a:t>96M</a:t>
              </a:r>
            </a:p>
          </p:txBody>
        </p:sp>
      </p:grpSp>
      <p:grpSp>
        <p:nvGrpSpPr>
          <p:cNvPr id="7" name="Group 8"/>
          <p:cNvGrpSpPr/>
          <p:nvPr/>
        </p:nvGrpSpPr>
        <p:grpSpPr>
          <a:xfrm>
            <a:off x="4957016" y="2580507"/>
            <a:ext cx="1793171" cy="1256374"/>
            <a:chOff x="6134944" y="2543803"/>
            <a:chExt cx="2390895" cy="1672236"/>
          </a:xfrm>
        </p:grpSpPr>
        <p:sp>
          <p:nvSpPr>
            <p:cNvPr id="69" name="Content Placeholder 2"/>
            <p:cNvSpPr txBox="1">
              <a:spLocks/>
            </p:cNvSpPr>
            <p:nvPr/>
          </p:nvSpPr>
          <p:spPr>
            <a:xfrm>
              <a:off x="6152977" y="3007376"/>
              <a:ext cx="2372862" cy="120866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solidFill>
                  <a:cs typeface="+mn-ea"/>
                  <a:sym typeface="+mn-lt"/>
                </a:rPr>
                <a:t>Network Name</a:t>
              </a:r>
            </a:p>
            <a:p>
              <a:pPr marL="0" indent="0">
                <a:buNone/>
              </a:pPr>
              <a:r>
                <a:rPr lang="en-US" sz="750" dirty="0">
                  <a:solidFill>
                    <a:schemeClr val="tx1"/>
                  </a:solidFill>
                  <a:cs typeface="+mn-ea"/>
                  <a:sym typeface="+mn-lt"/>
                </a:rPr>
                <a:t>Lorem ipsum dolor sit amet, consectetur adipiscing. Lorem ipsum dolor sit amet. Curabitur elementum posuere pretium. Quisque nibh dolor, dignissim ac dignissim ut, luctus ac urna.</a:t>
              </a:r>
            </a:p>
          </p:txBody>
        </p:sp>
        <p:sp>
          <p:nvSpPr>
            <p:cNvPr id="70" name="Content Placeholder 2"/>
            <p:cNvSpPr txBox="1">
              <a:spLocks/>
            </p:cNvSpPr>
            <p:nvPr/>
          </p:nvSpPr>
          <p:spPr>
            <a:xfrm>
              <a:off x="6134944" y="2543803"/>
              <a:ext cx="1605407"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solidFill>
                    <a:schemeClr val="bg1"/>
                  </a:solidFill>
                  <a:cs typeface="+mn-ea"/>
                  <a:sym typeface="+mn-lt"/>
                </a:rPr>
                <a:t>96M</a:t>
              </a:r>
            </a:p>
          </p:txBody>
        </p:sp>
      </p:grpSp>
      <p:sp>
        <p:nvSpPr>
          <p:cNvPr id="72" name="Freeform 16"/>
          <p:cNvSpPr>
            <a:spLocks/>
          </p:cNvSpPr>
          <p:nvPr/>
        </p:nvSpPr>
        <p:spPr bwMode="auto">
          <a:xfrm rot="2055398" flipH="1">
            <a:off x="5193856" y="1536481"/>
            <a:ext cx="819338" cy="666998"/>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3" name="Content Placeholder 2"/>
          <p:cNvSpPr txBox="1">
            <a:spLocks/>
          </p:cNvSpPr>
          <p:nvPr/>
        </p:nvSpPr>
        <p:spPr>
          <a:xfrm>
            <a:off x="2411761" y="4322687"/>
            <a:ext cx="4362638" cy="30520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dirty="0">
                <a:solidFill>
                  <a:schemeClr val="bg2"/>
                </a:solidFill>
                <a:cs typeface="+mn-ea"/>
                <a:sym typeface="+mn-lt"/>
              </a:rPr>
              <a:t>Lorem ipsum dolor sit amet, consectetur </a:t>
            </a:r>
            <a:r>
              <a:rPr lang="en-US" sz="1350" dirty="0" err="1">
                <a:solidFill>
                  <a:schemeClr val="bg2"/>
                </a:solidFill>
                <a:cs typeface="+mn-ea"/>
                <a:sym typeface="+mn-lt"/>
              </a:rPr>
              <a:t>adipiscing</a:t>
            </a:r>
            <a:r>
              <a:rPr lang="en-US" sz="1350" dirty="0">
                <a:solidFill>
                  <a:schemeClr val="bg2"/>
                </a:solidFill>
                <a:cs typeface="+mn-ea"/>
                <a:sym typeface="+mn-lt"/>
              </a:rPr>
              <a:t> </a:t>
            </a:r>
            <a:r>
              <a:rPr lang="en-US" sz="1350" dirty="0" err="1">
                <a:solidFill>
                  <a:schemeClr val="bg2"/>
                </a:solidFill>
                <a:cs typeface="+mn-ea"/>
                <a:sym typeface="+mn-lt"/>
              </a:rPr>
              <a:t>elit</a:t>
            </a:r>
            <a:r>
              <a:rPr lang="en-US" sz="1350" dirty="0">
                <a:solidFill>
                  <a:schemeClr val="bg2"/>
                </a:solidFill>
                <a:cs typeface="+mn-ea"/>
                <a:sym typeface="+mn-lt"/>
              </a:rPr>
              <a:t>.</a:t>
            </a:r>
          </a:p>
        </p:txBody>
      </p:sp>
      <p:sp>
        <p:nvSpPr>
          <p:cNvPr id="21" name="矩形 20"/>
          <p:cNvSpPr/>
          <p:nvPr/>
        </p:nvSpPr>
        <p:spPr>
          <a:xfrm>
            <a:off x="4461199" y="4029912"/>
            <a:ext cx="263761" cy="2519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12294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rot="2609505">
              <a:off x="1950127" y="2698949"/>
              <a:ext cx="945496" cy="945087"/>
            </a:xfrm>
            <a:prstGeom prst="rect">
              <a:avLst/>
            </a:prstGeom>
            <a:solidFill>
              <a:srgbClr val="FEFEFE"/>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45636"/>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L</a:t>
            </a:r>
            <a:r>
              <a:rPr lang="en-US" altLang="zh-CN" sz="4050" dirty="0">
                <a:solidFill>
                  <a:schemeClr val="bg1"/>
                </a:solidFill>
                <a:latin typeface="+mn-lt"/>
                <a:ea typeface="+mn-ea"/>
                <a:cs typeface="+mn-ea"/>
                <a:sym typeface="+mn-lt"/>
              </a:rPr>
              <a:t>ogo Wall</a:t>
            </a:r>
            <a:endParaRPr lang="en-US" sz="4050" dirty="0">
              <a:solidFill>
                <a:schemeClr val="bg1"/>
              </a:solidFill>
              <a:latin typeface="+mn-lt"/>
              <a:ea typeface="+mn-ea"/>
              <a:cs typeface="+mn-ea"/>
              <a:sym typeface="+mn-lt"/>
            </a:endParaRPr>
          </a:p>
        </p:txBody>
      </p:sp>
      <p:sp>
        <p:nvSpPr>
          <p:cNvPr id="5" name="Title 1"/>
          <p:cNvSpPr txBox="1">
            <a:spLocks/>
          </p:cNvSpPr>
          <p:nvPr/>
        </p:nvSpPr>
        <p:spPr>
          <a:xfrm>
            <a:off x="4972699" y="2184790"/>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2699" y="2548348"/>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sp>
        <p:nvSpPr>
          <p:cNvPr id="8" name="Freeform 502"/>
          <p:cNvSpPr>
            <a:spLocks/>
          </p:cNvSpPr>
          <p:nvPr/>
        </p:nvSpPr>
        <p:spPr bwMode="auto">
          <a:xfrm>
            <a:off x="2518337" y="2366569"/>
            <a:ext cx="428066" cy="348298"/>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8830050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4362576" y="1677511"/>
            <a:ext cx="2403764" cy="5612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38" name="Title 13"/>
          <p:cNvSpPr>
            <a:spLocks noGrp="1"/>
          </p:cNvSpPr>
          <p:nvPr>
            <p:ph type="title" idx="4294967295"/>
          </p:nvPr>
        </p:nvSpPr>
        <p:spPr>
          <a:xfrm>
            <a:off x="4346892" y="1491630"/>
            <a:ext cx="2403764" cy="857250"/>
          </a:xfrm>
        </p:spPr>
        <p:txBody>
          <a:bodyPr>
            <a:normAutofit/>
          </a:bodyPr>
          <a:lstStyle/>
          <a:p>
            <a:r>
              <a:rPr lang="en-US" sz="4050" dirty="0">
                <a:solidFill>
                  <a:schemeClr val="bg2"/>
                </a:solidFill>
                <a:latin typeface="+mn-lt"/>
                <a:ea typeface="+mn-ea"/>
                <a:cs typeface="+mn-ea"/>
                <a:sym typeface="+mn-lt"/>
              </a:rPr>
              <a:t>L</a:t>
            </a:r>
            <a:r>
              <a:rPr lang="en-US" altLang="zh-CN" sz="4050" dirty="0">
                <a:solidFill>
                  <a:schemeClr val="bg2"/>
                </a:solidFill>
                <a:latin typeface="+mn-lt"/>
                <a:ea typeface="+mn-ea"/>
                <a:cs typeface="+mn-ea"/>
                <a:sym typeface="+mn-lt"/>
              </a:rPr>
              <a:t>ogo Wall</a:t>
            </a:r>
            <a:endParaRPr lang="en-US" sz="4050" dirty="0">
              <a:solidFill>
                <a:schemeClr val="bg2"/>
              </a:solidFill>
              <a:latin typeface="+mn-lt"/>
              <a:ea typeface="+mn-ea"/>
              <a:cs typeface="+mn-ea"/>
              <a:sym typeface="+mn-lt"/>
            </a:endParaRPr>
          </a:p>
        </p:txBody>
      </p:sp>
      <p:sp>
        <p:nvSpPr>
          <p:cNvPr id="437" name="Title 1"/>
          <p:cNvSpPr txBox="1">
            <a:spLocks/>
          </p:cNvSpPr>
          <p:nvPr/>
        </p:nvSpPr>
        <p:spPr>
          <a:xfrm>
            <a:off x="4345286" y="2170068"/>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grpSp>
        <p:nvGrpSpPr>
          <p:cNvPr id="2" name="组合 1"/>
          <p:cNvGrpSpPr/>
          <p:nvPr/>
        </p:nvGrpSpPr>
        <p:grpSpPr>
          <a:xfrm>
            <a:off x="2841699" y="1653649"/>
            <a:ext cx="712800" cy="712286"/>
            <a:chOff x="1128591" y="1274800"/>
            <a:chExt cx="1990037" cy="1988603"/>
          </a:xfrm>
        </p:grpSpPr>
        <p:sp>
          <p:nvSpPr>
            <p:cNvPr id="69" name="Oval 13"/>
            <p:cNvSpPr>
              <a:spLocks noChangeArrowheads="1"/>
            </p:cNvSpPr>
            <p:nvPr/>
          </p:nvSpPr>
          <p:spPr bwMode="auto">
            <a:xfrm>
              <a:off x="1128591" y="1274800"/>
              <a:ext cx="1990037"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5" name="Freeform 534"/>
            <p:cNvSpPr>
              <a:spLocks/>
            </p:cNvSpPr>
            <p:nvPr/>
          </p:nvSpPr>
          <p:spPr bwMode="auto">
            <a:xfrm>
              <a:off x="1538764" y="1825609"/>
              <a:ext cx="1089690" cy="94508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8" name="Content Placeholder 2"/>
          <p:cNvSpPr txBox="1">
            <a:spLocks/>
          </p:cNvSpPr>
          <p:nvPr/>
        </p:nvSpPr>
        <p:spPr>
          <a:xfrm>
            <a:off x="4345286" y="252132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If you are going to use a passage of Lorem Ipsum, you need to be sure there isn't</a:t>
            </a:r>
          </a:p>
        </p:txBody>
      </p:sp>
      <p:grpSp>
        <p:nvGrpSpPr>
          <p:cNvPr id="7" name="组合 6"/>
          <p:cNvGrpSpPr/>
          <p:nvPr/>
        </p:nvGrpSpPr>
        <p:grpSpPr>
          <a:xfrm>
            <a:off x="2048943" y="2483488"/>
            <a:ext cx="712800" cy="712287"/>
            <a:chOff x="1724092" y="3311317"/>
            <a:chExt cx="950400" cy="949716"/>
          </a:xfrm>
        </p:grpSpPr>
        <p:sp>
          <p:nvSpPr>
            <p:cNvPr id="26" name="Oval 13"/>
            <p:cNvSpPr>
              <a:spLocks noChangeArrowheads="1"/>
            </p:cNvSpPr>
            <p:nvPr/>
          </p:nvSpPr>
          <p:spPr bwMode="auto">
            <a:xfrm>
              <a:off x="1724092" y="3311317"/>
              <a:ext cx="950400" cy="949716"/>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28" name="Freeform 502"/>
            <p:cNvSpPr>
              <a:spLocks/>
            </p:cNvSpPr>
            <p:nvPr/>
          </p:nvSpPr>
          <p:spPr bwMode="auto">
            <a:xfrm>
              <a:off x="1932177" y="3549535"/>
              <a:ext cx="570755" cy="464397"/>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6" name="组合 5"/>
          <p:cNvGrpSpPr/>
          <p:nvPr/>
        </p:nvGrpSpPr>
        <p:grpSpPr>
          <a:xfrm>
            <a:off x="2033718" y="1656979"/>
            <a:ext cx="712800" cy="712286"/>
            <a:chOff x="1703792" y="2209304"/>
            <a:chExt cx="950400" cy="949715"/>
          </a:xfrm>
        </p:grpSpPr>
        <p:sp>
          <p:nvSpPr>
            <p:cNvPr id="24" name="Oval 13"/>
            <p:cNvSpPr>
              <a:spLocks noChangeArrowheads="1"/>
            </p:cNvSpPr>
            <p:nvPr/>
          </p:nvSpPr>
          <p:spPr bwMode="auto">
            <a:xfrm>
              <a:off x="1703792" y="2209304"/>
              <a:ext cx="950400" cy="949715"/>
            </a:xfrm>
            <a:prstGeom prst="rect">
              <a:avLst/>
            </a:prstGeom>
            <a:solidFill>
              <a:schemeClr val="accent3"/>
            </a:solidFill>
            <a:ln w="9525">
              <a:noFill/>
              <a:round/>
              <a:headEnd/>
              <a:tailEnd/>
            </a:ln>
          </p:spPr>
          <p:txBody>
            <a:bodyPr/>
            <a:lstStyle/>
            <a:p>
              <a:endParaRPr lang="zh-CN" altLang="zh-CN" sz="1350">
                <a:cs typeface="+mn-ea"/>
                <a:sym typeface="+mn-lt"/>
              </a:endParaRPr>
            </a:p>
          </p:txBody>
        </p:sp>
        <p:sp>
          <p:nvSpPr>
            <p:cNvPr id="29" name="Freeform 486"/>
            <p:cNvSpPr>
              <a:spLocks/>
            </p:cNvSpPr>
            <p:nvPr/>
          </p:nvSpPr>
          <p:spPr bwMode="auto">
            <a:xfrm>
              <a:off x="1983831" y="2391283"/>
              <a:ext cx="466216" cy="604625"/>
            </a:xfrm>
            <a:custGeom>
              <a:avLst/>
              <a:gdLst/>
              <a:ahLst/>
              <a:cxnLst>
                <a:cxn ang="0">
                  <a:pos x="126" y="0"/>
                </a:cxn>
                <a:cxn ang="0">
                  <a:pos x="0" y="110"/>
                </a:cxn>
                <a:cxn ang="0">
                  <a:pos x="36" y="177"/>
                </a:cxn>
                <a:cxn ang="0">
                  <a:pos x="45" y="173"/>
                </a:cxn>
                <a:cxn ang="0">
                  <a:pos x="49" y="159"/>
                </a:cxn>
                <a:cxn ang="0">
                  <a:pos x="46" y="149"/>
                </a:cxn>
                <a:cxn ang="0">
                  <a:pos x="34" y="114"/>
                </a:cxn>
                <a:cxn ang="0">
                  <a:pos x="121" y="30"/>
                </a:cxn>
                <a:cxn ang="0">
                  <a:pos x="194" y="98"/>
                </a:cxn>
                <a:cxn ang="0">
                  <a:pos x="138" y="191"/>
                </a:cxn>
                <a:cxn ang="0">
                  <a:pos x="111" y="157"/>
                </a:cxn>
                <a:cxn ang="0">
                  <a:pos x="126" y="95"/>
                </a:cxn>
                <a:cxn ang="0">
                  <a:pos x="103" y="68"/>
                </a:cxn>
                <a:cxn ang="0">
                  <a:pos x="69" y="114"/>
                </a:cxn>
                <a:cxn ang="0">
                  <a:pos x="74" y="142"/>
                </a:cxn>
                <a:cxn ang="0">
                  <a:pos x="52" y="238"/>
                </a:cxn>
                <a:cxn ang="0">
                  <a:pos x="51" y="304"/>
                </a:cxn>
                <a:cxn ang="0">
                  <a:pos x="55" y="305"/>
                </a:cxn>
                <a:cxn ang="0">
                  <a:pos x="87" y="248"/>
                </a:cxn>
                <a:cxn ang="0">
                  <a:pos x="99" y="200"/>
                </a:cxn>
                <a:cxn ang="0">
                  <a:pos x="142" y="221"/>
                </a:cxn>
                <a:cxn ang="0">
                  <a:pos x="237" y="101"/>
                </a:cxn>
                <a:cxn ang="0">
                  <a:pos x="126" y="0"/>
                </a:cxn>
              </a:cxnLst>
              <a:rect l="0" t="0" r="r" b="b"/>
              <a:pathLst>
                <a:path w="237" h="307">
                  <a:moveTo>
                    <a:pt x="126" y="0"/>
                  </a:moveTo>
                  <a:cubicBezTo>
                    <a:pt x="42" y="0"/>
                    <a:pt x="0" y="60"/>
                    <a:pt x="0" y="110"/>
                  </a:cubicBezTo>
                  <a:cubicBezTo>
                    <a:pt x="0" y="140"/>
                    <a:pt x="12" y="167"/>
                    <a:pt x="36" y="177"/>
                  </a:cubicBezTo>
                  <a:cubicBezTo>
                    <a:pt x="40" y="179"/>
                    <a:pt x="44" y="177"/>
                    <a:pt x="45" y="173"/>
                  </a:cubicBezTo>
                  <a:cubicBezTo>
                    <a:pt x="46" y="170"/>
                    <a:pt x="48" y="162"/>
                    <a:pt x="49" y="159"/>
                  </a:cubicBezTo>
                  <a:cubicBezTo>
                    <a:pt x="50" y="154"/>
                    <a:pt x="49" y="153"/>
                    <a:pt x="46" y="149"/>
                  </a:cubicBezTo>
                  <a:cubicBezTo>
                    <a:pt x="39" y="141"/>
                    <a:pt x="34" y="130"/>
                    <a:pt x="34" y="114"/>
                  </a:cubicBezTo>
                  <a:cubicBezTo>
                    <a:pt x="34" y="70"/>
                    <a:pt x="68" y="30"/>
                    <a:pt x="121" y="30"/>
                  </a:cubicBezTo>
                  <a:cubicBezTo>
                    <a:pt x="168" y="30"/>
                    <a:pt x="194" y="59"/>
                    <a:pt x="194" y="98"/>
                  </a:cubicBezTo>
                  <a:cubicBezTo>
                    <a:pt x="194" y="148"/>
                    <a:pt x="172" y="191"/>
                    <a:pt x="138" y="191"/>
                  </a:cubicBezTo>
                  <a:cubicBezTo>
                    <a:pt x="120" y="191"/>
                    <a:pt x="106" y="176"/>
                    <a:pt x="111" y="157"/>
                  </a:cubicBezTo>
                  <a:cubicBezTo>
                    <a:pt x="116" y="135"/>
                    <a:pt x="126" y="111"/>
                    <a:pt x="126" y="95"/>
                  </a:cubicBezTo>
                  <a:cubicBezTo>
                    <a:pt x="126" y="80"/>
                    <a:pt x="119" y="68"/>
                    <a:pt x="103" y="68"/>
                  </a:cubicBezTo>
                  <a:cubicBezTo>
                    <a:pt x="84" y="68"/>
                    <a:pt x="69" y="88"/>
                    <a:pt x="69" y="114"/>
                  </a:cubicBezTo>
                  <a:cubicBezTo>
                    <a:pt x="69" y="131"/>
                    <a:pt x="74" y="142"/>
                    <a:pt x="74" y="142"/>
                  </a:cubicBezTo>
                  <a:cubicBezTo>
                    <a:pt x="74" y="142"/>
                    <a:pt x="55" y="223"/>
                    <a:pt x="52" y="238"/>
                  </a:cubicBezTo>
                  <a:cubicBezTo>
                    <a:pt x="45" y="266"/>
                    <a:pt x="51" y="301"/>
                    <a:pt x="51" y="304"/>
                  </a:cubicBezTo>
                  <a:cubicBezTo>
                    <a:pt x="51" y="306"/>
                    <a:pt x="54" y="307"/>
                    <a:pt x="55" y="305"/>
                  </a:cubicBezTo>
                  <a:cubicBezTo>
                    <a:pt x="57" y="303"/>
                    <a:pt x="79" y="276"/>
                    <a:pt x="87" y="248"/>
                  </a:cubicBezTo>
                  <a:cubicBezTo>
                    <a:pt x="89" y="240"/>
                    <a:pt x="99" y="200"/>
                    <a:pt x="99" y="200"/>
                  </a:cubicBezTo>
                  <a:cubicBezTo>
                    <a:pt x="105" y="211"/>
                    <a:pt x="123" y="221"/>
                    <a:pt x="142" y="221"/>
                  </a:cubicBezTo>
                  <a:cubicBezTo>
                    <a:pt x="199" y="221"/>
                    <a:pt x="237" y="170"/>
                    <a:pt x="237" y="101"/>
                  </a:cubicBezTo>
                  <a:cubicBezTo>
                    <a:pt x="237" y="49"/>
                    <a:pt x="193" y="0"/>
                    <a:pt x="126" y="0"/>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8" name="组合 7"/>
          <p:cNvGrpSpPr/>
          <p:nvPr/>
        </p:nvGrpSpPr>
        <p:grpSpPr>
          <a:xfrm>
            <a:off x="2856924" y="2480158"/>
            <a:ext cx="712800" cy="712287"/>
            <a:chOff x="2801400" y="3306877"/>
            <a:chExt cx="950400" cy="949716"/>
          </a:xfrm>
        </p:grpSpPr>
        <p:sp>
          <p:nvSpPr>
            <p:cNvPr id="19" name="Oval 13"/>
            <p:cNvSpPr>
              <a:spLocks noChangeArrowheads="1"/>
            </p:cNvSpPr>
            <p:nvPr/>
          </p:nvSpPr>
          <p:spPr bwMode="auto">
            <a:xfrm>
              <a:off x="2801400" y="3306877"/>
              <a:ext cx="950400" cy="949716"/>
            </a:xfrm>
            <a:prstGeom prst="rect">
              <a:avLst/>
            </a:prstGeom>
            <a:solidFill>
              <a:schemeClr val="accent2"/>
            </a:solidFill>
            <a:ln w="9525">
              <a:noFill/>
              <a:round/>
              <a:headEnd/>
              <a:tailEnd/>
            </a:ln>
          </p:spPr>
          <p:txBody>
            <a:bodyPr/>
            <a:lstStyle/>
            <a:p>
              <a:endParaRPr lang="zh-CN" altLang="zh-CN" sz="1350">
                <a:cs typeface="+mn-ea"/>
                <a:sym typeface="+mn-lt"/>
              </a:endParaRPr>
            </a:p>
          </p:txBody>
        </p:sp>
        <p:sp>
          <p:nvSpPr>
            <p:cNvPr id="21" name="Freeform 521"/>
            <p:cNvSpPr>
              <a:spLocks/>
            </p:cNvSpPr>
            <p:nvPr/>
          </p:nvSpPr>
          <p:spPr bwMode="auto">
            <a:xfrm>
              <a:off x="3112639" y="3490912"/>
              <a:ext cx="283153" cy="581645"/>
            </a:xfrm>
            <a:custGeom>
              <a:avLst/>
              <a:gdLst/>
              <a:ahLst/>
              <a:cxnLst>
                <a:cxn ang="0">
                  <a:pos x="39" y="74"/>
                </a:cxn>
                <a:cxn ang="0">
                  <a:pos x="39" y="126"/>
                </a:cxn>
                <a:cxn ang="0">
                  <a:pos x="0" y="126"/>
                </a:cxn>
                <a:cxn ang="0">
                  <a:pos x="0" y="190"/>
                </a:cxn>
                <a:cxn ang="0">
                  <a:pos x="39" y="190"/>
                </a:cxn>
                <a:cxn ang="0">
                  <a:pos x="39" y="365"/>
                </a:cxn>
                <a:cxn ang="0">
                  <a:pos x="118" y="365"/>
                </a:cxn>
                <a:cxn ang="0">
                  <a:pos x="118" y="190"/>
                </a:cxn>
                <a:cxn ang="0">
                  <a:pos x="170" y="190"/>
                </a:cxn>
                <a:cxn ang="0">
                  <a:pos x="178" y="126"/>
                </a:cxn>
                <a:cxn ang="0">
                  <a:pos x="118" y="126"/>
                </a:cxn>
                <a:cxn ang="0">
                  <a:pos x="118" y="82"/>
                </a:cxn>
                <a:cxn ang="0">
                  <a:pos x="135" y="67"/>
                </a:cxn>
                <a:cxn ang="0">
                  <a:pos x="178" y="67"/>
                </a:cxn>
                <a:cxn ang="0">
                  <a:pos x="178" y="0"/>
                </a:cxn>
                <a:cxn ang="0">
                  <a:pos x="120" y="0"/>
                </a:cxn>
                <a:cxn ang="0">
                  <a:pos x="39" y="74"/>
                </a:cxn>
              </a:cxnLst>
              <a:rect l="0" t="0" r="r" b="b"/>
              <a:pathLst>
                <a:path w="178" h="365">
                  <a:moveTo>
                    <a:pt x="39" y="74"/>
                  </a:moveTo>
                  <a:cubicBezTo>
                    <a:pt x="39" y="83"/>
                    <a:pt x="39" y="126"/>
                    <a:pt x="39" y="126"/>
                  </a:cubicBezTo>
                  <a:cubicBezTo>
                    <a:pt x="0" y="126"/>
                    <a:pt x="0" y="126"/>
                    <a:pt x="0" y="126"/>
                  </a:cubicBezTo>
                  <a:cubicBezTo>
                    <a:pt x="0" y="190"/>
                    <a:pt x="0" y="190"/>
                    <a:pt x="0" y="190"/>
                  </a:cubicBezTo>
                  <a:cubicBezTo>
                    <a:pt x="39" y="190"/>
                    <a:pt x="39" y="190"/>
                    <a:pt x="39" y="190"/>
                  </a:cubicBezTo>
                  <a:cubicBezTo>
                    <a:pt x="39" y="365"/>
                    <a:pt x="39" y="365"/>
                    <a:pt x="39" y="365"/>
                  </a:cubicBezTo>
                  <a:cubicBezTo>
                    <a:pt x="118" y="365"/>
                    <a:pt x="118" y="365"/>
                    <a:pt x="118" y="365"/>
                  </a:cubicBezTo>
                  <a:cubicBezTo>
                    <a:pt x="118" y="190"/>
                    <a:pt x="118" y="190"/>
                    <a:pt x="118" y="190"/>
                  </a:cubicBezTo>
                  <a:cubicBezTo>
                    <a:pt x="170" y="190"/>
                    <a:pt x="170" y="190"/>
                    <a:pt x="170" y="190"/>
                  </a:cubicBezTo>
                  <a:cubicBezTo>
                    <a:pt x="170" y="190"/>
                    <a:pt x="175" y="159"/>
                    <a:pt x="178" y="126"/>
                  </a:cubicBezTo>
                  <a:cubicBezTo>
                    <a:pt x="171" y="126"/>
                    <a:pt x="118" y="126"/>
                    <a:pt x="118" y="126"/>
                  </a:cubicBezTo>
                  <a:cubicBezTo>
                    <a:pt x="118" y="126"/>
                    <a:pt x="118" y="88"/>
                    <a:pt x="118" y="82"/>
                  </a:cubicBezTo>
                  <a:cubicBezTo>
                    <a:pt x="118" y="75"/>
                    <a:pt x="126" y="67"/>
                    <a:pt x="135" y="67"/>
                  </a:cubicBezTo>
                  <a:cubicBezTo>
                    <a:pt x="143" y="67"/>
                    <a:pt x="161" y="67"/>
                    <a:pt x="178" y="67"/>
                  </a:cubicBezTo>
                  <a:cubicBezTo>
                    <a:pt x="178" y="58"/>
                    <a:pt x="178" y="28"/>
                    <a:pt x="178" y="0"/>
                  </a:cubicBezTo>
                  <a:cubicBezTo>
                    <a:pt x="156" y="0"/>
                    <a:pt x="131" y="0"/>
                    <a:pt x="120" y="0"/>
                  </a:cubicBezTo>
                  <a:cubicBezTo>
                    <a:pt x="37" y="0"/>
                    <a:pt x="39" y="64"/>
                    <a:pt x="39" y="74"/>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834938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3</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CHART</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442913" y="2240156"/>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4" name="Freeform 11"/>
            <p:cNvSpPr>
              <a:spLocks noEditPoints="1"/>
            </p:cNvSpPr>
            <p:nvPr/>
          </p:nvSpPr>
          <p:spPr bwMode="auto">
            <a:xfrm>
              <a:off x="4286248" y="2558847"/>
              <a:ext cx="309403" cy="34894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bg1"/>
                </a:solidFill>
                <a:cs typeface="+mn-ea"/>
                <a:sym typeface="+mn-lt"/>
              </a:endParaRPr>
            </a:p>
          </p:txBody>
        </p:sp>
      </p:grpSp>
    </p:spTree>
    <p:extLst>
      <p:ext uri="{BB962C8B-B14F-4D97-AF65-F5344CB8AC3E}">
        <p14:creationId xmlns:p14="http://schemas.microsoft.com/office/powerpoint/2010/main" val="36546329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3601008" y="1869888"/>
            <a:ext cx="1943100" cy="19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6" name="矩形标注 25"/>
          <p:cNvSpPr/>
          <p:nvPr/>
        </p:nvSpPr>
        <p:spPr>
          <a:xfrm>
            <a:off x="5748220" y="1865753"/>
            <a:ext cx="647960" cy="357816"/>
          </a:xfrm>
          <a:prstGeom prst="wedgeRectCallout">
            <a:avLst>
              <a:gd name="adj1" fmla="val -56769"/>
              <a:gd name="adj2" fmla="val 249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Title 13"/>
          <p:cNvSpPr>
            <a:spLocks noGrp="1"/>
          </p:cNvSpPr>
          <p:nvPr>
            <p:ph type="title" idx="4294967295"/>
          </p:nvPr>
        </p:nvSpPr>
        <p:spPr>
          <a:xfrm>
            <a:off x="691979" y="325698"/>
            <a:ext cx="4274344" cy="546739"/>
          </a:xfrm>
        </p:spPr>
        <p:txBody>
          <a:bodyPr>
            <a:normAutofit fontScale="90000"/>
          </a:bodyPr>
          <a:lstStyle/>
          <a:p>
            <a:r>
              <a:rPr lang="en-US" sz="3000" b="1" dirty="0">
                <a:solidFill>
                  <a:schemeClr val="bg1"/>
                </a:solidFill>
                <a:latin typeface="+mn-lt"/>
                <a:ea typeface="+mn-ea"/>
                <a:cs typeface="+mn-ea"/>
                <a:sym typeface="+mn-lt"/>
              </a:rPr>
              <a:t>Pie Chart Sample</a:t>
            </a:r>
          </a:p>
        </p:txBody>
      </p:sp>
      <p:sp>
        <p:nvSpPr>
          <p:cNvPr id="13" name="Title 1"/>
          <p:cNvSpPr txBox="1">
            <a:spLocks/>
          </p:cNvSpPr>
          <p:nvPr/>
        </p:nvSpPr>
        <p:spPr>
          <a:xfrm>
            <a:off x="709869" y="750081"/>
            <a:ext cx="3068210"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58" name="Content Placeholder 2"/>
          <p:cNvSpPr>
            <a:spLocks noGrp="1"/>
          </p:cNvSpPr>
          <p:nvPr>
            <p:ph idx="4294967295"/>
          </p:nvPr>
        </p:nvSpPr>
        <p:spPr>
          <a:xfrm>
            <a:off x="5748220" y="2319698"/>
            <a:ext cx="1997869" cy="792532"/>
          </a:xfrm>
        </p:spPr>
        <p:txBody>
          <a:bodyPr>
            <a:noAutofit/>
          </a:bodyPr>
          <a:lstStyle/>
          <a:p>
            <a:pPr marL="0" indent="0">
              <a:buNone/>
            </a:pPr>
            <a:r>
              <a:rPr lang="en-US" dirty="0" err="1" smtClean="0">
                <a:solidFill>
                  <a:schemeClr val="tx1"/>
                </a:solidFill>
                <a:cs typeface="+mn-ea"/>
                <a:sym typeface="+mn-lt"/>
              </a:rPr>
              <a:t>Curabitur</a:t>
            </a:r>
            <a:r>
              <a:rPr lang="en-US" dirty="0" smtClean="0">
                <a:solidFill>
                  <a:schemeClr val="tx1"/>
                </a:solidFill>
                <a:cs typeface="+mn-ea"/>
                <a:sym typeface="+mn-lt"/>
              </a:rPr>
              <a:t> </a:t>
            </a:r>
            <a:r>
              <a:rPr lang="en-US" dirty="0">
                <a:solidFill>
                  <a:schemeClr val="tx1"/>
                </a:solidFill>
                <a:cs typeface="+mn-ea"/>
                <a:sym typeface="+mn-lt"/>
              </a:rPr>
              <a:t>elementum posuere pretium. Quisque nibh dolor, dignissim ac dignissim ut, luctus ac urna. Aliquam aliquet non massa quis </a:t>
            </a:r>
            <a:r>
              <a:rPr lang="en-US" dirty="0" smtClean="0">
                <a:solidFill>
                  <a:schemeClr val="tx1"/>
                </a:solidFill>
                <a:cs typeface="+mn-ea"/>
                <a:sym typeface="+mn-lt"/>
              </a:rPr>
              <a:t>tincidunt.</a:t>
            </a:r>
            <a:endParaRPr lang="en-US" dirty="0">
              <a:solidFill>
                <a:schemeClr val="tx1"/>
              </a:solidFill>
              <a:cs typeface="+mn-ea"/>
              <a:sym typeface="+mn-lt"/>
            </a:endParaRPr>
          </a:p>
        </p:txBody>
      </p:sp>
      <p:graphicFrame>
        <p:nvGraphicFramePr>
          <p:cNvPr id="46" name="Chart 39"/>
          <p:cNvGraphicFramePr/>
          <p:nvPr>
            <p:extLst>
              <p:ext uri="{D42A27DB-BD31-4B8C-83A1-F6EECF244321}">
                <p14:modId xmlns:p14="http://schemas.microsoft.com/office/powerpoint/2010/main" val="3338919980"/>
              </p:ext>
            </p:extLst>
          </p:nvPr>
        </p:nvGraphicFramePr>
        <p:xfrm>
          <a:off x="3764346" y="1953435"/>
          <a:ext cx="1650161" cy="1705975"/>
        </p:xfrm>
        <a:graphic>
          <a:graphicData uri="http://schemas.openxmlformats.org/drawingml/2006/chart">
            <c:chart xmlns:c="http://schemas.openxmlformats.org/drawingml/2006/chart" xmlns:r="http://schemas.openxmlformats.org/officeDocument/2006/relationships" r:id="rId3"/>
          </a:graphicData>
        </a:graphic>
      </p:graphicFrame>
      <p:sp>
        <p:nvSpPr>
          <p:cNvPr id="50" name="Content Placeholder 2"/>
          <p:cNvSpPr txBox="1">
            <a:spLocks/>
          </p:cNvSpPr>
          <p:nvPr/>
        </p:nvSpPr>
        <p:spPr>
          <a:xfrm>
            <a:off x="5793534" y="1846352"/>
            <a:ext cx="676369" cy="28481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dirty="0">
                <a:solidFill>
                  <a:schemeClr val="bg2"/>
                </a:solidFill>
                <a:cs typeface="+mn-ea"/>
                <a:sym typeface="+mn-lt"/>
              </a:rPr>
              <a:t>64%</a:t>
            </a:r>
          </a:p>
        </p:txBody>
      </p:sp>
      <p:grpSp>
        <p:nvGrpSpPr>
          <p:cNvPr id="51" name="Group 709"/>
          <p:cNvGrpSpPr/>
          <p:nvPr/>
        </p:nvGrpSpPr>
        <p:grpSpPr>
          <a:xfrm>
            <a:off x="4193959" y="2356348"/>
            <a:ext cx="140759" cy="276461"/>
            <a:chOff x="6084168" y="3828473"/>
            <a:chExt cx="172244" cy="371476"/>
          </a:xfrm>
          <a:solidFill>
            <a:schemeClr val="bg2"/>
          </a:solidFill>
        </p:grpSpPr>
        <p:sp>
          <p:nvSpPr>
            <p:cNvPr id="57" name="Oval 715"/>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sp>
          <p:nvSpPr>
            <p:cNvPr id="5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grpSp>
      <p:grpSp>
        <p:nvGrpSpPr>
          <p:cNvPr id="52" name="Group 710"/>
          <p:cNvGrpSpPr/>
          <p:nvPr/>
        </p:nvGrpSpPr>
        <p:grpSpPr>
          <a:xfrm>
            <a:off x="4896036" y="2844456"/>
            <a:ext cx="119354" cy="276464"/>
            <a:chOff x="7364799" y="3816899"/>
            <a:chExt cx="150666" cy="383216"/>
          </a:xfrm>
          <a:solidFill>
            <a:schemeClr val="bg2"/>
          </a:solidFill>
        </p:grpSpPr>
        <p:sp>
          <p:nvSpPr>
            <p:cNvPr id="55"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sp>
          <p:nvSpPr>
            <p:cNvPr id="56"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500" dirty="0">
                <a:cs typeface="+mn-ea"/>
                <a:sym typeface="+mn-lt"/>
              </a:endParaRPr>
            </a:p>
          </p:txBody>
        </p:sp>
      </p:grpSp>
      <p:sp>
        <p:nvSpPr>
          <p:cNvPr id="22" name="矩形标注 21"/>
          <p:cNvSpPr/>
          <p:nvPr/>
        </p:nvSpPr>
        <p:spPr>
          <a:xfrm>
            <a:off x="2699546" y="2572116"/>
            <a:ext cx="648072" cy="357816"/>
          </a:xfrm>
          <a:prstGeom prst="wedgeRectCallout">
            <a:avLst>
              <a:gd name="adj1" fmla="val 65587"/>
              <a:gd name="adj2" fmla="val -36268"/>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4" name="Content Placeholder 2"/>
          <p:cNvSpPr txBox="1">
            <a:spLocks/>
          </p:cNvSpPr>
          <p:nvPr/>
        </p:nvSpPr>
        <p:spPr>
          <a:xfrm>
            <a:off x="1501083" y="3006539"/>
            <a:ext cx="1997869" cy="79253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r>
              <a:rPr lang="en-US" sz="1050" dirty="0" err="1">
                <a:solidFill>
                  <a:schemeClr val="tx1"/>
                </a:solidFill>
                <a:cs typeface="+mn-ea"/>
                <a:sym typeface="+mn-lt"/>
              </a:rPr>
              <a:t>urna</a:t>
            </a:r>
            <a:r>
              <a:rPr lang="en-US" sz="1050" dirty="0">
                <a:solidFill>
                  <a:schemeClr val="tx1"/>
                </a:solidFill>
                <a:cs typeface="+mn-ea"/>
                <a:sym typeface="+mn-lt"/>
              </a:rPr>
              <a:t>. </a:t>
            </a:r>
            <a:r>
              <a:rPr lang="en-US" sz="1050" dirty="0" err="1">
                <a:solidFill>
                  <a:schemeClr val="tx1"/>
                </a:solidFill>
                <a:cs typeface="+mn-ea"/>
                <a:sym typeface="+mn-lt"/>
              </a:rPr>
              <a:t>Aliquam</a:t>
            </a:r>
            <a:r>
              <a:rPr lang="en-US" sz="1050" dirty="0">
                <a:solidFill>
                  <a:schemeClr val="tx1"/>
                </a:solidFill>
                <a:cs typeface="+mn-ea"/>
                <a:sym typeface="+mn-lt"/>
              </a:rPr>
              <a:t> </a:t>
            </a:r>
            <a:r>
              <a:rPr lang="en-US" sz="1050" dirty="0" err="1">
                <a:solidFill>
                  <a:schemeClr val="tx1"/>
                </a:solidFill>
                <a:cs typeface="+mn-ea"/>
                <a:sym typeface="+mn-lt"/>
              </a:rPr>
              <a:t>aliquet</a:t>
            </a:r>
            <a:r>
              <a:rPr lang="en-US" sz="1050" dirty="0">
                <a:solidFill>
                  <a:schemeClr val="tx1"/>
                </a:solidFill>
                <a:cs typeface="+mn-ea"/>
                <a:sym typeface="+mn-lt"/>
              </a:rPr>
              <a:t> non </a:t>
            </a:r>
            <a:r>
              <a:rPr lang="en-US" sz="1050" dirty="0" err="1">
                <a:solidFill>
                  <a:schemeClr val="tx1"/>
                </a:solidFill>
                <a:cs typeface="+mn-ea"/>
                <a:sym typeface="+mn-lt"/>
              </a:rPr>
              <a:t>massa</a:t>
            </a:r>
            <a:r>
              <a:rPr lang="en-US" sz="1050" dirty="0">
                <a:solidFill>
                  <a:schemeClr val="tx1"/>
                </a:solidFill>
                <a:cs typeface="+mn-ea"/>
                <a:sym typeface="+mn-lt"/>
              </a:rPr>
              <a:t> </a:t>
            </a:r>
            <a:r>
              <a:rPr lang="en-US" sz="1050" dirty="0" err="1">
                <a:solidFill>
                  <a:schemeClr val="tx1"/>
                </a:solidFill>
                <a:cs typeface="+mn-ea"/>
                <a:sym typeface="+mn-lt"/>
              </a:rPr>
              <a:t>quis</a:t>
            </a:r>
            <a:r>
              <a:rPr lang="en-US" sz="1050" dirty="0">
                <a:solidFill>
                  <a:schemeClr val="tx1"/>
                </a:solidFill>
                <a:cs typeface="+mn-ea"/>
                <a:sym typeface="+mn-lt"/>
              </a:rPr>
              <a:t> </a:t>
            </a:r>
            <a:r>
              <a:rPr lang="en-US" sz="1050" dirty="0" err="1">
                <a:solidFill>
                  <a:schemeClr val="tx1"/>
                </a:solidFill>
                <a:cs typeface="+mn-ea"/>
                <a:sym typeface="+mn-lt"/>
              </a:rPr>
              <a:t>tincidunt</a:t>
            </a:r>
            <a:r>
              <a:rPr lang="en-US" sz="1050" dirty="0">
                <a:solidFill>
                  <a:schemeClr val="tx1"/>
                </a:solidFill>
                <a:cs typeface="+mn-ea"/>
                <a:sym typeface="+mn-lt"/>
              </a:rPr>
              <a:t>.</a:t>
            </a:r>
          </a:p>
        </p:txBody>
      </p:sp>
      <p:sp>
        <p:nvSpPr>
          <p:cNvPr id="25" name="Content Placeholder 2"/>
          <p:cNvSpPr txBox="1">
            <a:spLocks/>
          </p:cNvSpPr>
          <p:nvPr/>
        </p:nvSpPr>
        <p:spPr>
          <a:xfrm>
            <a:off x="2750163" y="2544685"/>
            <a:ext cx="611171" cy="28481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dirty="0">
                <a:solidFill>
                  <a:schemeClr val="bg2"/>
                </a:solidFill>
                <a:cs typeface="+mn-ea"/>
                <a:sym typeface="+mn-lt"/>
              </a:rPr>
              <a:t>36%</a:t>
            </a:r>
          </a:p>
        </p:txBody>
      </p:sp>
      <p:grpSp>
        <p:nvGrpSpPr>
          <p:cNvPr id="2" name="组合 1"/>
          <p:cNvGrpSpPr/>
          <p:nvPr/>
        </p:nvGrpSpPr>
        <p:grpSpPr>
          <a:xfrm>
            <a:off x="8367832" y="4375515"/>
            <a:ext cx="798612" cy="772723"/>
            <a:chOff x="7211913" y="4375515"/>
            <a:chExt cx="798612" cy="772723"/>
          </a:xfrm>
        </p:grpSpPr>
        <p:sp>
          <p:nvSpPr>
            <p:cNvPr id="27" name="矩形 26"/>
            <p:cNvSpPr/>
            <p:nvPr/>
          </p:nvSpPr>
          <p:spPr>
            <a:xfrm>
              <a:off x="7650342" y="479552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8" name="矩形 27"/>
            <p:cNvSpPr/>
            <p:nvPr/>
          </p:nvSpPr>
          <p:spPr>
            <a:xfrm>
              <a:off x="7659867" y="4375515"/>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9" name="矩形 28"/>
            <p:cNvSpPr/>
            <p:nvPr/>
          </p:nvSpPr>
          <p:spPr>
            <a:xfrm>
              <a:off x="7211913" y="4790784"/>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
        <p:nvSpPr>
          <p:cNvPr id="30" name="矩形 29"/>
          <p:cNvSpPr/>
          <p:nvPr/>
        </p:nvSpPr>
        <p:spPr>
          <a:xfrm>
            <a:off x="323528" y="472162"/>
            <a:ext cx="295154" cy="277919"/>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Tree>
    <p:extLst>
      <p:ext uri="{BB962C8B-B14F-4D97-AF65-F5344CB8AC3E}">
        <p14:creationId xmlns:p14="http://schemas.microsoft.com/office/powerpoint/2010/main" val="283245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8" name="Content Placeholder 2"/>
          <p:cNvSpPr>
            <a:spLocks noGrp="1"/>
          </p:cNvSpPr>
          <p:nvPr>
            <p:ph idx="4294967295"/>
          </p:nvPr>
        </p:nvSpPr>
        <p:spPr>
          <a:xfrm>
            <a:off x="1676002" y="4365759"/>
            <a:ext cx="1778327" cy="420554"/>
          </a:xfrm>
        </p:spPr>
        <p:txBody>
          <a:bodyPr>
            <a:noAutofit/>
          </a:bodyPr>
          <a:lstStyle/>
          <a:p>
            <a:pPr marL="0" indent="0" algn="ctr">
              <a:buNone/>
            </a:pPr>
            <a:r>
              <a:rPr lang="en-US" sz="900" dirty="0">
                <a:solidFill>
                  <a:schemeClr val="tx1">
                    <a:lumMod val="60000"/>
                    <a:lumOff val="40000"/>
                  </a:schemeClr>
                </a:solidFill>
                <a:cs typeface="+mn-ea"/>
                <a:sym typeface="+mn-lt"/>
              </a:rPr>
              <a:t>Lorem Ipsum has been the industry's standard dummy text</a:t>
            </a:r>
          </a:p>
        </p:txBody>
      </p:sp>
      <p:graphicFrame>
        <p:nvGraphicFramePr>
          <p:cNvPr id="29" name="图表 28"/>
          <p:cNvGraphicFramePr/>
          <p:nvPr>
            <p:extLst>
              <p:ext uri="{D42A27DB-BD31-4B8C-83A1-F6EECF244321}">
                <p14:modId xmlns:p14="http://schemas.microsoft.com/office/powerpoint/2010/main" val="496441637"/>
              </p:ext>
            </p:extLst>
          </p:nvPr>
        </p:nvGraphicFramePr>
        <p:xfrm>
          <a:off x="929090" y="1430853"/>
          <a:ext cx="3177182" cy="2118122"/>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p:cNvGrpSpPr/>
          <p:nvPr/>
        </p:nvGrpSpPr>
        <p:grpSpPr>
          <a:xfrm>
            <a:off x="4572000" y="1445187"/>
            <a:ext cx="4572000" cy="950829"/>
            <a:chOff x="4572000" y="1721307"/>
            <a:chExt cx="6096000" cy="1267772"/>
          </a:xfrm>
        </p:grpSpPr>
        <p:sp>
          <p:nvSpPr>
            <p:cNvPr id="43" name="矩形 42"/>
            <p:cNvSpPr/>
            <p:nvPr/>
          </p:nvSpPr>
          <p:spPr>
            <a:xfrm>
              <a:off x="4572000" y="1775806"/>
              <a:ext cx="6096000" cy="626931"/>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2" name="Group 5"/>
            <p:cNvGrpSpPr/>
            <p:nvPr/>
          </p:nvGrpSpPr>
          <p:grpSpPr>
            <a:xfrm>
              <a:off x="5351196" y="1721307"/>
              <a:ext cx="3325259" cy="1267772"/>
              <a:chOff x="5351195" y="1290980"/>
              <a:chExt cx="3325259" cy="950829"/>
            </a:xfrm>
          </p:grpSpPr>
          <p:sp>
            <p:nvSpPr>
              <p:cNvPr id="10"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11"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1</a:t>
                </a:r>
              </a:p>
            </p:txBody>
          </p:sp>
        </p:grpSp>
        <p:grpSp>
          <p:nvGrpSpPr>
            <p:cNvPr id="5" name="Group 2"/>
            <p:cNvGrpSpPr/>
            <p:nvPr/>
          </p:nvGrpSpPr>
          <p:grpSpPr>
            <a:xfrm>
              <a:off x="4731061" y="1851009"/>
              <a:ext cx="449525" cy="450313"/>
              <a:chOff x="4875600" y="1521678"/>
              <a:chExt cx="475253" cy="475253"/>
            </a:xfrm>
          </p:grpSpPr>
          <p:sp>
            <p:nvSpPr>
              <p:cNvPr id="12" name="Oval 11"/>
              <p:cNvSpPr/>
              <p:nvPr/>
            </p:nvSpPr>
            <p:spPr>
              <a:xfrm>
                <a:off x="4875600" y="1521678"/>
                <a:ext cx="475253" cy="47525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8"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sp>
        <p:nvSpPr>
          <p:cNvPr id="33" name="Title 13"/>
          <p:cNvSpPr txBox="1">
            <a:spLocks/>
          </p:cNvSpPr>
          <p:nvPr/>
        </p:nvSpPr>
        <p:spPr>
          <a:xfrm>
            <a:off x="899592" y="303498"/>
            <a:ext cx="3206681"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Pie Chart Sample</a:t>
            </a:r>
          </a:p>
        </p:txBody>
      </p:sp>
      <p:sp>
        <p:nvSpPr>
          <p:cNvPr id="46" name="矩形 45"/>
          <p:cNvSpPr/>
          <p:nvPr/>
        </p:nvSpPr>
        <p:spPr>
          <a:xfrm>
            <a:off x="-8376" y="1479190"/>
            <a:ext cx="332226" cy="470198"/>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sp>
        <p:nvSpPr>
          <p:cNvPr id="47" name="矩形 46"/>
          <p:cNvSpPr/>
          <p:nvPr/>
        </p:nvSpPr>
        <p:spPr>
          <a:xfrm>
            <a:off x="-8376" y="2457667"/>
            <a:ext cx="332226" cy="470198"/>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sp>
        <p:nvSpPr>
          <p:cNvPr id="48" name="矩形 47"/>
          <p:cNvSpPr/>
          <p:nvPr/>
        </p:nvSpPr>
        <p:spPr>
          <a:xfrm>
            <a:off x="-8376" y="3436144"/>
            <a:ext cx="332226" cy="470198"/>
          </a:xfrm>
          <a:prstGeom prst="rect">
            <a:avLst/>
          </a:prstGeom>
          <a:solidFill>
            <a:schemeClr val="accent5"/>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49" name="组合 48"/>
          <p:cNvGrpSpPr/>
          <p:nvPr/>
        </p:nvGrpSpPr>
        <p:grpSpPr>
          <a:xfrm>
            <a:off x="4572000" y="2430125"/>
            <a:ext cx="4572000" cy="950829"/>
            <a:chOff x="4572000" y="1721307"/>
            <a:chExt cx="6096000" cy="1267772"/>
          </a:xfrm>
        </p:grpSpPr>
        <p:sp>
          <p:nvSpPr>
            <p:cNvPr id="50" name="矩形 49"/>
            <p:cNvSpPr/>
            <p:nvPr/>
          </p:nvSpPr>
          <p:spPr>
            <a:xfrm>
              <a:off x="4572000" y="1775806"/>
              <a:ext cx="6096000" cy="626931"/>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51" name="Group 5"/>
            <p:cNvGrpSpPr/>
            <p:nvPr/>
          </p:nvGrpSpPr>
          <p:grpSpPr>
            <a:xfrm>
              <a:off x="5351196" y="1721307"/>
              <a:ext cx="3325259" cy="1267772"/>
              <a:chOff x="5351195" y="1290980"/>
              <a:chExt cx="3325259" cy="950829"/>
            </a:xfrm>
          </p:grpSpPr>
          <p:sp>
            <p:nvSpPr>
              <p:cNvPr id="55"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56"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2</a:t>
                </a:r>
              </a:p>
            </p:txBody>
          </p:sp>
        </p:grpSp>
        <p:sp>
          <p:nvSpPr>
            <p:cNvPr id="53" name="Oval 11"/>
            <p:cNvSpPr/>
            <p:nvPr/>
          </p:nvSpPr>
          <p:spPr>
            <a:xfrm>
              <a:off x="4731061" y="1851009"/>
              <a:ext cx="449525" cy="45031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grpSp>
        <p:nvGrpSpPr>
          <p:cNvPr id="57" name="组合 56"/>
          <p:cNvGrpSpPr/>
          <p:nvPr/>
        </p:nvGrpSpPr>
        <p:grpSpPr>
          <a:xfrm>
            <a:off x="4572000" y="3403316"/>
            <a:ext cx="4572000" cy="950829"/>
            <a:chOff x="4572000" y="1721307"/>
            <a:chExt cx="6096000" cy="1267772"/>
          </a:xfrm>
        </p:grpSpPr>
        <p:sp>
          <p:nvSpPr>
            <p:cNvPr id="58" name="矩形 57"/>
            <p:cNvSpPr/>
            <p:nvPr/>
          </p:nvSpPr>
          <p:spPr>
            <a:xfrm>
              <a:off x="4572000" y="1775806"/>
              <a:ext cx="6096000" cy="626931"/>
            </a:xfrm>
            <a:prstGeom prst="rect">
              <a:avLst/>
            </a:prstGeom>
            <a:solidFill>
              <a:schemeClr val="accent3"/>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cs typeface="+mn-ea"/>
                <a:sym typeface="+mn-lt"/>
              </a:endParaRPr>
            </a:p>
          </p:txBody>
        </p:sp>
        <p:grpSp>
          <p:nvGrpSpPr>
            <p:cNvPr id="59" name="Group 5"/>
            <p:cNvGrpSpPr/>
            <p:nvPr/>
          </p:nvGrpSpPr>
          <p:grpSpPr>
            <a:xfrm>
              <a:off x="5351196" y="1721307"/>
              <a:ext cx="3325259" cy="1267772"/>
              <a:chOff x="5351195" y="1290980"/>
              <a:chExt cx="3325259" cy="950829"/>
            </a:xfrm>
          </p:grpSpPr>
          <p:sp>
            <p:nvSpPr>
              <p:cNvPr id="63" name="Content Placeholder 2"/>
              <p:cNvSpPr txBox="1">
                <a:spLocks/>
              </p:cNvSpPr>
              <p:nvPr/>
            </p:nvSpPr>
            <p:spPr>
              <a:xfrm>
                <a:off x="5364087" y="1802052"/>
                <a:ext cx="3312367" cy="4397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dolor sit </a:t>
                </a:r>
                <a:r>
                  <a:rPr lang="en-US" sz="1050" dirty="0" err="1">
                    <a:solidFill>
                      <a:schemeClr val="tx1"/>
                    </a:solidFill>
                    <a:cs typeface="+mn-ea"/>
                    <a:sym typeface="+mn-lt"/>
                  </a:rPr>
                  <a:t>amet</a:t>
                </a:r>
                <a:r>
                  <a:rPr lang="en-US" sz="1050" dirty="0">
                    <a:solidFill>
                      <a:schemeClr val="tx1"/>
                    </a:solidFill>
                    <a:cs typeface="+mn-ea"/>
                    <a:sym typeface="+mn-lt"/>
                  </a:rPr>
                  <a:t>, </a:t>
                </a:r>
                <a:r>
                  <a:rPr lang="en-US" sz="1050" dirty="0" err="1">
                    <a:solidFill>
                      <a:schemeClr val="tx1"/>
                    </a:solidFill>
                    <a:cs typeface="+mn-ea"/>
                    <a:sym typeface="+mn-lt"/>
                  </a:rPr>
                  <a:t>consectetur</a:t>
                </a:r>
                <a:r>
                  <a:rPr lang="en-US" sz="1050" dirty="0">
                    <a:solidFill>
                      <a:schemeClr val="tx1"/>
                    </a:solidFill>
                    <a:cs typeface="+mn-ea"/>
                    <a:sym typeface="+mn-lt"/>
                  </a:rPr>
                  <a:t> </a:t>
                </a:r>
                <a:r>
                  <a:rPr lang="en-US" sz="1050" dirty="0" err="1">
                    <a:solidFill>
                      <a:schemeClr val="tx1"/>
                    </a:solidFill>
                    <a:cs typeface="+mn-ea"/>
                    <a:sym typeface="+mn-lt"/>
                  </a:rPr>
                  <a:t>adipiscing</a:t>
                </a:r>
                <a:r>
                  <a:rPr lang="en-US" sz="1050" dirty="0">
                    <a:solidFill>
                      <a:schemeClr val="tx1"/>
                    </a:solidFill>
                    <a:cs typeface="+mn-ea"/>
                    <a:sym typeface="+mn-lt"/>
                  </a:rPr>
                  <a:t> </a:t>
                </a:r>
                <a:r>
                  <a:rPr lang="en-US" sz="1050" dirty="0" err="1">
                    <a:solidFill>
                      <a:schemeClr val="tx1"/>
                    </a:solidFill>
                    <a:cs typeface="+mn-ea"/>
                    <a:sym typeface="+mn-lt"/>
                  </a:rPr>
                  <a:t>elit</a:t>
                </a:r>
                <a:r>
                  <a:rPr lang="en-US" sz="1050" dirty="0">
                    <a:solidFill>
                      <a:schemeClr val="tx1"/>
                    </a:solidFill>
                    <a:cs typeface="+mn-ea"/>
                    <a:sym typeface="+mn-lt"/>
                  </a:rPr>
                  <a:t>. </a:t>
                </a:r>
              </a:p>
            </p:txBody>
          </p:sp>
          <p:sp>
            <p:nvSpPr>
              <p:cNvPr id="64" name="Title 13"/>
              <p:cNvSpPr txBox="1">
                <a:spLocks/>
              </p:cNvSpPr>
              <p:nvPr/>
            </p:nvSpPr>
            <p:spPr>
              <a:xfrm>
                <a:off x="5351195" y="1290980"/>
                <a:ext cx="2884425" cy="53228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100" dirty="0">
                    <a:solidFill>
                      <a:schemeClr val="bg2"/>
                    </a:solidFill>
                    <a:latin typeface="+mn-lt"/>
                    <a:ea typeface="+mn-ea"/>
                    <a:cs typeface="+mn-ea"/>
                    <a:sym typeface="+mn-lt"/>
                  </a:rPr>
                  <a:t>Series 3</a:t>
                </a:r>
              </a:p>
            </p:txBody>
          </p:sp>
        </p:grpSp>
        <p:sp>
          <p:nvSpPr>
            <p:cNvPr id="61" name="Oval 11"/>
            <p:cNvSpPr/>
            <p:nvPr/>
          </p:nvSpPr>
          <p:spPr>
            <a:xfrm>
              <a:off x="4731061" y="1851009"/>
              <a:ext cx="449525" cy="45031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sp>
        <p:nvSpPr>
          <p:cNvPr id="65" name="Freeform 11"/>
          <p:cNvSpPr>
            <a:spLocks/>
          </p:cNvSpPr>
          <p:nvPr/>
        </p:nvSpPr>
        <p:spPr bwMode="auto">
          <a:xfrm>
            <a:off x="4759770" y="2595339"/>
            <a:ext cx="194973"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66" name="Freeform 16"/>
          <p:cNvSpPr>
            <a:spLocks noEditPoints="1"/>
          </p:cNvSpPr>
          <p:nvPr/>
        </p:nvSpPr>
        <p:spPr bwMode="auto">
          <a:xfrm>
            <a:off x="4768801" y="3595225"/>
            <a:ext cx="190796"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0" name="Content Placeholder 2"/>
          <p:cNvSpPr txBox="1">
            <a:spLocks/>
          </p:cNvSpPr>
          <p:nvPr/>
        </p:nvSpPr>
        <p:spPr>
          <a:xfrm>
            <a:off x="3499155" y="3971064"/>
            <a:ext cx="3272549" cy="54496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050" dirty="0" err="1">
                <a:solidFill>
                  <a:schemeClr val="tx1"/>
                </a:solidFill>
                <a:cs typeface="+mn-ea"/>
                <a:sym typeface="+mn-lt"/>
              </a:rPr>
              <a:t>Lorem</a:t>
            </a:r>
            <a:r>
              <a:rPr lang="en-US" altLang="zh-CN" sz="1050" dirty="0">
                <a:solidFill>
                  <a:schemeClr val="tx1"/>
                </a:solidFill>
                <a:cs typeface="+mn-ea"/>
                <a:sym typeface="+mn-lt"/>
              </a:rPr>
              <a:t> </a:t>
            </a:r>
            <a:r>
              <a:rPr lang="en-US" altLang="zh-CN" sz="1050" dirty="0" err="1">
                <a:solidFill>
                  <a:schemeClr val="tx1"/>
                </a:solidFill>
                <a:cs typeface="+mn-ea"/>
                <a:sym typeface="+mn-lt"/>
              </a:rPr>
              <a:t>ipsum</a:t>
            </a:r>
            <a:r>
              <a:rPr lang="en-US" altLang="zh-CN" sz="1050" dirty="0">
                <a:solidFill>
                  <a:schemeClr val="tx1"/>
                </a:solidFill>
                <a:cs typeface="+mn-ea"/>
                <a:sym typeface="+mn-lt"/>
              </a:rPr>
              <a:t> dolor sit </a:t>
            </a:r>
            <a:r>
              <a:rPr lang="en-US" altLang="zh-CN" sz="1050" dirty="0" err="1">
                <a:solidFill>
                  <a:schemeClr val="tx1"/>
                </a:solidFill>
                <a:cs typeface="+mn-ea"/>
                <a:sym typeface="+mn-lt"/>
              </a:rPr>
              <a:t>amet</a:t>
            </a:r>
            <a:r>
              <a:rPr lang="en-US" altLang="zh-CN" sz="1050" dirty="0">
                <a:solidFill>
                  <a:schemeClr val="tx1"/>
                </a:solidFill>
                <a:cs typeface="+mn-ea"/>
                <a:sym typeface="+mn-lt"/>
              </a:rPr>
              <a:t>, </a:t>
            </a:r>
            <a:r>
              <a:rPr lang="en-US" altLang="zh-CN" sz="1050" dirty="0" err="1">
                <a:solidFill>
                  <a:schemeClr val="tx1"/>
                </a:solidFill>
                <a:cs typeface="+mn-ea"/>
                <a:sym typeface="+mn-lt"/>
              </a:rPr>
              <a:t>consectetur</a:t>
            </a:r>
            <a:r>
              <a:rPr lang="en-US" altLang="zh-CN" sz="1050" dirty="0">
                <a:solidFill>
                  <a:schemeClr val="tx1"/>
                </a:solidFill>
                <a:cs typeface="+mn-ea"/>
                <a:sym typeface="+mn-lt"/>
              </a:rPr>
              <a:t> </a:t>
            </a:r>
            <a:r>
              <a:rPr lang="en-US" altLang="zh-CN" sz="1050" dirty="0" err="1">
                <a:solidFill>
                  <a:schemeClr val="tx1"/>
                </a:solidFill>
                <a:cs typeface="+mn-ea"/>
                <a:sym typeface="+mn-lt"/>
              </a:rPr>
              <a:t>adipiscing</a:t>
            </a:r>
            <a:r>
              <a:rPr lang="en-US" altLang="zh-CN" sz="1050" dirty="0">
                <a:solidFill>
                  <a:schemeClr val="tx1"/>
                </a:solidFill>
                <a:cs typeface="+mn-ea"/>
                <a:sym typeface="+mn-lt"/>
              </a:rPr>
              <a:t> </a:t>
            </a:r>
            <a:r>
              <a:rPr lang="en-US" altLang="zh-CN" sz="1050" dirty="0" err="1">
                <a:solidFill>
                  <a:schemeClr val="tx1"/>
                </a:solidFill>
                <a:cs typeface="+mn-ea"/>
                <a:sym typeface="+mn-lt"/>
              </a:rPr>
              <a:t>elit</a:t>
            </a:r>
            <a:r>
              <a:rPr lang="en-US" altLang="zh-CN" sz="1050" dirty="0">
                <a:solidFill>
                  <a:schemeClr val="tx1"/>
                </a:solidFill>
                <a:cs typeface="+mn-ea"/>
                <a:sym typeface="+mn-lt"/>
              </a:rPr>
              <a:t>. </a:t>
            </a: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r>
              <a:rPr lang="en-US" sz="1050" dirty="0" err="1">
                <a:solidFill>
                  <a:schemeClr val="tx1"/>
                </a:solidFill>
                <a:cs typeface="+mn-ea"/>
                <a:sym typeface="+mn-lt"/>
              </a:rPr>
              <a:t>Quisque</a:t>
            </a:r>
            <a:r>
              <a:rPr lang="en-US" sz="1050" dirty="0">
                <a:solidFill>
                  <a:schemeClr val="tx1"/>
                </a:solidFill>
                <a:cs typeface="+mn-ea"/>
                <a:sym typeface="+mn-lt"/>
              </a:rPr>
              <a:t> </a:t>
            </a:r>
            <a:r>
              <a:rPr lang="en-US" sz="1050" dirty="0" err="1">
                <a:solidFill>
                  <a:schemeClr val="tx1"/>
                </a:solidFill>
                <a:cs typeface="+mn-ea"/>
                <a:sym typeface="+mn-lt"/>
              </a:rPr>
              <a:t>nibh</a:t>
            </a:r>
            <a:r>
              <a:rPr lang="en-US" sz="1050" dirty="0">
                <a:solidFill>
                  <a:schemeClr val="tx1"/>
                </a:solidFill>
                <a:cs typeface="+mn-ea"/>
                <a:sym typeface="+mn-lt"/>
              </a:rPr>
              <a:t> dolor, </a:t>
            </a:r>
            <a:r>
              <a:rPr lang="en-US" sz="1050" dirty="0" err="1">
                <a:solidFill>
                  <a:schemeClr val="tx1"/>
                </a:solidFill>
                <a:cs typeface="+mn-ea"/>
                <a:sym typeface="+mn-lt"/>
              </a:rPr>
              <a:t>dignissim</a:t>
            </a:r>
            <a:r>
              <a:rPr lang="en-US" sz="1050" dirty="0">
                <a:solidFill>
                  <a:schemeClr val="tx1"/>
                </a:solidFill>
                <a:cs typeface="+mn-ea"/>
                <a:sym typeface="+mn-lt"/>
              </a:rPr>
              <a:t> ac </a:t>
            </a:r>
            <a:r>
              <a:rPr lang="en-US" sz="1050" dirty="0" err="1">
                <a:solidFill>
                  <a:schemeClr val="tx1"/>
                </a:solidFill>
                <a:cs typeface="+mn-ea"/>
                <a:sym typeface="+mn-lt"/>
              </a:rPr>
              <a:t>dignissim</a:t>
            </a:r>
            <a:r>
              <a:rPr lang="en-US" sz="1050" dirty="0">
                <a:solidFill>
                  <a:schemeClr val="tx1"/>
                </a:solidFill>
                <a:cs typeface="+mn-ea"/>
                <a:sym typeface="+mn-lt"/>
              </a:rPr>
              <a:t> </a:t>
            </a:r>
            <a:r>
              <a:rPr lang="en-US" sz="1050" dirty="0" err="1">
                <a:solidFill>
                  <a:schemeClr val="tx1"/>
                </a:solidFill>
                <a:cs typeface="+mn-ea"/>
                <a:sym typeface="+mn-lt"/>
              </a:rPr>
              <a:t>ut</a:t>
            </a:r>
            <a:r>
              <a:rPr lang="en-US" sz="1050" dirty="0">
                <a:solidFill>
                  <a:schemeClr val="tx1"/>
                </a:solidFill>
                <a:cs typeface="+mn-ea"/>
                <a:sym typeface="+mn-lt"/>
              </a:rPr>
              <a:t>, </a:t>
            </a:r>
            <a:r>
              <a:rPr lang="en-US" sz="1050" dirty="0" err="1">
                <a:solidFill>
                  <a:schemeClr val="tx1"/>
                </a:solidFill>
                <a:cs typeface="+mn-ea"/>
                <a:sym typeface="+mn-lt"/>
              </a:rPr>
              <a:t>luctus</a:t>
            </a:r>
            <a:r>
              <a:rPr lang="en-US" sz="1050" dirty="0">
                <a:solidFill>
                  <a:schemeClr val="tx1"/>
                </a:solidFill>
                <a:cs typeface="+mn-ea"/>
                <a:sym typeface="+mn-lt"/>
              </a:rPr>
              <a:t> ac.  </a:t>
            </a:r>
          </a:p>
        </p:txBody>
      </p:sp>
      <p:graphicFrame>
        <p:nvGraphicFramePr>
          <p:cNvPr id="22" name="Chart 1"/>
          <p:cNvGraphicFramePr/>
          <p:nvPr>
            <p:extLst>
              <p:ext uri="{D42A27DB-BD31-4B8C-83A1-F6EECF244321}">
                <p14:modId xmlns:p14="http://schemas.microsoft.com/office/powerpoint/2010/main" val="1169003246"/>
              </p:ext>
            </p:extLst>
          </p:nvPr>
        </p:nvGraphicFramePr>
        <p:xfrm>
          <a:off x="1395601" y="1437625"/>
          <a:ext cx="6352798" cy="2106290"/>
        </p:xfrm>
        <a:graphic>
          <a:graphicData uri="http://schemas.openxmlformats.org/drawingml/2006/chart">
            <c:chart xmlns:c="http://schemas.openxmlformats.org/drawingml/2006/chart" xmlns:r="http://schemas.openxmlformats.org/officeDocument/2006/relationships" r:id="rId2"/>
          </a:graphicData>
        </a:graphic>
      </p:graphicFrame>
      <p:sp>
        <p:nvSpPr>
          <p:cNvPr id="19" name="矩形 18"/>
          <p:cNvSpPr/>
          <p:nvPr/>
        </p:nvSpPr>
        <p:spPr>
          <a:xfrm>
            <a:off x="0" y="1"/>
            <a:ext cx="9144000" cy="8550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0" name="Title 13"/>
          <p:cNvSpPr txBox="1">
            <a:spLocks/>
          </p:cNvSpPr>
          <p:nvPr/>
        </p:nvSpPr>
        <p:spPr>
          <a:xfrm>
            <a:off x="1361984" y="256512"/>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bg2"/>
                </a:solidFill>
                <a:cs typeface="+mn-ea"/>
              </a:rPr>
              <a:t>Radar Chart</a:t>
            </a:r>
            <a:r>
              <a:rPr lang="en-US" sz="3000" b="1" dirty="0">
                <a:solidFill>
                  <a:schemeClr val="bg2"/>
                </a:solidFill>
                <a:cs typeface="+mn-ea"/>
                <a:sym typeface="+mn-lt"/>
              </a:rPr>
              <a:t>a Sample</a:t>
            </a:r>
          </a:p>
        </p:txBody>
      </p:sp>
      <p:grpSp>
        <p:nvGrpSpPr>
          <p:cNvPr id="9" name="Group 2"/>
          <p:cNvGrpSpPr/>
          <p:nvPr/>
        </p:nvGrpSpPr>
        <p:grpSpPr>
          <a:xfrm>
            <a:off x="2519772" y="4005920"/>
            <a:ext cx="474422" cy="475253"/>
            <a:chOff x="4875600" y="1521678"/>
            <a:chExt cx="475253" cy="475253"/>
          </a:xfrm>
        </p:grpSpPr>
        <p:sp>
          <p:nvSpPr>
            <p:cNvPr id="10" name="Oval 11"/>
            <p:cNvSpPr/>
            <p:nvPr/>
          </p:nvSpPr>
          <p:spPr>
            <a:xfrm>
              <a:off x="4875600" y="1521678"/>
              <a:ext cx="475253" cy="4752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1"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2" name="矩形 11"/>
          <p:cNvSpPr/>
          <p:nvPr/>
        </p:nvSpPr>
        <p:spPr>
          <a:xfrm>
            <a:off x="8817765" y="171007"/>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3" name="矩形 12"/>
          <p:cNvSpPr/>
          <p:nvPr/>
        </p:nvSpPr>
        <p:spPr>
          <a:xfrm>
            <a:off x="8975648" y="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4" name="矩形 13"/>
          <p:cNvSpPr/>
          <p:nvPr/>
        </p:nvSpPr>
        <p:spPr>
          <a:xfrm>
            <a:off x="8994594"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8647756" y="34201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8805639"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7" name="矩形 16"/>
          <p:cNvSpPr/>
          <p:nvPr/>
        </p:nvSpPr>
        <p:spPr>
          <a:xfrm>
            <a:off x="8458801" y="513022"/>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8612348"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1" name="矩形 20"/>
          <p:cNvSpPr/>
          <p:nvPr/>
        </p:nvSpPr>
        <p:spPr>
          <a:xfrm>
            <a:off x="8265510" y="684030"/>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8975648" y="685575"/>
            <a:ext cx="170009" cy="1710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cxnSp>
        <p:nvCxnSpPr>
          <p:cNvPr id="24" name="直接连接符 23"/>
          <p:cNvCxnSpPr/>
          <p:nvPr/>
        </p:nvCxnSpPr>
        <p:spPr>
          <a:xfrm flipV="1">
            <a:off x="3383756" y="3908538"/>
            <a:ext cx="0" cy="701724"/>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704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 name="组合 1"/>
          <p:cNvGrpSpPr/>
          <p:nvPr/>
        </p:nvGrpSpPr>
        <p:grpSpPr>
          <a:xfrm>
            <a:off x="0" y="3544799"/>
            <a:ext cx="9144000" cy="1615269"/>
            <a:chOff x="-1524000" y="4726399"/>
            <a:chExt cx="12192000" cy="2153692"/>
          </a:xfrm>
        </p:grpSpPr>
        <p:sp>
          <p:nvSpPr>
            <p:cNvPr id="38" name="矩形 37"/>
            <p:cNvSpPr/>
            <p:nvPr/>
          </p:nvSpPr>
          <p:spPr>
            <a:xfrm>
              <a:off x="6156325" y="4733250"/>
              <a:ext cx="4511675" cy="2131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0" name="矩形 29"/>
            <p:cNvSpPr/>
            <p:nvPr/>
          </p:nvSpPr>
          <p:spPr>
            <a:xfrm>
              <a:off x="-1524000" y="4726399"/>
              <a:ext cx="4511675" cy="2131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3" name="矩形 32"/>
            <p:cNvSpPr/>
            <p:nvPr/>
          </p:nvSpPr>
          <p:spPr>
            <a:xfrm>
              <a:off x="5688781" y="640980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5" name="矩形 34"/>
            <p:cNvSpPr/>
            <p:nvPr/>
          </p:nvSpPr>
          <p:spPr>
            <a:xfrm>
              <a:off x="4835592" y="639911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6" name="矩形 35"/>
            <p:cNvSpPr/>
            <p:nvPr/>
          </p:nvSpPr>
          <p:spPr>
            <a:xfrm>
              <a:off x="2987675" y="6391514"/>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7" name="矩形 36"/>
            <p:cNvSpPr/>
            <p:nvPr/>
          </p:nvSpPr>
          <p:spPr>
            <a:xfrm>
              <a:off x="3897640" y="6387711"/>
              <a:ext cx="503461"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39" name="矩形 38"/>
            <p:cNvSpPr/>
            <p:nvPr/>
          </p:nvSpPr>
          <p:spPr>
            <a:xfrm>
              <a:off x="5296752" y="593702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0" name="矩形 39"/>
            <p:cNvSpPr/>
            <p:nvPr/>
          </p:nvSpPr>
          <p:spPr>
            <a:xfrm>
              <a:off x="3419872" y="5911461"/>
              <a:ext cx="503461"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1" name="矩形 40"/>
            <p:cNvSpPr/>
            <p:nvPr/>
          </p:nvSpPr>
          <p:spPr>
            <a:xfrm>
              <a:off x="5746399" y="5474932"/>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矩形 41"/>
            <p:cNvSpPr/>
            <p:nvPr/>
          </p:nvSpPr>
          <p:spPr>
            <a:xfrm>
              <a:off x="2957673" y="5466733"/>
              <a:ext cx="467544" cy="47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
        <p:nvSpPr>
          <p:cNvPr id="22" name="Title 13"/>
          <p:cNvSpPr txBox="1">
            <a:spLocks/>
          </p:cNvSpPr>
          <p:nvPr/>
        </p:nvSpPr>
        <p:spPr>
          <a:xfrm>
            <a:off x="1357290" y="325698"/>
            <a:ext cx="427434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bg1"/>
                </a:solidFill>
                <a:cs typeface="+mn-ea"/>
              </a:rPr>
              <a:t>Radar Chart</a:t>
            </a:r>
            <a:r>
              <a:rPr lang="en-US" sz="3000" b="1" dirty="0">
                <a:solidFill>
                  <a:schemeClr val="bg1"/>
                </a:solidFill>
                <a:cs typeface="+mn-ea"/>
                <a:sym typeface="+mn-lt"/>
              </a:rPr>
              <a:t>a Sample</a:t>
            </a:r>
          </a:p>
        </p:txBody>
      </p:sp>
      <p:sp>
        <p:nvSpPr>
          <p:cNvPr id="25" name="Title 1"/>
          <p:cNvSpPr txBox="1">
            <a:spLocks/>
          </p:cNvSpPr>
          <p:nvPr/>
        </p:nvSpPr>
        <p:spPr>
          <a:xfrm>
            <a:off x="1375180" y="750081"/>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graphicFrame>
        <p:nvGraphicFramePr>
          <p:cNvPr id="27" name="图表 26"/>
          <p:cNvGraphicFramePr/>
          <p:nvPr>
            <p:extLst>
              <p:ext uri="{D42A27DB-BD31-4B8C-83A1-F6EECF244321}">
                <p14:modId xmlns:p14="http://schemas.microsoft.com/office/powerpoint/2010/main" val="38716659"/>
              </p:ext>
            </p:extLst>
          </p:nvPr>
        </p:nvGraphicFramePr>
        <p:xfrm>
          <a:off x="2584485" y="1234624"/>
          <a:ext cx="3848652" cy="2565767"/>
        </p:xfrm>
        <a:graphic>
          <a:graphicData uri="http://schemas.openxmlformats.org/drawingml/2006/chart">
            <c:chart xmlns:c="http://schemas.openxmlformats.org/drawingml/2006/chart" xmlns:r="http://schemas.openxmlformats.org/officeDocument/2006/relationships" r:id="rId3"/>
          </a:graphicData>
        </a:graphic>
      </p:graphicFrame>
      <p:grpSp>
        <p:nvGrpSpPr>
          <p:cNvPr id="49" name="Group 11"/>
          <p:cNvGrpSpPr/>
          <p:nvPr/>
        </p:nvGrpSpPr>
        <p:grpSpPr>
          <a:xfrm>
            <a:off x="2082669" y="3135799"/>
            <a:ext cx="481457" cy="379250"/>
            <a:chOff x="2049682" y="120567"/>
            <a:chExt cx="649187" cy="510479"/>
          </a:xfrm>
          <a:solidFill>
            <a:schemeClr val="accent2"/>
          </a:solidFill>
        </p:grpSpPr>
        <p:sp>
          <p:nvSpPr>
            <p:cNvPr id="50"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51"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5" name="Content Placeholder 2"/>
          <p:cNvSpPr txBox="1">
            <a:spLocks/>
          </p:cNvSpPr>
          <p:nvPr/>
        </p:nvSpPr>
        <p:spPr>
          <a:xfrm>
            <a:off x="1690402" y="3871797"/>
            <a:ext cx="1265992" cy="7850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has been the dummy text ever since the 1500s, when an unknown printer took a galley.</a:t>
            </a:r>
          </a:p>
        </p:txBody>
      </p:sp>
      <p:sp>
        <p:nvSpPr>
          <p:cNvPr id="56" name="Content Placeholder 2"/>
          <p:cNvSpPr txBox="1">
            <a:spLocks/>
          </p:cNvSpPr>
          <p:nvPr/>
        </p:nvSpPr>
        <p:spPr>
          <a:xfrm>
            <a:off x="1712684" y="3651575"/>
            <a:ext cx="1221426" cy="330793"/>
          </a:xfrm>
          <a:prstGeom prst="rect">
            <a:avLst/>
          </a:prstGeom>
          <a:no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bg2"/>
                </a:solidFill>
                <a:cs typeface="+mn-ea"/>
                <a:sym typeface="+mn-lt"/>
              </a:rPr>
              <a:t>Marketing</a:t>
            </a:r>
          </a:p>
        </p:txBody>
      </p:sp>
      <p:sp>
        <p:nvSpPr>
          <p:cNvPr id="24" name="Content Placeholder 2"/>
          <p:cNvSpPr txBox="1">
            <a:spLocks/>
          </p:cNvSpPr>
          <p:nvPr/>
        </p:nvSpPr>
        <p:spPr>
          <a:xfrm>
            <a:off x="6247626" y="3871797"/>
            <a:ext cx="1265992" cy="7850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has been the dummy text ever since the 1500s, when an unknown printer took a galley.</a:t>
            </a:r>
          </a:p>
        </p:txBody>
      </p:sp>
      <p:sp>
        <p:nvSpPr>
          <p:cNvPr id="26" name="Content Placeholder 2"/>
          <p:cNvSpPr txBox="1">
            <a:spLocks/>
          </p:cNvSpPr>
          <p:nvPr/>
        </p:nvSpPr>
        <p:spPr>
          <a:xfrm>
            <a:off x="6269909" y="3651575"/>
            <a:ext cx="1221426" cy="330793"/>
          </a:xfrm>
          <a:prstGeom prst="rect">
            <a:avLst/>
          </a:prstGeom>
          <a:no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b="1" dirty="0">
                <a:solidFill>
                  <a:schemeClr val="bg2"/>
                </a:solidFill>
                <a:cs typeface="+mn-ea"/>
                <a:sym typeface="+mn-lt"/>
              </a:rPr>
              <a:t>Marketing</a:t>
            </a:r>
          </a:p>
        </p:txBody>
      </p:sp>
      <p:sp>
        <p:nvSpPr>
          <p:cNvPr id="28" name="Freeform 498"/>
          <p:cNvSpPr>
            <a:spLocks noEditPoints="1"/>
          </p:cNvSpPr>
          <p:nvPr/>
        </p:nvSpPr>
        <p:spPr bwMode="auto">
          <a:xfrm>
            <a:off x="6624228" y="3155371"/>
            <a:ext cx="344101" cy="346358"/>
          </a:xfrm>
          <a:custGeom>
            <a:avLst/>
            <a:gdLst/>
            <a:ahLst/>
            <a:cxnLst>
              <a:cxn ang="0">
                <a:pos x="153" y="168"/>
              </a:cxn>
              <a:cxn ang="0">
                <a:pos x="113" y="168"/>
              </a:cxn>
              <a:cxn ang="0">
                <a:pos x="113" y="227"/>
              </a:cxn>
              <a:cxn ang="0">
                <a:pos x="154" y="227"/>
              </a:cxn>
              <a:cxn ang="0">
                <a:pos x="225" y="156"/>
              </a:cxn>
              <a:cxn ang="0">
                <a:pos x="226" y="98"/>
              </a:cxn>
              <a:cxn ang="0">
                <a:pos x="225" y="95"/>
              </a:cxn>
              <a:cxn ang="0">
                <a:pos x="223" y="91"/>
              </a:cxn>
              <a:cxn ang="0">
                <a:pos x="220" y="88"/>
              </a:cxn>
              <a:cxn ang="0">
                <a:pos x="189" y="83"/>
              </a:cxn>
              <a:cxn ang="0">
                <a:pos x="183" y="64"/>
              </a:cxn>
              <a:cxn ang="0">
                <a:pos x="177" y="40"/>
              </a:cxn>
              <a:cxn ang="0">
                <a:pos x="121" y="0"/>
              </a:cxn>
              <a:cxn ang="0">
                <a:pos x="113" y="0"/>
              </a:cxn>
              <a:cxn ang="0">
                <a:pos x="113" y="59"/>
              </a:cxn>
              <a:cxn ang="0">
                <a:pos x="126" y="73"/>
              </a:cxn>
              <a:cxn ang="0">
                <a:pos x="113" y="86"/>
              </a:cxn>
              <a:cxn ang="0">
                <a:pos x="113" y="141"/>
              </a:cxn>
              <a:cxn ang="0">
                <a:pos x="153" y="141"/>
              </a:cxn>
              <a:cxn ang="0">
                <a:pos x="166" y="155"/>
              </a:cxn>
              <a:cxn ang="0">
                <a:pos x="153" y="168"/>
              </a:cxn>
              <a:cxn ang="0">
                <a:pos x="113" y="168"/>
              </a:cxn>
              <a:cxn ang="0">
                <a:pos x="72" y="168"/>
              </a:cxn>
              <a:cxn ang="0">
                <a:pos x="59" y="155"/>
              </a:cxn>
              <a:cxn ang="0">
                <a:pos x="72" y="141"/>
              </a:cxn>
              <a:cxn ang="0">
                <a:pos x="113" y="141"/>
              </a:cxn>
              <a:cxn ang="0">
                <a:pos x="113" y="86"/>
              </a:cxn>
              <a:cxn ang="0">
                <a:pos x="112" y="86"/>
              </a:cxn>
              <a:cxn ang="0">
                <a:pos x="72" y="86"/>
              </a:cxn>
              <a:cxn ang="0">
                <a:pos x="59" y="73"/>
              </a:cxn>
              <a:cxn ang="0">
                <a:pos x="72" y="59"/>
              </a:cxn>
              <a:cxn ang="0">
                <a:pos x="112" y="59"/>
              </a:cxn>
              <a:cxn ang="0">
                <a:pos x="113" y="59"/>
              </a:cxn>
              <a:cxn ang="0">
                <a:pos x="113" y="0"/>
              </a:cxn>
              <a:cxn ang="0">
                <a:pos x="71" y="0"/>
              </a:cxn>
              <a:cxn ang="0">
                <a:pos x="0" y="72"/>
              </a:cxn>
              <a:cxn ang="0">
                <a:pos x="0" y="156"/>
              </a:cxn>
              <a:cxn ang="0">
                <a:pos x="71" y="227"/>
              </a:cxn>
              <a:cxn ang="0">
                <a:pos x="113" y="227"/>
              </a:cxn>
              <a:cxn ang="0">
                <a:pos x="113" y="168"/>
              </a:cxn>
            </a:cxnLst>
            <a:rect l="0" t="0" r="r" b="b"/>
            <a:pathLst>
              <a:path w="226" h="227">
                <a:moveTo>
                  <a:pt x="153" y="168"/>
                </a:moveTo>
                <a:cubicBezTo>
                  <a:pt x="113" y="168"/>
                  <a:pt x="113" y="168"/>
                  <a:pt x="113" y="168"/>
                </a:cubicBezTo>
                <a:cubicBezTo>
                  <a:pt x="113" y="227"/>
                  <a:pt x="113" y="227"/>
                  <a:pt x="113" y="227"/>
                </a:cubicBezTo>
                <a:cubicBezTo>
                  <a:pt x="154" y="227"/>
                  <a:pt x="154" y="227"/>
                  <a:pt x="154" y="227"/>
                </a:cubicBezTo>
                <a:cubicBezTo>
                  <a:pt x="193" y="227"/>
                  <a:pt x="225" y="195"/>
                  <a:pt x="225" y="156"/>
                </a:cubicBezTo>
                <a:cubicBezTo>
                  <a:pt x="226" y="98"/>
                  <a:pt x="226" y="98"/>
                  <a:pt x="226" y="98"/>
                </a:cubicBezTo>
                <a:cubicBezTo>
                  <a:pt x="225" y="95"/>
                  <a:pt x="225" y="95"/>
                  <a:pt x="225" y="95"/>
                </a:cubicBezTo>
                <a:cubicBezTo>
                  <a:pt x="223" y="91"/>
                  <a:pt x="223" y="91"/>
                  <a:pt x="223" y="91"/>
                </a:cubicBezTo>
                <a:cubicBezTo>
                  <a:pt x="220" y="88"/>
                  <a:pt x="220" y="88"/>
                  <a:pt x="220" y="88"/>
                </a:cubicBezTo>
                <a:cubicBezTo>
                  <a:pt x="216" y="85"/>
                  <a:pt x="195" y="88"/>
                  <a:pt x="189" y="83"/>
                </a:cubicBezTo>
                <a:cubicBezTo>
                  <a:pt x="185" y="79"/>
                  <a:pt x="184" y="73"/>
                  <a:pt x="183" y="64"/>
                </a:cubicBezTo>
                <a:cubicBezTo>
                  <a:pt x="181" y="46"/>
                  <a:pt x="179" y="45"/>
                  <a:pt x="177" y="40"/>
                </a:cubicBezTo>
                <a:cubicBezTo>
                  <a:pt x="167" y="18"/>
                  <a:pt x="140" y="3"/>
                  <a:pt x="121" y="0"/>
                </a:cubicBezTo>
                <a:cubicBezTo>
                  <a:pt x="113" y="0"/>
                  <a:pt x="113" y="0"/>
                  <a:pt x="113" y="0"/>
                </a:cubicBezTo>
                <a:cubicBezTo>
                  <a:pt x="113" y="59"/>
                  <a:pt x="113" y="59"/>
                  <a:pt x="113" y="59"/>
                </a:cubicBezTo>
                <a:cubicBezTo>
                  <a:pt x="120" y="59"/>
                  <a:pt x="126" y="65"/>
                  <a:pt x="126" y="73"/>
                </a:cubicBezTo>
                <a:cubicBezTo>
                  <a:pt x="126" y="80"/>
                  <a:pt x="120" y="86"/>
                  <a:pt x="113" y="86"/>
                </a:cubicBezTo>
                <a:cubicBezTo>
                  <a:pt x="113" y="141"/>
                  <a:pt x="113" y="141"/>
                  <a:pt x="113" y="141"/>
                </a:cubicBezTo>
                <a:cubicBezTo>
                  <a:pt x="153" y="141"/>
                  <a:pt x="153" y="141"/>
                  <a:pt x="153" y="141"/>
                </a:cubicBezTo>
                <a:cubicBezTo>
                  <a:pt x="160" y="141"/>
                  <a:pt x="166" y="147"/>
                  <a:pt x="166" y="155"/>
                </a:cubicBezTo>
                <a:cubicBezTo>
                  <a:pt x="166" y="162"/>
                  <a:pt x="160" y="168"/>
                  <a:pt x="153" y="168"/>
                </a:cubicBezTo>
                <a:close/>
                <a:moveTo>
                  <a:pt x="113" y="168"/>
                </a:moveTo>
                <a:cubicBezTo>
                  <a:pt x="72" y="168"/>
                  <a:pt x="72" y="168"/>
                  <a:pt x="72" y="168"/>
                </a:cubicBezTo>
                <a:cubicBezTo>
                  <a:pt x="65" y="168"/>
                  <a:pt x="59" y="162"/>
                  <a:pt x="59" y="155"/>
                </a:cubicBezTo>
                <a:cubicBezTo>
                  <a:pt x="59" y="147"/>
                  <a:pt x="65" y="141"/>
                  <a:pt x="72" y="141"/>
                </a:cubicBezTo>
                <a:cubicBezTo>
                  <a:pt x="113" y="141"/>
                  <a:pt x="113" y="141"/>
                  <a:pt x="113" y="141"/>
                </a:cubicBezTo>
                <a:cubicBezTo>
                  <a:pt x="113" y="86"/>
                  <a:pt x="113" y="86"/>
                  <a:pt x="113" y="86"/>
                </a:cubicBezTo>
                <a:cubicBezTo>
                  <a:pt x="112" y="86"/>
                  <a:pt x="112" y="86"/>
                  <a:pt x="112" y="86"/>
                </a:cubicBezTo>
                <a:cubicBezTo>
                  <a:pt x="72" y="86"/>
                  <a:pt x="72" y="86"/>
                  <a:pt x="72" y="86"/>
                </a:cubicBezTo>
                <a:cubicBezTo>
                  <a:pt x="65" y="86"/>
                  <a:pt x="59" y="80"/>
                  <a:pt x="59" y="73"/>
                </a:cubicBezTo>
                <a:cubicBezTo>
                  <a:pt x="59" y="65"/>
                  <a:pt x="65" y="59"/>
                  <a:pt x="72" y="59"/>
                </a:cubicBezTo>
                <a:cubicBezTo>
                  <a:pt x="112" y="59"/>
                  <a:pt x="112" y="59"/>
                  <a:pt x="112" y="59"/>
                </a:cubicBezTo>
                <a:cubicBezTo>
                  <a:pt x="112" y="59"/>
                  <a:pt x="112" y="59"/>
                  <a:pt x="113" y="59"/>
                </a:cubicBezTo>
                <a:cubicBezTo>
                  <a:pt x="113" y="0"/>
                  <a:pt x="113" y="0"/>
                  <a:pt x="113" y="0"/>
                </a:cubicBezTo>
                <a:cubicBezTo>
                  <a:pt x="71" y="0"/>
                  <a:pt x="71" y="0"/>
                  <a:pt x="71" y="0"/>
                </a:cubicBezTo>
                <a:cubicBezTo>
                  <a:pt x="32" y="0"/>
                  <a:pt x="0" y="33"/>
                  <a:pt x="0" y="72"/>
                </a:cubicBezTo>
                <a:cubicBezTo>
                  <a:pt x="0" y="156"/>
                  <a:pt x="0" y="156"/>
                  <a:pt x="0" y="156"/>
                </a:cubicBezTo>
                <a:cubicBezTo>
                  <a:pt x="0" y="195"/>
                  <a:pt x="32" y="227"/>
                  <a:pt x="71" y="227"/>
                </a:cubicBezTo>
                <a:cubicBezTo>
                  <a:pt x="113" y="227"/>
                  <a:pt x="113" y="227"/>
                  <a:pt x="113" y="227"/>
                </a:cubicBezTo>
                <a:lnTo>
                  <a:pt x="113" y="168"/>
                </a:ln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Oval 34"/>
          <p:cNvSpPr/>
          <p:nvPr/>
        </p:nvSpPr>
        <p:spPr>
          <a:xfrm>
            <a:off x="1143001" y="1553389"/>
            <a:ext cx="2426339" cy="21036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cs typeface="+mn-ea"/>
              <a:sym typeface="+mn-lt"/>
            </a:endParaRPr>
          </a:p>
        </p:txBody>
      </p:sp>
      <p:sp>
        <p:nvSpPr>
          <p:cNvPr id="33" name="Rectangle 26"/>
          <p:cNvSpPr/>
          <p:nvPr/>
        </p:nvSpPr>
        <p:spPr>
          <a:xfrm>
            <a:off x="1428168" y="2177007"/>
            <a:ext cx="1855999" cy="1061829"/>
          </a:xfrm>
          <a:prstGeom prst="rect">
            <a:avLst/>
          </a:prstGeom>
        </p:spPr>
        <p:txBody>
          <a:bodyPr wrap="square">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r>
              <a:rPr lang="en-US" altLang="zh-CN" sz="1050" dirty="0" err="1">
                <a:solidFill>
                  <a:schemeClr val="bg2"/>
                </a:solidFill>
                <a:cs typeface="+mn-ea"/>
                <a:sym typeface="+mn-lt"/>
              </a:rPr>
              <a:t>Lorem</a:t>
            </a:r>
            <a:r>
              <a:rPr lang="en-US" altLang="zh-CN" sz="1050" dirty="0">
                <a:solidFill>
                  <a:schemeClr val="bg2"/>
                </a:solidFill>
                <a:cs typeface="+mn-ea"/>
                <a:sym typeface="+mn-lt"/>
              </a:rPr>
              <a:t> </a:t>
            </a:r>
            <a:r>
              <a:rPr lang="en-US" altLang="zh-CN" sz="1050" dirty="0" err="1">
                <a:solidFill>
                  <a:schemeClr val="bg2"/>
                </a:solidFill>
                <a:cs typeface="+mn-ea"/>
                <a:sym typeface="+mn-lt"/>
              </a:rPr>
              <a:t>ipsum</a:t>
            </a:r>
            <a:r>
              <a:rPr lang="en-US" altLang="zh-CN" sz="1050" dirty="0">
                <a:solidFill>
                  <a:schemeClr val="bg2"/>
                </a:solidFill>
                <a:cs typeface="+mn-ea"/>
                <a:sym typeface="+mn-lt"/>
              </a:rPr>
              <a:t> dolor sit </a:t>
            </a:r>
            <a:r>
              <a:rPr lang="en-US" altLang="zh-CN" sz="1050" dirty="0" err="1">
                <a:solidFill>
                  <a:schemeClr val="bg2"/>
                </a:solidFill>
                <a:cs typeface="+mn-ea"/>
                <a:sym typeface="+mn-lt"/>
              </a:rPr>
              <a:t>amet</a:t>
            </a:r>
            <a:r>
              <a:rPr lang="en-US" altLang="zh-CN" sz="1050" dirty="0">
                <a:solidFill>
                  <a:schemeClr val="bg2"/>
                </a:solidFill>
                <a:cs typeface="+mn-ea"/>
                <a:sym typeface="+mn-lt"/>
              </a:rPr>
              <a:t>, </a:t>
            </a:r>
            <a:r>
              <a:rPr lang="en-US" altLang="zh-CN" sz="1050" dirty="0" err="1">
                <a:solidFill>
                  <a:schemeClr val="bg2"/>
                </a:solidFill>
                <a:cs typeface="+mn-ea"/>
                <a:sym typeface="+mn-lt"/>
              </a:rPr>
              <a:t>consectetur</a:t>
            </a:r>
            <a:r>
              <a:rPr lang="en-US" altLang="zh-CN" sz="1050" dirty="0">
                <a:solidFill>
                  <a:schemeClr val="bg2"/>
                </a:solidFill>
                <a:cs typeface="+mn-ea"/>
                <a:sym typeface="+mn-lt"/>
              </a:rPr>
              <a:t> </a:t>
            </a:r>
            <a:r>
              <a:rPr lang="en-US" altLang="zh-CN" sz="1050" dirty="0" err="1">
                <a:solidFill>
                  <a:schemeClr val="bg2"/>
                </a:solidFill>
                <a:cs typeface="+mn-ea"/>
                <a:sym typeface="+mn-lt"/>
              </a:rPr>
              <a:t>adipiscing</a:t>
            </a:r>
            <a:r>
              <a:rPr lang="en-US" altLang="zh-CN" sz="1050" dirty="0">
                <a:solidFill>
                  <a:schemeClr val="bg2"/>
                </a:solidFill>
                <a:cs typeface="+mn-ea"/>
                <a:sym typeface="+mn-lt"/>
              </a:rPr>
              <a:t> </a:t>
            </a:r>
            <a:r>
              <a:rPr lang="en-US" altLang="zh-CN" sz="1050" dirty="0" err="1">
                <a:solidFill>
                  <a:schemeClr val="bg2"/>
                </a:solidFill>
                <a:cs typeface="+mn-ea"/>
                <a:sym typeface="+mn-lt"/>
              </a:rPr>
              <a:t>elit</a:t>
            </a:r>
            <a:r>
              <a:rPr lang="en-US" altLang="zh-CN" sz="1050" dirty="0">
                <a:solidFill>
                  <a:schemeClr val="bg2"/>
                </a:solidFill>
                <a:cs typeface="+mn-ea"/>
                <a:sym typeface="+mn-lt"/>
              </a:rPr>
              <a:t>. </a:t>
            </a:r>
          </a:p>
          <a:p>
            <a:pPr algn="just"/>
            <a:r>
              <a:rPr lang="en-US" altLang="zh-CN" sz="1050" dirty="0" err="1">
                <a:solidFill>
                  <a:schemeClr val="bg2"/>
                </a:solidFill>
                <a:cs typeface="+mn-ea"/>
                <a:sym typeface="+mn-lt"/>
              </a:rPr>
              <a:t>Curabitur</a:t>
            </a:r>
            <a:r>
              <a:rPr lang="en-US" altLang="zh-CN" sz="1050" dirty="0">
                <a:solidFill>
                  <a:schemeClr val="bg2"/>
                </a:solidFill>
                <a:cs typeface="+mn-ea"/>
                <a:sym typeface="+mn-lt"/>
              </a:rPr>
              <a:t> </a:t>
            </a:r>
            <a:r>
              <a:rPr lang="en-US" altLang="zh-CN" sz="1050" dirty="0" err="1">
                <a:solidFill>
                  <a:schemeClr val="bg2"/>
                </a:solidFill>
                <a:cs typeface="+mn-ea"/>
                <a:sym typeface="+mn-lt"/>
              </a:rPr>
              <a:t>elementum</a:t>
            </a:r>
            <a:r>
              <a:rPr lang="en-US" altLang="zh-CN" sz="1050" dirty="0">
                <a:solidFill>
                  <a:schemeClr val="bg2"/>
                </a:solidFill>
                <a:cs typeface="+mn-ea"/>
                <a:sym typeface="+mn-lt"/>
              </a:rPr>
              <a:t> </a:t>
            </a:r>
            <a:r>
              <a:rPr lang="en-US" altLang="zh-CN" sz="1050" dirty="0" err="1">
                <a:solidFill>
                  <a:schemeClr val="bg2"/>
                </a:solidFill>
                <a:cs typeface="+mn-ea"/>
                <a:sym typeface="+mn-lt"/>
              </a:rPr>
              <a:t>posuere</a:t>
            </a:r>
            <a:r>
              <a:rPr lang="en-US" altLang="zh-CN" sz="1050" dirty="0">
                <a:solidFill>
                  <a:schemeClr val="bg2"/>
                </a:solidFill>
                <a:cs typeface="+mn-ea"/>
                <a:sym typeface="+mn-lt"/>
              </a:rPr>
              <a:t> </a:t>
            </a:r>
            <a:r>
              <a:rPr lang="en-US" altLang="zh-CN" sz="1050" dirty="0" err="1">
                <a:solidFill>
                  <a:schemeClr val="bg2"/>
                </a:solidFill>
                <a:cs typeface="+mn-ea"/>
                <a:sym typeface="+mn-lt"/>
              </a:rPr>
              <a:t>pretium</a:t>
            </a:r>
            <a:r>
              <a:rPr lang="en-US" altLang="zh-CN" sz="1050" dirty="0">
                <a:solidFill>
                  <a:schemeClr val="bg2"/>
                </a:solidFill>
                <a:cs typeface="+mn-ea"/>
                <a:sym typeface="+mn-lt"/>
              </a:rPr>
              <a:t>. </a:t>
            </a:r>
            <a:r>
              <a:rPr lang="en-US" altLang="zh-CN" sz="1050" dirty="0" err="1">
                <a:solidFill>
                  <a:schemeClr val="bg2"/>
                </a:solidFill>
                <a:cs typeface="+mn-ea"/>
                <a:sym typeface="+mn-lt"/>
              </a:rPr>
              <a:t>Quisque</a:t>
            </a:r>
            <a:r>
              <a:rPr lang="en-US" altLang="zh-CN" sz="1050" dirty="0">
                <a:solidFill>
                  <a:schemeClr val="bg2"/>
                </a:solidFill>
                <a:cs typeface="+mn-ea"/>
                <a:sym typeface="+mn-lt"/>
              </a:rPr>
              <a:t> </a:t>
            </a:r>
            <a:r>
              <a:rPr lang="en-US" altLang="zh-CN" sz="1050" dirty="0" err="1">
                <a:solidFill>
                  <a:schemeClr val="bg2"/>
                </a:solidFill>
                <a:cs typeface="+mn-ea"/>
                <a:sym typeface="+mn-lt"/>
              </a:rPr>
              <a:t>nibh</a:t>
            </a:r>
            <a:r>
              <a:rPr lang="en-US" altLang="zh-CN" sz="1050" dirty="0">
                <a:solidFill>
                  <a:schemeClr val="bg2"/>
                </a:solidFill>
                <a:cs typeface="+mn-ea"/>
                <a:sym typeface="+mn-lt"/>
              </a:rPr>
              <a:t> dolor, </a:t>
            </a:r>
            <a:r>
              <a:rPr lang="en-US" altLang="zh-CN" sz="1050" dirty="0" err="1">
                <a:solidFill>
                  <a:schemeClr val="bg2"/>
                </a:solidFill>
                <a:cs typeface="+mn-ea"/>
                <a:sym typeface="+mn-lt"/>
              </a:rPr>
              <a:t>dignissim</a:t>
            </a:r>
            <a:r>
              <a:rPr lang="en-US" altLang="zh-CN" sz="1050" dirty="0">
                <a:solidFill>
                  <a:schemeClr val="bg2"/>
                </a:solidFill>
                <a:cs typeface="+mn-ea"/>
                <a:sym typeface="+mn-lt"/>
              </a:rPr>
              <a:t> ac </a:t>
            </a:r>
            <a:r>
              <a:rPr lang="en-US" altLang="zh-CN" sz="1050" dirty="0" err="1">
                <a:solidFill>
                  <a:schemeClr val="bg2"/>
                </a:solidFill>
                <a:cs typeface="+mn-ea"/>
                <a:sym typeface="+mn-lt"/>
              </a:rPr>
              <a:t>dignissim</a:t>
            </a:r>
            <a:r>
              <a:rPr lang="en-US" altLang="zh-CN" sz="1050" dirty="0">
                <a:solidFill>
                  <a:schemeClr val="bg2"/>
                </a:solidFill>
                <a:cs typeface="+mn-ea"/>
                <a:sym typeface="+mn-lt"/>
              </a:rPr>
              <a:t> </a:t>
            </a:r>
            <a:r>
              <a:rPr lang="en-US" altLang="zh-CN" sz="1050" dirty="0" err="1">
                <a:solidFill>
                  <a:schemeClr val="bg2"/>
                </a:solidFill>
                <a:cs typeface="+mn-ea"/>
                <a:sym typeface="+mn-lt"/>
              </a:rPr>
              <a:t>ut</a:t>
            </a:r>
            <a:r>
              <a:rPr lang="en-US" altLang="zh-CN" sz="1050" dirty="0">
                <a:solidFill>
                  <a:schemeClr val="bg2"/>
                </a:solidFill>
                <a:cs typeface="+mn-ea"/>
                <a:sym typeface="+mn-lt"/>
              </a:rPr>
              <a:t>, </a:t>
            </a:r>
            <a:r>
              <a:rPr lang="en-US" altLang="zh-CN" sz="1050" dirty="0" err="1">
                <a:solidFill>
                  <a:schemeClr val="bg2"/>
                </a:solidFill>
                <a:cs typeface="+mn-ea"/>
                <a:sym typeface="+mn-lt"/>
              </a:rPr>
              <a:t>luctus</a:t>
            </a:r>
            <a:r>
              <a:rPr lang="en-US" altLang="zh-CN" sz="1050" dirty="0">
                <a:solidFill>
                  <a:schemeClr val="bg2"/>
                </a:solidFill>
                <a:cs typeface="+mn-ea"/>
                <a:sym typeface="+mn-lt"/>
              </a:rPr>
              <a:t> ac.  </a:t>
            </a:r>
          </a:p>
        </p:txBody>
      </p:sp>
      <p:graphicFrame>
        <p:nvGraphicFramePr>
          <p:cNvPr id="37" name="图表 36"/>
          <p:cNvGraphicFramePr/>
          <p:nvPr>
            <p:custDataLst>
              <p:tags r:id="rId1"/>
            </p:custDataLst>
            <p:extLst>
              <p:ext uri="{D42A27DB-BD31-4B8C-83A1-F6EECF244321}">
                <p14:modId xmlns:p14="http://schemas.microsoft.com/office/powerpoint/2010/main" val="2753197127"/>
              </p:ext>
            </p:extLst>
          </p:nvPr>
        </p:nvGraphicFramePr>
        <p:xfrm>
          <a:off x="3992166" y="1221600"/>
          <a:ext cx="4252242" cy="2583665"/>
        </p:xfrm>
        <a:graphic>
          <a:graphicData uri="http://schemas.openxmlformats.org/drawingml/2006/chart">
            <c:chart xmlns:c="http://schemas.openxmlformats.org/drawingml/2006/chart" xmlns:r="http://schemas.openxmlformats.org/officeDocument/2006/relationships" r:id="rId3"/>
          </a:graphicData>
        </a:graphic>
      </p:graphicFrame>
      <p:sp>
        <p:nvSpPr>
          <p:cNvPr id="18" name="Title 13"/>
          <p:cNvSpPr txBox="1">
            <a:spLocks/>
          </p:cNvSpPr>
          <p:nvPr/>
        </p:nvSpPr>
        <p:spPr>
          <a:xfrm>
            <a:off x="1498309" y="1653648"/>
            <a:ext cx="1715720"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2"/>
                </a:solidFill>
                <a:cs typeface="+mn-ea"/>
                <a:sym typeface="+mn-lt"/>
              </a:rPr>
              <a:t>Bar Chart</a:t>
            </a:r>
          </a:p>
        </p:txBody>
      </p:sp>
      <p:sp>
        <p:nvSpPr>
          <p:cNvPr id="20" name="Freeform 6"/>
          <p:cNvSpPr>
            <a:spLocks noChangeAspect="1" noEditPoints="1"/>
          </p:cNvSpPr>
          <p:nvPr/>
        </p:nvSpPr>
        <p:spPr bwMode="auto">
          <a:xfrm>
            <a:off x="3789176" y="2222182"/>
            <a:ext cx="135371" cy="229148"/>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1" name="Freeform 16"/>
          <p:cNvSpPr>
            <a:spLocks noEditPoints="1"/>
          </p:cNvSpPr>
          <p:nvPr/>
        </p:nvSpPr>
        <p:spPr bwMode="auto">
          <a:xfrm>
            <a:off x="3761464" y="1742635"/>
            <a:ext cx="190796"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2" name="Freeform 11"/>
          <p:cNvSpPr>
            <a:spLocks/>
          </p:cNvSpPr>
          <p:nvPr/>
        </p:nvSpPr>
        <p:spPr bwMode="auto">
          <a:xfrm>
            <a:off x="3761464" y="2767805"/>
            <a:ext cx="194973"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7" name="Freeform 17"/>
          <p:cNvSpPr>
            <a:spLocks noEditPoints="1"/>
          </p:cNvSpPr>
          <p:nvPr/>
        </p:nvSpPr>
        <p:spPr bwMode="auto">
          <a:xfrm>
            <a:off x="3789176" y="3276350"/>
            <a:ext cx="141605" cy="184026"/>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rgbClr val="91C6ED"/>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nvGrpSpPr>
          <p:cNvPr id="3" name="组合 2"/>
          <p:cNvGrpSpPr/>
          <p:nvPr/>
        </p:nvGrpSpPr>
        <p:grpSpPr>
          <a:xfrm>
            <a:off x="8345388" y="4370777"/>
            <a:ext cx="798612" cy="775186"/>
            <a:chOff x="7211913" y="4375515"/>
            <a:chExt cx="798612" cy="775186"/>
          </a:xfrm>
        </p:grpSpPr>
        <p:sp>
          <p:nvSpPr>
            <p:cNvPr id="14" name="矩形 13"/>
            <p:cNvSpPr/>
            <p:nvPr/>
          </p:nvSpPr>
          <p:spPr>
            <a:xfrm>
              <a:off x="7650342" y="479552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5" name="矩形 14"/>
            <p:cNvSpPr/>
            <p:nvPr/>
          </p:nvSpPr>
          <p:spPr>
            <a:xfrm>
              <a:off x="7659867" y="4375515"/>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6" name="矩形 15"/>
            <p:cNvSpPr/>
            <p:nvPr/>
          </p:nvSpPr>
          <p:spPr>
            <a:xfrm>
              <a:off x="7211913" y="4797984"/>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2" name="组合 1"/>
          <p:cNvGrpSpPr/>
          <p:nvPr/>
        </p:nvGrpSpPr>
        <p:grpSpPr>
          <a:xfrm>
            <a:off x="0" y="1150"/>
            <a:ext cx="1042416" cy="705434"/>
            <a:chOff x="1143000" y="-4986"/>
            <a:chExt cx="1042416" cy="705434"/>
          </a:xfrm>
        </p:grpSpPr>
        <p:sp>
          <p:nvSpPr>
            <p:cNvPr id="17" name="矩形 16"/>
            <p:cNvSpPr/>
            <p:nvPr/>
          </p:nvSpPr>
          <p:spPr>
            <a:xfrm>
              <a:off x="1834758" y="0"/>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3" name="矩形 22"/>
            <p:cNvSpPr/>
            <p:nvPr/>
          </p:nvSpPr>
          <p:spPr>
            <a:xfrm>
              <a:off x="1143000" y="-4986"/>
              <a:ext cx="377596"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24" name="矩形 23"/>
            <p:cNvSpPr/>
            <p:nvPr/>
          </p:nvSpPr>
          <p:spPr>
            <a:xfrm>
              <a:off x="1506809" y="347731"/>
              <a:ext cx="350658" cy="352717"/>
            </a:xfrm>
            <a:prstGeom prst="rect">
              <a:avLst/>
            </a:prstGeom>
            <a:solidFill>
              <a:srgbClr val="2C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a:off x="3488918" y="1538548"/>
            <a:ext cx="2255461" cy="2255984"/>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3694296" y="2052114"/>
            <a:ext cx="1844705" cy="1198085"/>
            <a:chOff x="-621012" y="928064"/>
            <a:chExt cx="2459607" cy="1594650"/>
          </a:xfrm>
        </p:grpSpPr>
        <p:sp>
          <p:nvSpPr>
            <p:cNvPr id="40" name="Freeform 28"/>
            <p:cNvSpPr>
              <a:spLocks/>
            </p:cNvSpPr>
            <p:nvPr/>
          </p:nvSpPr>
          <p:spPr bwMode="auto">
            <a:xfrm>
              <a:off x="410426" y="1947190"/>
              <a:ext cx="408278" cy="575524"/>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42" name="Content Placeholder 2"/>
            <p:cNvSpPr txBox="1">
              <a:spLocks/>
            </p:cNvSpPr>
            <p:nvPr/>
          </p:nvSpPr>
          <p:spPr>
            <a:xfrm>
              <a:off x="-621012" y="928064"/>
              <a:ext cx="2459607" cy="5666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3000" b="1" dirty="0">
                  <a:solidFill>
                    <a:schemeClr val="bg2"/>
                  </a:solidFill>
                  <a:cs typeface="+mn-ea"/>
                  <a:sym typeface="+mn-lt"/>
                </a:rPr>
                <a:t>目录</a:t>
              </a:r>
              <a:endParaRPr lang="en-US" sz="3000" b="1" dirty="0">
                <a:solidFill>
                  <a:schemeClr val="bg2"/>
                </a:solidFill>
                <a:cs typeface="+mn-ea"/>
                <a:sym typeface="+mn-lt"/>
              </a:endParaRPr>
            </a:p>
          </p:txBody>
        </p:sp>
      </p:grpSp>
      <p:grpSp>
        <p:nvGrpSpPr>
          <p:cNvPr id="5" name="组合 4"/>
          <p:cNvGrpSpPr/>
          <p:nvPr/>
        </p:nvGrpSpPr>
        <p:grpSpPr>
          <a:xfrm>
            <a:off x="2032736" y="1157983"/>
            <a:ext cx="1380384" cy="834422"/>
            <a:chOff x="1186314" y="1543976"/>
            <a:chExt cx="1840512" cy="1112563"/>
          </a:xfrm>
        </p:grpSpPr>
        <p:grpSp>
          <p:nvGrpSpPr>
            <p:cNvPr id="41" name="组合 40"/>
            <p:cNvGrpSpPr/>
            <p:nvPr/>
          </p:nvGrpSpPr>
          <p:grpSpPr>
            <a:xfrm rot="1401700">
              <a:off x="1186314" y="1569412"/>
              <a:ext cx="1511080" cy="1087127"/>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3" name="直接连接符 2"/>
            <p:cNvCxnSpPr/>
            <p:nvPr/>
          </p:nvCxnSpPr>
          <p:spPr>
            <a:xfrm flipH="1" flipV="1">
              <a:off x="1806456" y="1543976"/>
              <a:ext cx="1220370" cy="51687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a:off x="2033807" y="2267652"/>
            <a:ext cx="1380384" cy="834422"/>
            <a:chOff x="1186314" y="1543976"/>
            <a:chExt cx="1840512" cy="1112563"/>
          </a:xfrm>
        </p:grpSpPr>
        <p:grpSp>
          <p:nvGrpSpPr>
            <p:cNvPr id="95" name="组合 94"/>
            <p:cNvGrpSpPr/>
            <p:nvPr/>
          </p:nvGrpSpPr>
          <p:grpSpPr>
            <a:xfrm rot="1401700">
              <a:off x="1186314" y="1569412"/>
              <a:ext cx="1511080" cy="1087127"/>
              <a:chOff x="1107146" y="1663551"/>
              <a:chExt cx="1511080" cy="1087127"/>
            </a:xfrm>
          </p:grpSpPr>
          <p:sp>
            <p:nvSpPr>
              <p:cNvPr id="9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9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ysClr val="windowText" lastClr="000000"/>
                    </a:solidFill>
                    <a:latin typeface="+mn-lt"/>
                    <a:ea typeface="+mn-ea"/>
                    <a:cs typeface="+mn-ea"/>
                    <a:sym typeface="+mn-lt"/>
                  </a:rPr>
                  <a:t>Lenders</a:t>
                </a:r>
                <a:endParaRPr lang="en-US" sz="2100" b="1" dirty="0">
                  <a:solidFill>
                    <a:sysClr val="windowText" lastClr="000000"/>
                  </a:solidFill>
                  <a:latin typeface="+mn-lt"/>
                  <a:ea typeface="+mn-ea"/>
                  <a:cs typeface="+mn-ea"/>
                  <a:sym typeface="+mn-lt"/>
                </a:endParaRPr>
              </a:p>
            </p:txBody>
          </p:sp>
        </p:grpSp>
        <p:cxnSp>
          <p:nvCxnSpPr>
            <p:cNvPr id="96" name="直接连接符 95"/>
            <p:cNvCxnSpPr/>
            <p:nvPr/>
          </p:nvCxnSpPr>
          <p:spPr>
            <a:xfrm flipH="1" flipV="1">
              <a:off x="1806456" y="1543976"/>
              <a:ext cx="1220370" cy="51687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9" name="组合 98"/>
          <p:cNvGrpSpPr/>
          <p:nvPr/>
        </p:nvGrpSpPr>
        <p:grpSpPr>
          <a:xfrm>
            <a:off x="2032736" y="3377320"/>
            <a:ext cx="1380384" cy="834422"/>
            <a:chOff x="1186314" y="1543976"/>
            <a:chExt cx="1840512" cy="1112563"/>
          </a:xfrm>
        </p:grpSpPr>
        <p:grpSp>
          <p:nvGrpSpPr>
            <p:cNvPr id="100" name="组合 99"/>
            <p:cNvGrpSpPr/>
            <p:nvPr/>
          </p:nvGrpSpPr>
          <p:grpSpPr>
            <a:xfrm rot="1401700">
              <a:off x="1186314" y="1569412"/>
              <a:ext cx="1511080" cy="1087127"/>
              <a:chOff x="1107146" y="1663551"/>
              <a:chExt cx="1511080" cy="1087127"/>
            </a:xfrm>
          </p:grpSpPr>
          <p:sp>
            <p:nvSpPr>
              <p:cNvPr id="10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0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01" name="直接连接符 100"/>
            <p:cNvCxnSpPr/>
            <p:nvPr/>
          </p:nvCxnSpPr>
          <p:spPr>
            <a:xfrm flipH="1" flipV="1">
              <a:off x="1806456" y="1543976"/>
              <a:ext cx="1220370" cy="516872"/>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04" name="组合 103"/>
          <p:cNvGrpSpPr/>
          <p:nvPr/>
        </p:nvGrpSpPr>
        <p:grpSpPr>
          <a:xfrm rot="-2820000">
            <a:off x="5582590" y="1262084"/>
            <a:ext cx="1380384" cy="834422"/>
            <a:chOff x="1186314" y="1543976"/>
            <a:chExt cx="1840512" cy="1112563"/>
          </a:xfrm>
        </p:grpSpPr>
        <p:grpSp>
          <p:nvGrpSpPr>
            <p:cNvPr id="105" name="组合 104"/>
            <p:cNvGrpSpPr/>
            <p:nvPr/>
          </p:nvGrpSpPr>
          <p:grpSpPr>
            <a:xfrm rot="1401700">
              <a:off x="1186314" y="1569412"/>
              <a:ext cx="1511080" cy="1087127"/>
              <a:chOff x="1107146" y="1663551"/>
              <a:chExt cx="1511080" cy="1087127"/>
            </a:xfrm>
          </p:grpSpPr>
          <p:sp>
            <p:nvSpPr>
              <p:cNvPr id="10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0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06" name="直接连接符 105"/>
            <p:cNvCxnSpPr/>
            <p:nvPr/>
          </p:nvCxnSpPr>
          <p:spPr>
            <a:xfrm flipH="1" flipV="1">
              <a:off x="1806456" y="1543976"/>
              <a:ext cx="1220370" cy="516872"/>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09" name="组合 108"/>
          <p:cNvGrpSpPr/>
          <p:nvPr/>
        </p:nvGrpSpPr>
        <p:grpSpPr>
          <a:xfrm rot="-2820000">
            <a:off x="5583662" y="2371753"/>
            <a:ext cx="1380384" cy="834422"/>
            <a:chOff x="1186314" y="1543976"/>
            <a:chExt cx="1840512" cy="1112563"/>
          </a:xfrm>
        </p:grpSpPr>
        <p:grpSp>
          <p:nvGrpSpPr>
            <p:cNvPr id="110" name="组合 109"/>
            <p:cNvGrpSpPr/>
            <p:nvPr/>
          </p:nvGrpSpPr>
          <p:grpSpPr>
            <a:xfrm rot="1401700">
              <a:off x="1186314" y="1569412"/>
              <a:ext cx="1511080" cy="1087127"/>
              <a:chOff x="1107146" y="1663551"/>
              <a:chExt cx="1511080" cy="1087127"/>
            </a:xfrm>
          </p:grpSpPr>
          <p:sp>
            <p:nvSpPr>
              <p:cNvPr id="11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1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11" name="直接连接符 110"/>
            <p:cNvCxnSpPr/>
            <p:nvPr/>
          </p:nvCxnSpPr>
          <p:spPr>
            <a:xfrm flipH="1" flipV="1">
              <a:off x="1806456" y="1543976"/>
              <a:ext cx="1220370" cy="516872"/>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4" name="组合 113"/>
          <p:cNvGrpSpPr/>
          <p:nvPr/>
        </p:nvGrpSpPr>
        <p:grpSpPr>
          <a:xfrm rot="-2820000">
            <a:off x="5582590" y="3481422"/>
            <a:ext cx="1380384" cy="834422"/>
            <a:chOff x="1186314" y="1543976"/>
            <a:chExt cx="1840512" cy="1112563"/>
          </a:xfrm>
        </p:grpSpPr>
        <p:grpSp>
          <p:nvGrpSpPr>
            <p:cNvPr id="115" name="组合 114"/>
            <p:cNvGrpSpPr/>
            <p:nvPr/>
          </p:nvGrpSpPr>
          <p:grpSpPr>
            <a:xfrm rot="1401700">
              <a:off x="1186314" y="1569412"/>
              <a:ext cx="1511080" cy="1087127"/>
              <a:chOff x="1107146" y="1663551"/>
              <a:chExt cx="1511080" cy="1087127"/>
            </a:xfrm>
          </p:grpSpPr>
          <p:sp>
            <p:nvSpPr>
              <p:cNvPr id="11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11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1"/>
                    </a:solidFill>
                    <a:latin typeface="+mn-lt"/>
                    <a:ea typeface="+mn-ea"/>
                    <a:cs typeface="+mn-ea"/>
                    <a:sym typeface="+mn-lt"/>
                  </a:rPr>
                  <a:t>Lenders</a:t>
                </a:r>
                <a:endParaRPr lang="en-US" sz="2100" b="1" dirty="0">
                  <a:solidFill>
                    <a:schemeClr val="bg1"/>
                  </a:solidFill>
                  <a:latin typeface="+mn-lt"/>
                  <a:ea typeface="+mn-ea"/>
                  <a:cs typeface="+mn-ea"/>
                  <a:sym typeface="+mn-lt"/>
                </a:endParaRPr>
              </a:p>
            </p:txBody>
          </p:sp>
        </p:grpSp>
        <p:cxnSp>
          <p:nvCxnSpPr>
            <p:cNvPr id="116" name="直接连接符 115"/>
            <p:cNvCxnSpPr/>
            <p:nvPr/>
          </p:nvCxnSpPr>
          <p:spPr>
            <a:xfrm flipH="1" flipV="1">
              <a:off x="1806456" y="1543976"/>
              <a:ext cx="1220370" cy="516872"/>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51909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4" name="矩形 23"/>
          <p:cNvSpPr/>
          <p:nvPr/>
        </p:nvSpPr>
        <p:spPr>
          <a:xfrm>
            <a:off x="0" y="3703340"/>
            <a:ext cx="9144000" cy="1440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2" name="Chart 1"/>
          <p:cNvGraphicFramePr/>
          <p:nvPr>
            <p:extLst>
              <p:ext uri="{D42A27DB-BD31-4B8C-83A1-F6EECF244321}">
                <p14:modId xmlns:p14="http://schemas.microsoft.com/office/powerpoint/2010/main" val="827141682"/>
              </p:ext>
            </p:extLst>
          </p:nvPr>
        </p:nvGraphicFramePr>
        <p:xfrm>
          <a:off x="611560" y="1285866"/>
          <a:ext cx="5109364" cy="2265880"/>
        </p:xfrm>
        <a:graphic>
          <a:graphicData uri="http://schemas.openxmlformats.org/drawingml/2006/chart">
            <c:chart xmlns:c="http://schemas.openxmlformats.org/drawingml/2006/chart" xmlns:r="http://schemas.openxmlformats.org/officeDocument/2006/relationships" r:id="rId2"/>
          </a:graphicData>
        </a:graphic>
      </p:graphicFrame>
      <p:sp>
        <p:nvSpPr>
          <p:cNvPr id="38" name="Content Placeholder 2"/>
          <p:cNvSpPr>
            <a:spLocks noGrp="1"/>
          </p:cNvSpPr>
          <p:nvPr>
            <p:ph idx="4294967295"/>
          </p:nvPr>
        </p:nvSpPr>
        <p:spPr>
          <a:xfrm>
            <a:off x="1551816" y="4084203"/>
            <a:ext cx="4604509" cy="678432"/>
          </a:xfrm>
        </p:spPr>
        <p:txBody>
          <a:bodyPr>
            <a:noAutofit/>
          </a:bodyPr>
          <a:lstStyle/>
          <a:p>
            <a:pPr marL="0" indent="0" algn="r">
              <a:buNone/>
            </a:pPr>
            <a:r>
              <a:rPr lang="en-US" sz="900" dirty="0" err="1">
                <a:solidFill>
                  <a:schemeClr val="bg2"/>
                </a:solidFill>
                <a:cs typeface="+mn-ea"/>
                <a:sym typeface="+mn-lt"/>
              </a:rPr>
              <a:t>Lorem</a:t>
            </a:r>
            <a:r>
              <a:rPr lang="en-US" sz="900" dirty="0">
                <a:solidFill>
                  <a:schemeClr val="bg2"/>
                </a:solidFill>
                <a:cs typeface="+mn-ea"/>
                <a:sym typeface="+mn-lt"/>
              </a:rPr>
              <a:t> Ipsum has been the industry's standard dummy text ever since the 1500s, when an unknown printer took a galley of type and scrambled it to make a type specimen book. It has survived not only five centuries, but also the leap into electronic typesetting.</a:t>
            </a:r>
          </a:p>
        </p:txBody>
      </p:sp>
      <p:grpSp>
        <p:nvGrpSpPr>
          <p:cNvPr id="39" name="Group 11"/>
          <p:cNvGrpSpPr/>
          <p:nvPr/>
        </p:nvGrpSpPr>
        <p:grpSpPr>
          <a:xfrm>
            <a:off x="6284042" y="4173900"/>
            <a:ext cx="589364" cy="464250"/>
            <a:chOff x="2049682" y="120567"/>
            <a:chExt cx="649187" cy="510479"/>
          </a:xfrm>
          <a:solidFill>
            <a:schemeClr val="bg2"/>
          </a:solidFill>
        </p:grpSpPr>
        <p:sp>
          <p:nvSpPr>
            <p:cNvPr id="40"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6" name="Title 13"/>
          <p:cNvSpPr txBox="1">
            <a:spLocks/>
          </p:cNvSpPr>
          <p:nvPr/>
        </p:nvSpPr>
        <p:spPr>
          <a:xfrm>
            <a:off x="905532" y="269554"/>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Area Chart Sample</a:t>
            </a:r>
          </a:p>
        </p:txBody>
      </p:sp>
      <p:sp>
        <p:nvSpPr>
          <p:cNvPr id="17" name="Title 1"/>
          <p:cNvSpPr txBox="1">
            <a:spLocks/>
          </p:cNvSpPr>
          <p:nvPr/>
        </p:nvSpPr>
        <p:spPr>
          <a:xfrm>
            <a:off x="899017" y="681038"/>
            <a:ext cx="4177316"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sp>
        <p:nvSpPr>
          <p:cNvPr id="30" name="矩形 29"/>
          <p:cNvSpPr/>
          <p:nvPr/>
        </p:nvSpPr>
        <p:spPr>
          <a:xfrm>
            <a:off x="6493720" y="3660290"/>
            <a:ext cx="170100" cy="2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grpSp>
        <p:nvGrpSpPr>
          <p:cNvPr id="4" name="组合 3"/>
          <p:cNvGrpSpPr/>
          <p:nvPr/>
        </p:nvGrpSpPr>
        <p:grpSpPr>
          <a:xfrm>
            <a:off x="6493720" y="1435523"/>
            <a:ext cx="2254744" cy="591474"/>
            <a:chOff x="5877099" y="1914031"/>
            <a:chExt cx="3006325" cy="788632"/>
          </a:xfrm>
        </p:grpSpPr>
        <p:sp>
          <p:nvSpPr>
            <p:cNvPr id="19" name="Content Placeholder 2"/>
            <p:cNvSpPr txBox="1">
              <a:spLocks/>
            </p:cNvSpPr>
            <p:nvPr/>
          </p:nvSpPr>
          <p:spPr>
            <a:xfrm>
              <a:off x="6093867" y="2244175"/>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20" name="Content Placeholder 2"/>
            <p:cNvSpPr txBox="1">
              <a:spLocks/>
            </p:cNvSpPr>
            <p:nvPr/>
          </p:nvSpPr>
          <p:spPr>
            <a:xfrm>
              <a:off x="6080554" y="1914031"/>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31" name="矩形 30"/>
            <p:cNvSpPr/>
            <p:nvPr/>
          </p:nvSpPr>
          <p:spPr>
            <a:xfrm>
              <a:off x="5877099" y="1978641"/>
              <a:ext cx="226679" cy="2280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3" name="组合 2"/>
          <p:cNvGrpSpPr/>
          <p:nvPr/>
        </p:nvGrpSpPr>
        <p:grpSpPr>
          <a:xfrm>
            <a:off x="6493720" y="2119943"/>
            <a:ext cx="2254744" cy="591474"/>
            <a:chOff x="5877099" y="2826590"/>
            <a:chExt cx="3006325" cy="788632"/>
          </a:xfrm>
        </p:grpSpPr>
        <p:sp>
          <p:nvSpPr>
            <p:cNvPr id="32" name="Content Placeholder 2"/>
            <p:cNvSpPr txBox="1">
              <a:spLocks/>
            </p:cNvSpPr>
            <p:nvPr/>
          </p:nvSpPr>
          <p:spPr>
            <a:xfrm>
              <a:off x="6093867" y="3156734"/>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33" name="Content Placeholder 2"/>
            <p:cNvSpPr txBox="1">
              <a:spLocks/>
            </p:cNvSpPr>
            <p:nvPr/>
          </p:nvSpPr>
          <p:spPr>
            <a:xfrm>
              <a:off x="6080554" y="2826590"/>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34" name="矩形 33"/>
            <p:cNvSpPr/>
            <p:nvPr/>
          </p:nvSpPr>
          <p:spPr>
            <a:xfrm>
              <a:off x="5877099" y="2891200"/>
              <a:ext cx="226679" cy="2280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grpSp>
        <p:nvGrpSpPr>
          <p:cNvPr id="35" name="组合 34"/>
          <p:cNvGrpSpPr/>
          <p:nvPr/>
        </p:nvGrpSpPr>
        <p:grpSpPr>
          <a:xfrm>
            <a:off x="6493720" y="2851184"/>
            <a:ext cx="2254744" cy="591474"/>
            <a:chOff x="5877099" y="2826590"/>
            <a:chExt cx="3006325" cy="788632"/>
          </a:xfrm>
        </p:grpSpPr>
        <p:sp>
          <p:nvSpPr>
            <p:cNvPr id="36" name="Content Placeholder 2"/>
            <p:cNvSpPr txBox="1">
              <a:spLocks/>
            </p:cNvSpPr>
            <p:nvPr/>
          </p:nvSpPr>
          <p:spPr>
            <a:xfrm>
              <a:off x="6093867" y="3156734"/>
              <a:ext cx="2789557" cy="458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1"/>
                  </a:solidFill>
                  <a:cs typeface="+mn-ea"/>
                  <a:sym typeface="+mn-lt"/>
                </a:rPr>
                <a:t>Lorem Ipsum has been the dummy text ever since the 1500s, when an unknown</a:t>
              </a:r>
            </a:p>
          </p:txBody>
        </p:sp>
        <p:sp>
          <p:nvSpPr>
            <p:cNvPr id="37" name="Content Placeholder 2"/>
            <p:cNvSpPr txBox="1">
              <a:spLocks/>
            </p:cNvSpPr>
            <p:nvPr/>
          </p:nvSpPr>
          <p:spPr>
            <a:xfrm>
              <a:off x="6080554" y="2826590"/>
              <a:ext cx="1340536" cy="44105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b="1" dirty="0">
                  <a:solidFill>
                    <a:schemeClr val="tx1"/>
                  </a:solidFill>
                  <a:cs typeface="+mn-ea"/>
                  <a:sym typeface="+mn-lt"/>
                </a:rPr>
                <a:t>Marketing</a:t>
              </a:r>
            </a:p>
          </p:txBody>
        </p:sp>
        <p:sp>
          <p:nvSpPr>
            <p:cNvPr id="41" name="矩形 40"/>
            <p:cNvSpPr/>
            <p:nvPr/>
          </p:nvSpPr>
          <p:spPr>
            <a:xfrm>
              <a:off x="5877099" y="2891200"/>
              <a:ext cx="226679" cy="2280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extLst>
      <p:ext uri="{BB962C8B-B14F-4D97-AF65-F5344CB8AC3E}">
        <p14:creationId xmlns:p14="http://schemas.microsoft.com/office/powerpoint/2010/main" val="774654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7" name="矩形 26"/>
          <p:cNvSpPr/>
          <p:nvPr/>
        </p:nvSpPr>
        <p:spPr>
          <a:xfrm>
            <a:off x="0" y="0"/>
            <a:ext cx="9144000" cy="32819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4" name="Chart 3"/>
          <p:cNvGraphicFramePr/>
          <p:nvPr>
            <p:extLst>
              <p:ext uri="{D42A27DB-BD31-4B8C-83A1-F6EECF244321}">
                <p14:modId xmlns:p14="http://schemas.microsoft.com/office/powerpoint/2010/main" val="3936183152"/>
              </p:ext>
            </p:extLst>
          </p:nvPr>
        </p:nvGraphicFramePr>
        <p:xfrm>
          <a:off x="1331640" y="1978025"/>
          <a:ext cx="6696744" cy="1657932"/>
        </p:xfrm>
        <a:graphic>
          <a:graphicData uri="http://schemas.openxmlformats.org/drawingml/2006/chart">
            <c:chart xmlns:c="http://schemas.openxmlformats.org/drawingml/2006/chart" xmlns:r="http://schemas.openxmlformats.org/officeDocument/2006/relationships" r:id="rId2"/>
          </a:graphicData>
        </a:graphic>
      </p:graphicFrame>
      <p:sp>
        <p:nvSpPr>
          <p:cNvPr id="26" name="Title 13"/>
          <p:cNvSpPr txBox="1">
            <a:spLocks/>
          </p:cNvSpPr>
          <p:nvPr/>
        </p:nvSpPr>
        <p:spPr>
          <a:xfrm>
            <a:off x="4932040" y="1711882"/>
            <a:ext cx="679304" cy="532285"/>
          </a:xfrm>
          <a:prstGeom prst="rect">
            <a:avLst/>
          </a:prstGeom>
        </p:spPr>
        <p:txBody>
          <a:bodyPr vert="horz" lIns="68580" tIns="34290" rIns="68580" bIns="34290" rtlCol="0"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a:solidFill>
                  <a:schemeClr val="bg1"/>
                </a:solidFill>
                <a:latin typeface="+mn-lt"/>
                <a:ea typeface="+mn-ea"/>
                <a:cs typeface="+mn-ea"/>
                <a:sym typeface="+mn-lt"/>
              </a:rPr>
              <a:t>3433</a:t>
            </a:r>
          </a:p>
        </p:txBody>
      </p:sp>
      <p:sp>
        <p:nvSpPr>
          <p:cNvPr id="16" name="Title 13"/>
          <p:cNvSpPr txBox="1">
            <a:spLocks/>
          </p:cNvSpPr>
          <p:nvPr/>
        </p:nvSpPr>
        <p:spPr>
          <a:xfrm>
            <a:off x="1422805" y="325698"/>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2"/>
                </a:solidFill>
                <a:cs typeface="+mn-ea"/>
                <a:sym typeface="+mn-lt"/>
              </a:rPr>
              <a:t>Creative Bar Chart Sample</a:t>
            </a:r>
          </a:p>
        </p:txBody>
      </p:sp>
      <p:sp>
        <p:nvSpPr>
          <p:cNvPr id="20" name="Title 1"/>
          <p:cNvSpPr txBox="1">
            <a:spLocks/>
          </p:cNvSpPr>
          <p:nvPr/>
        </p:nvSpPr>
        <p:spPr>
          <a:xfrm>
            <a:off x="1440695" y="750081"/>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bg2"/>
                </a:solidFill>
                <a:latin typeface="+mn-lt"/>
                <a:ea typeface="+mn-ea"/>
                <a:cs typeface="+mn-ea"/>
                <a:sym typeface="+mn-lt"/>
              </a:rPr>
              <a:t>Put a relevant subtitle </a:t>
            </a:r>
            <a:r>
              <a:rPr lang="en-US" sz="1275" b="1" dirty="0">
                <a:solidFill>
                  <a:schemeClr val="bg2"/>
                </a:solidFill>
                <a:latin typeface="+mn-lt"/>
                <a:ea typeface="+mn-ea"/>
                <a:cs typeface="+mn-ea"/>
                <a:sym typeface="+mn-lt"/>
              </a:rPr>
              <a:t>in this line</a:t>
            </a:r>
          </a:p>
        </p:txBody>
      </p:sp>
      <p:grpSp>
        <p:nvGrpSpPr>
          <p:cNvPr id="32" name="组合 31"/>
          <p:cNvGrpSpPr/>
          <p:nvPr/>
        </p:nvGrpSpPr>
        <p:grpSpPr>
          <a:xfrm>
            <a:off x="1759759" y="3605640"/>
            <a:ext cx="949451" cy="1120472"/>
            <a:chOff x="2822609" y="4832695"/>
            <a:chExt cx="1265934" cy="1493963"/>
          </a:xfrm>
        </p:grpSpPr>
        <p:sp>
          <p:nvSpPr>
            <p:cNvPr id="36" name="Freeform 3"/>
            <p:cNvSpPr>
              <a:spLocks/>
            </p:cNvSpPr>
            <p:nvPr/>
          </p:nvSpPr>
          <p:spPr bwMode="auto">
            <a:xfrm>
              <a:off x="2878517" y="5038352"/>
              <a:ext cx="1154118" cy="315401"/>
            </a:xfrm>
            <a:prstGeom prst="rect">
              <a:avLst/>
            </a:prstGeom>
            <a:solidFill>
              <a:schemeClr val="accent1"/>
            </a:solidFill>
            <a:ln w="9525">
              <a:noFill/>
              <a:round/>
              <a:headEnd/>
              <a:tailEnd/>
            </a:ln>
          </p:spPr>
          <p:txBody>
            <a:bodyPr/>
            <a:lstStyle/>
            <a:p>
              <a:endParaRPr lang="zh-CN" altLang="en-US" sz="1350">
                <a:cs typeface="+mn-ea"/>
                <a:sym typeface="+mn-lt"/>
              </a:endParaRPr>
            </a:p>
          </p:txBody>
        </p:sp>
        <p:sp>
          <p:nvSpPr>
            <p:cNvPr id="34" name="Content Placeholder 2"/>
            <p:cNvSpPr txBox="1">
              <a:spLocks/>
            </p:cNvSpPr>
            <p:nvPr/>
          </p:nvSpPr>
          <p:spPr>
            <a:xfrm>
              <a:off x="2822609" y="5353753"/>
              <a:ext cx="1265934" cy="972905"/>
            </a:xfrm>
            <a:prstGeom prst="rect">
              <a:avLst/>
            </a:prstGeom>
          </p:spPr>
          <p:txBody>
            <a:bodyPr vert="horz" lIns="68580" tIns="34290" rIns="68580" bIns="34290" rtlCol="0">
              <a:noAutofit/>
            </a:bodyPr>
            <a:lstStyle/>
            <a:p>
              <a:pPr algn="just" defTabSz="685800">
                <a:spcBef>
                  <a:spcPct val="20000"/>
                </a:spcBef>
                <a:defRPr/>
              </a:pPr>
              <a:r>
                <a:rPr lang="en-US" sz="1050" dirty="0" err="1">
                  <a:cs typeface="+mn-ea"/>
                  <a:sym typeface="+mn-lt"/>
                </a:rPr>
                <a:t>Lorem</a:t>
              </a:r>
              <a:r>
                <a:rPr lang="en-US" sz="1050" dirty="0">
                  <a:cs typeface="+mn-ea"/>
                  <a:sym typeface="+mn-lt"/>
                </a:rPr>
                <a:t> </a:t>
              </a:r>
              <a:r>
                <a:rPr lang="en-US" sz="1050" dirty="0" err="1">
                  <a:cs typeface="+mn-ea"/>
                  <a:sym typeface="+mn-lt"/>
                </a:rPr>
                <a:t>ipsum</a:t>
              </a:r>
              <a:r>
                <a:rPr lang="en-US" sz="1050" dirty="0">
                  <a:cs typeface="+mn-ea"/>
                  <a:sym typeface="+mn-lt"/>
                </a:rPr>
                <a:t> dolor sit </a:t>
              </a:r>
              <a:r>
                <a:rPr lang="en-US" sz="1050" dirty="0" err="1">
                  <a:cs typeface="+mn-ea"/>
                  <a:sym typeface="+mn-lt"/>
                </a:rPr>
                <a:t>amet</a:t>
              </a:r>
              <a:r>
                <a:rPr lang="en-US" sz="1050" dirty="0">
                  <a:cs typeface="+mn-ea"/>
                  <a:sym typeface="+mn-lt"/>
                </a:rPr>
                <a:t>, </a:t>
              </a:r>
              <a:r>
                <a:rPr lang="en-US" sz="1050" dirty="0" err="1">
                  <a:cs typeface="+mn-ea"/>
                  <a:sym typeface="+mn-lt"/>
                </a:rPr>
                <a:t>consectetur</a:t>
              </a:r>
              <a:endParaRPr lang="en-US" sz="1050" dirty="0">
                <a:cs typeface="+mn-ea"/>
                <a:sym typeface="+mn-lt"/>
              </a:endParaRPr>
            </a:p>
          </p:txBody>
        </p:sp>
        <p:sp>
          <p:nvSpPr>
            <p:cNvPr id="35" name="Title 13"/>
            <p:cNvSpPr txBox="1">
              <a:spLocks/>
            </p:cNvSpPr>
            <p:nvPr/>
          </p:nvSpPr>
          <p:spPr>
            <a:xfrm>
              <a:off x="2927288" y="4832695"/>
              <a:ext cx="1072628"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500" dirty="0">
                  <a:solidFill>
                    <a:schemeClr val="bg2"/>
                  </a:solidFill>
                  <a:latin typeface="+mn-lt"/>
                  <a:ea typeface="+mn-ea"/>
                  <a:cs typeface="+mn-ea"/>
                  <a:sym typeface="+mn-lt"/>
                </a:rPr>
                <a:t>TEXT </a:t>
              </a:r>
              <a:endParaRPr lang="en-US" sz="2100" dirty="0">
                <a:solidFill>
                  <a:schemeClr val="bg2"/>
                </a:solidFill>
                <a:latin typeface="+mn-lt"/>
                <a:ea typeface="+mn-ea"/>
                <a:cs typeface="+mn-ea"/>
                <a:sym typeface="+mn-lt"/>
              </a:endParaRPr>
            </a:p>
          </p:txBody>
        </p:sp>
      </p:grpSp>
      <p:sp>
        <p:nvSpPr>
          <p:cNvPr id="31" name="Content Placeholder 2"/>
          <p:cNvSpPr txBox="1">
            <a:spLocks/>
          </p:cNvSpPr>
          <p:nvPr/>
        </p:nvSpPr>
        <p:spPr>
          <a:xfrm>
            <a:off x="3167844" y="3805116"/>
            <a:ext cx="3996444" cy="70917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Lorem</a:t>
            </a:r>
            <a:r>
              <a:rPr lang="en-US" sz="1050" dirty="0">
                <a:solidFill>
                  <a:schemeClr val="tx1"/>
                </a:solidFill>
                <a:cs typeface="+mn-ea"/>
                <a:sym typeface="+mn-lt"/>
              </a:rPr>
              <a:t> </a:t>
            </a:r>
            <a:r>
              <a:rPr lang="en-US" sz="1050" dirty="0" err="1">
                <a:solidFill>
                  <a:schemeClr val="tx1"/>
                </a:solidFill>
                <a:cs typeface="+mn-ea"/>
                <a:sym typeface="+mn-lt"/>
              </a:rPr>
              <a:t>Ipsum</a:t>
            </a:r>
            <a:r>
              <a:rPr lang="en-US" sz="1050" dirty="0">
                <a:solidFill>
                  <a:schemeClr val="tx1"/>
                </a:solidFill>
                <a:cs typeface="+mn-ea"/>
                <a:sym typeface="+mn-lt"/>
              </a:rPr>
              <a:t> has been the industry's standard dummy text ever since the 1500s, when an unknown printer took a galley of type and scrambled it to make a type specimen book. </a:t>
            </a:r>
          </a:p>
        </p:txBody>
      </p:sp>
      <p:grpSp>
        <p:nvGrpSpPr>
          <p:cNvPr id="3" name="组合 2"/>
          <p:cNvGrpSpPr/>
          <p:nvPr/>
        </p:nvGrpSpPr>
        <p:grpSpPr>
          <a:xfrm>
            <a:off x="9387408" y="4385392"/>
            <a:ext cx="216024" cy="257792"/>
            <a:chOff x="-2412776" y="1829414"/>
            <a:chExt cx="288032" cy="343723"/>
          </a:xfrm>
        </p:grpSpPr>
        <p:sp>
          <p:nvSpPr>
            <p:cNvPr id="14" name="矩形 13"/>
            <p:cNvSpPr/>
            <p:nvPr/>
          </p:nvSpPr>
          <p:spPr>
            <a:xfrm>
              <a:off x="-2412776" y="1883414"/>
              <a:ext cx="288032" cy="2897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18" name="矩形 17"/>
            <p:cNvSpPr/>
            <p:nvPr/>
          </p:nvSpPr>
          <p:spPr>
            <a:xfrm>
              <a:off x="-2412776" y="1829414"/>
              <a:ext cx="288032" cy="10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pSp>
    </p:spTree>
    <p:extLst>
      <p:ext uri="{BB962C8B-B14F-4D97-AF65-F5344CB8AC3E}">
        <p14:creationId xmlns:p14="http://schemas.microsoft.com/office/powerpoint/2010/main" val="351598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矩形 18"/>
          <p:cNvSpPr/>
          <p:nvPr/>
        </p:nvSpPr>
        <p:spPr>
          <a:xfrm>
            <a:off x="0" y="1376300"/>
            <a:ext cx="4557600" cy="29236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graphicFrame>
        <p:nvGraphicFramePr>
          <p:cNvPr id="20" name="图表 19"/>
          <p:cNvGraphicFramePr/>
          <p:nvPr>
            <p:extLst>
              <p:ext uri="{D42A27DB-BD31-4B8C-83A1-F6EECF244321}">
                <p14:modId xmlns:p14="http://schemas.microsoft.com/office/powerpoint/2010/main" val="591957812"/>
              </p:ext>
            </p:extLst>
          </p:nvPr>
        </p:nvGraphicFramePr>
        <p:xfrm>
          <a:off x="1946653" y="1621374"/>
          <a:ext cx="4515557" cy="2408893"/>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1" name="对象 20" hidden="1"/>
          <p:cNvGraphicFramePr>
            <a:graphicFrameLocks noChangeAspect="1"/>
          </p:cNvGraphicFramePr>
          <p:nvPr>
            <p:custDataLst>
              <p:tags r:id="rId2"/>
            </p:custData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151734" name="think-cell Slide" r:id="rId8" imgW="360" imgH="360" progId="">
                  <p:embed/>
                </p:oleObj>
              </mc:Choice>
              <mc:Fallback>
                <p:oleObj name="think-cell Slide" r:id="rId8" imgW="360" imgH="360" progId="">
                  <p:embed/>
                  <p:pic>
                    <p:nvPicPr>
                      <p:cNvPr id="0" name="Picture 7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Content Placeholder 2"/>
          <p:cNvSpPr>
            <a:spLocks noGrp="1"/>
          </p:cNvSpPr>
          <p:nvPr>
            <p:ph idx="4294967295"/>
            <p:custDataLst>
              <p:tags r:id="rId3"/>
            </p:custDataLst>
          </p:nvPr>
        </p:nvSpPr>
        <p:spPr>
          <a:xfrm>
            <a:off x="3298372" y="780806"/>
            <a:ext cx="2547257" cy="284027"/>
          </a:xfrm>
          <a:noFill/>
        </p:spPr>
        <p:txBody>
          <a:bodyPr>
            <a:noAutofit/>
          </a:bodyPr>
          <a:lstStyle/>
          <a:p>
            <a:pPr marL="0" indent="0" algn="ctr">
              <a:buNone/>
            </a:pPr>
            <a:r>
              <a:rPr lang="en-US" sz="1350" dirty="0">
                <a:solidFill>
                  <a:schemeClr val="tx1"/>
                </a:solidFill>
                <a:cs typeface="+mn-ea"/>
                <a:sym typeface="+mn-lt"/>
              </a:rPr>
              <a:t>Lorem ipsum dolor sit </a:t>
            </a:r>
            <a:r>
              <a:rPr lang="en-US" sz="1350" dirty="0" err="1">
                <a:solidFill>
                  <a:schemeClr val="tx1"/>
                </a:solidFill>
                <a:cs typeface="+mn-ea"/>
                <a:sym typeface="+mn-lt"/>
              </a:rPr>
              <a:t>amet</a:t>
            </a:r>
            <a:endParaRPr lang="en-US" sz="1350" dirty="0">
              <a:solidFill>
                <a:schemeClr val="tx1"/>
              </a:solidFill>
              <a:cs typeface="+mn-ea"/>
              <a:sym typeface="+mn-lt"/>
            </a:endParaRPr>
          </a:p>
        </p:txBody>
      </p:sp>
      <p:sp>
        <p:nvSpPr>
          <p:cNvPr id="58" name="Content Placeholder 2"/>
          <p:cNvSpPr txBox="1">
            <a:spLocks/>
          </p:cNvSpPr>
          <p:nvPr/>
        </p:nvSpPr>
        <p:spPr>
          <a:xfrm>
            <a:off x="6588224" y="2251897"/>
            <a:ext cx="1453752" cy="118345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Lorem Ipsum has been the industry's standard dummy text ever since the 1500s.</a:t>
            </a:r>
          </a:p>
        </p:txBody>
      </p:sp>
      <p:sp>
        <p:nvSpPr>
          <p:cNvPr id="17" name="Content Placeholder 2"/>
          <p:cNvSpPr txBox="1">
            <a:spLocks/>
          </p:cNvSpPr>
          <p:nvPr>
            <p:custDataLst>
              <p:tags r:id="rId4"/>
            </p:custDataLst>
          </p:nvPr>
        </p:nvSpPr>
        <p:spPr>
          <a:xfrm>
            <a:off x="3600450" y="4677984"/>
            <a:ext cx="2159794" cy="345309"/>
          </a:xfrm>
          <a:prstGeom prst="rect">
            <a:avLst/>
          </a:prstGeom>
          <a:noFill/>
        </p:spPr>
        <p:txBody>
          <a:bodyPr vert="horz" lIns="68580" tIns="34290" rIns="68580" bIns="34290" rtlCol="0">
            <a:noAutofit/>
          </a:bodyPr>
          <a:lstStyle/>
          <a:p>
            <a:pPr algn="ctr" defTabSz="685800">
              <a:spcBef>
                <a:spcPct val="20000"/>
              </a:spcBef>
              <a:defRPr/>
            </a:pPr>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has been the industry's standard dummy text</a:t>
            </a:r>
          </a:p>
        </p:txBody>
      </p:sp>
      <p:sp>
        <p:nvSpPr>
          <p:cNvPr id="18" name="Title 13"/>
          <p:cNvSpPr txBox="1">
            <a:spLocks/>
          </p:cNvSpPr>
          <p:nvPr/>
        </p:nvSpPr>
        <p:spPr>
          <a:xfrm>
            <a:off x="2434828" y="303498"/>
            <a:ext cx="4274344" cy="546739"/>
          </a:xfrm>
          <a:prstGeom prst="rect">
            <a:avLst/>
          </a:prstGeom>
        </p:spPr>
        <p:txBody>
          <a:bodyPr vert="horz" lIns="68580" tIns="34290" rIns="68580" bIns="34290" rtlCol="0" anchor="ctr">
            <a:normAutofit/>
          </a:bodyPr>
          <a:lstStyle/>
          <a:p>
            <a:pPr algn="ctr" defTabSz="685800">
              <a:spcBef>
                <a:spcPct val="0"/>
              </a:spcBef>
              <a:defRPr/>
            </a:pPr>
            <a:r>
              <a:rPr lang="en-US" sz="2400" b="1" dirty="0">
                <a:solidFill>
                  <a:schemeClr val="bg1"/>
                </a:solidFill>
                <a:cs typeface="+mn-ea"/>
                <a:sym typeface="+mn-lt"/>
              </a:rPr>
              <a:t>Creative Chart Sample</a:t>
            </a:r>
          </a:p>
        </p:txBody>
      </p:sp>
    </p:spTree>
    <p:extLst>
      <p:ext uri="{BB962C8B-B14F-4D97-AF65-F5344CB8AC3E}">
        <p14:creationId xmlns:p14="http://schemas.microsoft.com/office/powerpoint/2010/main" val="362415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Rectangle 5"/>
          <p:cNvSpPr/>
          <p:nvPr/>
        </p:nvSpPr>
        <p:spPr>
          <a:xfrm>
            <a:off x="1" y="2571751"/>
            <a:ext cx="9143999" cy="25717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6" name="Rectangle 5"/>
          <p:cNvSpPr/>
          <p:nvPr/>
        </p:nvSpPr>
        <p:spPr>
          <a:xfrm>
            <a:off x="1" y="0"/>
            <a:ext cx="4572000" cy="257175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164" name="TextBox 163"/>
          <p:cNvSpPr txBox="1"/>
          <p:nvPr/>
        </p:nvSpPr>
        <p:spPr>
          <a:xfrm>
            <a:off x="1292923" y="1084200"/>
            <a:ext cx="2607751" cy="715581"/>
          </a:xfrm>
          <a:prstGeom prst="rect">
            <a:avLst/>
          </a:prstGeom>
          <a:noFill/>
        </p:spPr>
        <p:txBody>
          <a:bodyPr wrap="square" rtlCol="0">
            <a:spAutoFit/>
          </a:bodyPr>
          <a:lstStyle/>
          <a:p>
            <a:r>
              <a:rPr lang="id-ID" sz="1350" dirty="0">
                <a:solidFill>
                  <a:schemeClr val="bg2"/>
                </a:solidFill>
                <a:cs typeface="+mn-ea"/>
                <a:sym typeface="+mn-lt"/>
              </a:rPr>
              <a:t>All of the females in the MOST  folow the Selfie Contest</a:t>
            </a:r>
          </a:p>
          <a:p>
            <a:endParaRPr lang="en-US" sz="1350" b="1" dirty="0">
              <a:solidFill>
                <a:schemeClr val="bg1"/>
              </a:solidFill>
              <a:cs typeface="+mn-ea"/>
              <a:sym typeface="+mn-lt"/>
            </a:endParaRPr>
          </a:p>
        </p:txBody>
      </p:sp>
      <p:graphicFrame>
        <p:nvGraphicFramePr>
          <p:cNvPr id="129" name="Chart 39"/>
          <p:cNvGraphicFramePr/>
          <p:nvPr>
            <p:extLst>
              <p:ext uri="{D42A27DB-BD31-4B8C-83A1-F6EECF244321}">
                <p14:modId xmlns:p14="http://schemas.microsoft.com/office/powerpoint/2010/main" val="3913545204"/>
              </p:ext>
            </p:extLst>
          </p:nvPr>
        </p:nvGraphicFramePr>
        <p:xfrm>
          <a:off x="5121668" y="519522"/>
          <a:ext cx="1388732" cy="1435703"/>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1"/>
          <p:cNvGrpSpPr/>
          <p:nvPr/>
        </p:nvGrpSpPr>
        <p:grpSpPr>
          <a:xfrm>
            <a:off x="5599341" y="1071815"/>
            <a:ext cx="482104" cy="379760"/>
            <a:chOff x="2049682" y="120567"/>
            <a:chExt cx="649187" cy="510479"/>
          </a:xfrm>
          <a:solidFill>
            <a:schemeClr val="accent1"/>
          </a:solidFill>
        </p:grpSpPr>
        <p:sp>
          <p:nvSpPr>
            <p:cNvPr id="167"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168"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36" name="TextBox 35"/>
          <p:cNvSpPr txBox="1"/>
          <p:nvPr/>
        </p:nvSpPr>
        <p:spPr>
          <a:xfrm>
            <a:off x="1244123" y="563398"/>
            <a:ext cx="3008644" cy="553998"/>
          </a:xfrm>
          <a:prstGeom prst="rect">
            <a:avLst/>
          </a:prstGeom>
          <a:noFill/>
        </p:spPr>
        <p:txBody>
          <a:bodyPr wrap="none" rtlCol="0">
            <a:spAutoFit/>
          </a:bodyPr>
          <a:lstStyle/>
          <a:p>
            <a:r>
              <a:rPr lang="en-US" sz="3000" dirty="0">
                <a:solidFill>
                  <a:schemeClr val="bg2"/>
                </a:solidFill>
                <a:cs typeface="+mn-ea"/>
                <a:sym typeface="+mn-lt"/>
              </a:rPr>
              <a:t>Two Chart Sample</a:t>
            </a:r>
            <a:endParaRPr lang="id-ID" sz="2400" dirty="0">
              <a:solidFill>
                <a:schemeClr val="bg2"/>
              </a:solidFill>
              <a:cs typeface="+mn-ea"/>
              <a:sym typeface="+mn-lt"/>
            </a:endParaRPr>
          </a:p>
        </p:txBody>
      </p:sp>
      <p:sp>
        <p:nvSpPr>
          <p:cNvPr id="37" name="Rectangle 3"/>
          <p:cNvSpPr/>
          <p:nvPr/>
        </p:nvSpPr>
        <p:spPr>
          <a:xfrm>
            <a:off x="4588346" y="2923414"/>
            <a:ext cx="2746136" cy="300082"/>
          </a:xfrm>
          <a:prstGeom prst="rect">
            <a:avLst/>
          </a:prstGeom>
        </p:spPr>
        <p:txBody>
          <a:bodyPr wrap="none">
            <a:spAutoFit/>
          </a:bodyPr>
          <a:lstStyle/>
          <a:p>
            <a:r>
              <a:rPr lang="id-ID" sz="1350" dirty="0">
                <a:cs typeface="+mn-ea"/>
                <a:sym typeface="+mn-lt"/>
              </a:rPr>
              <a:t>Vertical timeline that pairs moments</a:t>
            </a:r>
          </a:p>
        </p:txBody>
      </p:sp>
      <p:graphicFrame>
        <p:nvGraphicFramePr>
          <p:cNvPr id="27" name="Chart 1"/>
          <p:cNvGraphicFramePr/>
          <p:nvPr>
            <p:extLst>
              <p:ext uri="{D42A27DB-BD31-4B8C-83A1-F6EECF244321}">
                <p14:modId xmlns:p14="http://schemas.microsoft.com/office/powerpoint/2010/main" val="177689078"/>
              </p:ext>
            </p:extLst>
          </p:nvPr>
        </p:nvGraphicFramePr>
        <p:xfrm>
          <a:off x="1385888" y="3061915"/>
          <a:ext cx="6372225" cy="1922204"/>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Box 164"/>
          <p:cNvSpPr txBox="1"/>
          <p:nvPr/>
        </p:nvSpPr>
        <p:spPr>
          <a:xfrm>
            <a:off x="6601398" y="1079786"/>
            <a:ext cx="1035027" cy="300082"/>
          </a:xfrm>
          <a:prstGeom prst="rect">
            <a:avLst/>
          </a:prstGeom>
          <a:noFill/>
        </p:spPr>
        <p:txBody>
          <a:bodyPr wrap="none" rtlCol="0">
            <a:spAutoFit/>
          </a:bodyPr>
          <a:lstStyle/>
          <a:p>
            <a:r>
              <a:rPr lang="id-ID" sz="1350" b="1" dirty="0">
                <a:cs typeface="+mn-ea"/>
                <a:sym typeface="+mn-lt"/>
              </a:rPr>
              <a:t>March 2013</a:t>
            </a:r>
          </a:p>
        </p:txBody>
      </p:sp>
      <p:sp>
        <p:nvSpPr>
          <p:cNvPr id="13" name="矩形 12"/>
          <p:cNvSpPr/>
          <p:nvPr/>
        </p:nvSpPr>
        <p:spPr>
          <a:xfrm>
            <a:off x="4554678" y="1061357"/>
            <a:ext cx="170100" cy="27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sp>
        <p:nvSpPr>
          <p:cNvPr id="14" name="矩形 13"/>
          <p:cNvSpPr/>
          <p:nvPr/>
        </p:nvSpPr>
        <p:spPr>
          <a:xfrm>
            <a:off x="8973900" y="1061357"/>
            <a:ext cx="170100" cy="27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u="sng" dirty="0">
              <a:solidFill>
                <a:schemeClr val="tx1">
                  <a:lumMod val="20000"/>
                  <a:lumOff val="80000"/>
                </a:schemeClr>
              </a:solidFill>
            </a:endParaRPr>
          </a:p>
        </p:txBody>
      </p:sp>
    </p:spTree>
    <p:extLst>
      <p:ext uri="{BB962C8B-B14F-4D97-AF65-F5344CB8AC3E}">
        <p14:creationId xmlns:p14="http://schemas.microsoft.com/office/powerpoint/2010/main" val="31777631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4</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DIAGRAM</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776541" y="2240156"/>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grpSp>
          <p:nvGrpSpPr>
            <p:cNvPr id="14" name="组合 13"/>
            <p:cNvGrpSpPr/>
            <p:nvPr/>
          </p:nvGrpSpPr>
          <p:grpSpPr>
            <a:xfrm>
              <a:off x="4278172" y="2563445"/>
              <a:ext cx="419879" cy="366239"/>
              <a:chOff x="2803525" y="5149850"/>
              <a:chExt cx="360363" cy="314326"/>
            </a:xfrm>
          </p:grpSpPr>
          <p:sp>
            <p:nvSpPr>
              <p:cNvPr id="15" name="Freeform 95"/>
              <p:cNvSpPr>
                <a:spLocks noEditPoints="1"/>
              </p:cNvSpPr>
              <p:nvPr/>
            </p:nvSpPr>
            <p:spPr bwMode="auto">
              <a:xfrm>
                <a:off x="2919413" y="5221288"/>
                <a:ext cx="244475" cy="242888"/>
              </a:xfrm>
              <a:custGeom>
                <a:avLst/>
                <a:gdLst/>
                <a:ahLst/>
                <a:cxnLst>
                  <a:cxn ang="0">
                    <a:pos x="8" y="16"/>
                  </a:cxn>
                  <a:cxn ang="0">
                    <a:pos x="8" y="21"/>
                  </a:cxn>
                  <a:cxn ang="0">
                    <a:pos x="4" y="22"/>
                  </a:cxn>
                  <a:cxn ang="0">
                    <a:pos x="0" y="26"/>
                  </a:cxn>
                  <a:cxn ang="0">
                    <a:pos x="3" y="31"/>
                  </a:cxn>
                  <a:cxn ang="0">
                    <a:pos x="6" y="35"/>
                  </a:cxn>
                  <a:cxn ang="0">
                    <a:pos x="3" y="38"/>
                  </a:cxn>
                  <a:cxn ang="0">
                    <a:pos x="1" y="43"/>
                  </a:cxn>
                  <a:cxn ang="0">
                    <a:pos x="6" y="46"/>
                  </a:cxn>
                  <a:cxn ang="0">
                    <a:pos x="10" y="46"/>
                  </a:cxn>
                  <a:cxn ang="0">
                    <a:pos x="9" y="52"/>
                  </a:cxn>
                  <a:cxn ang="0">
                    <a:pos x="11" y="57"/>
                  </a:cxn>
                  <a:cxn ang="0">
                    <a:pos x="16" y="58"/>
                  </a:cxn>
                  <a:cxn ang="0">
                    <a:pos x="21" y="57"/>
                  </a:cxn>
                  <a:cxn ang="0">
                    <a:pos x="22" y="61"/>
                  </a:cxn>
                  <a:cxn ang="0">
                    <a:pos x="26" y="65"/>
                  </a:cxn>
                  <a:cxn ang="0">
                    <a:pos x="31" y="63"/>
                  </a:cxn>
                  <a:cxn ang="0">
                    <a:pos x="35" y="59"/>
                  </a:cxn>
                  <a:cxn ang="0">
                    <a:pos x="38" y="62"/>
                  </a:cxn>
                  <a:cxn ang="0">
                    <a:pos x="43" y="64"/>
                  </a:cxn>
                  <a:cxn ang="0">
                    <a:pos x="46" y="60"/>
                  </a:cxn>
                  <a:cxn ang="0">
                    <a:pos x="48" y="55"/>
                  </a:cxn>
                  <a:cxn ang="0">
                    <a:pos x="52" y="56"/>
                  </a:cxn>
                  <a:cxn ang="0">
                    <a:pos x="57" y="55"/>
                  </a:cxn>
                  <a:cxn ang="0">
                    <a:pos x="58" y="49"/>
                  </a:cxn>
                  <a:cxn ang="0">
                    <a:pos x="57" y="44"/>
                  </a:cxn>
                  <a:cxn ang="0">
                    <a:pos x="61" y="43"/>
                  </a:cxn>
                  <a:cxn ang="0">
                    <a:pos x="65" y="40"/>
                  </a:cxn>
                  <a:cxn ang="0">
                    <a:pos x="63" y="35"/>
                  </a:cxn>
                  <a:cxn ang="0">
                    <a:pos x="59" y="30"/>
                  </a:cxn>
                  <a:cxn ang="0">
                    <a:pos x="62" y="28"/>
                  </a:cxn>
                  <a:cxn ang="0">
                    <a:pos x="64" y="23"/>
                  </a:cxn>
                  <a:cxn ang="0">
                    <a:pos x="60" y="19"/>
                  </a:cxn>
                  <a:cxn ang="0">
                    <a:pos x="55" y="17"/>
                  </a:cxn>
                  <a:cxn ang="0">
                    <a:pos x="56" y="13"/>
                  </a:cxn>
                  <a:cxn ang="0">
                    <a:pos x="55" y="8"/>
                  </a:cxn>
                  <a:cxn ang="0">
                    <a:pos x="49" y="8"/>
                  </a:cxn>
                  <a:cxn ang="0">
                    <a:pos x="44" y="8"/>
                  </a:cxn>
                  <a:cxn ang="0">
                    <a:pos x="43" y="4"/>
                  </a:cxn>
                  <a:cxn ang="0">
                    <a:pos x="40" y="0"/>
                  </a:cxn>
                  <a:cxn ang="0">
                    <a:pos x="35" y="3"/>
                  </a:cxn>
                  <a:cxn ang="0">
                    <a:pos x="30" y="6"/>
                  </a:cxn>
                  <a:cxn ang="0">
                    <a:pos x="28" y="3"/>
                  </a:cxn>
                  <a:cxn ang="0">
                    <a:pos x="23" y="1"/>
                  </a:cxn>
                  <a:cxn ang="0">
                    <a:pos x="19" y="6"/>
                  </a:cxn>
                  <a:cxn ang="0">
                    <a:pos x="17" y="10"/>
                  </a:cxn>
                  <a:cxn ang="0">
                    <a:pos x="13" y="9"/>
                  </a:cxn>
                  <a:cxn ang="0">
                    <a:pos x="8" y="10"/>
                  </a:cxn>
                  <a:cxn ang="0">
                    <a:pos x="8" y="16"/>
                  </a:cxn>
                  <a:cxn ang="0">
                    <a:pos x="27" y="15"/>
                  </a:cxn>
                  <a:cxn ang="0">
                    <a:pos x="51" y="27"/>
                  </a:cxn>
                  <a:cxn ang="0">
                    <a:pos x="38" y="51"/>
                  </a:cxn>
                  <a:cxn ang="0">
                    <a:pos x="15" y="38"/>
                  </a:cxn>
                  <a:cxn ang="0">
                    <a:pos x="27" y="15"/>
                  </a:cxn>
                </a:cxnLst>
                <a:rect l="0" t="0" r="r" b="b"/>
                <a:pathLst>
                  <a:path w="65" h="65">
                    <a:moveTo>
                      <a:pt x="8" y="16"/>
                    </a:moveTo>
                    <a:cubicBezTo>
                      <a:pt x="9" y="17"/>
                      <a:pt x="9" y="20"/>
                      <a:pt x="8" y="21"/>
                    </a:cubicBezTo>
                    <a:cubicBezTo>
                      <a:pt x="8" y="22"/>
                      <a:pt x="6" y="22"/>
                      <a:pt x="4" y="22"/>
                    </a:cubicBezTo>
                    <a:cubicBezTo>
                      <a:pt x="3" y="22"/>
                      <a:pt x="1" y="23"/>
                      <a:pt x="0" y="26"/>
                    </a:cubicBezTo>
                    <a:cubicBezTo>
                      <a:pt x="0" y="28"/>
                      <a:pt x="1" y="30"/>
                      <a:pt x="3" y="31"/>
                    </a:cubicBezTo>
                    <a:cubicBezTo>
                      <a:pt x="4" y="31"/>
                      <a:pt x="6" y="34"/>
                      <a:pt x="6" y="35"/>
                    </a:cubicBezTo>
                    <a:cubicBezTo>
                      <a:pt x="6" y="36"/>
                      <a:pt x="5" y="37"/>
                      <a:pt x="3" y="38"/>
                    </a:cubicBezTo>
                    <a:cubicBezTo>
                      <a:pt x="1" y="38"/>
                      <a:pt x="1" y="40"/>
                      <a:pt x="1" y="43"/>
                    </a:cubicBezTo>
                    <a:cubicBezTo>
                      <a:pt x="2" y="45"/>
                      <a:pt x="4" y="46"/>
                      <a:pt x="6" y="46"/>
                    </a:cubicBezTo>
                    <a:cubicBezTo>
                      <a:pt x="7" y="45"/>
                      <a:pt x="9" y="46"/>
                      <a:pt x="10" y="46"/>
                    </a:cubicBezTo>
                    <a:cubicBezTo>
                      <a:pt x="10" y="47"/>
                      <a:pt x="11" y="50"/>
                      <a:pt x="9" y="52"/>
                    </a:cubicBezTo>
                    <a:cubicBezTo>
                      <a:pt x="8" y="53"/>
                      <a:pt x="9" y="55"/>
                      <a:pt x="11" y="57"/>
                    </a:cubicBezTo>
                    <a:cubicBezTo>
                      <a:pt x="12" y="59"/>
                      <a:pt x="15" y="59"/>
                      <a:pt x="16" y="58"/>
                    </a:cubicBezTo>
                    <a:cubicBezTo>
                      <a:pt x="17" y="56"/>
                      <a:pt x="20" y="57"/>
                      <a:pt x="21" y="57"/>
                    </a:cubicBezTo>
                    <a:cubicBezTo>
                      <a:pt x="22" y="57"/>
                      <a:pt x="22" y="59"/>
                      <a:pt x="22" y="61"/>
                    </a:cubicBezTo>
                    <a:cubicBezTo>
                      <a:pt x="22" y="62"/>
                      <a:pt x="23" y="64"/>
                      <a:pt x="26" y="65"/>
                    </a:cubicBezTo>
                    <a:cubicBezTo>
                      <a:pt x="28" y="65"/>
                      <a:pt x="30" y="64"/>
                      <a:pt x="31" y="63"/>
                    </a:cubicBezTo>
                    <a:cubicBezTo>
                      <a:pt x="31" y="61"/>
                      <a:pt x="34" y="59"/>
                      <a:pt x="35" y="59"/>
                    </a:cubicBezTo>
                    <a:cubicBezTo>
                      <a:pt x="36" y="59"/>
                      <a:pt x="37" y="61"/>
                      <a:pt x="38"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6"/>
                      <a:pt x="57" y="55"/>
                    </a:cubicBezTo>
                    <a:cubicBezTo>
                      <a:pt x="59" y="53"/>
                      <a:pt x="59" y="50"/>
                      <a:pt x="58" y="49"/>
                    </a:cubicBezTo>
                    <a:cubicBezTo>
                      <a:pt x="56" y="48"/>
                      <a:pt x="57" y="45"/>
                      <a:pt x="57" y="44"/>
                    </a:cubicBezTo>
                    <a:cubicBezTo>
                      <a:pt x="57" y="43"/>
                      <a:pt x="59" y="43"/>
                      <a:pt x="61" y="43"/>
                    </a:cubicBezTo>
                    <a:cubicBezTo>
                      <a:pt x="62" y="43"/>
                      <a:pt x="64" y="42"/>
                      <a:pt x="65" y="40"/>
                    </a:cubicBezTo>
                    <a:cubicBezTo>
                      <a:pt x="65" y="37"/>
                      <a:pt x="64" y="35"/>
                      <a:pt x="63" y="35"/>
                    </a:cubicBezTo>
                    <a:cubicBezTo>
                      <a:pt x="61" y="34"/>
                      <a:pt x="60" y="31"/>
                      <a:pt x="59" y="30"/>
                    </a:cubicBezTo>
                    <a:cubicBezTo>
                      <a:pt x="59" y="29"/>
                      <a:pt x="61" y="28"/>
                      <a:pt x="62" y="28"/>
                    </a:cubicBezTo>
                    <a:cubicBezTo>
                      <a:pt x="64" y="27"/>
                      <a:pt x="65" y="25"/>
                      <a:pt x="64" y="23"/>
                    </a:cubicBezTo>
                    <a:cubicBezTo>
                      <a:pt x="63" y="20"/>
                      <a:pt x="61" y="19"/>
                      <a:pt x="60" y="19"/>
                    </a:cubicBezTo>
                    <a:cubicBezTo>
                      <a:pt x="58" y="20"/>
                      <a:pt x="55" y="18"/>
                      <a:pt x="55" y="17"/>
                    </a:cubicBezTo>
                    <a:cubicBezTo>
                      <a:pt x="54" y="16"/>
                      <a:pt x="55" y="15"/>
                      <a:pt x="56" y="13"/>
                    </a:cubicBezTo>
                    <a:cubicBezTo>
                      <a:pt x="57" y="12"/>
                      <a:pt x="56" y="10"/>
                      <a:pt x="55" y="8"/>
                    </a:cubicBezTo>
                    <a:cubicBezTo>
                      <a:pt x="53" y="7"/>
                      <a:pt x="51" y="6"/>
                      <a:pt x="49" y="8"/>
                    </a:cubicBezTo>
                    <a:cubicBezTo>
                      <a:pt x="48" y="9"/>
                      <a:pt x="45" y="9"/>
                      <a:pt x="44" y="8"/>
                    </a:cubicBezTo>
                    <a:cubicBezTo>
                      <a:pt x="43" y="8"/>
                      <a:pt x="43" y="6"/>
                      <a:pt x="43" y="4"/>
                    </a:cubicBezTo>
                    <a:cubicBezTo>
                      <a:pt x="43" y="3"/>
                      <a:pt x="42" y="1"/>
                      <a:pt x="40" y="0"/>
                    </a:cubicBezTo>
                    <a:cubicBezTo>
                      <a:pt x="37" y="0"/>
                      <a:pt x="35" y="1"/>
                      <a:pt x="35" y="3"/>
                    </a:cubicBezTo>
                    <a:cubicBezTo>
                      <a:pt x="34" y="4"/>
                      <a:pt x="31" y="6"/>
                      <a:pt x="30" y="6"/>
                    </a:cubicBezTo>
                    <a:cubicBezTo>
                      <a:pt x="29" y="6"/>
                      <a:pt x="28" y="5"/>
                      <a:pt x="28" y="3"/>
                    </a:cubicBezTo>
                    <a:cubicBezTo>
                      <a:pt x="27" y="1"/>
                      <a:pt x="25" y="1"/>
                      <a:pt x="23" y="1"/>
                    </a:cubicBezTo>
                    <a:cubicBezTo>
                      <a:pt x="20" y="2"/>
                      <a:pt x="19" y="4"/>
                      <a:pt x="19" y="6"/>
                    </a:cubicBezTo>
                    <a:cubicBezTo>
                      <a:pt x="20" y="7"/>
                      <a:pt x="18" y="10"/>
                      <a:pt x="17" y="10"/>
                    </a:cubicBezTo>
                    <a:cubicBezTo>
                      <a:pt x="16" y="11"/>
                      <a:pt x="15" y="11"/>
                      <a:pt x="13" y="9"/>
                    </a:cubicBezTo>
                    <a:cubicBezTo>
                      <a:pt x="12" y="8"/>
                      <a:pt x="10" y="9"/>
                      <a:pt x="8" y="10"/>
                    </a:cubicBezTo>
                    <a:cubicBezTo>
                      <a:pt x="7" y="12"/>
                      <a:pt x="6" y="15"/>
                      <a:pt x="8" y="16"/>
                    </a:cubicBezTo>
                    <a:close/>
                    <a:moveTo>
                      <a:pt x="27" y="15"/>
                    </a:moveTo>
                    <a:cubicBezTo>
                      <a:pt x="37" y="11"/>
                      <a:pt x="47" y="17"/>
                      <a:pt x="51" y="27"/>
                    </a:cubicBezTo>
                    <a:cubicBezTo>
                      <a:pt x="54" y="37"/>
                      <a:pt x="48" y="47"/>
                      <a:pt x="38" y="51"/>
                    </a:cubicBezTo>
                    <a:cubicBezTo>
                      <a:pt x="28" y="54"/>
                      <a:pt x="18" y="48"/>
                      <a:pt x="15" y="38"/>
                    </a:cubicBezTo>
                    <a:cubicBezTo>
                      <a:pt x="11" y="28"/>
                      <a:pt x="17" y="18"/>
                      <a:pt x="27" y="15"/>
                    </a:cubicBezTo>
                    <a:close/>
                  </a:path>
                </a:pathLst>
              </a:custGeom>
              <a:solidFill>
                <a:schemeClr val="bg2">
                  <a:lumMod val="25000"/>
                </a:schemeClr>
              </a:solid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96"/>
              <p:cNvSpPr>
                <a:spLocks noEditPoints="1"/>
              </p:cNvSpPr>
              <p:nvPr/>
            </p:nvSpPr>
            <p:spPr bwMode="auto">
              <a:xfrm>
                <a:off x="2803525" y="5149850"/>
                <a:ext cx="157163" cy="157163"/>
              </a:xfrm>
              <a:custGeom>
                <a:avLst/>
                <a:gdLst/>
                <a:ahLst/>
                <a:cxnLst>
                  <a:cxn ang="0">
                    <a:pos x="5" y="10"/>
                  </a:cxn>
                  <a:cxn ang="0">
                    <a:pos x="5" y="14"/>
                  </a:cxn>
                  <a:cxn ang="0">
                    <a:pos x="3" y="14"/>
                  </a:cxn>
                  <a:cxn ang="0">
                    <a:pos x="0" y="17"/>
                  </a:cxn>
                  <a:cxn ang="0">
                    <a:pos x="2" y="20"/>
                  </a:cxn>
                  <a:cxn ang="0">
                    <a:pos x="4" y="23"/>
                  </a:cxn>
                  <a:cxn ang="0">
                    <a:pos x="2" y="24"/>
                  </a:cxn>
                  <a:cxn ang="0">
                    <a:pos x="1" y="28"/>
                  </a:cxn>
                  <a:cxn ang="0">
                    <a:pos x="3" y="30"/>
                  </a:cxn>
                  <a:cxn ang="0">
                    <a:pos x="6" y="30"/>
                  </a:cxn>
                  <a:cxn ang="0">
                    <a:pos x="6" y="33"/>
                  </a:cxn>
                  <a:cxn ang="0">
                    <a:pos x="7" y="37"/>
                  </a:cxn>
                  <a:cxn ang="0">
                    <a:pos x="10" y="37"/>
                  </a:cxn>
                  <a:cxn ang="0">
                    <a:pos x="13" y="37"/>
                  </a:cxn>
                  <a:cxn ang="0">
                    <a:pos x="14" y="39"/>
                  </a:cxn>
                  <a:cxn ang="0">
                    <a:pos x="16" y="42"/>
                  </a:cxn>
                  <a:cxn ang="0">
                    <a:pos x="19" y="40"/>
                  </a:cxn>
                  <a:cxn ang="0">
                    <a:pos x="22" y="38"/>
                  </a:cxn>
                  <a:cxn ang="0">
                    <a:pos x="24" y="40"/>
                  </a:cxn>
                  <a:cxn ang="0">
                    <a:pos x="27" y="41"/>
                  </a:cxn>
                  <a:cxn ang="0">
                    <a:pos x="29" y="39"/>
                  </a:cxn>
                  <a:cxn ang="0">
                    <a:pos x="31" y="35"/>
                  </a:cxn>
                  <a:cxn ang="0">
                    <a:pos x="33" y="36"/>
                  </a:cxn>
                  <a:cxn ang="0">
                    <a:pos x="36" y="35"/>
                  </a:cxn>
                  <a:cxn ang="0">
                    <a:pos x="37" y="32"/>
                  </a:cxn>
                  <a:cxn ang="0">
                    <a:pos x="36" y="29"/>
                  </a:cxn>
                  <a:cxn ang="0">
                    <a:pos x="39" y="28"/>
                  </a:cxn>
                  <a:cxn ang="0">
                    <a:pos x="41" y="26"/>
                  </a:cxn>
                  <a:cxn ang="0">
                    <a:pos x="40" y="22"/>
                  </a:cxn>
                  <a:cxn ang="0">
                    <a:pos x="38" y="20"/>
                  </a:cxn>
                  <a:cxn ang="0">
                    <a:pos x="40" y="18"/>
                  </a:cxn>
                  <a:cxn ang="0">
                    <a:pos x="41" y="15"/>
                  </a:cxn>
                  <a:cxn ang="0">
                    <a:pos x="38" y="13"/>
                  </a:cxn>
                  <a:cxn ang="0">
                    <a:pos x="35" y="11"/>
                  </a:cxn>
                  <a:cxn ang="0">
                    <a:pos x="36" y="9"/>
                  </a:cxn>
                  <a:cxn ang="0">
                    <a:pos x="35" y="5"/>
                  </a:cxn>
                  <a:cxn ang="0">
                    <a:pos x="32" y="5"/>
                  </a:cxn>
                  <a:cxn ang="0">
                    <a:pos x="28" y="6"/>
                  </a:cxn>
                  <a:cxn ang="0">
                    <a:pos x="28" y="3"/>
                  </a:cxn>
                  <a:cxn ang="0">
                    <a:pos x="25" y="0"/>
                  </a:cxn>
                  <a:cxn ang="0">
                    <a:pos x="22" y="2"/>
                  </a:cxn>
                  <a:cxn ang="0">
                    <a:pos x="19" y="4"/>
                  </a:cxn>
                  <a:cxn ang="0">
                    <a:pos x="18" y="2"/>
                  </a:cxn>
                  <a:cxn ang="0">
                    <a:pos x="14" y="1"/>
                  </a:cxn>
                  <a:cxn ang="0">
                    <a:pos x="12" y="4"/>
                  </a:cxn>
                  <a:cxn ang="0">
                    <a:pos x="11" y="7"/>
                  </a:cxn>
                  <a:cxn ang="0">
                    <a:pos x="8" y="6"/>
                  </a:cxn>
                  <a:cxn ang="0">
                    <a:pos x="5" y="7"/>
                  </a:cxn>
                  <a:cxn ang="0">
                    <a:pos x="5" y="10"/>
                  </a:cxn>
                  <a:cxn ang="0">
                    <a:pos x="17" y="10"/>
                  </a:cxn>
                  <a:cxn ang="0">
                    <a:pos x="32" y="17"/>
                  </a:cxn>
                  <a:cxn ang="0">
                    <a:pos x="25" y="33"/>
                  </a:cxn>
                  <a:cxn ang="0">
                    <a:pos x="9" y="25"/>
                  </a:cxn>
                  <a:cxn ang="0">
                    <a:pos x="17" y="10"/>
                  </a:cxn>
                </a:cxnLst>
                <a:rect l="0" t="0" r="r" b="b"/>
                <a:pathLst>
                  <a:path w="42" h="42">
                    <a:moveTo>
                      <a:pt x="5" y="10"/>
                    </a:moveTo>
                    <a:cubicBezTo>
                      <a:pt x="6" y="11"/>
                      <a:pt x="5" y="13"/>
                      <a:pt x="5" y="14"/>
                    </a:cubicBezTo>
                    <a:cubicBezTo>
                      <a:pt x="5" y="14"/>
                      <a:pt x="4" y="15"/>
                      <a:pt x="3" y="14"/>
                    </a:cubicBezTo>
                    <a:cubicBezTo>
                      <a:pt x="2" y="14"/>
                      <a:pt x="0" y="15"/>
                      <a:pt x="0" y="17"/>
                    </a:cubicBezTo>
                    <a:cubicBezTo>
                      <a:pt x="0" y="18"/>
                      <a:pt x="0" y="20"/>
                      <a:pt x="2" y="20"/>
                    </a:cubicBezTo>
                    <a:cubicBezTo>
                      <a:pt x="3" y="20"/>
                      <a:pt x="3" y="22"/>
                      <a:pt x="4" y="23"/>
                    </a:cubicBezTo>
                    <a:cubicBezTo>
                      <a:pt x="4" y="23"/>
                      <a:pt x="3" y="24"/>
                      <a:pt x="2" y="24"/>
                    </a:cubicBezTo>
                    <a:cubicBezTo>
                      <a:pt x="1" y="25"/>
                      <a:pt x="0" y="26"/>
                      <a:pt x="1" y="28"/>
                    </a:cubicBezTo>
                    <a:cubicBezTo>
                      <a:pt x="1" y="29"/>
                      <a:pt x="2" y="30"/>
                      <a:pt x="3" y="30"/>
                    </a:cubicBezTo>
                    <a:cubicBezTo>
                      <a:pt x="4" y="29"/>
                      <a:pt x="6" y="30"/>
                      <a:pt x="6" y="30"/>
                    </a:cubicBezTo>
                    <a:cubicBezTo>
                      <a:pt x="6" y="31"/>
                      <a:pt x="7" y="33"/>
                      <a:pt x="6" y="33"/>
                    </a:cubicBezTo>
                    <a:cubicBezTo>
                      <a:pt x="5" y="34"/>
                      <a:pt x="5" y="36"/>
                      <a:pt x="7" y="37"/>
                    </a:cubicBezTo>
                    <a:cubicBezTo>
                      <a:pt x="8" y="38"/>
                      <a:pt x="9" y="38"/>
                      <a:pt x="10" y="37"/>
                    </a:cubicBezTo>
                    <a:cubicBezTo>
                      <a:pt x="11" y="36"/>
                      <a:pt x="13" y="37"/>
                      <a:pt x="13" y="37"/>
                    </a:cubicBezTo>
                    <a:cubicBezTo>
                      <a:pt x="14" y="37"/>
                      <a:pt x="14" y="38"/>
                      <a:pt x="14" y="39"/>
                    </a:cubicBezTo>
                    <a:cubicBezTo>
                      <a:pt x="14" y="40"/>
                      <a:pt x="15" y="42"/>
                      <a:pt x="16" y="42"/>
                    </a:cubicBezTo>
                    <a:cubicBezTo>
                      <a:pt x="18" y="42"/>
                      <a:pt x="19" y="42"/>
                      <a:pt x="19" y="40"/>
                    </a:cubicBezTo>
                    <a:cubicBezTo>
                      <a:pt x="20" y="39"/>
                      <a:pt x="22" y="38"/>
                      <a:pt x="22" y="38"/>
                    </a:cubicBezTo>
                    <a:cubicBezTo>
                      <a:pt x="23" y="38"/>
                      <a:pt x="24" y="39"/>
                      <a:pt x="24" y="40"/>
                    </a:cubicBezTo>
                    <a:cubicBezTo>
                      <a:pt x="24" y="41"/>
                      <a:pt x="26" y="42"/>
                      <a:pt x="27" y="41"/>
                    </a:cubicBezTo>
                    <a:cubicBezTo>
                      <a:pt x="29" y="41"/>
                      <a:pt x="30" y="40"/>
                      <a:pt x="29" y="39"/>
                    </a:cubicBezTo>
                    <a:cubicBezTo>
                      <a:pt x="29" y="37"/>
                      <a:pt x="30" y="36"/>
                      <a:pt x="31" y="35"/>
                    </a:cubicBezTo>
                    <a:cubicBezTo>
                      <a:pt x="31" y="35"/>
                      <a:pt x="32" y="35"/>
                      <a:pt x="33" y="36"/>
                    </a:cubicBezTo>
                    <a:cubicBezTo>
                      <a:pt x="34" y="37"/>
                      <a:pt x="35" y="36"/>
                      <a:pt x="36" y="35"/>
                    </a:cubicBezTo>
                    <a:cubicBezTo>
                      <a:pt x="38" y="34"/>
                      <a:pt x="38" y="33"/>
                      <a:pt x="37" y="32"/>
                    </a:cubicBezTo>
                    <a:cubicBezTo>
                      <a:pt x="36" y="31"/>
                      <a:pt x="36" y="29"/>
                      <a:pt x="36" y="29"/>
                    </a:cubicBezTo>
                    <a:cubicBezTo>
                      <a:pt x="37" y="28"/>
                      <a:pt x="38" y="28"/>
                      <a:pt x="39" y="28"/>
                    </a:cubicBezTo>
                    <a:cubicBezTo>
                      <a:pt x="40" y="28"/>
                      <a:pt x="41" y="27"/>
                      <a:pt x="41" y="26"/>
                    </a:cubicBezTo>
                    <a:cubicBezTo>
                      <a:pt x="42" y="24"/>
                      <a:pt x="41" y="23"/>
                      <a:pt x="40" y="22"/>
                    </a:cubicBezTo>
                    <a:cubicBezTo>
                      <a:pt x="39" y="22"/>
                      <a:pt x="38" y="20"/>
                      <a:pt x="38" y="20"/>
                    </a:cubicBezTo>
                    <a:cubicBezTo>
                      <a:pt x="38" y="19"/>
                      <a:pt x="39" y="18"/>
                      <a:pt x="40" y="18"/>
                    </a:cubicBezTo>
                    <a:cubicBezTo>
                      <a:pt x="41" y="18"/>
                      <a:pt x="41" y="16"/>
                      <a:pt x="41" y="15"/>
                    </a:cubicBezTo>
                    <a:cubicBezTo>
                      <a:pt x="40" y="13"/>
                      <a:pt x="39" y="12"/>
                      <a:pt x="38" y="13"/>
                    </a:cubicBezTo>
                    <a:cubicBezTo>
                      <a:pt x="37" y="13"/>
                      <a:pt x="35" y="12"/>
                      <a:pt x="35" y="11"/>
                    </a:cubicBezTo>
                    <a:cubicBezTo>
                      <a:pt x="35" y="11"/>
                      <a:pt x="35" y="10"/>
                      <a:pt x="36" y="9"/>
                    </a:cubicBezTo>
                    <a:cubicBezTo>
                      <a:pt x="36" y="8"/>
                      <a:pt x="36" y="7"/>
                      <a:pt x="35" y="5"/>
                    </a:cubicBezTo>
                    <a:cubicBezTo>
                      <a:pt x="34" y="4"/>
                      <a:pt x="32" y="4"/>
                      <a:pt x="32" y="5"/>
                    </a:cubicBezTo>
                    <a:cubicBezTo>
                      <a:pt x="31" y="6"/>
                      <a:pt x="29" y="6"/>
                      <a:pt x="28" y="6"/>
                    </a:cubicBezTo>
                    <a:cubicBezTo>
                      <a:pt x="28" y="5"/>
                      <a:pt x="27" y="4"/>
                      <a:pt x="28" y="3"/>
                    </a:cubicBezTo>
                    <a:cubicBezTo>
                      <a:pt x="28" y="2"/>
                      <a:pt x="27" y="1"/>
                      <a:pt x="25" y="0"/>
                    </a:cubicBezTo>
                    <a:cubicBezTo>
                      <a:pt x="24" y="0"/>
                      <a:pt x="22" y="1"/>
                      <a:pt x="22" y="2"/>
                    </a:cubicBezTo>
                    <a:cubicBezTo>
                      <a:pt x="22" y="3"/>
                      <a:pt x="20" y="4"/>
                      <a:pt x="19" y="4"/>
                    </a:cubicBezTo>
                    <a:cubicBezTo>
                      <a:pt x="19" y="4"/>
                      <a:pt x="18" y="3"/>
                      <a:pt x="18" y="2"/>
                    </a:cubicBezTo>
                    <a:cubicBezTo>
                      <a:pt x="17" y="1"/>
                      <a:pt x="16" y="1"/>
                      <a:pt x="14" y="1"/>
                    </a:cubicBezTo>
                    <a:cubicBezTo>
                      <a:pt x="13" y="1"/>
                      <a:pt x="12" y="3"/>
                      <a:pt x="12" y="4"/>
                    </a:cubicBezTo>
                    <a:cubicBezTo>
                      <a:pt x="13" y="5"/>
                      <a:pt x="11" y="7"/>
                      <a:pt x="11" y="7"/>
                    </a:cubicBezTo>
                    <a:cubicBezTo>
                      <a:pt x="10" y="7"/>
                      <a:pt x="9" y="7"/>
                      <a:pt x="8" y="6"/>
                    </a:cubicBezTo>
                    <a:cubicBezTo>
                      <a:pt x="8" y="6"/>
                      <a:pt x="6" y="6"/>
                      <a:pt x="5" y="7"/>
                    </a:cubicBezTo>
                    <a:cubicBezTo>
                      <a:pt x="4" y="8"/>
                      <a:pt x="4" y="10"/>
                      <a:pt x="5" y="10"/>
                    </a:cubicBezTo>
                    <a:close/>
                    <a:moveTo>
                      <a:pt x="17" y="10"/>
                    </a:moveTo>
                    <a:cubicBezTo>
                      <a:pt x="23" y="8"/>
                      <a:pt x="30" y="11"/>
                      <a:pt x="32" y="17"/>
                    </a:cubicBezTo>
                    <a:cubicBezTo>
                      <a:pt x="34" y="24"/>
                      <a:pt x="31" y="31"/>
                      <a:pt x="25" y="33"/>
                    </a:cubicBezTo>
                    <a:cubicBezTo>
                      <a:pt x="18" y="35"/>
                      <a:pt x="11" y="31"/>
                      <a:pt x="9" y="25"/>
                    </a:cubicBezTo>
                    <a:cubicBezTo>
                      <a:pt x="7" y="18"/>
                      <a:pt x="11" y="12"/>
                      <a:pt x="17" y="10"/>
                    </a:cubicBezTo>
                    <a:close/>
                  </a:path>
                </a:pathLst>
              </a:custGeom>
              <a:solidFill>
                <a:schemeClr val="bg2">
                  <a:lumMod val="75000"/>
                </a:schemeClr>
              </a:solid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97"/>
              <p:cNvSpPr>
                <a:spLocks noEditPoints="1"/>
              </p:cNvSpPr>
              <p:nvPr/>
            </p:nvSpPr>
            <p:spPr bwMode="auto">
              <a:xfrm>
                <a:off x="2803525" y="5307013"/>
                <a:ext cx="119063" cy="120650"/>
              </a:xfrm>
              <a:custGeom>
                <a:avLst/>
                <a:gdLst/>
                <a:ahLst/>
                <a:cxnLst>
                  <a:cxn ang="0">
                    <a:pos x="4" y="8"/>
                  </a:cxn>
                  <a:cxn ang="0">
                    <a:pos x="4" y="10"/>
                  </a:cxn>
                  <a:cxn ang="0">
                    <a:pos x="2" y="11"/>
                  </a:cxn>
                  <a:cxn ang="0">
                    <a:pos x="0" y="13"/>
                  </a:cxn>
                  <a:cxn ang="0">
                    <a:pos x="1" y="15"/>
                  </a:cxn>
                  <a:cxn ang="0">
                    <a:pos x="3" y="17"/>
                  </a:cxn>
                  <a:cxn ang="0">
                    <a:pos x="2" y="19"/>
                  </a:cxn>
                  <a:cxn ang="0">
                    <a:pos x="1" y="21"/>
                  </a:cxn>
                  <a:cxn ang="0">
                    <a:pos x="3" y="23"/>
                  </a:cxn>
                  <a:cxn ang="0">
                    <a:pos x="5" y="23"/>
                  </a:cxn>
                  <a:cxn ang="0">
                    <a:pos x="5" y="26"/>
                  </a:cxn>
                  <a:cxn ang="0">
                    <a:pos x="5" y="28"/>
                  </a:cxn>
                  <a:cxn ang="0">
                    <a:pos x="8" y="28"/>
                  </a:cxn>
                  <a:cxn ang="0">
                    <a:pos x="10" y="28"/>
                  </a:cxn>
                  <a:cxn ang="0">
                    <a:pos x="11" y="30"/>
                  </a:cxn>
                  <a:cxn ang="0">
                    <a:pos x="13" y="32"/>
                  </a:cxn>
                  <a:cxn ang="0">
                    <a:pos x="15" y="31"/>
                  </a:cxn>
                  <a:cxn ang="0">
                    <a:pos x="17" y="29"/>
                  </a:cxn>
                  <a:cxn ang="0">
                    <a:pos x="19" y="31"/>
                  </a:cxn>
                  <a:cxn ang="0">
                    <a:pos x="21" y="32"/>
                  </a:cxn>
                  <a:cxn ang="0">
                    <a:pos x="23" y="29"/>
                  </a:cxn>
                  <a:cxn ang="0">
                    <a:pos x="24" y="27"/>
                  </a:cxn>
                  <a:cxn ang="0">
                    <a:pos x="26" y="28"/>
                  </a:cxn>
                  <a:cxn ang="0">
                    <a:pos x="28" y="27"/>
                  </a:cxn>
                  <a:cxn ang="0">
                    <a:pos x="28" y="24"/>
                  </a:cxn>
                  <a:cxn ang="0">
                    <a:pos x="28" y="22"/>
                  </a:cxn>
                  <a:cxn ang="0">
                    <a:pos x="30" y="21"/>
                  </a:cxn>
                  <a:cxn ang="0">
                    <a:pos x="32" y="20"/>
                  </a:cxn>
                  <a:cxn ang="0">
                    <a:pos x="31" y="17"/>
                  </a:cxn>
                  <a:cxn ang="0">
                    <a:pos x="29" y="15"/>
                  </a:cxn>
                  <a:cxn ang="0">
                    <a:pos x="31" y="14"/>
                  </a:cxn>
                  <a:cxn ang="0">
                    <a:pos x="32" y="11"/>
                  </a:cxn>
                  <a:cxn ang="0">
                    <a:pos x="30" y="10"/>
                  </a:cxn>
                  <a:cxn ang="0">
                    <a:pos x="27" y="9"/>
                  </a:cxn>
                  <a:cxn ang="0">
                    <a:pos x="28" y="7"/>
                  </a:cxn>
                  <a:cxn ang="0">
                    <a:pos x="27" y="4"/>
                  </a:cxn>
                  <a:cxn ang="0">
                    <a:pos x="24" y="4"/>
                  </a:cxn>
                  <a:cxn ang="0">
                    <a:pos x="22" y="4"/>
                  </a:cxn>
                  <a:cxn ang="0">
                    <a:pos x="21" y="2"/>
                  </a:cxn>
                  <a:cxn ang="0">
                    <a:pos x="20" y="0"/>
                  </a:cxn>
                  <a:cxn ang="0">
                    <a:pos x="17" y="1"/>
                  </a:cxn>
                  <a:cxn ang="0">
                    <a:pos x="15" y="3"/>
                  </a:cxn>
                  <a:cxn ang="0">
                    <a:pos x="14" y="1"/>
                  </a:cxn>
                  <a:cxn ang="0">
                    <a:pos x="11" y="1"/>
                  </a:cxn>
                  <a:cxn ang="0">
                    <a:pos x="10" y="3"/>
                  </a:cxn>
                  <a:cxn ang="0">
                    <a:pos x="9" y="5"/>
                  </a:cxn>
                  <a:cxn ang="0">
                    <a:pos x="7" y="5"/>
                  </a:cxn>
                  <a:cxn ang="0">
                    <a:pos x="4" y="5"/>
                  </a:cxn>
                  <a:cxn ang="0">
                    <a:pos x="4" y="8"/>
                  </a:cxn>
                  <a:cxn ang="0">
                    <a:pos x="13" y="7"/>
                  </a:cxn>
                  <a:cxn ang="0">
                    <a:pos x="25" y="13"/>
                  </a:cxn>
                  <a:cxn ang="0">
                    <a:pos x="19" y="25"/>
                  </a:cxn>
                  <a:cxn ang="0">
                    <a:pos x="7" y="19"/>
                  </a:cxn>
                  <a:cxn ang="0">
                    <a:pos x="13" y="7"/>
                  </a:cxn>
                </a:cxnLst>
                <a:rect l="0" t="0" r="r" b="b"/>
                <a:pathLst>
                  <a:path w="32" h="32">
                    <a:moveTo>
                      <a:pt x="4" y="8"/>
                    </a:moveTo>
                    <a:cubicBezTo>
                      <a:pt x="4" y="8"/>
                      <a:pt x="4" y="10"/>
                      <a:pt x="4" y="10"/>
                    </a:cubicBezTo>
                    <a:cubicBezTo>
                      <a:pt x="4" y="11"/>
                      <a:pt x="3" y="11"/>
                      <a:pt x="2" y="11"/>
                    </a:cubicBezTo>
                    <a:cubicBezTo>
                      <a:pt x="1" y="11"/>
                      <a:pt x="1" y="12"/>
                      <a:pt x="0" y="13"/>
                    </a:cubicBezTo>
                    <a:cubicBezTo>
                      <a:pt x="0" y="14"/>
                      <a:pt x="1" y="15"/>
                      <a:pt x="1" y="15"/>
                    </a:cubicBezTo>
                    <a:cubicBezTo>
                      <a:pt x="2" y="15"/>
                      <a:pt x="3" y="17"/>
                      <a:pt x="3" y="17"/>
                    </a:cubicBezTo>
                    <a:cubicBezTo>
                      <a:pt x="3" y="18"/>
                      <a:pt x="2" y="18"/>
                      <a:pt x="2" y="19"/>
                    </a:cubicBezTo>
                    <a:cubicBezTo>
                      <a:pt x="1" y="19"/>
                      <a:pt x="0" y="20"/>
                      <a:pt x="1" y="21"/>
                    </a:cubicBezTo>
                    <a:cubicBezTo>
                      <a:pt x="1" y="22"/>
                      <a:pt x="2" y="23"/>
                      <a:pt x="3" y="23"/>
                    </a:cubicBezTo>
                    <a:cubicBezTo>
                      <a:pt x="4" y="22"/>
                      <a:pt x="5" y="23"/>
                      <a:pt x="5" y="23"/>
                    </a:cubicBezTo>
                    <a:cubicBezTo>
                      <a:pt x="5" y="23"/>
                      <a:pt x="5" y="25"/>
                      <a:pt x="5" y="26"/>
                    </a:cubicBezTo>
                    <a:cubicBezTo>
                      <a:pt x="4" y="26"/>
                      <a:pt x="4" y="27"/>
                      <a:pt x="5" y="28"/>
                    </a:cubicBezTo>
                    <a:cubicBezTo>
                      <a:pt x="6" y="29"/>
                      <a:pt x="7" y="29"/>
                      <a:pt x="8" y="28"/>
                    </a:cubicBezTo>
                    <a:cubicBezTo>
                      <a:pt x="8" y="28"/>
                      <a:pt x="10" y="28"/>
                      <a:pt x="10" y="28"/>
                    </a:cubicBezTo>
                    <a:cubicBezTo>
                      <a:pt x="11" y="28"/>
                      <a:pt x="11" y="29"/>
                      <a:pt x="11" y="30"/>
                    </a:cubicBezTo>
                    <a:cubicBezTo>
                      <a:pt x="11" y="31"/>
                      <a:pt x="12" y="32"/>
                      <a:pt x="13" y="32"/>
                    </a:cubicBezTo>
                    <a:cubicBezTo>
                      <a:pt x="14" y="32"/>
                      <a:pt x="15" y="32"/>
                      <a:pt x="15" y="31"/>
                    </a:cubicBezTo>
                    <a:cubicBezTo>
                      <a:pt x="15" y="30"/>
                      <a:pt x="17" y="29"/>
                      <a:pt x="17" y="29"/>
                    </a:cubicBezTo>
                    <a:cubicBezTo>
                      <a:pt x="18" y="29"/>
                      <a:pt x="18" y="30"/>
                      <a:pt x="19" y="31"/>
                    </a:cubicBezTo>
                    <a:cubicBezTo>
                      <a:pt x="19" y="32"/>
                      <a:pt x="20" y="32"/>
                      <a:pt x="21" y="32"/>
                    </a:cubicBezTo>
                    <a:cubicBezTo>
                      <a:pt x="22" y="31"/>
                      <a:pt x="23" y="30"/>
                      <a:pt x="23" y="29"/>
                    </a:cubicBezTo>
                    <a:cubicBezTo>
                      <a:pt x="22" y="29"/>
                      <a:pt x="23" y="27"/>
                      <a:pt x="24" y="27"/>
                    </a:cubicBezTo>
                    <a:cubicBezTo>
                      <a:pt x="24" y="27"/>
                      <a:pt x="25" y="27"/>
                      <a:pt x="26" y="28"/>
                    </a:cubicBezTo>
                    <a:cubicBezTo>
                      <a:pt x="26" y="28"/>
                      <a:pt x="27" y="28"/>
                      <a:pt x="28" y="27"/>
                    </a:cubicBezTo>
                    <a:cubicBezTo>
                      <a:pt x="29" y="26"/>
                      <a:pt x="29" y="25"/>
                      <a:pt x="28" y="24"/>
                    </a:cubicBezTo>
                    <a:cubicBezTo>
                      <a:pt x="28" y="24"/>
                      <a:pt x="28" y="22"/>
                      <a:pt x="28" y="22"/>
                    </a:cubicBezTo>
                    <a:cubicBezTo>
                      <a:pt x="28" y="21"/>
                      <a:pt x="29" y="21"/>
                      <a:pt x="30" y="21"/>
                    </a:cubicBezTo>
                    <a:cubicBezTo>
                      <a:pt x="31" y="21"/>
                      <a:pt x="32" y="21"/>
                      <a:pt x="32" y="20"/>
                    </a:cubicBezTo>
                    <a:cubicBezTo>
                      <a:pt x="32" y="18"/>
                      <a:pt x="32" y="17"/>
                      <a:pt x="31" y="17"/>
                    </a:cubicBezTo>
                    <a:cubicBezTo>
                      <a:pt x="30" y="17"/>
                      <a:pt x="29" y="16"/>
                      <a:pt x="29" y="15"/>
                    </a:cubicBezTo>
                    <a:cubicBezTo>
                      <a:pt x="29" y="15"/>
                      <a:pt x="30" y="14"/>
                      <a:pt x="31" y="14"/>
                    </a:cubicBezTo>
                    <a:cubicBezTo>
                      <a:pt x="32" y="13"/>
                      <a:pt x="32" y="12"/>
                      <a:pt x="32" y="11"/>
                    </a:cubicBezTo>
                    <a:cubicBezTo>
                      <a:pt x="31" y="10"/>
                      <a:pt x="30" y="9"/>
                      <a:pt x="30" y="10"/>
                    </a:cubicBezTo>
                    <a:cubicBezTo>
                      <a:pt x="29" y="10"/>
                      <a:pt x="27" y="9"/>
                      <a:pt x="27" y="9"/>
                    </a:cubicBezTo>
                    <a:cubicBezTo>
                      <a:pt x="27" y="8"/>
                      <a:pt x="27" y="7"/>
                      <a:pt x="28" y="7"/>
                    </a:cubicBezTo>
                    <a:cubicBezTo>
                      <a:pt x="28" y="6"/>
                      <a:pt x="28" y="5"/>
                      <a:pt x="27" y="4"/>
                    </a:cubicBezTo>
                    <a:cubicBezTo>
                      <a:pt x="26" y="3"/>
                      <a:pt x="25" y="3"/>
                      <a:pt x="24" y="4"/>
                    </a:cubicBezTo>
                    <a:cubicBezTo>
                      <a:pt x="24" y="4"/>
                      <a:pt x="22" y="4"/>
                      <a:pt x="22" y="4"/>
                    </a:cubicBezTo>
                    <a:cubicBezTo>
                      <a:pt x="21" y="4"/>
                      <a:pt x="21" y="3"/>
                      <a:pt x="21" y="2"/>
                    </a:cubicBezTo>
                    <a:cubicBezTo>
                      <a:pt x="22" y="1"/>
                      <a:pt x="21" y="0"/>
                      <a:pt x="20" y="0"/>
                    </a:cubicBezTo>
                    <a:cubicBezTo>
                      <a:pt x="18" y="0"/>
                      <a:pt x="17" y="0"/>
                      <a:pt x="17" y="1"/>
                    </a:cubicBezTo>
                    <a:cubicBezTo>
                      <a:pt x="17" y="2"/>
                      <a:pt x="16" y="3"/>
                      <a:pt x="15" y="3"/>
                    </a:cubicBezTo>
                    <a:cubicBezTo>
                      <a:pt x="15" y="3"/>
                      <a:pt x="14" y="2"/>
                      <a:pt x="14" y="1"/>
                    </a:cubicBezTo>
                    <a:cubicBezTo>
                      <a:pt x="13" y="1"/>
                      <a:pt x="12" y="0"/>
                      <a:pt x="11" y="1"/>
                    </a:cubicBezTo>
                    <a:cubicBezTo>
                      <a:pt x="10" y="1"/>
                      <a:pt x="9" y="2"/>
                      <a:pt x="10" y="3"/>
                    </a:cubicBezTo>
                    <a:cubicBezTo>
                      <a:pt x="10" y="4"/>
                      <a:pt x="9" y="5"/>
                      <a:pt x="9" y="5"/>
                    </a:cubicBezTo>
                    <a:cubicBezTo>
                      <a:pt x="8" y="5"/>
                      <a:pt x="7" y="5"/>
                      <a:pt x="7" y="5"/>
                    </a:cubicBezTo>
                    <a:cubicBezTo>
                      <a:pt x="6" y="4"/>
                      <a:pt x="5" y="4"/>
                      <a:pt x="4" y="5"/>
                    </a:cubicBezTo>
                    <a:cubicBezTo>
                      <a:pt x="3" y="6"/>
                      <a:pt x="3" y="7"/>
                      <a:pt x="4" y="8"/>
                    </a:cubicBezTo>
                    <a:close/>
                    <a:moveTo>
                      <a:pt x="13" y="7"/>
                    </a:moveTo>
                    <a:cubicBezTo>
                      <a:pt x="18" y="6"/>
                      <a:pt x="23" y="8"/>
                      <a:pt x="25" y="13"/>
                    </a:cubicBezTo>
                    <a:cubicBezTo>
                      <a:pt x="27" y="18"/>
                      <a:pt x="24" y="23"/>
                      <a:pt x="19" y="25"/>
                    </a:cubicBezTo>
                    <a:cubicBezTo>
                      <a:pt x="14" y="27"/>
                      <a:pt x="9" y="24"/>
                      <a:pt x="7" y="19"/>
                    </a:cubicBezTo>
                    <a:cubicBezTo>
                      <a:pt x="6" y="14"/>
                      <a:pt x="8" y="9"/>
                      <a:pt x="13" y="7"/>
                    </a:cubicBezTo>
                    <a:close/>
                  </a:path>
                </a:pathLst>
              </a:custGeom>
              <a:solidFill>
                <a:srgbClr val="000000"/>
              </a:solidFill>
              <a:ln w="12700">
                <a:solidFill>
                  <a:schemeClr val="tx1"/>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spTree>
    <p:extLst>
      <p:ext uri="{BB962C8B-B14F-4D97-AF65-F5344CB8AC3E}">
        <p14:creationId xmlns:p14="http://schemas.microsoft.com/office/powerpoint/2010/main" val="31866184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rot="2715117">
            <a:off x="3554259" y="395299"/>
            <a:ext cx="2017213" cy="2016353"/>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3697112" y="950649"/>
            <a:ext cx="1808850" cy="933943"/>
            <a:chOff x="-686072" y="1439674"/>
            <a:chExt cx="2411800" cy="1243078"/>
          </a:xfrm>
        </p:grpSpPr>
        <p:sp>
          <p:nvSpPr>
            <p:cNvPr id="40" name="Freeform 28"/>
            <p:cNvSpPr>
              <a:spLocks/>
            </p:cNvSpPr>
            <p:nvPr/>
          </p:nvSpPr>
          <p:spPr bwMode="auto">
            <a:xfrm>
              <a:off x="236029" y="1439674"/>
              <a:ext cx="464471" cy="654736"/>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Content Placeholder 2"/>
            <p:cNvSpPr txBox="1">
              <a:spLocks/>
            </p:cNvSpPr>
            <p:nvPr/>
          </p:nvSpPr>
          <p:spPr>
            <a:xfrm>
              <a:off x="-686072" y="2118299"/>
              <a:ext cx="2411800" cy="56445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b="1" dirty="0">
                  <a:solidFill>
                    <a:schemeClr val="bg2"/>
                  </a:solidFill>
                  <a:cs typeface="+mn-ea"/>
                  <a:sym typeface="+mn-lt"/>
                </a:rPr>
                <a:t>Read Books</a:t>
              </a:r>
            </a:p>
          </p:txBody>
        </p:sp>
      </p:grpSp>
      <p:grpSp>
        <p:nvGrpSpPr>
          <p:cNvPr id="41" name="组合 40"/>
          <p:cNvGrpSpPr/>
          <p:nvPr/>
        </p:nvGrpSpPr>
        <p:grpSpPr>
          <a:xfrm>
            <a:off x="5478546" y="2971397"/>
            <a:ext cx="1133310" cy="815345"/>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50" dirty="0">
                  <a:solidFill>
                    <a:schemeClr val="tx1"/>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60" name="组合 59"/>
          <p:cNvGrpSpPr/>
          <p:nvPr/>
        </p:nvGrpSpPr>
        <p:grpSpPr>
          <a:xfrm>
            <a:off x="4005345" y="3866547"/>
            <a:ext cx="1133310" cy="783514"/>
            <a:chOff x="1107146" y="1705993"/>
            <a:chExt cx="1511080" cy="1044685"/>
          </a:xfrm>
        </p:grpSpPr>
        <p:sp>
          <p:nvSpPr>
            <p:cNvPr id="61"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 elit. </a:t>
              </a:r>
            </a:p>
          </p:txBody>
        </p:sp>
        <p:sp>
          <p:nvSpPr>
            <p:cNvPr id="62" name="Title 13"/>
            <p:cNvSpPr txBox="1">
              <a:spLocks/>
            </p:cNvSpPr>
            <p:nvPr/>
          </p:nvSpPr>
          <p:spPr>
            <a:xfrm>
              <a:off x="1107146" y="1705993"/>
              <a:ext cx="1511080" cy="667271"/>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sp>
        <p:nvSpPr>
          <p:cNvPr id="29" name="Oval 31"/>
          <p:cNvSpPr/>
          <p:nvPr/>
        </p:nvSpPr>
        <p:spPr>
          <a:xfrm rot="2713638">
            <a:off x="4213519" y="3040530"/>
            <a:ext cx="698690" cy="698392"/>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1" name="组合 30"/>
          <p:cNvGrpSpPr/>
          <p:nvPr/>
        </p:nvGrpSpPr>
        <p:grpSpPr>
          <a:xfrm>
            <a:off x="2558507" y="2979423"/>
            <a:ext cx="1133310" cy="815345"/>
            <a:chOff x="1107146" y="1663551"/>
            <a:chExt cx="1511080" cy="1087127"/>
          </a:xfrm>
        </p:grpSpPr>
        <p:sp>
          <p:nvSpPr>
            <p:cNvPr id="3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3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sp>
        <p:nvSpPr>
          <p:cNvPr id="25" name="Oval 31"/>
          <p:cNvSpPr/>
          <p:nvPr/>
        </p:nvSpPr>
        <p:spPr>
          <a:xfrm rot="2751478">
            <a:off x="2731228" y="1587156"/>
            <a:ext cx="698690" cy="698392"/>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6" name="Oval 31"/>
          <p:cNvSpPr/>
          <p:nvPr/>
        </p:nvSpPr>
        <p:spPr>
          <a:xfrm rot="2751478">
            <a:off x="3500626" y="2354275"/>
            <a:ext cx="698690" cy="698392"/>
          </a:xfrm>
          <a:prstGeom prst="rect">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8" name="Oval 31"/>
          <p:cNvSpPr/>
          <p:nvPr/>
        </p:nvSpPr>
        <p:spPr>
          <a:xfrm rot="18848522" flipH="1">
            <a:off x="5698177" y="1603081"/>
            <a:ext cx="698690" cy="698392"/>
          </a:xfrm>
          <a:prstGeom prst="rect">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56" name="Oval 31"/>
          <p:cNvSpPr/>
          <p:nvPr/>
        </p:nvSpPr>
        <p:spPr>
          <a:xfrm rot="18848522" flipH="1">
            <a:off x="4928778" y="2370200"/>
            <a:ext cx="698690" cy="698392"/>
          </a:xfrm>
          <a:prstGeom prst="rect">
            <a:avLst/>
          </a:prstGeom>
          <a:solidFill>
            <a:schemeClr val="accent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57" name="组合 56"/>
          <p:cNvGrpSpPr/>
          <p:nvPr/>
        </p:nvGrpSpPr>
        <p:grpSpPr>
          <a:xfrm>
            <a:off x="1662376" y="2107009"/>
            <a:ext cx="1133310" cy="815345"/>
            <a:chOff x="1107146" y="1663551"/>
            <a:chExt cx="1511080" cy="1087127"/>
          </a:xfrm>
        </p:grpSpPr>
        <p:sp>
          <p:nvSpPr>
            <p:cNvPr id="58"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750" dirty="0">
                  <a:solidFill>
                    <a:schemeClr val="tx1"/>
                  </a:solidFill>
                  <a:cs typeface="+mn-ea"/>
                  <a:sym typeface="+mn-lt"/>
                </a:rPr>
                <a:t>Lorem ipsum dolor sit amet, consectetur adipiscing elit. </a:t>
              </a: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66" name="组合 65"/>
          <p:cNvGrpSpPr/>
          <p:nvPr/>
        </p:nvGrpSpPr>
        <p:grpSpPr>
          <a:xfrm>
            <a:off x="6429311" y="2107009"/>
            <a:ext cx="1133310" cy="815345"/>
            <a:chOff x="1107146" y="1663551"/>
            <a:chExt cx="1511080" cy="1087127"/>
          </a:xfrm>
        </p:grpSpPr>
        <p:sp>
          <p:nvSpPr>
            <p:cNvPr id="67"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50" dirty="0">
                  <a:solidFill>
                    <a:schemeClr val="tx1"/>
                  </a:solidFill>
                  <a:cs typeface="+mn-ea"/>
                  <a:sym typeface="+mn-lt"/>
                </a:rPr>
                <a:t>Lorem ipsum dolor sit amet, consectetur adipiscing elit. </a:t>
              </a:r>
            </a:p>
          </p:txBody>
        </p:sp>
        <p:sp>
          <p:nvSpPr>
            <p:cNvPr id="6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tx1"/>
                  </a:solidFill>
                  <a:latin typeface="+mn-lt"/>
                  <a:ea typeface="+mn-ea"/>
                  <a:cs typeface="+mn-ea"/>
                  <a:sym typeface="+mn-lt"/>
                </a:rPr>
                <a:t>Lenders</a:t>
              </a:r>
              <a:endParaRPr lang="en-US" sz="2100" b="1" dirty="0">
                <a:solidFill>
                  <a:schemeClr val="tx1"/>
                </a:solidFill>
                <a:latin typeface="+mn-lt"/>
                <a:ea typeface="+mn-ea"/>
                <a:cs typeface="+mn-ea"/>
                <a:sym typeface="+mn-lt"/>
              </a:endParaRPr>
            </a:p>
          </p:txBody>
        </p:sp>
      </p:grpSp>
      <p:grpSp>
        <p:nvGrpSpPr>
          <p:cNvPr id="2" name="组合 1"/>
          <p:cNvGrpSpPr/>
          <p:nvPr/>
        </p:nvGrpSpPr>
        <p:grpSpPr>
          <a:xfrm>
            <a:off x="3712224" y="2529796"/>
            <a:ext cx="291685" cy="347349"/>
            <a:chOff x="1374775" y="5183188"/>
            <a:chExt cx="207963" cy="247650"/>
          </a:xfrm>
          <a:solidFill>
            <a:schemeClr val="bg2"/>
          </a:solidFill>
        </p:grpSpPr>
        <p:sp>
          <p:nvSpPr>
            <p:cNvPr id="27" name="Freeform 89"/>
            <p:cNvSpPr>
              <a:spLocks/>
            </p:cNvSpPr>
            <p:nvPr/>
          </p:nvSpPr>
          <p:spPr bwMode="auto">
            <a:xfrm>
              <a:off x="1374775" y="5227638"/>
              <a:ext cx="207963" cy="203200"/>
            </a:xfrm>
            <a:custGeom>
              <a:avLst/>
              <a:gdLst/>
              <a:ahLst/>
              <a:cxnLst>
                <a:cxn ang="0">
                  <a:pos x="34" y="0"/>
                </a:cxn>
                <a:cxn ang="0">
                  <a:pos x="34" y="8"/>
                </a:cxn>
                <a:cxn ang="0">
                  <a:pos x="47" y="27"/>
                </a:cxn>
                <a:cxn ang="0">
                  <a:pos x="28" y="47"/>
                </a:cxn>
                <a:cxn ang="0">
                  <a:pos x="8" y="27"/>
                </a:cxn>
                <a:cxn ang="0">
                  <a:pos x="21" y="8"/>
                </a:cxn>
                <a:cxn ang="0">
                  <a:pos x="21" y="0"/>
                </a:cxn>
                <a:cxn ang="0">
                  <a:pos x="0" y="27"/>
                </a:cxn>
                <a:cxn ang="0">
                  <a:pos x="28" y="54"/>
                </a:cxn>
                <a:cxn ang="0">
                  <a:pos x="55" y="27"/>
                </a:cxn>
                <a:cxn ang="0">
                  <a:pos x="34" y="0"/>
                </a:cxn>
              </a:cxnLst>
              <a:rect l="0" t="0" r="r" b="b"/>
              <a:pathLst>
                <a:path w="55" h="54">
                  <a:moveTo>
                    <a:pt x="34" y="0"/>
                  </a:moveTo>
                  <a:cubicBezTo>
                    <a:pt x="34" y="8"/>
                    <a:pt x="34" y="8"/>
                    <a:pt x="34" y="8"/>
                  </a:cubicBezTo>
                  <a:cubicBezTo>
                    <a:pt x="42" y="11"/>
                    <a:pt x="47" y="18"/>
                    <a:pt x="47" y="27"/>
                  </a:cubicBezTo>
                  <a:cubicBezTo>
                    <a:pt x="47" y="38"/>
                    <a:pt x="39" y="47"/>
                    <a:pt x="28" y="47"/>
                  </a:cubicBezTo>
                  <a:cubicBezTo>
                    <a:pt x="17" y="47"/>
                    <a:pt x="8" y="38"/>
                    <a:pt x="8" y="27"/>
                  </a:cubicBezTo>
                  <a:cubicBezTo>
                    <a:pt x="8" y="18"/>
                    <a:pt x="13" y="11"/>
                    <a:pt x="21" y="8"/>
                  </a:cubicBezTo>
                  <a:cubicBezTo>
                    <a:pt x="21" y="0"/>
                    <a:pt x="21" y="0"/>
                    <a:pt x="21" y="0"/>
                  </a:cubicBezTo>
                  <a:cubicBezTo>
                    <a:pt x="9" y="3"/>
                    <a:pt x="0" y="14"/>
                    <a:pt x="0" y="27"/>
                  </a:cubicBezTo>
                  <a:cubicBezTo>
                    <a:pt x="0" y="42"/>
                    <a:pt x="12" y="54"/>
                    <a:pt x="28" y="54"/>
                  </a:cubicBezTo>
                  <a:cubicBezTo>
                    <a:pt x="43" y="54"/>
                    <a:pt x="55" y="42"/>
                    <a:pt x="55" y="27"/>
                  </a:cubicBezTo>
                  <a:cubicBezTo>
                    <a:pt x="55" y="14"/>
                    <a:pt x="46" y="3"/>
                    <a:pt x="34"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28" name="Freeform 90"/>
            <p:cNvSpPr>
              <a:spLocks/>
            </p:cNvSpPr>
            <p:nvPr/>
          </p:nvSpPr>
          <p:spPr bwMode="auto">
            <a:xfrm>
              <a:off x="1462088" y="5183188"/>
              <a:ext cx="38100" cy="120650"/>
            </a:xfrm>
            <a:custGeom>
              <a:avLst/>
              <a:gdLst/>
              <a:ahLst/>
              <a:cxnLst>
                <a:cxn ang="0">
                  <a:pos x="7" y="0"/>
                </a:cxn>
                <a:cxn ang="0">
                  <a:pos x="2" y="0"/>
                </a:cxn>
                <a:cxn ang="0">
                  <a:pos x="0" y="2"/>
                </a:cxn>
                <a:cxn ang="0">
                  <a:pos x="0" y="11"/>
                </a:cxn>
                <a:cxn ang="0">
                  <a:pos x="0" y="18"/>
                </a:cxn>
                <a:cxn ang="0">
                  <a:pos x="0" y="29"/>
                </a:cxn>
                <a:cxn ang="0">
                  <a:pos x="2" y="32"/>
                </a:cxn>
                <a:cxn ang="0">
                  <a:pos x="7" y="32"/>
                </a:cxn>
                <a:cxn ang="0">
                  <a:pos x="10" y="29"/>
                </a:cxn>
                <a:cxn ang="0">
                  <a:pos x="10" y="18"/>
                </a:cxn>
                <a:cxn ang="0">
                  <a:pos x="10" y="11"/>
                </a:cxn>
                <a:cxn ang="0">
                  <a:pos x="10" y="2"/>
                </a:cxn>
                <a:cxn ang="0">
                  <a:pos x="7" y="0"/>
                </a:cxn>
              </a:cxnLst>
              <a:rect l="0" t="0" r="r" b="b"/>
              <a:pathLst>
                <a:path w="10" h="32">
                  <a:moveTo>
                    <a:pt x="7" y="0"/>
                  </a:moveTo>
                  <a:cubicBezTo>
                    <a:pt x="2" y="0"/>
                    <a:pt x="2" y="0"/>
                    <a:pt x="2" y="0"/>
                  </a:cubicBezTo>
                  <a:cubicBezTo>
                    <a:pt x="1" y="0"/>
                    <a:pt x="0" y="1"/>
                    <a:pt x="0" y="2"/>
                  </a:cubicBezTo>
                  <a:cubicBezTo>
                    <a:pt x="0" y="11"/>
                    <a:pt x="0" y="11"/>
                    <a:pt x="0" y="11"/>
                  </a:cubicBezTo>
                  <a:cubicBezTo>
                    <a:pt x="0" y="18"/>
                    <a:pt x="0" y="18"/>
                    <a:pt x="0" y="18"/>
                  </a:cubicBezTo>
                  <a:cubicBezTo>
                    <a:pt x="0" y="29"/>
                    <a:pt x="0" y="29"/>
                    <a:pt x="0" y="29"/>
                  </a:cubicBezTo>
                  <a:cubicBezTo>
                    <a:pt x="0" y="30"/>
                    <a:pt x="1" y="32"/>
                    <a:pt x="2" y="32"/>
                  </a:cubicBezTo>
                  <a:cubicBezTo>
                    <a:pt x="7" y="32"/>
                    <a:pt x="7" y="32"/>
                    <a:pt x="7" y="32"/>
                  </a:cubicBezTo>
                  <a:cubicBezTo>
                    <a:pt x="9" y="32"/>
                    <a:pt x="10" y="30"/>
                    <a:pt x="10" y="29"/>
                  </a:cubicBezTo>
                  <a:cubicBezTo>
                    <a:pt x="10" y="18"/>
                    <a:pt x="10" y="18"/>
                    <a:pt x="10" y="18"/>
                  </a:cubicBezTo>
                  <a:cubicBezTo>
                    <a:pt x="10" y="11"/>
                    <a:pt x="10" y="11"/>
                    <a:pt x="10" y="11"/>
                  </a:cubicBezTo>
                  <a:cubicBezTo>
                    <a:pt x="10" y="2"/>
                    <a:pt x="10" y="2"/>
                    <a:pt x="10" y="2"/>
                  </a:cubicBezTo>
                  <a:cubicBezTo>
                    <a:pt x="10" y="1"/>
                    <a:pt x="9" y="0"/>
                    <a:pt x="7" y="0"/>
                  </a:cubicBez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4" name="Freeform 173"/>
          <p:cNvSpPr>
            <a:spLocks/>
          </p:cNvSpPr>
          <p:nvPr/>
        </p:nvSpPr>
        <p:spPr bwMode="auto">
          <a:xfrm>
            <a:off x="2878122" y="1761008"/>
            <a:ext cx="364935" cy="247167"/>
          </a:xfrm>
          <a:custGeom>
            <a:avLst/>
            <a:gdLst/>
            <a:ahLst/>
            <a:cxnLst>
              <a:cxn ang="0">
                <a:pos x="91" y="35"/>
              </a:cxn>
              <a:cxn ang="0">
                <a:pos x="80" y="11"/>
              </a:cxn>
              <a:cxn ang="0">
                <a:pos x="53" y="0"/>
              </a:cxn>
              <a:cxn ang="0">
                <a:pos x="26" y="11"/>
              </a:cxn>
              <a:cxn ang="0">
                <a:pos x="15" y="35"/>
              </a:cxn>
              <a:cxn ang="0">
                <a:pos x="0" y="51"/>
              </a:cxn>
              <a:cxn ang="0">
                <a:pos x="15" y="67"/>
              </a:cxn>
              <a:cxn ang="0">
                <a:pos x="20" y="72"/>
              </a:cxn>
              <a:cxn ang="0">
                <a:pos x="25" y="65"/>
              </a:cxn>
              <a:cxn ang="0">
                <a:pos x="25" y="37"/>
              </a:cxn>
              <a:cxn ang="0">
                <a:pos x="25" y="37"/>
              </a:cxn>
              <a:cxn ang="0">
                <a:pos x="33" y="17"/>
              </a:cxn>
              <a:cxn ang="0">
                <a:pos x="53" y="9"/>
              </a:cxn>
              <a:cxn ang="0">
                <a:pos x="73" y="17"/>
              </a:cxn>
              <a:cxn ang="0">
                <a:pos x="81" y="37"/>
              </a:cxn>
              <a:cxn ang="0">
                <a:pos x="81" y="37"/>
              </a:cxn>
              <a:cxn ang="0">
                <a:pos x="81" y="65"/>
              </a:cxn>
              <a:cxn ang="0">
                <a:pos x="86" y="72"/>
              </a:cxn>
              <a:cxn ang="0">
                <a:pos x="91" y="67"/>
              </a:cxn>
              <a:cxn ang="0">
                <a:pos x="106" y="51"/>
              </a:cxn>
              <a:cxn ang="0">
                <a:pos x="91" y="35"/>
              </a:cxn>
            </a:cxnLst>
            <a:rect l="0" t="0" r="r" b="b"/>
            <a:pathLst>
              <a:path w="106" h="72">
                <a:moveTo>
                  <a:pt x="91" y="35"/>
                </a:moveTo>
                <a:cubicBezTo>
                  <a:pt x="90" y="25"/>
                  <a:pt x="86" y="17"/>
                  <a:pt x="80" y="11"/>
                </a:cubicBezTo>
                <a:cubicBezTo>
                  <a:pt x="73" y="4"/>
                  <a:pt x="64" y="0"/>
                  <a:pt x="53" y="0"/>
                </a:cubicBezTo>
                <a:cubicBezTo>
                  <a:pt x="43" y="0"/>
                  <a:pt x="33" y="4"/>
                  <a:pt x="26" y="11"/>
                </a:cubicBezTo>
                <a:cubicBezTo>
                  <a:pt x="20" y="17"/>
                  <a:pt x="16" y="25"/>
                  <a:pt x="15" y="35"/>
                </a:cubicBezTo>
                <a:cubicBezTo>
                  <a:pt x="7" y="35"/>
                  <a:pt x="0" y="42"/>
                  <a:pt x="0" y="51"/>
                </a:cubicBezTo>
                <a:cubicBezTo>
                  <a:pt x="0" y="60"/>
                  <a:pt x="7" y="67"/>
                  <a:pt x="15" y="67"/>
                </a:cubicBezTo>
                <a:cubicBezTo>
                  <a:pt x="16" y="70"/>
                  <a:pt x="18" y="72"/>
                  <a:pt x="20" y="72"/>
                </a:cubicBezTo>
                <a:cubicBezTo>
                  <a:pt x="23" y="72"/>
                  <a:pt x="25" y="69"/>
                  <a:pt x="25" y="65"/>
                </a:cubicBezTo>
                <a:cubicBezTo>
                  <a:pt x="25" y="37"/>
                  <a:pt x="25" y="37"/>
                  <a:pt x="25" y="37"/>
                </a:cubicBezTo>
                <a:cubicBezTo>
                  <a:pt x="25" y="37"/>
                  <a:pt x="25" y="37"/>
                  <a:pt x="25" y="37"/>
                </a:cubicBezTo>
                <a:cubicBezTo>
                  <a:pt x="25" y="30"/>
                  <a:pt x="28" y="23"/>
                  <a:pt x="33" y="17"/>
                </a:cubicBezTo>
                <a:cubicBezTo>
                  <a:pt x="38" y="12"/>
                  <a:pt x="45" y="9"/>
                  <a:pt x="53" y="9"/>
                </a:cubicBezTo>
                <a:cubicBezTo>
                  <a:pt x="61" y="9"/>
                  <a:pt x="68" y="12"/>
                  <a:pt x="73" y="17"/>
                </a:cubicBezTo>
                <a:cubicBezTo>
                  <a:pt x="78" y="22"/>
                  <a:pt x="81" y="29"/>
                  <a:pt x="81" y="37"/>
                </a:cubicBezTo>
                <a:cubicBezTo>
                  <a:pt x="81" y="37"/>
                  <a:pt x="81" y="37"/>
                  <a:pt x="81" y="37"/>
                </a:cubicBezTo>
                <a:cubicBezTo>
                  <a:pt x="81" y="65"/>
                  <a:pt x="81" y="65"/>
                  <a:pt x="81" y="65"/>
                </a:cubicBezTo>
                <a:cubicBezTo>
                  <a:pt x="81" y="69"/>
                  <a:pt x="84" y="72"/>
                  <a:pt x="86" y="72"/>
                </a:cubicBezTo>
                <a:cubicBezTo>
                  <a:pt x="88" y="72"/>
                  <a:pt x="90" y="70"/>
                  <a:pt x="91" y="67"/>
                </a:cubicBezTo>
                <a:cubicBezTo>
                  <a:pt x="99" y="67"/>
                  <a:pt x="106" y="60"/>
                  <a:pt x="106" y="51"/>
                </a:cubicBezTo>
                <a:cubicBezTo>
                  <a:pt x="106" y="42"/>
                  <a:pt x="99" y="35"/>
                  <a:pt x="91" y="35"/>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36" name="Freeform 177"/>
          <p:cNvSpPr>
            <a:spLocks/>
          </p:cNvSpPr>
          <p:nvPr/>
        </p:nvSpPr>
        <p:spPr bwMode="auto">
          <a:xfrm>
            <a:off x="5149777" y="2596653"/>
            <a:ext cx="256692" cy="256692"/>
          </a:xfrm>
          <a:custGeom>
            <a:avLst/>
            <a:gdLst/>
            <a:ahLst/>
            <a:cxnLst>
              <a:cxn ang="0">
                <a:pos x="46" y="2"/>
              </a:cxn>
              <a:cxn ang="0">
                <a:pos x="31" y="17"/>
              </a:cxn>
              <a:cxn ang="0">
                <a:pos x="16" y="2"/>
              </a:cxn>
              <a:cxn ang="0">
                <a:pos x="9" y="2"/>
              </a:cxn>
              <a:cxn ang="0">
                <a:pos x="2" y="9"/>
              </a:cxn>
              <a:cxn ang="0">
                <a:pos x="2" y="16"/>
              </a:cxn>
              <a:cxn ang="0">
                <a:pos x="17" y="31"/>
              </a:cxn>
              <a:cxn ang="0">
                <a:pos x="2" y="46"/>
              </a:cxn>
              <a:cxn ang="0">
                <a:pos x="2" y="53"/>
              </a:cxn>
              <a:cxn ang="0">
                <a:pos x="9" y="60"/>
              </a:cxn>
              <a:cxn ang="0">
                <a:pos x="16" y="61"/>
              </a:cxn>
              <a:cxn ang="0">
                <a:pos x="31" y="45"/>
              </a:cxn>
              <a:cxn ang="0">
                <a:pos x="46" y="61"/>
              </a:cxn>
              <a:cxn ang="0">
                <a:pos x="53" y="60"/>
              </a:cxn>
              <a:cxn ang="0">
                <a:pos x="60" y="53"/>
              </a:cxn>
              <a:cxn ang="0">
                <a:pos x="61" y="46"/>
              </a:cxn>
              <a:cxn ang="0">
                <a:pos x="46" y="31"/>
              </a:cxn>
              <a:cxn ang="0">
                <a:pos x="61" y="16"/>
              </a:cxn>
              <a:cxn ang="0">
                <a:pos x="60" y="9"/>
              </a:cxn>
              <a:cxn ang="0">
                <a:pos x="53" y="2"/>
              </a:cxn>
              <a:cxn ang="0">
                <a:pos x="46" y="2"/>
              </a:cxn>
            </a:cxnLst>
            <a:rect l="0" t="0" r="r" b="b"/>
            <a:pathLst>
              <a:path w="62" h="62">
                <a:moveTo>
                  <a:pt x="46" y="2"/>
                </a:moveTo>
                <a:cubicBezTo>
                  <a:pt x="31" y="17"/>
                  <a:pt x="31" y="17"/>
                  <a:pt x="31" y="17"/>
                </a:cubicBezTo>
                <a:cubicBezTo>
                  <a:pt x="16" y="2"/>
                  <a:pt x="16" y="2"/>
                  <a:pt x="16" y="2"/>
                </a:cubicBezTo>
                <a:cubicBezTo>
                  <a:pt x="14" y="0"/>
                  <a:pt x="11" y="0"/>
                  <a:pt x="9" y="2"/>
                </a:cubicBezTo>
                <a:cubicBezTo>
                  <a:pt x="2" y="9"/>
                  <a:pt x="2" y="9"/>
                  <a:pt x="2" y="9"/>
                </a:cubicBezTo>
                <a:cubicBezTo>
                  <a:pt x="0" y="11"/>
                  <a:pt x="0" y="14"/>
                  <a:pt x="2" y="16"/>
                </a:cubicBezTo>
                <a:cubicBezTo>
                  <a:pt x="17" y="31"/>
                  <a:pt x="17" y="31"/>
                  <a:pt x="17" y="31"/>
                </a:cubicBezTo>
                <a:cubicBezTo>
                  <a:pt x="2" y="46"/>
                  <a:pt x="2" y="46"/>
                  <a:pt x="2" y="46"/>
                </a:cubicBezTo>
                <a:cubicBezTo>
                  <a:pt x="0" y="48"/>
                  <a:pt x="0" y="51"/>
                  <a:pt x="2" y="53"/>
                </a:cubicBezTo>
                <a:cubicBezTo>
                  <a:pt x="9" y="60"/>
                  <a:pt x="9" y="60"/>
                  <a:pt x="9" y="60"/>
                </a:cubicBezTo>
                <a:cubicBezTo>
                  <a:pt x="11" y="62"/>
                  <a:pt x="14" y="62"/>
                  <a:pt x="16" y="61"/>
                </a:cubicBezTo>
                <a:cubicBezTo>
                  <a:pt x="31" y="45"/>
                  <a:pt x="31" y="45"/>
                  <a:pt x="31" y="45"/>
                </a:cubicBezTo>
                <a:cubicBezTo>
                  <a:pt x="46" y="61"/>
                  <a:pt x="46" y="61"/>
                  <a:pt x="46" y="61"/>
                </a:cubicBezTo>
                <a:cubicBezTo>
                  <a:pt x="48" y="62"/>
                  <a:pt x="51" y="62"/>
                  <a:pt x="53" y="60"/>
                </a:cubicBezTo>
                <a:cubicBezTo>
                  <a:pt x="60" y="53"/>
                  <a:pt x="60" y="53"/>
                  <a:pt x="60" y="53"/>
                </a:cubicBezTo>
                <a:cubicBezTo>
                  <a:pt x="62" y="51"/>
                  <a:pt x="62" y="48"/>
                  <a:pt x="61" y="46"/>
                </a:cubicBezTo>
                <a:cubicBezTo>
                  <a:pt x="46" y="31"/>
                  <a:pt x="46" y="31"/>
                  <a:pt x="46" y="31"/>
                </a:cubicBezTo>
                <a:cubicBezTo>
                  <a:pt x="61" y="16"/>
                  <a:pt x="61" y="16"/>
                  <a:pt x="61" y="16"/>
                </a:cubicBezTo>
                <a:cubicBezTo>
                  <a:pt x="62" y="14"/>
                  <a:pt x="62" y="11"/>
                  <a:pt x="60" y="9"/>
                </a:cubicBezTo>
                <a:cubicBezTo>
                  <a:pt x="53" y="2"/>
                  <a:pt x="53" y="2"/>
                  <a:pt x="53" y="2"/>
                </a:cubicBezTo>
                <a:cubicBezTo>
                  <a:pt x="51" y="0"/>
                  <a:pt x="48" y="0"/>
                  <a:pt x="46" y="2"/>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nvGrpSpPr>
          <p:cNvPr id="3" name="组合 2"/>
          <p:cNvGrpSpPr/>
          <p:nvPr/>
        </p:nvGrpSpPr>
        <p:grpSpPr>
          <a:xfrm>
            <a:off x="4418824" y="3238175"/>
            <a:ext cx="302093" cy="302093"/>
            <a:chOff x="6548725" y="5632514"/>
            <a:chExt cx="274638" cy="274638"/>
          </a:xfrm>
        </p:grpSpPr>
        <p:sp>
          <p:nvSpPr>
            <p:cNvPr id="37" name="Freeform 116"/>
            <p:cNvSpPr>
              <a:spLocks/>
            </p:cNvSpPr>
            <p:nvPr/>
          </p:nvSpPr>
          <p:spPr bwMode="auto">
            <a:xfrm>
              <a:off x="6548725" y="5700777"/>
              <a:ext cx="274638" cy="206375"/>
            </a:xfrm>
            <a:custGeom>
              <a:avLst/>
              <a:gdLst/>
              <a:ahLst/>
              <a:cxnLst>
                <a:cxn ang="0">
                  <a:pos x="73" y="13"/>
                </a:cxn>
                <a:cxn ang="0">
                  <a:pos x="60" y="0"/>
                </a:cxn>
                <a:cxn ang="0">
                  <a:pos x="45" y="0"/>
                </a:cxn>
                <a:cxn ang="0">
                  <a:pos x="45" y="9"/>
                </a:cxn>
                <a:cxn ang="0">
                  <a:pos x="60" y="9"/>
                </a:cxn>
                <a:cxn ang="0">
                  <a:pos x="64" y="13"/>
                </a:cxn>
                <a:cxn ang="0">
                  <a:pos x="64" y="41"/>
                </a:cxn>
                <a:cxn ang="0">
                  <a:pos x="60" y="45"/>
                </a:cxn>
                <a:cxn ang="0">
                  <a:pos x="13" y="45"/>
                </a:cxn>
                <a:cxn ang="0">
                  <a:pos x="9" y="41"/>
                </a:cxn>
                <a:cxn ang="0">
                  <a:pos x="9" y="13"/>
                </a:cxn>
                <a:cxn ang="0">
                  <a:pos x="13" y="9"/>
                </a:cxn>
                <a:cxn ang="0">
                  <a:pos x="28" y="9"/>
                </a:cxn>
                <a:cxn ang="0">
                  <a:pos x="28" y="0"/>
                </a:cxn>
                <a:cxn ang="0">
                  <a:pos x="13" y="0"/>
                </a:cxn>
                <a:cxn ang="0">
                  <a:pos x="0" y="13"/>
                </a:cxn>
                <a:cxn ang="0">
                  <a:pos x="0" y="41"/>
                </a:cxn>
                <a:cxn ang="0">
                  <a:pos x="13" y="55"/>
                </a:cxn>
                <a:cxn ang="0">
                  <a:pos x="60" y="55"/>
                </a:cxn>
                <a:cxn ang="0">
                  <a:pos x="73" y="41"/>
                </a:cxn>
                <a:cxn ang="0">
                  <a:pos x="73" y="13"/>
                </a:cxn>
              </a:cxnLst>
              <a:rect l="0" t="0" r="r" b="b"/>
              <a:pathLst>
                <a:path w="73" h="55">
                  <a:moveTo>
                    <a:pt x="73" y="13"/>
                  </a:moveTo>
                  <a:cubicBezTo>
                    <a:pt x="73" y="6"/>
                    <a:pt x="67" y="0"/>
                    <a:pt x="60" y="0"/>
                  </a:cubicBezTo>
                  <a:cubicBezTo>
                    <a:pt x="45" y="0"/>
                    <a:pt x="45" y="0"/>
                    <a:pt x="45" y="0"/>
                  </a:cubicBezTo>
                  <a:cubicBezTo>
                    <a:pt x="45" y="9"/>
                    <a:pt x="45" y="9"/>
                    <a:pt x="45" y="9"/>
                  </a:cubicBezTo>
                  <a:cubicBezTo>
                    <a:pt x="60" y="9"/>
                    <a:pt x="60" y="9"/>
                    <a:pt x="60" y="9"/>
                  </a:cubicBezTo>
                  <a:cubicBezTo>
                    <a:pt x="62" y="9"/>
                    <a:pt x="64" y="11"/>
                    <a:pt x="64" y="13"/>
                  </a:cubicBezTo>
                  <a:cubicBezTo>
                    <a:pt x="64" y="41"/>
                    <a:pt x="64" y="41"/>
                    <a:pt x="64" y="41"/>
                  </a:cubicBezTo>
                  <a:cubicBezTo>
                    <a:pt x="64" y="44"/>
                    <a:pt x="62" y="45"/>
                    <a:pt x="60" y="45"/>
                  </a:cubicBezTo>
                  <a:cubicBezTo>
                    <a:pt x="13" y="45"/>
                    <a:pt x="13" y="45"/>
                    <a:pt x="13" y="45"/>
                  </a:cubicBezTo>
                  <a:cubicBezTo>
                    <a:pt x="11" y="45"/>
                    <a:pt x="9" y="44"/>
                    <a:pt x="9" y="41"/>
                  </a:cubicBezTo>
                  <a:cubicBezTo>
                    <a:pt x="9" y="13"/>
                    <a:pt x="9" y="13"/>
                    <a:pt x="9" y="13"/>
                  </a:cubicBezTo>
                  <a:cubicBezTo>
                    <a:pt x="9" y="11"/>
                    <a:pt x="11" y="9"/>
                    <a:pt x="13" y="9"/>
                  </a:cubicBezTo>
                  <a:cubicBezTo>
                    <a:pt x="28" y="9"/>
                    <a:pt x="28" y="9"/>
                    <a:pt x="28" y="9"/>
                  </a:cubicBezTo>
                  <a:cubicBezTo>
                    <a:pt x="28" y="0"/>
                    <a:pt x="28" y="0"/>
                    <a:pt x="28" y="0"/>
                  </a:cubicBezTo>
                  <a:cubicBezTo>
                    <a:pt x="13" y="0"/>
                    <a:pt x="13" y="0"/>
                    <a:pt x="13" y="0"/>
                  </a:cubicBezTo>
                  <a:cubicBezTo>
                    <a:pt x="6" y="0"/>
                    <a:pt x="0" y="6"/>
                    <a:pt x="0" y="13"/>
                  </a:cubicBezTo>
                  <a:cubicBezTo>
                    <a:pt x="0" y="41"/>
                    <a:pt x="0" y="41"/>
                    <a:pt x="0" y="41"/>
                  </a:cubicBezTo>
                  <a:cubicBezTo>
                    <a:pt x="0" y="49"/>
                    <a:pt x="6" y="55"/>
                    <a:pt x="13" y="55"/>
                  </a:cubicBezTo>
                  <a:cubicBezTo>
                    <a:pt x="60" y="55"/>
                    <a:pt x="60" y="55"/>
                    <a:pt x="60" y="55"/>
                  </a:cubicBezTo>
                  <a:cubicBezTo>
                    <a:pt x="67" y="55"/>
                    <a:pt x="73" y="49"/>
                    <a:pt x="73" y="41"/>
                  </a:cubicBezTo>
                  <a:lnTo>
                    <a:pt x="73" y="13"/>
                  </a:ln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38" name="Freeform 117"/>
            <p:cNvSpPr>
              <a:spLocks/>
            </p:cNvSpPr>
            <p:nvPr/>
          </p:nvSpPr>
          <p:spPr bwMode="auto">
            <a:xfrm>
              <a:off x="6620162" y="5632514"/>
              <a:ext cx="131763" cy="225425"/>
            </a:xfrm>
            <a:custGeom>
              <a:avLst/>
              <a:gdLst/>
              <a:ahLst/>
              <a:cxnLst>
                <a:cxn ang="0">
                  <a:pos x="32" y="33"/>
                </a:cxn>
                <a:cxn ang="0">
                  <a:pos x="25" y="33"/>
                </a:cxn>
                <a:cxn ang="0">
                  <a:pos x="25" y="29"/>
                </a:cxn>
                <a:cxn ang="0">
                  <a:pos x="25" y="19"/>
                </a:cxn>
                <a:cxn ang="0">
                  <a:pos x="25" y="2"/>
                </a:cxn>
                <a:cxn ang="0">
                  <a:pos x="22" y="0"/>
                </a:cxn>
                <a:cxn ang="0">
                  <a:pos x="13" y="0"/>
                </a:cxn>
                <a:cxn ang="0">
                  <a:pos x="11" y="2"/>
                </a:cxn>
                <a:cxn ang="0">
                  <a:pos x="11" y="19"/>
                </a:cxn>
                <a:cxn ang="0">
                  <a:pos x="11" y="29"/>
                </a:cxn>
                <a:cxn ang="0">
                  <a:pos x="11" y="33"/>
                </a:cxn>
                <a:cxn ang="0">
                  <a:pos x="4" y="33"/>
                </a:cxn>
                <a:cxn ang="0">
                  <a:pos x="1" y="35"/>
                </a:cxn>
                <a:cxn ang="0">
                  <a:pos x="7" y="44"/>
                </a:cxn>
                <a:cxn ang="0">
                  <a:pos x="10" y="50"/>
                </a:cxn>
                <a:cxn ang="0">
                  <a:pos x="16" y="58"/>
                </a:cxn>
                <a:cxn ang="0">
                  <a:pos x="19" y="58"/>
                </a:cxn>
                <a:cxn ang="0">
                  <a:pos x="25" y="50"/>
                </a:cxn>
                <a:cxn ang="0">
                  <a:pos x="29" y="44"/>
                </a:cxn>
                <a:cxn ang="0">
                  <a:pos x="34" y="35"/>
                </a:cxn>
                <a:cxn ang="0">
                  <a:pos x="32" y="33"/>
                </a:cxn>
              </a:cxnLst>
              <a:rect l="0" t="0" r="r" b="b"/>
              <a:pathLst>
                <a:path w="35" h="60">
                  <a:moveTo>
                    <a:pt x="32" y="33"/>
                  </a:moveTo>
                  <a:cubicBezTo>
                    <a:pt x="25" y="33"/>
                    <a:pt x="25" y="33"/>
                    <a:pt x="25" y="33"/>
                  </a:cubicBezTo>
                  <a:cubicBezTo>
                    <a:pt x="25" y="29"/>
                    <a:pt x="25" y="29"/>
                    <a:pt x="25" y="29"/>
                  </a:cubicBezTo>
                  <a:cubicBezTo>
                    <a:pt x="25" y="19"/>
                    <a:pt x="25" y="19"/>
                    <a:pt x="25" y="19"/>
                  </a:cubicBezTo>
                  <a:cubicBezTo>
                    <a:pt x="25" y="2"/>
                    <a:pt x="25" y="2"/>
                    <a:pt x="25" y="2"/>
                  </a:cubicBezTo>
                  <a:cubicBezTo>
                    <a:pt x="25" y="1"/>
                    <a:pt x="23" y="0"/>
                    <a:pt x="22" y="0"/>
                  </a:cubicBezTo>
                  <a:cubicBezTo>
                    <a:pt x="13" y="0"/>
                    <a:pt x="13" y="0"/>
                    <a:pt x="13" y="0"/>
                  </a:cubicBezTo>
                  <a:cubicBezTo>
                    <a:pt x="12" y="0"/>
                    <a:pt x="11" y="1"/>
                    <a:pt x="11" y="2"/>
                  </a:cubicBezTo>
                  <a:cubicBezTo>
                    <a:pt x="11" y="19"/>
                    <a:pt x="11" y="19"/>
                    <a:pt x="11" y="19"/>
                  </a:cubicBezTo>
                  <a:cubicBezTo>
                    <a:pt x="11" y="29"/>
                    <a:pt x="11" y="29"/>
                    <a:pt x="11" y="29"/>
                  </a:cubicBezTo>
                  <a:cubicBezTo>
                    <a:pt x="11" y="33"/>
                    <a:pt x="11" y="33"/>
                    <a:pt x="11" y="33"/>
                  </a:cubicBezTo>
                  <a:cubicBezTo>
                    <a:pt x="4" y="33"/>
                    <a:pt x="4" y="33"/>
                    <a:pt x="4" y="33"/>
                  </a:cubicBezTo>
                  <a:cubicBezTo>
                    <a:pt x="1" y="33"/>
                    <a:pt x="0" y="34"/>
                    <a:pt x="1" y="35"/>
                  </a:cubicBezTo>
                  <a:cubicBezTo>
                    <a:pt x="7" y="44"/>
                    <a:pt x="7" y="44"/>
                    <a:pt x="7" y="44"/>
                  </a:cubicBezTo>
                  <a:cubicBezTo>
                    <a:pt x="8" y="46"/>
                    <a:pt x="9" y="48"/>
                    <a:pt x="10" y="50"/>
                  </a:cubicBezTo>
                  <a:cubicBezTo>
                    <a:pt x="16" y="58"/>
                    <a:pt x="16" y="58"/>
                    <a:pt x="16" y="58"/>
                  </a:cubicBezTo>
                  <a:cubicBezTo>
                    <a:pt x="17" y="60"/>
                    <a:pt x="18" y="60"/>
                    <a:pt x="19" y="58"/>
                  </a:cubicBezTo>
                  <a:cubicBezTo>
                    <a:pt x="25" y="50"/>
                    <a:pt x="25" y="50"/>
                    <a:pt x="25" y="50"/>
                  </a:cubicBezTo>
                  <a:cubicBezTo>
                    <a:pt x="26" y="48"/>
                    <a:pt x="28" y="46"/>
                    <a:pt x="29" y="44"/>
                  </a:cubicBezTo>
                  <a:cubicBezTo>
                    <a:pt x="34" y="35"/>
                    <a:pt x="34" y="35"/>
                    <a:pt x="34" y="35"/>
                  </a:cubicBezTo>
                  <a:cubicBezTo>
                    <a:pt x="35" y="34"/>
                    <a:pt x="34" y="33"/>
                    <a:pt x="32" y="33"/>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39" name="Freeform 120"/>
          <p:cNvSpPr>
            <a:spLocks/>
          </p:cNvSpPr>
          <p:nvPr/>
        </p:nvSpPr>
        <p:spPr bwMode="auto">
          <a:xfrm>
            <a:off x="5911213" y="1814990"/>
            <a:ext cx="277646" cy="242723"/>
          </a:xfrm>
          <a:custGeom>
            <a:avLst/>
            <a:gdLst/>
            <a:ahLst/>
            <a:cxnLst>
              <a:cxn ang="0">
                <a:pos x="40" y="3"/>
              </a:cxn>
              <a:cxn ang="0">
                <a:pos x="45" y="8"/>
              </a:cxn>
              <a:cxn ang="0">
                <a:pos x="12" y="37"/>
              </a:cxn>
              <a:cxn ang="0">
                <a:pos x="7" y="32"/>
              </a:cxn>
              <a:cxn ang="0">
                <a:pos x="3" y="31"/>
              </a:cxn>
              <a:cxn ang="0">
                <a:pos x="2" y="41"/>
              </a:cxn>
              <a:cxn ang="0">
                <a:pos x="2" y="47"/>
              </a:cxn>
              <a:cxn ang="0">
                <a:pos x="1" y="56"/>
              </a:cxn>
              <a:cxn ang="0">
                <a:pos x="3" y="59"/>
              </a:cxn>
              <a:cxn ang="0">
                <a:pos x="13" y="59"/>
              </a:cxn>
              <a:cxn ang="0">
                <a:pos x="19" y="59"/>
              </a:cxn>
              <a:cxn ang="0">
                <a:pos x="28" y="59"/>
              </a:cxn>
              <a:cxn ang="0">
                <a:pos x="28" y="55"/>
              </a:cxn>
              <a:cxn ang="0">
                <a:pos x="23" y="50"/>
              </a:cxn>
              <a:cxn ang="0">
                <a:pos x="56" y="21"/>
              </a:cxn>
              <a:cxn ang="0">
                <a:pos x="61" y="27"/>
              </a:cxn>
              <a:cxn ang="0">
                <a:pos x="64" y="27"/>
              </a:cxn>
              <a:cxn ang="0">
                <a:pos x="65" y="18"/>
              </a:cxn>
              <a:cxn ang="0">
                <a:pos x="66" y="12"/>
              </a:cxn>
              <a:cxn ang="0">
                <a:pos x="67" y="3"/>
              </a:cxn>
              <a:cxn ang="0">
                <a:pos x="64" y="0"/>
              </a:cxn>
              <a:cxn ang="0">
                <a:pos x="55" y="0"/>
              </a:cxn>
              <a:cxn ang="0">
                <a:pos x="49" y="0"/>
              </a:cxn>
              <a:cxn ang="0">
                <a:pos x="40" y="0"/>
              </a:cxn>
              <a:cxn ang="0">
                <a:pos x="40" y="3"/>
              </a:cxn>
            </a:cxnLst>
            <a:rect l="0" t="0" r="r" b="b"/>
            <a:pathLst>
              <a:path w="67" h="59">
                <a:moveTo>
                  <a:pt x="40" y="3"/>
                </a:moveTo>
                <a:cubicBezTo>
                  <a:pt x="45" y="8"/>
                  <a:pt x="45" y="8"/>
                  <a:pt x="45" y="8"/>
                </a:cubicBezTo>
                <a:cubicBezTo>
                  <a:pt x="12" y="37"/>
                  <a:pt x="12" y="37"/>
                  <a:pt x="12" y="37"/>
                </a:cubicBezTo>
                <a:cubicBezTo>
                  <a:pt x="7" y="32"/>
                  <a:pt x="7" y="32"/>
                  <a:pt x="7" y="32"/>
                </a:cubicBezTo>
                <a:cubicBezTo>
                  <a:pt x="5" y="30"/>
                  <a:pt x="4" y="30"/>
                  <a:pt x="3" y="31"/>
                </a:cubicBezTo>
                <a:cubicBezTo>
                  <a:pt x="2" y="41"/>
                  <a:pt x="2" y="41"/>
                  <a:pt x="2" y="41"/>
                </a:cubicBezTo>
                <a:cubicBezTo>
                  <a:pt x="2" y="42"/>
                  <a:pt x="2" y="45"/>
                  <a:pt x="2" y="47"/>
                </a:cubicBezTo>
                <a:cubicBezTo>
                  <a:pt x="1" y="56"/>
                  <a:pt x="1" y="56"/>
                  <a:pt x="1" y="56"/>
                </a:cubicBezTo>
                <a:cubicBezTo>
                  <a:pt x="0" y="57"/>
                  <a:pt x="2" y="59"/>
                  <a:pt x="3" y="59"/>
                </a:cubicBezTo>
                <a:cubicBezTo>
                  <a:pt x="13" y="59"/>
                  <a:pt x="13" y="59"/>
                  <a:pt x="13" y="59"/>
                </a:cubicBezTo>
                <a:cubicBezTo>
                  <a:pt x="14" y="59"/>
                  <a:pt x="17" y="59"/>
                  <a:pt x="19" y="59"/>
                </a:cubicBezTo>
                <a:cubicBezTo>
                  <a:pt x="28" y="59"/>
                  <a:pt x="28" y="59"/>
                  <a:pt x="28" y="59"/>
                </a:cubicBezTo>
                <a:cubicBezTo>
                  <a:pt x="29" y="59"/>
                  <a:pt x="29" y="57"/>
                  <a:pt x="28" y="55"/>
                </a:cubicBezTo>
                <a:cubicBezTo>
                  <a:pt x="23" y="50"/>
                  <a:pt x="23" y="50"/>
                  <a:pt x="23" y="50"/>
                </a:cubicBezTo>
                <a:cubicBezTo>
                  <a:pt x="56" y="21"/>
                  <a:pt x="56" y="21"/>
                  <a:pt x="56" y="21"/>
                </a:cubicBezTo>
                <a:cubicBezTo>
                  <a:pt x="61" y="27"/>
                  <a:pt x="61" y="27"/>
                  <a:pt x="61" y="27"/>
                </a:cubicBezTo>
                <a:cubicBezTo>
                  <a:pt x="62" y="29"/>
                  <a:pt x="64" y="29"/>
                  <a:pt x="64" y="27"/>
                </a:cubicBezTo>
                <a:cubicBezTo>
                  <a:pt x="65" y="18"/>
                  <a:pt x="65" y="18"/>
                  <a:pt x="65" y="18"/>
                </a:cubicBezTo>
                <a:cubicBezTo>
                  <a:pt x="65" y="16"/>
                  <a:pt x="66" y="14"/>
                  <a:pt x="66" y="12"/>
                </a:cubicBezTo>
                <a:cubicBezTo>
                  <a:pt x="67" y="3"/>
                  <a:pt x="67" y="3"/>
                  <a:pt x="67" y="3"/>
                </a:cubicBezTo>
                <a:cubicBezTo>
                  <a:pt x="67" y="1"/>
                  <a:pt x="66" y="0"/>
                  <a:pt x="64" y="0"/>
                </a:cubicBezTo>
                <a:cubicBezTo>
                  <a:pt x="55" y="0"/>
                  <a:pt x="55" y="0"/>
                  <a:pt x="55" y="0"/>
                </a:cubicBezTo>
                <a:cubicBezTo>
                  <a:pt x="53" y="0"/>
                  <a:pt x="51" y="0"/>
                  <a:pt x="49" y="0"/>
                </a:cubicBezTo>
                <a:cubicBezTo>
                  <a:pt x="40" y="0"/>
                  <a:pt x="40" y="0"/>
                  <a:pt x="40" y="0"/>
                </a:cubicBezTo>
                <a:cubicBezTo>
                  <a:pt x="38" y="0"/>
                  <a:pt x="38" y="1"/>
                  <a:pt x="40" y="3"/>
                </a:cubicBezTo>
                <a:close/>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371362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3" name="Group 19"/>
          <p:cNvGrpSpPr/>
          <p:nvPr/>
        </p:nvGrpSpPr>
        <p:grpSpPr>
          <a:xfrm>
            <a:off x="1576266" y="3769028"/>
            <a:ext cx="1345146" cy="639812"/>
            <a:chOff x="2155025" y="4449724"/>
            <a:chExt cx="2391371" cy="1137441"/>
          </a:xfrm>
        </p:grpSpPr>
        <p:sp>
          <p:nvSpPr>
            <p:cNvPr id="14" name="TextBox 13"/>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2012</a:t>
              </a:r>
            </a:p>
          </p:txBody>
        </p:sp>
        <p:sp>
          <p:nvSpPr>
            <p:cNvPr id="15" name="Rectangle 18"/>
            <p:cNvSpPr/>
            <p:nvPr/>
          </p:nvSpPr>
          <p:spPr>
            <a:xfrm>
              <a:off x="2155025" y="4807465"/>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16" name="Group 20"/>
          <p:cNvGrpSpPr/>
          <p:nvPr/>
        </p:nvGrpSpPr>
        <p:grpSpPr>
          <a:xfrm>
            <a:off x="2627784" y="1599770"/>
            <a:ext cx="1345146" cy="639811"/>
            <a:chOff x="2155025" y="4449724"/>
            <a:chExt cx="2391371" cy="1137438"/>
          </a:xfrm>
        </p:grpSpPr>
        <p:sp>
          <p:nvSpPr>
            <p:cNvPr id="17" name="TextBox 16"/>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2013</a:t>
              </a:r>
            </a:p>
          </p:txBody>
        </p:sp>
        <p:sp>
          <p:nvSpPr>
            <p:cNvPr id="18" name="Rectangle 22"/>
            <p:cNvSpPr/>
            <p:nvPr/>
          </p:nvSpPr>
          <p:spPr>
            <a:xfrm>
              <a:off x="2155025" y="4807463"/>
              <a:ext cx="2391371" cy="779699"/>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a:t>
              </a:r>
              <a:r>
                <a:rPr lang="en-US" sz="750" dirty="0" err="1">
                  <a:cs typeface="+mn-ea"/>
                  <a:sym typeface="+mn-lt"/>
                </a:rPr>
                <a:t>do</a:t>
              </a:r>
              <a:r>
                <a:rPr lang="en-US" altLang="zh-CN" sz="750" dirty="0" err="1">
                  <a:cs typeface="+mn-ea"/>
                  <a:sym typeface="+mn-lt"/>
                </a:rPr>
                <a:t>adipiscing</a:t>
              </a:r>
              <a:r>
                <a:rPr lang="en-US" altLang="zh-CN" sz="750" dirty="0">
                  <a:cs typeface="+mn-ea"/>
                  <a:sym typeface="+mn-lt"/>
                </a:rPr>
                <a:t> </a:t>
              </a:r>
              <a:r>
                <a:rPr lang="en-US" sz="750" dirty="0" err="1">
                  <a:cs typeface="+mn-ea"/>
                  <a:sym typeface="+mn-lt"/>
                </a:rPr>
                <a:t>lor</a:t>
              </a:r>
              <a:r>
                <a:rPr lang="en-US" sz="750" dirty="0">
                  <a:cs typeface="+mn-ea"/>
                  <a:sym typeface="+mn-lt"/>
                </a:rPr>
                <a:t>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19" name="Group 23"/>
          <p:cNvGrpSpPr/>
          <p:nvPr/>
        </p:nvGrpSpPr>
        <p:grpSpPr>
          <a:xfrm>
            <a:off x="5291608" y="1599768"/>
            <a:ext cx="1345146" cy="639812"/>
            <a:chOff x="2155025" y="4449724"/>
            <a:chExt cx="2391371" cy="1137441"/>
          </a:xfrm>
        </p:grpSpPr>
        <p:sp>
          <p:nvSpPr>
            <p:cNvPr id="20" name="TextBox 19"/>
            <p:cNvSpPr txBox="1"/>
            <p:nvPr/>
          </p:nvSpPr>
          <p:spPr>
            <a:xfrm>
              <a:off x="2155025" y="4449724"/>
              <a:ext cx="955248" cy="533478"/>
            </a:xfrm>
            <a:prstGeom prst="rect">
              <a:avLst/>
            </a:prstGeom>
            <a:noFill/>
          </p:spPr>
          <p:txBody>
            <a:bodyPr wrap="none" rtlCol="0">
              <a:spAutoFit/>
            </a:bodyPr>
            <a:lstStyle/>
            <a:p>
              <a:r>
                <a:rPr lang="en-US" sz="1350" b="1" dirty="0">
                  <a:cs typeface="+mn-ea"/>
                  <a:sym typeface="+mn-lt"/>
                </a:rPr>
                <a:t>2014</a:t>
              </a:r>
            </a:p>
          </p:txBody>
        </p:sp>
        <p:sp>
          <p:nvSpPr>
            <p:cNvPr id="21" name="Rectangle 25"/>
            <p:cNvSpPr/>
            <p:nvPr/>
          </p:nvSpPr>
          <p:spPr>
            <a:xfrm>
              <a:off x="2155025" y="4807465"/>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25" name="Group 29"/>
          <p:cNvGrpSpPr/>
          <p:nvPr/>
        </p:nvGrpSpPr>
        <p:grpSpPr>
          <a:xfrm>
            <a:off x="4085946" y="3736605"/>
            <a:ext cx="1345146" cy="639812"/>
            <a:chOff x="2155025" y="4449725"/>
            <a:chExt cx="2391371" cy="1137442"/>
          </a:xfrm>
        </p:grpSpPr>
        <p:sp>
          <p:nvSpPr>
            <p:cNvPr id="26" name="TextBox 25"/>
            <p:cNvSpPr txBox="1"/>
            <p:nvPr/>
          </p:nvSpPr>
          <p:spPr>
            <a:xfrm>
              <a:off x="2155025" y="4449725"/>
              <a:ext cx="955248" cy="533478"/>
            </a:xfrm>
            <a:prstGeom prst="rect">
              <a:avLst/>
            </a:prstGeom>
            <a:noFill/>
          </p:spPr>
          <p:txBody>
            <a:bodyPr wrap="none" rtlCol="0">
              <a:spAutoFit/>
            </a:bodyPr>
            <a:lstStyle/>
            <a:p>
              <a:r>
                <a:rPr lang="en-US" sz="1350" b="1" dirty="0">
                  <a:cs typeface="+mn-ea"/>
                  <a:sym typeface="+mn-lt"/>
                </a:rPr>
                <a:t>2016</a:t>
              </a:r>
            </a:p>
          </p:txBody>
        </p:sp>
        <p:sp>
          <p:nvSpPr>
            <p:cNvPr id="27" name="Rectangle 31"/>
            <p:cNvSpPr/>
            <p:nvPr/>
          </p:nvSpPr>
          <p:spPr>
            <a:xfrm>
              <a:off x="2155025" y="4807467"/>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4" name="组合 3"/>
          <p:cNvGrpSpPr/>
          <p:nvPr/>
        </p:nvGrpSpPr>
        <p:grpSpPr>
          <a:xfrm>
            <a:off x="1620499" y="3132544"/>
            <a:ext cx="580136" cy="580136"/>
            <a:chOff x="735123" y="4487085"/>
            <a:chExt cx="773515" cy="773515"/>
          </a:xfrm>
        </p:grpSpPr>
        <p:sp>
          <p:nvSpPr>
            <p:cNvPr id="9" name="Oval 13"/>
            <p:cNvSpPr/>
            <p:nvPr/>
          </p:nvSpPr>
          <p:spPr>
            <a:xfrm>
              <a:off x="735123" y="4487085"/>
              <a:ext cx="773515" cy="7735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48" name="Freeform 16"/>
            <p:cNvSpPr>
              <a:spLocks noChangeAspect="1" noEditPoints="1"/>
            </p:cNvSpPr>
            <p:nvPr/>
          </p:nvSpPr>
          <p:spPr bwMode="auto">
            <a:xfrm>
              <a:off x="979283" y="4629971"/>
              <a:ext cx="318289" cy="434792"/>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50" name="Title 13"/>
          <p:cNvSpPr txBox="1">
            <a:spLocks/>
          </p:cNvSpPr>
          <p:nvPr/>
        </p:nvSpPr>
        <p:spPr>
          <a:xfrm>
            <a:off x="1357290" y="289941"/>
            <a:ext cx="1741486" cy="890060"/>
          </a:xfrm>
          <a:prstGeom prst="rect">
            <a:avLst/>
          </a:prstGeom>
        </p:spPr>
        <p:txBody>
          <a:bodyPr vert="horz" lIns="68580" tIns="34290" rIns="68580" bIns="34290" rtlCol="0" anchor="ctr">
            <a:normAutofit fontScale="92500" lnSpcReduction="10000"/>
          </a:bodyPr>
          <a:lstStyle/>
          <a:p>
            <a:pPr defTabSz="685800">
              <a:spcBef>
                <a:spcPct val="0"/>
              </a:spcBef>
              <a:defRPr/>
            </a:pPr>
            <a:r>
              <a:rPr lang="en-US" sz="3000" b="1" dirty="0">
                <a:solidFill>
                  <a:schemeClr val="bg1"/>
                </a:solidFill>
                <a:cs typeface="+mn-ea"/>
                <a:sym typeface="+mn-lt"/>
              </a:rPr>
              <a:t>Time Line Design</a:t>
            </a:r>
          </a:p>
        </p:txBody>
      </p:sp>
      <p:grpSp>
        <p:nvGrpSpPr>
          <p:cNvPr id="2" name="组合 1"/>
          <p:cNvGrpSpPr/>
          <p:nvPr/>
        </p:nvGrpSpPr>
        <p:grpSpPr>
          <a:xfrm>
            <a:off x="4172847" y="3113647"/>
            <a:ext cx="557417" cy="557417"/>
            <a:chOff x="4727710" y="4505122"/>
            <a:chExt cx="743222" cy="743222"/>
          </a:xfrm>
        </p:grpSpPr>
        <p:sp>
          <p:nvSpPr>
            <p:cNvPr id="11" name="Oval 15"/>
            <p:cNvSpPr/>
            <p:nvPr/>
          </p:nvSpPr>
          <p:spPr>
            <a:xfrm>
              <a:off x="4727710" y="4505122"/>
              <a:ext cx="743222" cy="743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350" dirty="0">
                <a:solidFill>
                  <a:schemeClr val="bg1">
                    <a:lumMod val="95000"/>
                  </a:schemeClr>
                </a:solidFill>
                <a:cs typeface="+mn-ea"/>
                <a:sym typeface="+mn-lt"/>
              </a:endParaRPr>
            </a:p>
          </p:txBody>
        </p:sp>
        <p:grpSp>
          <p:nvGrpSpPr>
            <p:cNvPr id="62" name="Group 12"/>
            <p:cNvGrpSpPr/>
            <p:nvPr/>
          </p:nvGrpSpPr>
          <p:grpSpPr>
            <a:xfrm>
              <a:off x="4955768" y="4685943"/>
              <a:ext cx="389342" cy="339426"/>
              <a:chOff x="7540014" y="4306907"/>
              <a:chExt cx="389342" cy="339426"/>
            </a:xfrm>
            <a:solidFill>
              <a:schemeClr val="bg2"/>
            </a:solidFill>
          </p:grpSpPr>
          <p:sp>
            <p:nvSpPr>
              <p:cNvPr id="63"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4"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5"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6"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7"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8"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69"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70"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1"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2"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73"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grpSp>
      </p:grpSp>
      <p:cxnSp>
        <p:nvCxnSpPr>
          <p:cNvPr id="3" name="直接连接符 2"/>
          <p:cNvCxnSpPr/>
          <p:nvPr/>
        </p:nvCxnSpPr>
        <p:spPr>
          <a:xfrm>
            <a:off x="0" y="2561534"/>
            <a:ext cx="91440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1" name="Oval 4"/>
          <p:cNvSpPr/>
          <p:nvPr/>
        </p:nvSpPr>
        <p:spPr>
          <a:xfrm>
            <a:off x="1802349"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52" name="Oval 4"/>
          <p:cNvSpPr/>
          <p:nvPr/>
        </p:nvSpPr>
        <p:spPr>
          <a:xfrm>
            <a:off x="2921412"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53" name="Oval 4"/>
          <p:cNvSpPr/>
          <p:nvPr/>
        </p:nvSpPr>
        <p:spPr>
          <a:xfrm>
            <a:off x="4253127" y="2483068"/>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49" name="Oval 4"/>
          <p:cNvSpPr/>
          <p:nvPr/>
        </p:nvSpPr>
        <p:spPr>
          <a:xfrm>
            <a:off x="5582880" y="2473029"/>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sp>
        <p:nvSpPr>
          <p:cNvPr id="74" name="Oval 4"/>
          <p:cNvSpPr/>
          <p:nvPr/>
        </p:nvSpPr>
        <p:spPr>
          <a:xfrm>
            <a:off x="6575444" y="2483067"/>
            <a:ext cx="177364" cy="1773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575" dirty="0">
              <a:solidFill>
                <a:schemeClr val="bg1">
                  <a:lumMod val="95000"/>
                </a:schemeClr>
              </a:solidFill>
              <a:cs typeface="+mn-ea"/>
              <a:sym typeface="+mn-lt"/>
            </a:endParaRPr>
          </a:p>
        </p:txBody>
      </p:sp>
      <p:grpSp>
        <p:nvGrpSpPr>
          <p:cNvPr id="75" name="Group 29"/>
          <p:cNvGrpSpPr/>
          <p:nvPr/>
        </p:nvGrpSpPr>
        <p:grpSpPr>
          <a:xfrm>
            <a:off x="6300192" y="3748976"/>
            <a:ext cx="1345146" cy="639812"/>
            <a:chOff x="2155025" y="4449725"/>
            <a:chExt cx="2391371" cy="1137442"/>
          </a:xfrm>
        </p:grpSpPr>
        <p:sp>
          <p:nvSpPr>
            <p:cNvPr id="76" name="TextBox 25"/>
            <p:cNvSpPr txBox="1"/>
            <p:nvPr/>
          </p:nvSpPr>
          <p:spPr>
            <a:xfrm>
              <a:off x="2155025" y="4449725"/>
              <a:ext cx="955248" cy="533478"/>
            </a:xfrm>
            <a:prstGeom prst="rect">
              <a:avLst/>
            </a:prstGeom>
            <a:noFill/>
          </p:spPr>
          <p:txBody>
            <a:bodyPr wrap="none" rtlCol="0">
              <a:spAutoFit/>
            </a:bodyPr>
            <a:lstStyle/>
            <a:p>
              <a:r>
                <a:rPr lang="en-US" sz="1350" b="1" dirty="0">
                  <a:cs typeface="+mn-ea"/>
                  <a:sym typeface="+mn-lt"/>
                </a:rPr>
                <a:t>2016</a:t>
              </a:r>
            </a:p>
          </p:txBody>
        </p:sp>
        <p:sp>
          <p:nvSpPr>
            <p:cNvPr id="77" name="Rectangle 31"/>
            <p:cNvSpPr/>
            <p:nvPr/>
          </p:nvSpPr>
          <p:spPr>
            <a:xfrm>
              <a:off x="2155025" y="4807467"/>
              <a:ext cx="2391371" cy="779700"/>
            </a:xfrm>
            <a:prstGeom prst="rect">
              <a:avLst/>
            </a:prstGeom>
          </p:spPr>
          <p:txBody>
            <a:bodyPr wrap="square">
              <a:spAutoFit/>
            </a:bodyPr>
            <a:lstStyle/>
            <a:p>
              <a:r>
                <a:rPr lang="en-US" sz="750" dirty="0" err="1">
                  <a:cs typeface="+mn-ea"/>
                  <a:sym typeface="+mn-lt"/>
                </a:rPr>
                <a:t>Lorem</a:t>
              </a:r>
              <a:r>
                <a:rPr lang="en-US" sz="750" dirty="0">
                  <a:cs typeface="+mn-ea"/>
                  <a:sym typeface="+mn-lt"/>
                </a:rPr>
                <a:t> </a:t>
              </a:r>
              <a:r>
                <a:rPr lang="en-US" sz="750" dirty="0" err="1">
                  <a:cs typeface="+mn-ea"/>
                  <a:sym typeface="+mn-lt"/>
                </a:rPr>
                <a:t>ipsum</a:t>
              </a:r>
              <a:r>
                <a:rPr lang="en-US" sz="750" dirty="0">
                  <a:cs typeface="+mn-ea"/>
                  <a:sym typeface="+mn-lt"/>
                </a:rPr>
                <a:t> dolor sit </a:t>
              </a:r>
              <a:r>
                <a:rPr lang="en-US" sz="750" dirty="0" err="1">
                  <a:cs typeface="+mn-ea"/>
                  <a:sym typeface="+mn-lt"/>
                </a:rPr>
                <a:t>amet</a:t>
              </a:r>
              <a:r>
                <a:rPr lang="en-US" sz="750" dirty="0">
                  <a:cs typeface="+mn-ea"/>
                  <a:sym typeface="+mn-lt"/>
                </a:rPr>
                <a:t>, </a:t>
              </a:r>
              <a:r>
                <a:rPr lang="en-US" sz="750" dirty="0" err="1">
                  <a:cs typeface="+mn-ea"/>
                  <a:sym typeface="+mn-lt"/>
                </a:rPr>
                <a:t>consectetur</a:t>
              </a:r>
              <a:r>
                <a:rPr lang="en-US" sz="750" dirty="0">
                  <a:cs typeface="+mn-ea"/>
                  <a:sym typeface="+mn-lt"/>
                </a:rPr>
                <a:t> </a:t>
              </a:r>
              <a:r>
                <a:rPr lang="en-US" sz="750" dirty="0" err="1">
                  <a:cs typeface="+mn-ea"/>
                  <a:sym typeface="+mn-lt"/>
                </a:rPr>
                <a:t>adipiscing</a:t>
              </a:r>
              <a:r>
                <a:rPr lang="en-US" sz="750" dirty="0">
                  <a:cs typeface="+mn-ea"/>
                  <a:sym typeface="+mn-lt"/>
                </a:rPr>
                <a:t> </a:t>
              </a:r>
              <a:r>
                <a:rPr lang="en-US" sz="750" dirty="0" err="1">
                  <a:cs typeface="+mn-ea"/>
                  <a:sym typeface="+mn-lt"/>
                </a:rPr>
                <a:t>elit</a:t>
              </a:r>
              <a:r>
                <a:rPr lang="en-US" sz="750" dirty="0">
                  <a:cs typeface="+mn-ea"/>
                  <a:sym typeface="+mn-lt"/>
                </a:rPr>
                <a:t>. Nam </a:t>
              </a:r>
              <a:r>
                <a:rPr lang="en-US" sz="750" dirty="0" err="1">
                  <a:cs typeface="+mn-ea"/>
                  <a:sym typeface="+mn-lt"/>
                </a:rPr>
                <a:t>viverra</a:t>
              </a:r>
              <a:r>
                <a:rPr lang="en-US" sz="750" dirty="0">
                  <a:cs typeface="+mn-ea"/>
                  <a:sym typeface="+mn-lt"/>
                </a:rPr>
                <a:t> </a:t>
              </a:r>
              <a:r>
                <a:rPr lang="en-US" sz="750" dirty="0" err="1">
                  <a:cs typeface="+mn-ea"/>
                  <a:sym typeface="+mn-lt"/>
                </a:rPr>
                <a:t>euismod</a:t>
              </a:r>
              <a:r>
                <a:rPr lang="en-US" sz="750" dirty="0">
                  <a:cs typeface="+mn-ea"/>
                  <a:sym typeface="+mn-lt"/>
                </a:rPr>
                <a:t> </a:t>
              </a:r>
              <a:r>
                <a:rPr lang="en-US" sz="750" dirty="0" err="1">
                  <a:cs typeface="+mn-ea"/>
                  <a:sym typeface="+mn-lt"/>
                </a:rPr>
                <a:t>odio</a:t>
              </a:r>
              <a:r>
                <a:rPr lang="en-US" sz="750" dirty="0">
                  <a:cs typeface="+mn-ea"/>
                  <a:sym typeface="+mn-lt"/>
                </a:rPr>
                <a:t>.</a:t>
              </a:r>
            </a:p>
          </p:txBody>
        </p:sp>
      </p:grpSp>
      <p:grpSp>
        <p:nvGrpSpPr>
          <p:cNvPr id="6" name="组合 5"/>
          <p:cNvGrpSpPr/>
          <p:nvPr/>
        </p:nvGrpSpPr>
        <p:grpSpPr>
          <a:xfrm>
            <a:off x="6387093" y="3126018"/>
            <a:ext cx="557417" cy="557417"/>
            <a:chOff x="6992124" y="4168024"/>
            <a:chExt cx="743222" cy="743222"/>
          </a:xfrm>
        </p:grpSpPr>
        <p:sp>
          <p:nvSpPr>
            <p:cNvPr id="79" name="Oval 15"/>
            <p:cNvSpPr/>
            <p:nvPr/>
          </p:nvSpPr>
          <p:spPr>
            <a:xfrm>
              <a:off x="6992124" y="4168024"/>
              <a:ext cx="743222" cy="743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en-US" sz="1350" dirty="0">
                <a:solidFill>
                  <a:schemeClr val="bg1">
                    <a:lumMod val="95000"/>
                  </a:schemeClr>
                </a:solidFill>
                <a:cs typeface="+mn-ea"/>
                <a:sym typeface="+mn-lt"/>
              </a:endParaRPr>
            </a:p>
          </p:txBody>
        </p:sp>
        <p:grpSp>
          <p:nvGrpSpPr>
            <p:cNvPr id="92" name="Group 13"/>
            <p:cNvGrpSpPr/>
            <p:nvPr/>
          </p:nvGrpSpPr>
          <p:grpSpPr>
            <a:xfrm>
              <a:off x="7171152" y="4330910"/>
              <a:ext cx="412116" cy="393490"/>
              <a:chOff x="4417791" y="3086470"/>
              <a:chExt cx="441754" cy="421788"/>
            </a:xfrm>
            <a:solidFill>
              <a:schemeClr val="bg2"/>
            </a:solidFill>
          </p:grpSpPr>
          <p:sp>
            <p:nvSpPr>
              <p:cNvPr id="93"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94"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7" name="矩形 36"/>
          <p:cNvSpPr/>
          <p:nvPr/>
        </p:nvSpPr>
        <p:spPr>
          <a:xfrm>
            <a:off x="862146" y="2162314"/>
            <a:ext cx="1317224" cy="5483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Text Box 10"/>
          <p:cNvSpPr txBox="1">
            <a:spLocks noChangeArrowheads="1"/>
          </p:cNvSpPr>
          <p:nvPr/>
        </p:nvSpPr>
        <p:spPr bwMode="auto">
          <a:xfrm>
            <a:off x="867419" y="2085568"/>
            <a:ext cx="1371600" cy="657872"/>
          </a:xfrm>
          <a:prstGeom prst="rect">
            <a:avLst/>
          </a:prstGeom>
          <a:noFill/>
          <a:ln w="9525">
            <a:noFill/>
            <a:miter lim="800000"/>
            <a:headEnd/>
            <a:tailEnd/>
          </a:ln>
        </p:spPr>
        <p:txBody>
          <a:bodyPr lIns="34290" tIns="17145" rIns="34290" bIns="17145">
            <a:spAutoFit/>
          </a:bodyPr>
          <a:lstStyle/>
          <a:p>
            <a:pPr defTabSz="815579"/>
            <a:r>
              <a:rPr lang="en-US" altLang="zh-CN" sz="4050" b="1" dirty="0">
                <a:solidFill>
                  <a:schemeClr val="bg1"/>
                </a:solidFill>
                <a:cs typeface="+mn-ea"/>
                <a:sym typeface="+mn-lt"/>
              </a:rPr>
              <a:t>1,290</a:t>
            </a:r>
            <a:endParaRPr lang="en-US" altLang="zh-CN" sz="3000" dirty="0">
              <a:solidFill>
                <a:schemeClr val="bg1"/>
              </a:solidFill>
              <a:cs typeface="+mn-ea"/>
              <a:sym typeface="+mn-lt"/>
            </a:endParaRPr>
          </a:p>
        </p:txBody>
      </p:sp>
      <p:cxnSp>
        <p:nvCxnSpPr>
          <p:cNvPr id="43" name="Straight Connector 4"/>
          <p:cNvCxnSpPr/>
          <p:nvPr/>
        </p:nvCxnSpPr>
        <p:spPr>
          <a:xfrm>
            <a:off x="4686079" y="2414777"/>
            <a:ext cx="0" cy="1222716"/>
          </a:xfrm>
          <a:prstGeom prst="line">
            <a:avLst/>
          </a:prstGeom>
          <a:ln>
            <a:solidFill>
              <a:schemeClr val="bg2">
                <a:lumMod val="5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Straight Connector 4"/>
          <p:cNvCxnSpPr/>
          <p:nvPr/>
        </p:nvCxnSpPr>
        <p:spPr>
          <a:xfrm>
            <a:off x="5803380" y="3335273"/>
            <a:ext cx="0" cy="884226"/>
          </a:xfrm>
          <a:prstGeom prst="line">
            <a:avLst/>
          </a:prstGeom>
          <a:ln>
            <a:solidFill>
              <a:schemeClr val="bg2">
                <a:lumMod val="5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Straight Connector 4"/>
          <p:cNvCxnSpPr/>
          <p:nvPr/>
        </p:nvCxnSpPr>
        <p:spPr>
          <a:xfrm>
            <a:off x="6855836" y="2585619"/>
            <a:ext cx="0" cy="918102"/>
          </a:xfrm>
          <a:prstGeom prst="line">
            <a:avLst/>
          </a:prstGeom>
          <a:ln>
            <a:solidFill>
              <a:schemeClr val="bg2">
                <a:lumMod val="5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 name="Oval 2"/>
          <p:cNvSpPr>
            <a:spLocks noChangeArrowheads="1"/>
          </p:cNvSpPr>
          <p:nvPr/>
        </p:nvSpPr>
        <p:spPr bwMode="auto">
          <a:xfrm>
            <a:off x="4151990" y="1437235"/>
            <a:ext cx="1302544" cy="1322784"/>
          </a:xfrm>
          <a:prstGeom prst="rect">
            <a:avLst/>
          </a:prstGeom>
          <a:solidFill>
            <a:schemeClr val="accent2">
              <a:alpha val="85097"/>
            </a:schemeClr>
          </a:solidFill>
          <a:ln w="9525">
            <a:noFill/>
            <a:round/>
            <a:headEnd/>
            <a:tailEnd/>
          </a:ln>
        </p:spPr>
        <p:txBody>
          <a:bodyPr/>
          <a:lstStyle/>
          <a:p>
            <a:endParaRPr lang="zh-CN" altLang="zh-CN" sz="1350">
              <a:cs typeface="+mn-ea"/>
              <a:sym typeface="+mn-lt"/>
            </a:endParaRPr>
          </a:p>
        </p:txBody>
      </p:sp>
      <p:sp>
        <p:nvSpPr>
          <p:cNvPr id="5" name="Oval 3"/>
          <p:cNvSpPr>
            <a:spLocks noChangeArrowheads="1"/>
          </p:cNvSpPr>
          <p:nvPr/>
        </p:nvSpPr>
        <p:spPr bwMode="auto">
          <a:xfrm>
            <a:off x="5029564" y="693307"/>
            <a:ext cx="1648670" cy="1674288"/>
          </a:xfrm>
          <a:prstGeom prst="rect">
            <a:avLst/>
          </a:prstGeom>
          <a:solidFill>
            <a:schemeClr val="accent1">
              <a:alpha val="85097"/>
            </a:schemeClr>
          </a:solidFill>
          <a:ln w="9525">
            <a:noFill/>
            <a:round/>
            <a:headEnd/>
            <a:tailEnd/>
          </a:ln>
        </p:spPr>
        <p:txBody>
          <a:bodyPr/>
          <a:lstStyle/>
          <a:p>
            <a:endParaRPr lang="zh-CN" altLang="zh-CN" sz="1350">
              <a:cs typeface="+mn-ea"/>
              <a:sym typeface="+mn-lt"/>
            </a:endParaRPr>
          </a:p>
        </p:txBody>
      </p:sp>
      <p:sp>
        <p:nvSpPr>
          <p:cNvPr id="6" name="Oval 4"/>
          <p:cNvSpPr>
            <a:spLocks noChangeArrowheads="1"/>
          </p:cNvSpPr>
          <p:nvPr/>
        </p:nvSpPr>
        <p:spPr bwMode="auto">
          <a:xfrm>
            <a:off x="6210195" y="1774632"/>
            <a:ext cx="1302544" cy="1322784"/>
          </a:xfrm>
          <a:prstGeom prst="rect">
            <a:avLst/>
          </a:prstGeom>
          <a:solidFill>
            <a:schemeClr val="accent3">
              <a:alpha val="85097"/>
            </a:schemeClr>
          </a:solidFill>
          <a:ln w="9525">
            <a:noFill/>
            <a:round/>
            <a:headEnd/>
            <a:tailEnd/>
          </a:ln>
        </p:spPr>
        <p:txBody>
          <a:bodyPr/>
          <a:lstStyle/>
          <a:p>
            <a:endParaRPr lang="zh-CN" altLang="zh-CN" sz="1350">
              <a:cs typeface="+mn-ea"/>
              <a:sym typeface="+mn-lt"/>
            </a:endParaRPr>
          </a:p>
        </p:txBody>
      </p:sp>
      <p:sp>
        <p:nvSpPr>
          <p:cNvPr id="7" name="Oval 5"/>
          <p:cNvSpPr>
            <a:spLocks noChangeArrowheads="1"/>
          </p:cNvSpPr>
          <p:nvPr/>
        </p:nvSpPr>
        <p:spPr bwMode="auto">
          <a:xfrm>
            <a:off x="5146131" y="2301720"/>
            <a:ext cx="1302544" cy="1322784"/>
          </a:xfrm>
          <a:prstGeom prst="rect">
            <a:avLst/>
          </a:prstGeom>
          <a:solidFill>
            <a:schemeClr val="accent6">
              <a:alpha val="85097"/>
            </a:schemeClr>
          </a:solidFill>
          <a:ln w="9525">
            <a:noFill/>
            <a:round/>
            <a:headEnd/>
            <a:tailEnd/>
          </a:ln>
        </p:spPr>
        <p:txBody>
          <a:bodyPr/>
          <a:lstStyle/>
          <a:p>
            <a:endParaRPr lang="zh-CN" altLang="zh-CN" sz="1350">
              <a:cs typeface="+mn-ea"/>
              <a:sym typeface="+mn-lt"/>
            </a:endParaRPr>
          </a:p>
        </p:txBody>
      </p:sp>
      <p:sp>
        <p:nvSpPr>
          <p:cNvPr id="8" name="Freeform 55"/>
          <p:cNvSpPr>
            <a:spLocks noEditPoints="1"/>
          </p:cNvSpPr>
          <p:nvPr/>
        </p:nvSpPr>
        <p:spPr bwMode="auto">
          <a:xfrm>
            <a:off x="5643031" y="2829907"/>
            <a:ext cx="292891" cy="306119"/>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grpSp>
        <p:nvGrpSpPr>
          <p:cNvPr id="9" name="Group 13"/>
          <p:cNvGrpSpPr/>
          <p:nvPr/>
        </p:nvGrpSpPr>
        <p:grpSpPr>
          <a:xfrm>
            <a:off x="5666622" y="1136716"/>
            <a:ext cx="332654" cy="317619"/>
            <a:chOff x="4417791" y="3086470"/>
            <a:chExt cx="441754" cy="421788"/>
          </a:xfrm>
          <a:solidFill>
            <a:schemeClr val="bg2"/>
          </a:solidFill>
        </p:grpSpPr>
        <p:sp>
          <p:nvSpPr>
            <p:cNvPr id="1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11"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nvGrpSpPr>
          <p:cNvPr id="12" name="Group 16"/>
          <p:cNvGrpSpPr/>
          <p:nvPr/>
        </p:nvGrpSpPr>
        <p:grpSpPr>
          <a:xfrm>
            <a:off x="6689065" y="2066071"/>
            <a:ext cx="378530" cy="279596"/>
            <a:chOff x="2563427" y="3717902"/>
            <a:chExt cx="439257" cy="324452"/>
          </a:xfrm>
          <a:solidFill>
            <a:schemeClr val="bg2"/>
          </a:solidFill>
        </p:grpSpPr>
        <p:sp>
          <p:nvSpPr>
            <p:cNvPr id="13"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4"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5"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16" name="Group 20"/>
          <p:cNvGrpSpPr/>
          <p:nvPr/>
        </p:nvGrpSpPr>
        <p:grpSpPr>
          <a:xfrm>
            <a:off x="4512014" y="1899049"/>
            <a:ext cx="385018" cy="239771"/>
            <a:chOff x="2942785" y="3296116"/>
            <a:chExt cx="416796" cy="259561"/>
          </a:xfrm>
          <a:solidFill>
            <a:schemeClr val="bg2"/>
          </a:solidFill>
        </p:grpSpPr>
        <p:sp>
          <p:nvSpPr>
            <p:cNvPr id="17"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8"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9"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sp>
        <p:nvSpPr>
          <p:cNvPr id="20" name="Text Box 10"/>
          <p:cNvSpPr txBox="1">
            <a:spLocks noChangeArrowheads="1"/>
          </p:cNvSpPr>
          <p:nvPr/>
        </p:nvSpPr>
        <p:spPr bwMode="auto">
          <a:xfrm>
            <a:off x="5424761" y="3162632"/>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1" name="Text Box 10"/>
          <p:cNvSpPr txBox="1">
            <a:spLocks noChangeArrowheads="1"/>
          </p:cNvSpPr>
          <p:nvPr/>
        </p:nvSpPr>
        <p:spPr bwMode="auto">
          <a:xfrm>
            <a:off x="6482848" y="2405830"/>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2" name="Text Box 10"/>
          <p:cNvSpPr txBox="1">
            <a:spLocks noChangeArrowheads="1"/>
          </p:cNvSpPr>
          <p:nvPr/>
        </p:nvSpPr>
        <p:spPr bwMode="auto">
          <a:xfrm>
            <a:off x="5466237" y="1530451"/>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23" name="Text Box 10"/>
          <p:cNvSpPr txBox="1">
            <a:spLocks noChangeArrowheads="1"/>
          </p:cNvSpPr>
          <p:nvPr/>
        </p:nvSpPr>
        <p:spPr bwMode="auto">
          <a:xfrm>
            <a:off x="4300816" y="2212320"/>
            <a:ext cx="757238" cy="173124"/>
          </a:xfrm>
          <a:prstGeom prst="rect">
            <a:avLst/>
          </a:prstGeom>
          <a:noFill/>
          <a:ln w="9525">
            <a:noFill/>
            <a:miter lim="800000"/>
            <a:headEnd/>
            <a:tailEnd/>
          </a:ln>
        </p:spPr>
        <p:txBody>
          <a:bodyPr lIns="34290" tIns="17145" rIns="34290" bIns="17145">
            <a:spAutoFit/>
          </a:bodyPr>
          <a:lstStyle/>
          <a:p>
            <a:pPr algn="ctr" defTabSz="815579"/>
            <a:r>
              <a:rPr lang="en-US" altLang="zh-CN" sz="900" b="1" dirty="0">
                <a:solidFill>
                  <a:schemeClr val="bg2"/>
                </a:solidFill>
                <a:cs typeface="+mn-ea"/>
                <a:sym typeface="+mn-lt"/>
              </a:rPr>
              <a:t>TEXT</a:t>
            </a:r>
            <a:endParaRPr lang="en-US" altLang="zh-CN" sz="750" b="1" dirty="0">
              <a:solidFill>
                <a:schemeClr val="bg2"/>
              </a:solidFill>
              <a:cs typeface="+mn-ea"/>
              <a:sym typeface="+mn-lt"/>
            </a:endParaRPr>
          </a:p>
        </p:txBody>
      </p:sp>
      <p:sp>
        <p:nvSpPr>
          <p:cNvPr id="41" name="Text Box 10"/>
          <p:cNvSpPr txBox="1">
            <a:spLocks noChangeArrowheads="1"/>
          </p:cNvSpPr>
          <p:nvPr/>
        </p:nvSpPr>
        <p:spPr bwMode="auto">
          <a:xfrm>
            <a:off x="829220" y="2754455"/>
            <a:ext cx="2014588" cy="519373"/>
          </a:xfrm>
          <a:prstGeom prst="rect">
            <a:avLst/>
          </a:prstGeom>
          <a:noFill/>
          <a:ln w="9525">
            <a:noFill/>
            <a:miter lim="800000"/>
            <a:headEnd/>
            <a:tailEnd/>
          </a:ln>
        </p:spPr>
        <p:txBody>
          <a:bodyPr wrap="square" lIns="34290" tIns="17145" rIns="34290" bIns="17145">
            <a:spAutoFit/>
          </a:bodyPr>
          <a:lstStyle/>
          <a:p>
            <a:pPr defTabSz="815579"/>
            <a:r>
              <a:rPr lang="en-US" altLang="zh-CN" sz="1050" dirty="0" err="1">
                <a:cs typeface="+mn-ea"/>
                <a:sym typeface="+mn-lt"/>
              </a:rPr>
              <a:t>Nullam</a:t>
            </a:r>
            <a:r>
              <a:rPr lang="en-US" altLang="zh-CN" sz="1050" dirty="0">
                <a:cs typeface="+mn-ea"/>
                <a:sym typeface="+mn-lt"/>
              </a:rPr>
              <a:t> </a:t>
            </a:r>
            <a:r>
              <a:rPr lang="en-US" altLang="zh-CN" sz="1050" dirty="0" err="1">
                <a:cs typeface="+mn-ea"/>
                <a:sym typeface="+mn-lt"/>
              </a:rPr>
              <a:t>eu</a:t>
            </a:r>
            <a:r>
              <a:rPr lang="en-US" altLang="zh-CN" sz="1050" dirty="0">
                <a:cs typeface="+mn-ea"/>
                <a:sym typeface="+mn-lt"/>
              </a:rPr>
              <a:t> </a:t>
            </a:r>
            <a:r>
              <a:rPr lang="en-US" altLang="zh-CN" sz="1050" dirty="0" err="1">
                <a:cs typeface="+mn-ea"/>
                <a:sym typeface="+mn-lt"/>
              </a:rPr>
              <a:t>tempor</a:t>
            </a:r>
            <a:r>
              <a:rPr lang="en-US" altLang="zh-CN" sz="1050" dirty="0">
                <a:cs typeface="+mn-ea"/>
                <a:sym typeface="+mn-lt"/>
              </a:rPr>
              <a:t> </a:t>
            </a:r>
            <a:r>
              <a:rPr lang="en-US" altLang="zh-CN" sz="1050" dirty="0" err="1">
                <a:cs typeface="+mn-ea"/>
                <a:sym typeface="+mn-lt"/>
              </a:rPr>
              <a:t>purus</a:t>
            </a:r>
            <a:r>
              <a:rPr lang="en-US" altLang="zh-CN" sz="1050" dirty="0">
                <a:cs typeface="+mn-ea"/>
                <a:sym typeface="+mn-lt"/>
              </a:rPr>
              <a:t>. </a:t>
            </a:r>
            <a:r>
              <a:rPr lang="en-US" altLang="zh-CN" sz="1050" dirty="0" err="1">
                <a:cs typeface="+mn-ea"/>
                <a:sym typeface="+mn-lt"/>
              </a:rPr>
              <a:t>Nunc</a:t>
            </a:r>
            <a:r>
              <a:rPr lang="en-US" altLang="zh-CN" sz="1050" dirty="0">
                <a:cs typeface="+mn-ea"/>
                <a:sym typeface="+mn-lt"/>
              </a:rPr>
              <a:t> a </a:t>
            </a:r>
            <a:r>
              <a:rPr lang="en-US" altLang="zh-CN" sz="1050" dirty="0" err="1">
                <a:cs typeface="+mn-ea"/>
                <a:sym typeface="+mn-lt"/>
              </a:rPr>
              <a:t>leo</a:t>
            </a:r>
            <a:r>
              <a:rPr lang="en-US" altLang="zh-CN" sz="1050" dirty="0">
                <a:cs typeface="+mn-ea"/>
                <a:sym typeface="+mn-lt"/>
              </a:rPr>
              <a:t> magna, sit </a:t>
            </a:r>
            <a:r>
              <a:rPr lang="en-US" altLang="zh-CN" sz="1050" dirty="0" err="1">
                <a:cs typeface="+mn-ea"/>
                <a:sym typeface="+mn-lt"/>
              </a:rPr>
              <a:t>amet</a:t>
            </a:r>
            <a:r>
              <a:rPr lang="en-US" altLang="zh-CN" sz="1050" dirty="0">
                <a:cs typeface="+mn-ea"/>
                <a:sym typeface="+mn-lt"/>
              </a:rPr>
              <a:t> </a:t>
            </a:r>
            <a:r>
              <a:rPr lang="en-US" altLang="zh-CN" sz="1050" dirty="0" err="1">
                <a:cs typeface="+mn-ea"/>
                <a:sym typeface="+mn-lt"/>
              </a:rPr>
              <a:t>consequat</a:t>
            </a:r>
            <a:r>
              <a:rPr lang="en-US" altLang="zh-CN" sz="1050" dirty="0">
                <a:cs typeface="+mn-ea"/>
                <a:sym typeface="+mn-lt"/>
              </a:rPr>
              <a:t> </a:t>
            </a:r>
            <a:r>
              <a:rPr lang="en-US" altLang="zh-CN" sz="1050" dirty="0" err="1">
                <a:cs typeface="+mn-ea"/>
                <a:sym typeface="+mn-lt"/>
              </a:rPr>
              <a:t>risus</a:t>
            </a:r>
            <a:r>
              <a:rPr lang="en-US" altLang="zh-CN" sz="1050" dirty="0">
                <a:cs typeface="+mn-ea"/>
                <a:sym typeface="+mn-lt"/>
              </a:rPr>
              <a:t>. </a:t>
            </a:r>
            <a:r>
              <a:rPr lang="en-US" altLang="zh-CN" sz="1050" dirty="0" err="1">
                <a:cs typeface="+mn-ea"/>
                <a:sym typeface="+mn-lt"/>
              </a:rPr>
              <a:t>leo</a:t>
            </a:r>
            <a:r>
              <a:rPr lang="en-US" altLang="zh-CN" sz="1050" dirty="0">
                <a:cs typeface="+mn-ea"/>
                <a:sym typeface="+mn-lt"/>
              </a:rPr>
              <a:t> magna, sit </a:t>
            </a:r>
            <a:r>
              <a:rPr lang="en-US" altLang="zh-CN" sz="1050" dirty="0" err="1">
                <a:cs typeface="+mn-ea"/>
                <a:sym typeface="+mn-lt"/>
              </a:rPr>
              <a:t>amet</a:t>
            </a:r>
            <a:r>
              <a:rPr lang="en-US" altLang="zh-CN" sz="1050" dirty="0">
                <a:cs typeface="+mn-ea"/>
                <a:sym typeface="+mn-lt"/>
              </a:rPr>
              <a:t>.</a:t>
            </a:r>
          </a:p>
        </p:txBody>
      </p:sp>
      <p:sp>
        <p:nvSpPr>
          <p:cNvPr id="63" name="Title 13"/>
          <p:cNvSpPr txBox="1">
            <a:spLocks/>
          </p:cNvSpPr>
          <p:nvPr/>
        </p:nvSpPr>
        <p:spPr>
          <a:xfrm>
            <a:off x="809591" y="1450793"/>
            <a:ext cx="1843753" cy="756362"/>
          </a:xfrm>
          <a:prstGeom prst="rect">
            <a:avLst/>
          </a:prstGeom>
        </p:spPr>
        <p:txBody>
          <a:bodyPr vert="horz" lIns="68580" tIns="34290" rIns="68580" bIns="34290" rtlCol="0" anchor="ctr">
            <a:noAutofit/>
          </a:bodyPr>
          <a:lstStyle/>
          <a:p>
            <a:pPr lvl="0">
              <a:spcBef>
                <a:spcPct val="0"/>
              </a:spcBef>
              <a:defRPr/>
            </a:pPr>
            <a:r>
              <a:rPr lang="en-US" sz="1500" b="1" dirty="0">
                <a:solidFill>
                  <a:schemeClr val="bg1"/>
                </a:solidFill>
                <a:cs typeface="+mn-ea"/>
                <a:sym typeface="+mn-lt"/>
              </a:rPr>
              <a:t>Venn Diagram Sample</a:t>
            </a:r>
          </a:p>
        </p:txBody>
      </p:sp>
      <p:sp>
        <p:nvSpPr>
          <p:cNvPr id="51" name="Content Placeholder 2"/>
          <p:cNvSpPr txBox="1">
            <a:spLocks/>
          </p:cNvSpPr>
          <p:nvPr/>
        </p:nvSpPr>
        <p:spPr>
          <a:xfrm>
            <a:off x="4054859" y="3706224"/>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
        <p:nvSpPr>
          <p:cNvPr id="56" name="Content Placeholder 2"/>
          <p:cNvSpPr txBox="1">
            <a:spLocks/>
          </p:cNvSpPr>
          <p:nvPr/>
        </p:nvSpPr>
        <p:spPr>
          <a:xfrm>
            <a:off x="5285224" y="4303733"/>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
        <p:nvSpPr>
          <p:cNvPr id="65" name="Content Placeholder 2"/>
          <p:cNvSpPr txBox="1">
            <a:spLocks/>
          </p:cNvSpPr>
          <p:nvPr/>
        </p:nvSpPr>
        <p:spPr>
          <a:xfrm>
            <a:off x="6536752" y="3614568"/>
            <a:ext cx="11236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err="1">
                <a:solidFill>
                  <a:schemeClr val="tx1"/>
                </a:solidFill>
                <a:cs typeface="+mn-ea"/>
                <a:sym typeface="+mn-lt"/>
              </a:rPr>
              <a:t>Lorem</a:t>
            </a:r>
            <a:r>
              <a:rPr lang="en-US" sz="900" dirty="0">
                <a:solidFill>
                  <a:schemeClr val="tx1"/>
                </a:solidFill>
                <a:cs typeface="+mn-ea"/>
                <a:sym typeface="+mn-lt"/>
              </a:rPr>
              <a:t> </a:t>
            </a:r>
            <a:r>
              <a:rPr lang="en-US" sz="900" dirty="0" err="1">
                <a:solidFill>
                  <a:schemeClr val="tx1"/>
                </a:solidFill>
                <a:cs typeface="+mn-ea"/>
                <a:sym typeface="+mn-lt"/>
              </a:rPr>
              <a:t>ipsum</a:t>
            </a:r>
            <a:r>
              <a:rPr lang="en-US" sz="900" dirty="0">
                <a:solidFill>
                  <a:schemeClr val="tx1"/>
                </a:solidFill>
                <a:cs typeface="+mn-ea"/>
                <a:sym typeface="+mn-lt"/>
              </a:rPr>
              <a:t> dolor sit </a:t>
            </a:r>
            <a:r>
              <a:rPr lang="en-US" sz="900" dirty="0" err="1">
                <a:solidFill>
                  <a:schemeClr val="tx1"/>
                </a:solidFill>
                <a:cs typeface="+mn-ea"/>
                <a:sym typeface="+mn-lt"/>
              </a:rPr>
              <a:t>amet</a:t>
            </a:r>
            <a:r>
              <a:rPr lang="en-US" sz="900" dirty="0">
                <a:solidFill>
                  <a:schemeClr val="tx1"/>
                </a:solidFill>
                <a:cs typeface="+mn-ea"/>
                <a:sym typeface="+mn-lt"/>
              </a:rPr>
              <a:t> </a:t>
            </a:r>
            <a:r>
              <a:rPr lang="en-US" sz="900" dirty="0" err="1">
                <a:solidFill>
                  <a:schemeClr val="tx1"/>
                </a:solidFill>
                <a:cs typeface="+mn-ea"/>
                <a:sym typeface="+mn-lt"/>
              </a:rPr>
              <a:t>consectetur</a:t>
            </a:r>
            <a:r>
              <a:rPr lang="en-US" sz="900" dirty="0">
                <a:solidFill>
                  <a:schemeClr val="tx1"/>
                </a:solidFill>
                <a:cs typeface="+mn-ea"/>
                <a:sym typeface="+mn-lt"/>
              </a:rPr>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Oval 31"/>
          <p:cNvSpPr/>
          <p:nvPr/>
        </p:nvSpPr>
        <p:spPr>
          <a:xfrm>
            <a:off x="0" y="1"/>
            <a:ext cx="9144000" cy="3165872"/>
          </a:xfrm>
          <a:prstGeom prst="rect">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sp>
        <p:nvSpPr>
          <p:cNvPr id="40" name="Freeform 28"/>
          <p:cNvSpPr>
            <a:spLocks/>
          </p:cNvSpPr>
          <p:nvPr/>
        </p:nvSpPr>
        <p:spPr bwMode="auto">
          <a:xfrm>
            <a:off x="4103314" y="1501496"/>
            <a:ext cx="863729" cy="1219680"/>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62" name="Title 13"/>
          <p:cNvSpPr txBox="1">
            <a:spLocks/>
          </p:cNvSpPr>
          <p:nvPr/>
        </p:nvSpPr>
        <p:spPr>
          <a:xfrm>
            <a:off x="2250446" y="4401994"/>
            <a:ext cx="1133310" cy="38432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
        <p:nvSpPr>
          <p:cNvPr id="65" name="Title 13"/>
          <p:cNvSpPr txBox="1">
            <a:spLocks/>
          </p:cNvSpPr>
          <p:nvPr/>
        </p:nvSpPr>
        <p:spPr>
          <a:xfrm>
            <a:off x="5671461" y="4391587"/>
            <a:ext cx="1133310" cy="394727"/>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
        <p:nvSpPr>
          <p:cNvPr id="69" name="Title 13"/>
          <p:cNvSpPr txBox="1">
            <a:spLocks/>
          </p:cNvSpPr>
          <p:nvPr/>
        </p:nvSpPr>
        <p:spPr>
          <a:xfrm>
            <a:off x="3275856" y="288040"/>
            <a:ext cx="2652441" cy="546739"/>
          </a:xfrm>
          <a:prstGeom prst="rect">
            <a:avLst/>
          </a:prstGeom>
        </p:spPr>
        <p:txBody>
          <a:bodyPr vert="horz" lIns="68580" tIns="34290" rIns="68580" bIns="34290" rtlCol="0" anchor="ctr">
            <a:normAutofit/>
          </a:bodyPr>
          <a:lstStyle/>
          <a:p>
            <a:pPr lvl="0" algn="ctr">
              <a:spcBef>
                <a:spcPct val="0"/>
              </a:spcBef>
              <a:defRPr/>
            </a:pPr>
            <a:r>
              <a:rPr lang="en-US" altLang="zh-CN" sz="3000" b="1" dirty="0">
                <a:solidFill>
                  <a:schemeClr val="bg2"/>
                </a:solidFill>
                <a:cs typeface="+mn-ea"/>
              </a:rPr>
              <a:t>Radiate Sample</a:t>
            </a:r>
            <a:endParaRPr lang="en-US" sz="3000" b="1" dirty="0">
              <a:solidFill>
                <a:schemeClr val="bg2"/>
              </a:solidFill>
              <a:cs typeface="+mn-ea"/>
              <a:sym typeface="+mn-lt"/>
            </a:endParaRPr>
          </a:p>
        </p:txBody>
      </p:sp>
      <p:sp>
        <p:nvSpPr>
          <p:cNvPr id="70" name="Title 1"/>
          <p:cNvSpPr txBox="1">
            <a:spLocks/>
          </p:cNvSpPr>
          <p:nvPr/>
        </p:nvSpPr>
        <p:spPr>
          <a:xfrm>
            <a:off x="3400968" y="706860"/>
            <a:ext cx="2475967"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2"/>
                </a:solidFill>
                <a:latin typeface="+mn-lt"/>
                <a:ea typeface="+mn-ea"/>
                <a:cs typeface="+mn-ea"/>
                <a:sym typeface="+mn-lt"/>
              </a:rPr>
              <a:t>Put a relevant subtitle </a:t>
            </a:r>
            <a:r>
              <a:rPr lang="en-US" sz="1350" b="1" dirty="0">
                <a:solidFill>
                  <a:schemeClr val="bg2"/>
                </a:solidFill>
                <a:latin typeface="+mn-lt"/>
                <a:ea typeface="+mn-ea"/>
                <a:cs typeface="+mn-ea"/>
                <a:sym typeface="+mn-lt"/>
              </a:rPr>
              <a:t>in this line</a:t>
            </a:r>
          </a:p>
        </p:txBody>
      </p:sp>
      <p:sp>
        <p:nvSpPr>
          <p:cNvPr id="54" name="Oval 173"/>
          <p:cNvSpPr>
            <a:spLocks noChangeArrowheads="1"/>
          </p:cNvSpPr>
          <p:nvPr/>
        </p:nvSpPr>
        <p:spPr bwMode="auto">
          <a:xfrm rot="10800000">
            <a:off x="4447508" y="3169171"/>
            <a:ext cx="297516" cy="171046"/>
          </a:xfrm>
          <a:prstGeom prst="triangle">
            <a:avLst/>
          </a:prstGeom>
          <a:solidFill>
            <a:schemeClr val="tx2"/>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nvGrpSpPr>
          <p:cNvPr id="32" name="组合 31"/>
          <p:cNvGrpSpPr/>
          <p:nvPr/>
        </p:nvGrpSpPr>
        <p:grpSpPr>
          <a:xfrm>
            <a:off x="4207797" y="3681189"/>
            <a:ext cx="705177" cy="712286"/>
            <a:chOff x="1128591" y="1274800"/>
            <a:chExt cx="1968755" cy="1988603"/>
          </a:xfrm>
        </p:grpSpPr>
        <p:sp>
          <p:nvSpPr>
            <p:cNvPr id="33" name="Oval 13"/>
            <p:cNvSpPr>
              <a:spLocks noChangeArrowheads="1"/>
            </p:cNvSpPr>
            <p:nvPr/>
          </p:nvSpPr>
          <p:spPr bwMode="auto">
            <a:xfrm>
              <a:off x="1128591" y="1274800"/>
              <a:ext cx="1968755" cy="1988603"/>
            </a:xfrm>
            <a:prstGeom prst="ellipse">
              <a:avLst/>
            </a:prstGeom>
            <a:noFill/>
            <a:ln w="9525">
              <a:solidFill>
                <a:schemeClr val="accent1"/>
              </a:solidFill>
              <a:round/>
              <a:headEnd/>
              <a:tailEnd/>
            </a:ln>
          </p:spPr>
          <p:txBody>
            <a:bodyPr/>
            <a:lstStyle/>
            <a:p>
              <a:endParaRPr lang="zh-CN" altLang="zh-CN" sz="1350">
                <a:cs typeface="+mn-ea"/>
                <a:sym typeface="+mn-lt"/>
              </a:endParaRPr>
            </a:p>
          </p:txBody>
        </p:sp>
        <p:sp>
          <p:nvSpPr>
            <p:cNvPr id="34" name="Freeform 534"/>
            <p:cNvSpPr>
              <a:spLocks/>
            </p:cNvSpPr>
            <p:nvPr/>
          </p:nvSpPr>
          <p:spPr bwMode="auto">
            <a:xfrm>
              <a:off x="1538764" y="1825609"/>
              <a:ext cx="1089690" cy="945087"/>
            </a:xfrm>
            <a:custGeom>
              <a:avLst/>
              <a:gdLst/>
              <a:ahLst/>
              <a:cxnLst>
                <a:cxn ang="0">
                  <a:pos x="157" y="32"/>
                </a:cxn>
                <a:cxn ang="0">
                  <a:pos x="125" y="95"/>
                </a:cxn>
                <a:cxn ang="0">
                  <a:pos x="70" y="136"/>
                </a:cxn>
                <a:cxn ang="0">
                  <a:pos x="47" y="111"/>
                </a:cxn>
                <a:cxn ang="0">
                  <a:pos x="35" y="65"/>
                </a:cxn>
                <a:cxn ang="0">
                  <a:pos x="19" y="39"/>
                </a:cxn>
                <a:cxn ang="0">
                  <a:pos x="7" y="47"/>
                </a:cxn>
                <a:cxn ang="0">
                  <a:pos x="0" y="37"/>
                </a:cxn>
                <a:cxn ang="0">
                  <a:pos x="23" y="17"/>
                </a:cxn>
                <a:cxn ang="0">
                  <a:pos x="46" y="3"/>
                </a:cxn>
                <a:cxn ang="0">
                  <a:pos x="68" y="28"/>
                </a:cxn>
                <a:cxn ang="0">
                  <a:pos x="75" y="64"/>
                </a:cxn>
                <a:cxn ang="0">
                  <a:pos x="86" y="87"/>
                </a:cxn>
                <a:cxn ang="0">
                  <a:pos x="101" y="72"/>
                </a:cxn>
                <a:cxn ang="0">
                  <a:pos x="112" y="48"/>
                </a:cxn>
                <a:cxn ang="0">
                  <a:pos x="101" y="35"/>
                </a:cxn>
                <a:cxn ang="0">
                  <a:pos x="89" y="38"/>
                </a:cxn>
                <a:cxn ang="0">
                  <a:pos x="134" y="1"/>
                </a:cxn>
                <a:cxn ang="0">
                  <a:pos x="157" y="32"/>
                </a:cxn>
              </a:cxnLst>
              <a:rect l="0" t="0" r="r" b="b"/>
              <a:pathLst>
                <a:path w="157" h="136">
                  <a:moveTo>
                    <a:pt x="157" y="32"/>
                  </a:moveTo>
                  <a:cubicBezTo>
                    <a:pt x="156" y="48"/>
                    <a:pt x="145" y="68"/>
                    <a:pt x="125" y="95"/>
                  </a:cubicBezTo>
                  <a:cubicBezTo>
                    <a:pt x="103" y="122"/>
                    <a:pt x="85" y="136"/>
                    <a:pt x="70" y="136"/>
                  </a:cubicBezTo>
                  <a:cubicBezTo>
                    <a:pt x="61" y="136"/>
                    <a:pt x="53" y="128"/>
                    <a:pt x="47" y="111"/>
                  </a:cubicBezTo>
                  <a:cubicBezTo>
                    <a:pt x="43" y="96"/>
                    <a:pt x="39" y="80"/>
                    <a:pt x="35" y="65"/>
                  </a:cubicBezTo>
                  <a:cubicBezTo>
                    <a:pt x="30" y="48"/>
                    <a:pt x="25" y="39"/>
                    <a:pt x="19" y="39"/>
                  </a:cubicBezTo>
                  <a:cubicBezTo>
                    <a:pt x="18" y="39"/>
                    <a:pt x="14" y="42"/>
                    <a:pt x="7" y="47"/>
                  </a:cubicBezTo>
                  <a:cubicBezTo>
                    <a:pt x="0" y="37"/>
                    <a:pt x="0" y="37"/>
                    <a:pt x="0" y="37"/>
                  </a:cubicBezTo>
                  <a:cubicBezTo>
                    <a:pt x="7" y="30"/>
                    <a:pt x="15" y="24"/>
                    <a:pt x="23" y="17"/>
                  </a:cubicBezTo>
                  <a:cubicBezTo>
                    <a:pt x="33" y="8"/>
                    <a:pt x="41" y="3"/>
                    <a:pt x="46" y="3"/>
                  </a:cubicBezTo>
                  <a:cubicBezTo>
                    <a:pt x="58" y="2"/>
                    <a:pt x="65" y="10"/>
                    <a:pt x="68" y="28"/>
                  </a:cubicBezTo>
                  <a:cubicBezTo>
                    <a:pt x="71" y="47"/>
                    <a:pt x="73" y="59"/>
                    <a:pt x="75" y="64"/>
                  </a:cubicBezTo>
                  <a:cubicBezTo>
                    <a:pt x="78" y="79"/>
                    <a:pt x="82" y="87"/>
                    <a:pt x="86" y="87"/>
                  </a:cubicBezTo>
                  <a:cubicBezTo>
                    <a:pt x="89" y="87"/>
                    <a:pt x="94" y="82"/>
                    <a:pt x="101" y="72"/>
                  </a:cubicBezTo>
                  <a:cubicBezTo>
                    <a:pt x="108" y="62"/>
                    <a:pt x="111" y="54"/>
                    <a:pt x="112" y="48"/>
                  </a:cubicBezTo>
                  <a:cubicBezTo>
                    <a:pt x="112" y="40"/>
                    <a:pt x="109" y="35"/>
                    <a:pt x="101" y="35"/>
                  </a:cubicBezTo>
                  <a:cubicBezTo>
                    <a:pt x="97" y="35"/>
                    <a:pt x="93" y="36"/>
                    <a:pt x="89" y="38"/>
                  </a:cubicBezTo>
                  <a:cubicBezTo>
                    <a:pt x="97" y="12"/>
                    <a:pt x="112" y="0"/>
                    <a:pt x="134" y="1"/>
                  </a:cubicBezTo>
                  <a:cubicBezTo>
                    <a:pt x="150" y="1"/>
                    <a:pt x="157" y="12"/>
                    <a:pt x="157" y="32"/>
                  </a:cubicBez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9" name="组合 38"/>
          <p:cNvGrpSpPr/>
          <p:nvPr/>
        </p:nvGrpSpPr>
        <p:grpSpPr>
          <a:xfrm>
            <a:off x="2490551" y="3733329"/>
            <a:ext cx="653558" cy="660146"/>
            <a:chOff x="839774" y="3153005"/>
            <a:chExt cx="932123" cy="941520"/>
          </a:xfrm>
        </p:grpSpPr>
        <p:sp>
          <p:nvSpPr>
            <p:cNvPr id="51" name="Oval 13"/>
            <p:cNvSpPr>
              <a:spLocks noChangeArrowheads="1"/>
            </p:cNvSpPr>
            <p:nvPr/>
          </p:nvSpPr>
          <p:spPr bwMode="auto">
            <a:xfrm>
              <a:off x="839774" y="3153005"/>
              <a:ext cx="932123" cy="941520"/>
            </a:xfrm>
            <a:prstGeom prst="ellipse">
              <a:avLst/>
            </a:prstGeom>
            <a:solidFill>
              <a:schemeClr val="bg2"/>
            </a:solidFill>
            <a:ln w="9525">
              <a:solidFill>
                <a:schemeClr val="accent3"/>
              </a:solidFill>
              <a:round/>
              <a:headEnd/>
              <a:tailEnd/>
            </a:ln>
          </p:spPr>
          <p:txBody>
            <a:bodyPr/>
            <a:lstStyle/>
            <a:p>
              <a:endParaRPr lang="zh-CN" altLang="zh-CN" sz="1350">
                <a:cs typeface="+mn-ea"/>
                <a:sym typeface="+mn-lt"/>
              </a:endParaRPr>
            </a:p>
          </p:txBody>
        </p:sp>
        <p:sp>
          <p:nvSpPr>
            <p:cNvPr id="52" name="Freeform 502"/>
            <p:cNvSpPr>
              <a:spLocks/>
            </p:cNvSpPr>
            <p:nvPr/>
          </p:nvSpPr>
          <p:spPr bwMode="auto">
            <a:xfrm>
              <a:off x="1026652" y="3397335"/>
              <a:ext cx="610521" cy="496753"/>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accent3"/>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56" name="组合 55"/>
          <p:cNvGrpSpPr/>
          <p:nvPr/>
        </p:nvGrpSpPr>
        <p:grpSpPr>
          <a:xfrm>
            <a:off x="5894870" y="3698223"/>
            <a:ext cx="688313" cy="695252"/>
            <a:chOff x="3557591" y="3380378"/>
            <a:chExt cx="932123" cy="941520"/>
          </a:xfrm>
        </p:grpSpPr>
        <p:sp>
          <p:nvSpPr>
            <p:cNvPr id="57" name="Oval 13"/>
            <p:cNvSpPr>
              <a:spLocks noChangeArrowheads="1"/>
            </p:cNvSpPr>
            <p:nvPr/>
          </p:nvSpPr>
          <p:spPr bwMode="auto">
            <a:xfrm>
              <a:off x="3557591" y="3380378"/>
              <a:ext cx="932123" cy="941520"/>
            </a:xfrm>
            <a:prstGeom prst="ellipse">
              <a:avLst/>
            </a:prstGeom>
            <a:noFill/>
            <a:ln w="9525">
              <a:solidFill>
                <a:schemeClr val="accent2"/>
              </a:solidFill>
              <a:round/>
              <a:headEnd/>
              <a:tailEnd/>
            </a:ln>
          </p:spPr>
          <p:txBody>
            <a:bodyPr/>
            <a:lstStyle/>
            <a:p>
              <a:endParaRPr lang="zh-CN" altLang="zh-CN" sz="1350">
                <a:cs typeface="+mn-ea"/>
                <a:sym typeface="+mn-lt"/>
              </a:endParaRPr>
            </a:p>
          </p:txBody>
        </p:sp>
        <p:sp>
          <p:nvSpPr>
            <p:cNvPr id="58" name="Freeform 519"/>
            <p:cNvSpPr>
              <a:spLocks noEditPoints="1"/>
            </p:cNvSpPr>
            <p:nvPr/>
          </p:nvSpPr>
          <p:spPr bwMode="auto">
            <a:xfrm>
              <a:off x="3697763" y="3597966"/>
              <a:ext cx="649313" cy="532735"/>
            </a:xfrm>
            <a:custGeom>
              <a:avLst/>
              <a:gdLst/>
              <a:ahLst/>
              <a:cxnLst>
                <a:cxn ang="0">
                  <a:pos x="330" y="83"/>
                </a:cxn>
                <a:cxn ang="0">
                  <a:pos x="257" y="121"/>
                </a:cxn>
                <a:cxn ang="0">
                  <a:pos x="284" y="37"/>
                </a:cxn>
                <a:cxn ang="0">
                  <a:pos x="257" y="194"/>
                </a:cxn>
                <a:cxn ang="0">
                  <a:pos x="257" y="277"/>
                </a:cxn>
                <a:cxn ang="0">
                  <a:pos x="268" y="177"/>
                </a:cxn>
                <a:cxn ang="0">
                  <a:pos x="355" y="239"/>
                </a:cxn>
                <a:cxn ang="0">
                  <a:pos x="284" y="144"/>
                </a:cxn>
                <a:cxn ang="0">
                  <a:pos x="257" y="147"/>
                </a:cxn>
                <a:cxn ang="0">
                  <a:pos x="242" y="104"/>
                </a:cxn>
                <a:cxn ang="0">
                  <a:pos x="253" y="49"/>
                </a:cxn>
                <a:cxn ang="0">
                  <a:pos x="257" y="121"/>
                </a:cxn>
                <a:cxn ang="0">
                  <a:pos x="257" y="147"/>
                </a:cxn>
                <a:cxn ang="0">
                  <a:pos x="257" y="138"/>
                </a:cxn>
                <a:cxn ang="0">
                  <a:pos x="226" y="127"/>
                </a:cxn>
                <a:cxn ang="0">
                  <a:pos x="128" y="127"/>
                </a:cxn>
                <a:cxn ang="0">
                  <a:pos x="98" y="277"/>
                </a:cxn>
                <a:cxn ang="0">
                  <a:pos x="257" y="277"/>
                </a:cxn>
                <a:cxn ang="0">
                  <a:pos x="98" y="147"/>
                </a:cxn>
                <a:cxn ang="0">
                  <a:pos x="104" y="134"/>
                </a:cxn>
                <a:cxn ang="0">
                  <a:pos x="98" y="121"/>
                </a:cxn>
                <a:cxn ang="0">
                  <a:pos x="102" y="48"/>
                </a:cxn>
                <a:cxn ang="0">
                  <a:pos x="113" y="104"/>
                </a:cxn>
                <a:cxn ang="0">
                  <a:pos x="177" y="0"/>
                </a:cxn>
                <a:cxn ang="0">
                  <a:pos x="177" y="125"/>
                </a:cxn>
                <a:cxn ang="0">
                  <a:pos x="177" y="0"/>
                </a:cxn>
                <a:cxn ang="0">
                  <a:pos x="98" y="121"/>
                </a:cxn>
                <a:cxn ang="0">
                  <a:pos x="24" y="83"/>
                </a:cxn>
                <a:cxn ang="0">
                  <a:pos x="98" y="45"/>
                </a:cxn>
                <a:cxn ang="0">
                  <a:pos x="98" y="147"/>
                </a:cxn>
                <a:cxn ang="0">
                  <a:pos x="71" y="255"/>
                </a:cxn>
                <a:cxn ang="0">
                  <a:pos x="34" y="131"/>
                </a:cxn>
                <a:cxn ang="0">
                  <a:pos x="98" y="138"/>
                </a:cxn>
                <a:cxn ang="0">
                  <a:pos x="83" y="271"/>
                </a:cxn>
                <a:cxn ang="0">
                  <a:pos x="98" y="196"/>
                </a:cxn>
              </a:cxnLst>
              <a:rect l="0" t="0" r="r" b="b"/>
              <a:pathLst>
                <a:path w="355" h="291">
                  <a:moveTo>
                    <a:pt x="284" y="37"/>
                  </a:moveTo>
                  <a:cubicBezTo>
                    <a:pt x="310" y="37"/>
                    <a:pt x="330" y="58"/>
                    <a:pt x="330" y="83"/>
                  </a:cubicBezTo>
                  <a:cubicBezTo>
                    <a:pt x="330" y="109"/>
                    <a:pt x="310" y="130"/>
                    <a:pt x="284" y="130"/>
                  </a:cubicBezTo>
                  <a:cubicBezTo>
                    <a:pt x="274" y="130"/>
                    <a:pt x="265" y="127"/>
                    <a:pt x="257" y="121"/>
                  </a:cubicBezTo>
                  <a:cubicBezTo>
                    <a:pt x="257" y="45"/>
                    <a:pt x="257" y="45"/>
                    <a:pt x="257" y="45"/>
                  </a:cubicBezTo>
                  <a:cubicBezTo>
                    <a:pt x="265" y="40"/>
                    <a:pt x="274" y="37"/>
                    <a:pt x="284" y="37"/>
                  </a:cubicBezTo>
                  <a:close/>
                  <a:moveTo>
                    <a:pt x="257" y="277"/>
                  </a:moveTo>
                  <a:cubicBezTo>
                    <a:pt x="257" y="194"/>
                    <a:pt x="257" y="194"/>
                    <a:pt x="257" y="194"/>
                  </a:cubicBezTo>
                  <a:cubicBezTo>
                    <a:pt x="263" y="217"/>
                    <a:pt x="268" y="244"/>
                    <a:pt x="272" y="270"/>
                  </a:cubicBezTo>
                  <a:cubicBezTo>
                    <a:pt x="267" y="273"/>
                    <a:pt x="262" y="275"/>
                    <a:pt x="257" y="277"/>
                  </a:cubicBezTo>
                  <a:close/>
                  <a:moveTo>
                    <a:pt x="257" y="147"/>
                  </a:moveTo>
                  <a:cubicBezTo>
                    <a:pt x="261" y="157"/>
                    <a:pt x="265" y="168"/>
                    <a:pt x="268" y="177"/>
                  </a:cubicBezTo>
                  <a:cubicBezTo>
                    <a:pt x="275" y="202"/>
                    <a:pt x="280" y="229"/>
                    <a:pt x="284" y="255"/>
                  </a:cubicBezTo>
                  <a:cubicBezTo>
                    <a:pt x="309" y="255"/>
                    <a:pt x="333" y="249"/>
                    <a:pt x="355" y="239"/>
                  </a:cubicBezTo>
                  <a:cubicBezTo>
                    <a:pt x="347" y="191"/>
                    <a:pt x="337" y="144"/>
                    <a:pt x="321" y="131"/>
                  </a:cubicBezTo>
                  <a:cubicBezTo>
                    <a:pt x="311" y="139"/>
                    <a:pt x="298" y="144"/>
                    <a:pt x="284" y="144"/>
                  </a:cubicBezTo>
                  <a:cubicBezTo>
                    <a:pt x="274" y="144"/>
                    <a:pt x="265" y="142"/>
                    <a:pt x="257" y="138"/>
                  </a:cubicBezTo>
                  <a:lnTo>
                    <a:pt x="257" y="147"/>
                  </a:lnTo>
                  <a:close/>
                  <a:moveTo>
                    <a:pt x="257" y="121"/>
                  </a:moveTo>
                  <a:cubicBezTo>
                    <a:pt x="251" y="117"/>
                    <a:pt x="245" y="111"/>
                    <a:pt x="242" y="104"/>
                  </a:cubicBezTo>
                  <a:cubicBezTo>
                    <a:pt x="250" y="92"/>
                    <a:pt x="254" y="78"/>
                    <a:pt x="254" y="62"/>
                  </a:cubicBezTo>
                  <a:cubicBezTo>
                    <a:pt x="254" y="58"/>
                    <a:pt x="254" y="53"/>
                    <a:pt x="253" y="49"/>
                  </a:cubicBezTo>
                  <a:cubicBezTo>
                    <a:pt x="254" y="47"/>
                    <a:pt x="256" y="46"/>
                    <a:pt x="257" y="45"/>
                  </a:cubicBezTo>
                  <a:cubicBezTo>
                    <a:pt x="257" y="121"/>
                    <a:pt x="257" y="121"/>
                    <a:pt x="257" y="121"/>
                  </a:cubicBezTo>
                  <a:close/>
                  <a:moveTo>
                    <a:pt x="257" y="138"/>
                  </a:moveTo>
                  <a:cubicBezTo>
                    <a:pt x="257" y="147"/>
                    <a:pt x="257" y="147"/>
                    <a:pt x="257" y="147"/>
                  </a:cubicBezTo>
                  <a:cubicBezTo>
                    <a:pt x="255" y="142"/>
                    <a:pt x="253" y="138"/>
                    <a:pt x="251" y="134"/>
                  </a:cubicBezTo>
                  <a:cubicBezTo>
                    <a:pt x="253" y="135"/>
                    <a:pt x="255" y="137"/>
                    <a:pt x="257" y="138"/>
                  </a:cubicBezTo>
                  <a:close/>
                  <a:moveTo>
                    <a:pt x="257" y="194"/>
                  </a:moveTo>
                  <a:cubicBezTo>
                    <a:pt x="249" y="162"/>
                    <a:pt x="239" y="137"/>
                    <a:pt x="226" y="127"/>
                  </a:cubicBezTo>
                  <a:cubicBezTo>
                    <a:pt x="213" y="137"/>
                    <a:pt x="196" y="143"/>
                    <a:pt x="177" y="143"/>
                  </a:cubicBezTo>
                  <a:cubicBezTo>
                    <a:pt x="159" y="143"/>
                    <a:pt x="142" y="137"/>
                    <a:pt x="128" y="127"/>
                  </a:cubicBezTo>
                  <a:cubicBezTo>
                    <a:pt x="116" y="136"/>
                    <a:pt x="106" y="163"/>
                    <a:pt x="98" y="196"/>
                  </a:cubicBezTo>
                  <a:cubicBezTo>
                    <a:pt x="98" y="277"/>
                    <a:pt x="98" y="277"/>
                    <a:pt x="98" y="277"/>
                  </a:cubicBezTo>
                  <a:cubicBezTo>
                    <a:pt x="123" y="286"/>
                    <a:pt x="149" y="291"/>
                    <a:pt x="177" y="291"/>
                  </a:cubicBezTo>
                  <a:cubicBezTo>
                    <a:pt x="205" y="291"/>
                    <a:pt x="232" y="286"/>
                    <a:pt x="257" y="277"/>
                  </a:cubicBezTo>
                  <a:cubicBezTo>
                    <a:pt x="257" y="194"/>
                    <a:pt x="257" y="194"/>
                    <a:pt x="257" y="194"/>
                  </a:cubicBezTo>
                  <a:close/>
                  <a:moveTo>
                    <a:pt x="98" y="147"/>
                  </a:moveTo>
                  <a:cubicBezTo>
                    <a:pt x="98" y="138"/>
                    <a:pt x="98" y="138"/>
                    <a:pt x="98" y="138"/>
                  </a:cubicBezTo>
                  <a:cubicBezTo>
                    <a:pt x="100" y="136"/>
                    <a:pt x="102" y="135"/>
                    <a:pt x="104" y="134"/>
                  </a:cubicBezTo>
                  <a:cubicBezTo>
                    <a:pt x="102" y="138"/>
                    <a:pt x="100" y="143"/>
                    <a:pt x="98" y="147"/>
                  </a:cubicBezTo>
                  <a:close/>
                  <a:moveTo>
                    <a:pt x="98" y="121"/>
                  </a:moveTo>
                  <a:cubicBezTo>
                    <a:pt x="98" y="45"/>
                    <a:pt x="98" y="45"/>
                    <a:pt x="98" y="45"/>
                  </a:cubicBezTo>
                  <a:cubicBezTo>
                    <a:pt x="99" y="46"/>
                    <a:pt x="100" y="47"/>
                    <a:pt x="102" y="48"/>
                  </a:cubicBezTo>
                  <a:cubicBezTo>
                    <a:pt x="101" y="53"/>
                    <a:pt x="100" y="58"/>
                    <a:pt x="100" y="62"/>
                  </a:cubicBezTo>
                  <a:cubicBezTo>
                    <a:pt x="100" y="78"/>
                    <a:pt x="105" y="92"/>
                    <a:pt x="113" y="104"/>
                  </a:cubicBezTo>
                  <a:cubicBezTo>
                    <a:pt x="109" y="111"/>
                    <a:pt x="104" y="117"/>
                    <a:pt x="98" y="121"/>
                  </a:cubicBezTo>
                  <a:close/>
                  <a:moveTo>
                    <a:pt x="177" y="0"/>
                  </a:moveTo>
                  <a:cubicBezTo>
                    <a:pt x="212" y="0"/>
                    <a:pt x="239" y="28"/>
                    <a:pt x="239" y="62"/>
                  </a:cubicBezTo>
                  <a:cubicBezTo>
                    <a:pt x="239" y="97"/>
                    <a:pt x="212" y="125"/>
                    <a:pt x="177" y="125"/>
                  </a:cubicBezTo>
                  <a:cubicBezTo>
                    <a:pt x="143" y="125"/>
                    <a:pt x="115" y="97"/>
                    <a:pt x="115" y="62"/>
                  </a:cubicBezTo>
                  <a:cubicBezTo>
                    <a:pt x="115" y="28"/>
                    <a:pt x="143" y="0"/>
                    <a:pt x="177" y="0"/>
                  </a:cubicBezTo>
                  <a:close/>
                  <a:moveTo>
                    <a:pt x="98" y="45"/>
                  </a:moveTo>
                  <a:cubicBezTo>
                    <a:pt x="98" y="121"/>
                    <a:pt x="98" y="121"/>
                    <a:pt x="98" y="121"/>
                  </a:cubicBezTo>
                  <a:cubicBezTo>
                    <a:pt x="90" y="127"/>
                    <a:pt x="81" y="130"/>
                    <a:pt x="71" y="130"/>
                  </a:cubicBezTo>
                  <a:cubicBezTo>
                    <a:pt x="45" y="130"/>
                    <a:pt x="24" y="109"/>
                    <a:pt x="24" y="83"/>
                  </a:cubicBezTo>
                  <a:cubicBezTo>
                    <a:pt x="24" y="58"/>
                    <a:pt x="45" y="37"/>
                    <a:pt x="71" y="37"/>
                  </a:cubicBezTo>
                  <a:cubicBezTo>
                    <a:pt x="81" y="37"/>
                    <a:pt x="90" y="40"/>
                    <a:pt x="98" y="45"/>
                  </a:cubicBezTo>
                  <a:close/>
                  <a:moveTo>
                    <a:pt x="98" y="138"/>
                  </a:moveTo>
                  <a:cubicBezTo>
                    <a:pt x="98" y="147"/>
                    <a:pt x="98" y="147"/>
                    <a:pt x="98" y="147"/>
                  </a:cubicBezTo>
                  <a:cubicBezTo>
                    <a:pt x="94" y="157"/>
                    <a:pt x="90" y="168"/>
                    <a:pt x="88" y="177"/>
                  </a:cubicBezTo>
                  <a:cubicBezTo>
                    <a:pt x="81" y="202"/>
                    <a:pt x="75" y="229"/>
                    <a:pt x="71" y="255"/>
                  </a:cubicBezTo>
                  <a:cubicBezTo>
                    <a:pt x="46" y="255"/>
                    <a:pt x="22" y="249"/>
                    <a:pt x="0" y="239"/>
                  </a:cubicBezTo>
                  <a:cubicBezTo>
                    <a:pt x="8" y="191"/>
                    <a:pt x="19" y="144"/>
                    <a:pt x="34" y="131"/>
                  </a:cubicBezTo>
                  <a:cubicBezTo>
                    <a:pt x="44" y="139"/>
                    <a:pt x="57" y="144"/>
                    <a:pt x="71" y="144"/>
                  </a:cubicBezTo>
                  <a:cubicBezTo>
                    <a:pt x="81" y="144"/>
                    <a:pt x="90" y="142"/>
                    <a:pt x="98" y="138"/>
                  </a:cubicBezTo>
                  <a:close/>
                  <a:moveTo>
                    <a:pt x="98" y="196"/>
                  </a:moveTo>
                  <a:cubicBezTo>
                    <a:pt x="92" y="219"/>
                    <a:pt x="87" y="245"/>
                    <a:pt x="83" y="271"/>
                  </a:cubicBezTo>
                  <a:cubicBezTo>
                    <a:pt x="88" y="273"/>
                    <a:pt x="93" y="275"/>
                    <a:pt x="98" y="277"/>
                  </a:cubicBezTo>
                  <a:lnTo>
                    <a:pt x="98" y="196"/>
                  </a:lnTo>
                  <a:close/>
                </a:path>
              </a:pathLst>
            </a:cu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18" name="Title 13"/>
          <p:cNvSpPr txBox="1">
            <a:spLocks/>
          </p:cNvSpPr>
          <p:nvPr/>
        </p:nvSpPr>
        <p:spPr>
          <a:xfrm>
            <a:off x="4005345" y="4401992"/>
            <a:ext cx="1133310" cy="373915"/>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dirty="0">
                <a:solidFill>
                  <a:schemeClr val="tx2"/>
                </a:solidFill>
                <a:latin typeface="+mn-lt"/>
                <a:ea typeface="+mn-ea"/>
                <a:cs typeface="+mn-ea"/>
                <a:sym typeface="+mn-lt"/>
              </a:rPr>
              <a:t>Lenders</a:t>
            </a:r>
            <a:endParaRPr lang="en-US" sz="1500" dirty="0">
              <a:solidFill>
                <a:schemeClr val="tx2"/>
              </a:solidFill>
              <a:latin typeface="+mn-lt"/>
              <a:ea typeface="+mn-ea"/>
              <a:cs typeface="+mn-ea"/>
              <a:sym typeface="+mn-lt"/>
            </a:endParaRPr>
          </a:p>
        </p:txBody>
      </p:sp>
    </p:spTree>
    <p:extLst>
      <p:ext uri="{BB962C8B-B14F-4D97-AF65-F5344CB8AC3E}">
        <p14:creationId xmlns:p14="http://schemas.microsoft.com/office/powerpoint/2010/main" val="1166211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Rectangle 20"/>
          <p:cNvSpPr/>
          <p:nvPr/>
        </p:nvSpPr>
        <p:spPr>
          <a:xfrm flipH="1">
            <a:off x="1929178" y="452497"/>
            <a:ext cx="2642822" cy="153549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5" name="Rectangle 20"/>
          <p:cNvSpPr/>
          <p:nvPr/>
        </p:nvSpPr>
        <p:spPr>
          <a:xfrm flipH="1">
            <a:off x="1929179" y="1985992"/>
            <a:ext cx="2639541" cy="154267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3" name="Rectangle 20"/>
          <p:cNvSpPr/>
          <p:nvPr/>
        </p:nvSpPr>
        <p:spPr>
          <a:xfrm flipH="1">
            <a:off x="4568721" y="1963223"/>
            <a:ext cx="2642821" cy="15591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6" name="Rectangle 20"/>
          <p:cNvSpPr/>
          <p:nvPr/>
        </p:nvSpPr>
        <p:spPr>
          <a:xfrm flipH="1">
            <a:off x="4572000" y="458362"/>
            <a:ext cx="2646294" cy="15216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5" name="Rectangle 20"/>
          <p:cNvSpPr/>
          <p:nvPr/>
        </p:nvSpPr>
        <p:spPr>
          <a:xfrm flipH="1">
            <a:off x="3923928" y="1364428"/>
            <a:ext cx="1247113" cy="124651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9" name="Freeform 35"/>
          <p:cNvSpPr>
            <a:spLocks noEditPoints="1"/>
          </p:cNvSpPr>
          <p:nvPr/>
        </p:nvSpPr>
        <p:spPr bwMode="auto">
          <a:xfrm>
            <a:off x="4355976" y="1740558"/>
            <a:ext cx="391716" cy="264319"/>
          </a:xfrm>
          <a:custGeom>
            <a:avLst/>
            <a:gdLst>
              <a:gd name="T0" fmla="*/ 448526 w 157"/>
              <a:gd name="T1" fmla="*/ 152714 h 106"/>
              <a:gd name="T2" fmla="*/ 451848 w 157"/>
              <a:gd name="T3" fmla="*/ 122835 h 106"/>
              <a:gd name="T4" fmla="*/ 328919 w 157"/>
              <a:gd name="T5" fmla="*/ 0 h 106"/>
              <a:gd name="T6" fmla="*/ 242536 w 157"/>
              <a:gd name="T7" fmla="*/ 59758 h 106"/>
              <a:gd name="T8" fmla="*/ 149509 w 157"/>
              <a:gd name="T9" fmla="*/ 26559 h 106"/>
              <a:gd name="T10" fmla="*/ 63126 w 157"/>
              <a:gd name="T11" fmla="*/ 129475 h 106"/>
              <a:gd name="T12" fmla="*/ 66448 w 157"/>
              <a:gd name="T13" fmla="*/ 156034 h 106"/>
              <a:gd name="T14" fmla="*/ 0 w 157"/>
              <a:gd name="T15" fmla="*/ 248990 h 106"/>
              <a:gd name="T16" fmla="*/ 102995 w 157"/>
              <a:gd name="T17" fmla="*/ 351906 h 106"/>
              <a:gd name="T18" fmla="*/ 418624 w 157"/>
              <a:gd name="T19" fmla="*/ 351906 h 106"/>
              <a:gd name="T20" fmla="*/ 521619 w 157"/>
              <a:gd name="T21" fmla="*/ 248990 h 106"/>
              <a:gd name="T22" fmla="*/ 448526 w 157"/>
              <a:gd name="T23" fmla="*/ 152714 h 106"/>
              <a:gd name="T24" fmla="*/ 398690 w 157"/>
              <a:gd name="T25" fmla="*/ 331987 h 106"/>
              <a:gd name="T26" fmla="*/ 262471 w 157"/>
              <a:gd name="T27" fmla="*/ 331987 h 106"/>
              <a:gd name="T28" fmla="*/ 342209 w 157"/>
              <a:gd name="T29" fmla="*/ 248990 h 106"/>
              <a:gd name="T30" fmla="*/ 338886 w 157"/>
              <a:gd name="T31" fmla="*/ 239030 h 106"/>
              <a:gd name="T32" fmla="*/ 305662 w 157"/>
              <a:gd name="T33" fmla="*/ 239030 h 106"/>
              <a:gd name="T34" fmla="*/ 305662 w 157"/>
              <a:gd name="T35" fmla="*/ 225751 h 106"/>
              <a:gd name="T36" fmla="*/ 305662 w 157"/>
              <a:gd name="T37" fmla="*/ 122835 h 106"/>
              <a:gd name="T38" fmla="*/ 299017 w 157"/>
              <a:gd name="T39" fmla="*/ 116195 h 106"/>
              <a:gd name="T40" fmla="*/ 212634 w 157"/>
              <a:gd name="T41" fmla="*/ 116195 h 106"/>
              <a:gd name="T42" fmla="*/ 205990 w 157"/>
              <a:gd name="T43" fmla="*/ 122835 h 106"/>
              <a:gd name="T44" fmla="*/ 205990 w 157"/>
              <a:gd name="T45" fmla="*/ 225751 h 106"/>
              <a:gd name="T46" fmla="*/ 205990 w 157"/>
              <a:gd name="T47" fmla="*/ 242350 h 106"/>
              <a:gd name="T48" fmla="*/ 169443 w 157"/>
              <a:gd name="T49" fmla="*/ 242350 h 106"/>
              <a:gd name="T50" fmla="*/ 166121 w 157"/>
              <a:gd name="T51" fmla="*/ 252310 h 106"/>
              <a:gd name="T52" fmla="*/ 249181 w 157"/>
              <a:gd name="T53" fmla="*/ 331987 h 106"/>
              <a:gd name="T54" fmla="*/ 126252 w 157"/>
              <a:gd name="T55" fmla="*/ 331987 h 106"/>
              <a:gd name="T56" fmla="*/ 36547 w 157"/>
              <a:gd name="T57" fmla="*/ 245670 h 106"/>
              <a:gd name="T58" fmla="*/ 96350 w 157"/>
              <a:gd name="T59" fmla="*/ 165993 h 106"/>
              <a:gd name="T60" fmla="*/ 93028 w 157"/>
              <a:gd name="T61" fmla="*/ 146074 h 106"/>
              <a:gd name="T62" fmla="*/ 166121 w 157"/>
              <a:gd name="T63" fmla="*/ 56438 h 106"/>
              <a:gd name="T64" fmla="*/ 245859 w 157"/>
              <a:gd name="T65" fmla="*/ 96276 h 106"/>
              <a:gd name="T66" fmla="*/ 322274 w 157"/>
              <a:gd name="T67" fmla="*/ 33199 h 106"/>
              <a:gd name="T68" fmla="*/ 425269 w 157"/>
              <a:gd name="T69" fmla="*/ 139434 h 106"/>
              <a:gd name="T70" fmla="*/ 421947 w 157"/>
              <a:gd name="T71" fmla="*/ 162674 h 106"/>
              <a:gd name="T72" fmla="*/ 488395 w 157"/>
              <a:gd name="T73" fmla="*/ 245670 h 106"/>
              <a:gd name="T74" fmla="*/ 398690 w 157"/>
              <a:gd name="T75" fmla="*/ 331987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tx2"/>
          </a:solidFill>
          <a:ln w="9525">
            <a:noFill/>
            <a:round/>
            <a:headEnd/>
            <a:tailEnd/>
          </a:ln>
        </p:spPr>
        <p:txBody>
          <a:bodyPr/>
          <a:lstStyle/>
          <a:p>
            <a:endParaRPr lang="zh-CN" altLang="en-US" sz="1350">
              <a:solidFill>
                <a:schemeClr val="bg2">
                  <a:lumMod val="25000"/>
                </a:schemeClr>
              </a:solidFill>
              <a:cs typeface="+mn-ea"/>
              <a:sym typeface="+mn-lt"/>
            </a:endParaRPr>
          </a:p>
        </p:txBody>
      </p:sp>
      <p:sp>
        <p:nvSpPr>
          <p:cNvPr id="10" name="Text Box 10"/>
          <p:cNvSpPr txBox="1">
            <a:spLocks noChangeArrowheads="1"/>
          </p:cNvSpPr>
          <p:nvPr/>
        </p:nvSpPr>
        <p:spPr bwMode="auto">
          <a:xfrm>
            <a:off x="4121794" y="2081076"/>
            <a:ext cx="882254" cy="242374"/>
          </a:xfrm>
          <a:prstGeom prst="rect">
            <a:avLst/>
          </a:prstGeom>
          <a:noFill/>
          <a:ln w="9525">
            <a:noFill/>
            <a:miter lim="800000"/>
            <a:headEnd/>
            <a:tailEnd/>
          </a:ln>
        </p:spPr>
        <p:txBody>
          <a:bodyPr lIns="34290" tIns="17145" rIns="34290" bIns="17145">
            <a:spAutoFit/>
          </a:bodyPr>
          <a:lstStyle/>
          <a:p>
            <a:pPr algn="ctr" defTabSz="815579"/>
            <a:r>
              <a:rPr lang="en-US" altLang="zh-CN" sz="1350" b="1" dirty="0">
                <a:solidFill>
                  <a:schemeClr val="bg1"/>
                </a:solidFill>
                <a:cs typeface="+mn-ea"/>
                <a:sym typeface="+mn-lt"/>
              </a:rPr>
              <a:t>Download</a:t>
            </a:r>
            <a:endParaRPr lang="en-US" altLang="zh-CN" sz="900" b="1" dirty="0">
              <a:solidFill>
                <a:schemeClr val="bg1"/>
              </a:solidFill>
              <a:cs typeface="+mn-ea"/>
              <a:sym typeface="+mn-lt"/>
            </a:endParaRPr>
          </a:p>
        </p:txBody>
      </p:sp>
      <p:sp>
        <p:nvSpPr>
          <p:cNvPr id="11" name="Freeform 34"/>
          <p:cNvSpPr>
            <a:spLocks/>
          </p:cNvSpPr>
          <p:nvPr/>
        </p:nvSpPr>
        <p:spPr bwMode="auto">
          <a:xfrm>
            <a:off x="3430786" y="1252271"/>
            <a:ext cx="339328" cy="298847"/>
          </a:xfrm>
          <a:custGeom>
            <a:avLst/>
            <a:gdLst>
              <a:gd name="T0" fmla="*/ 451737 w 136"/>
              <a:gd name="T1" fmla="*/ 159730 h 120"/>
              <a:gd name="T2" fmla="*/ 225869 w 136"/>
              <a:gd name="T3" fmla="*/ 0 h 120"/>
              <a:gd name="T4" fmla="*/ 0 w 136"/>
              <a:gd name="T5" fmla="*/ 159730 h 120"/>
              <a:gd name="T6" fmla="*/ 122899 w 136"/>
              <a:gd name="T7" fmla="*/ 302821 h 120"/>
              <a:gd name="T8" fmla="*/ 73075 w 136"/>
              <a:gd name="T9" fmla="*/ 399325 h 120"/>
              <a:gd name="T10" fmla="*/ 242476 w 136"/>
              <a:gd name="T11" fmla="*/ 319460 h 120"/>
              <a:gd name="T12" fmla="*/ 451737 w 136"/>
              <a:gd name="T13" fmla="*/ 159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2"/>
          </a:solidFill>
          <a:ln w="9525">
            <a:noFill/>
            <a:round/>
            <a:headEnd/>
            <a:tailEnd/>
          </a:ln>
        </p:spPr>
        <p:txBody>
          <a:bodyPr/>
          <a:lstStyle/>
          <a:p>
            <a:endParaRPr lang="zh-CN" altLang="en-US" sz="1350">
              <a:solidFill>
                <a:schemeClr val="bg2">
                  <a:lumMod val="25000"/>
                </a:schemeClr>
              </a:solidFill>
              <a:cs typeface="+mn-ea"/>
              <a:sym typeface="+mn-lt"/>
            </a:endParaRPr>
          </a:p>
        </p:txBody>
      </p:sp>
      <p:sp>
        <p:nvSpPr>
          <p:cNvPr id="12" name="Freeform 64"/>
          <p:cNvSpPr>
            <a:spLocks noEditPoints="1"/>
          </p:cNvSpPr>
          <p:nvPr/>
        </p:nvSpPr>
        <p:spPr bwMode="auto">
          <a:xfrm>
            <a:off x="3430786" y="2601493"/>
            <a:ext cx="304800" cy="291703"/>
          </a:xfrm>
          <a:custGeom>
            <a:avLst/>
            <a:gdLst>
              <a:gd name="T0" fmla="*/ 382664 w 133"/>
              <a:gd name="T1" fmla="*/ 0 h 127"/>
              <a:gd name="T2" fmla="*/ 27552 w 133"/>
              <a:gd name="T3" fmla="*/ 0 h 127"/>
              <a:gd name="T4" fmla="*/ 0 w 133"/>
              <a:gd name="T5" fmla="*/ 27549 h 127"/>
              <a:gd name="T6" fmla="*/ 0 w 133"/>
              <a:gd name="T7" fmla="*/ 278555 h 127"/>
              <a:gd name="T8" fmla="*/ 27552 w 133"/>
              <a:gd name="T9" fmla="*/ 306105 h 127"/>
              <a:gd name="T10" fmla="*/ 162250 w 133"/>
              <a:gd name="T11" fmla="*/ 306105 h 127"/>
              <a:gd name="T12" fmla="*/ 122453 w 133"/>
              <a:gd name="T13" fmla="*/ 361204 h 127"/>
              <a:gd name="T14" fmla="*/ 122453 w 133"/>
              <a:gd name="T15" fmla="*/ 388753 h 127"/>
              <a:gd name="T16" fmla="*/ 162250 w 133"/>
              <a:gd name="T17" fmla="*/ 388753 h 127"/>
              <a:gd name="T18" fmla="*/ 244905 w 133"/>
              <a:gd name="T19" fmla="*/ 388753 h 127"/>
              <a:gd name="T20" fmla="*/ 287764 w 133"/>
              <a:gd name="T21" fmla="*/ 388753 h 127"/>
              <a:gd name="T22" fmla="*/ 287764 w 133"/>
              <a:gd name="T23" fmla="*/ 361204 h 127"/>
              <a:gd name="T24" fmla="*/ 244905 w 133"/>
              <a:gd name="T25" fmla="*/ 306105 h 127"/>
              <a:gd name="T26" fmla="*/ 382664 w 133"/>
              <a:gd name="T27" fmla="*/ 306105 h 127"/>
              <a:gd name="T28" fmla="*/ 407155 w 133"/>
              <a:gd name="T29" fmla="*/ 278555 h 127"/>
              <a:gd name="T30" fmla="*/ 407155 w 133"/>
              <a:gd name="T31" fmla="*/ 27549 h 127"/>
              <a:gd name="T32" fmla="*/ 382664 w 133"/>
              <a:gd name="T33" fmla="*/ 0 h 127"/>
              <a:gd name="T34" fmla="*/ 183679 w 133"/>
              <a:gd name="T35" fmla="*/ 272433 h 127"/>
              <a:gd name="T36" fmla="*/ 205108 w 133"/>
              <a:gd name="T37" fmla="*/ 251006 h 127"/>
              <a:gd name="T38" fmla="*/ 229599 w 133"/>
              <a:gd name="T39" fmla="*/ 272433 h 127"/>
              <a:gd name="T40" fmla="*/ 205108 w 133"/>
              <a:gd name="T41" fmla="*/ 296922 h 127"/>
              <a:gd name="T42" fmla="*/ 183679 w 133"/>
              <a:gd name="T43" fmla="*/ 272433 h 127"/>
              <a:gd name="T44" fmla="*/ 379603 w 133"/>
              <a:gd name="T45" fmla="*/ 241823 h 127"/>
              <a:gd name="T46" fmla="*/ 30613 w 133"/>
              <a:gd name="T47" fmla="*/ 241823 h 127"/>
              <a:gd name="T48" fmla="*/ 30613 w 133"/>
              <a:gd name="T49" fmla="*/ 30610 h 127"/>
              <a:gd name="T50" fmla="*/ 379603 w 133"/>
              <a:gd name="T51" fmla="*/ 30610 h 127"/>
              <a:gd name="T52" fmla="*/ 379603 w 133"/>
              <a:gd name="T53" fmla="*/ 241823 h 1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2"/>
          </a:solidFill>
          <a:ln w="9525">
            <a:noFill/>
            <a:round/>
            <a:headEnd/>
            <a:tailEnd/>
          </a:ln>
        </p:spPr>
        <p:txBody>
          <a:bodyPr/>
          <a:lstStyle/>
          <a:p>
            <a:endParaRPr lang="zh-CN" altLang="en-US" sz="1350">
              <a:solidFill>
                <a:schemeClr val="bg2">
                  <a:lumMod val="25000"/>
                </a:schemeClr>
              </a:solidFill>
              <a:cs typeface="+mn-ea"/>
              <a:sym typeface="+mn-lt"/>
            </a:endParaRPr>
          </a:p>
        </p:txBody>
      </p:sp>
      <p:grpSp>
        <p:nvGrpSpPr>
          <p:cNvPr id="2" name="Group 12"/>
          <p:cNvGrpSpPr/>
          <p:nvPr/>
        </p:nvGrpSpPr>
        <p:grpSpPr>
          <a:xfrm>
            <a:off x="5251543" y="2638626"/>
            <a:ext cx="292007" cy="254570"/>
            <a:chOff x="7540014" y="4306907"/>
            <a:chExt cx="389342" cy="339426"/>
          </a:xfrm>
          <a:solidFill>
            <a:schemeClr val="bg2"/>
          </a:solidFill>
        </p:grpSpPr>
        <p:sp>
          <p:nvSpPr>
            <p:cNvPr id="14"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5"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6"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7"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8"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19"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0"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sp>
          <p:nvSpPr>
            <p:cNvPr id="2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25000"/>
                  </a:schemeClr>
                </a:solidFill>
                <a:cs typeface="+mn-ea"/>
                <a:sym typeface="+mn-lt"/>
              </a:endParaRPr>
            </a:p>
          </p:txBody>
        </p:sp>
      </p:grpSp>
      <p:grpSp>
        <p:nvGrpSpPr>
          <p:cNvPr id="3" name="Group 24"/>
          <p:cNvGrpSpPr/>
          <p:nvPr/>
        </p:nvGrpSpPr>
        <p:grpSpPr>
          <a:xfrm>
            <a:off x="5219724" y="1252271"/>
            <a:ext cx="323827" cy="321956"/>
            <a:chOff x="6559551" y="1588"/>
            <a:chExt cx="274637" cy="273050"/>
          </a:xfrm>
          <a:solidFill>
            <a:schemeClr val="bg2"/>
          </a:solidFill>
        </p:grpSpPr>
        <p:sp>
          <p:nvSpPr>
            <p:cNvPr id="26"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7"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sp>
          <p:nvSpPr>
            <p:cNvPr id="28"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25000"/>
                  </a:schemeClr>
                </a:solidFill>
                <a:cs typeface="+mn-ea"/>
                <a:sym typeface="+mn-lt"/>
              </a:endParaRPr>
            </a:p>
          </p:txBody>
        </p:sp>
      </p:grpSp>
      <p:grpSp>
        <p:nvGrpSpPr>
          <p:cNvPr id="48" name="组合 47"/>
          <p:cNvGrpSpPr/>
          <p:nvPr/>
        </p:nvGrpSpPr>
        <p:grpSpPr>
          <a:xfrm>
            <a:off x="2152806" y="1005577"/>
            <a:ext cx="1133310" cy="815345"/>
            <a:chOff x="1107146" y="1663551"/>
            <a:chExt cx="1511080" cy="1087127"/>
          </a:xfrm>
        </p:grpSpPr>
        <p:sp>
          <p:nvSpPr>
            <p:cNvPr id="4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900" dirty="0">
                  <a:solidFill>
                    <a:schemeClr val="bg2"/>
                  </a:solidFill>
                  <a:cs typeface="+mn-ea"/>
                  <a:sym typeface="+mn-lt"/>
                </a:rPr>
                <a:t>Lorem ipsum dolor sit amet, consectetur adipiscing elit. </a:t>
              </a:r>
            </a:p>
          </p:txBody>
        </p:sp>
        <p:sp>
          <p:nvSpPr>
            <p:cNvPr id="5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1" name="组合 50"/>
          <p:cNvGrpSpPr/>
          <p:nvPr/>
        </p:nvGrpSpPr>
        <p:grpSpPr>
          <a:xfrm>
            <a:off x="5697149" y="1031290"/>
            <a:ext cx="1133310" cy="815345"/>
            <a:chOff x="1107146" y="1663551"/>
            <a:chExt cx="1511080" cy="1087127"/>
          </a:xfrm>
        </p:grpSpPr>
        <p:sp>
          <p:nvSpPr>
            <p:cNvPr id="52"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bg2"/>
                  </a:solidFill>
                  <a:cs typeface="+mn-ea"/>
                  <a:sym typeface="+mn-lt"/>
                </a:rPr>
                <a:t>Lorem ipsum dolor sit amet, consectetur adipiscing elit. </a:t>
              </a:r>
            </a:p>
          </p:txBody>
        </p:sp>
        <p:sp>
          <p:nvSpPr>
            <p:cNvPr id="5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4" name="组合 53"/>
          <p:cNvGrpSpPr/>
          <p:nvPr/>
        </p:nvGrpSpPr>
        <p:grpSpPr>
          <a:xfrm>
            <a:off x="2152806" y="2382421"/>
            <a:ext cx="1133310" cy="815345"/>
            <a:chOff x="1107146" y="1663551"/>
            <a:chExt cx="1511080" cy="1087127"/>
          </a:xfrm>
        </p:grpSpPr>
        <p:sp>
          <p:nvSpPr>
            <p:cNvPr id="55"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900" dirty="0">
                  <a:solidFill>
                    <a:schemeClr val="bg2"/>
                  </a:solidFill>
                  <a:cs typeface="+mn-ea"/>
                  <a:sym typeface="+mn-lt"/>
                </a:rPr>
                <a:t>Lorem ipsum dolor sit amet, consectetur adipiscing elit. </a:t>
              </a:r>
            </a:p>
          </p:txBody>
        </p:sp>
        <p:sp>
          <p:nvSpPr>
            <p:cNvPr id="56"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57" name="组合 56"/>
          <p:cNvGrpSpPr/>
          <p:nvPr/>
        </p:nvGrpSpPr>
        <p:grpSpPr>
          <a:xfrm>
            <a:off x="5697149" y="2382421"/>
            <a:ext cx="1133310" cy="815345"/>
            <a:chOff x="1107146" y="1663551"/>
            <a:chExt cx="1511080" cy="1087127"/>
          </a:xfrm>
        </p:grpSpPr>
        <p:sp>
          <p:nvSpPr>
            <p:cNvPr id="58"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bg2"/>
                  </a:solidFill>
                  <a:cs typeface="+mn-ea"/>
                  <a:sym typeface="+mn-lt"/>
                </a:rPr>
                <a:t>Lorem ipsum dolor sit amet, consectetur adipiscing elit. </a:t>
              </a: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
        <p:nvSpPr>
          <p:cNvPr id="62" name="Content Placeholder 2"/>
          <p:cNvSpPr txBox="1">
            <a:spLocks/>
          </p:cNvSpPr>
          <p:nvPr/>
        </p:nvSpPr>
        <p:spPr>
          <a:xfrm>
            <a:off x="1574667" y="4095297"/>
            <a:ext cx="5994666" cy="61052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0" name="矩形 39"/>
          <p:cNvSpPr/>
          <p:nvPr/>
        </p:nvSpPr>
        <p:spPr>
          <a:xfrm>
            <a:off x="6860883" y="3197766"/>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1" name="矩形 40"/>
          <p:cNvSpPr/>
          <p:nvPr/>
        </p:nvSpPr>
        <p:spPr>
          <a:xfrm>
            <a:off x="6897788" y="447978"/>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2" name="矩形 41"/>
          <p:cNvSpPr/>
          <p:nvPr/>
        </p:nvSpPr>
        <p:spPr>
          <a:xfrm>
            <a:off x="1929179" y="438550"/>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
        <p:nvSpPr>
          <p:cNvPr id="46" name="矩形 45"/>
          <p:cNvSpPr/>
          <p:nvPr/>
        </p:nvSpPr>
        <p:spPr>
          <a:xfrm>
            <a:off x="1922426" y="3190789"/>
            <a:ext cx="350658" cy="352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20000"/>
                  <a:lumOff val="8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403648" y="1203598"/>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14803" y="1565113"/>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1</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TEXT</a:t>
            </a:r>
          </a:p>
        </p:txBody>
      </p:sp>
      <p:sp>
        <p:nvSpPr>
          <p:cNvPr id="5" name="Title 1"/>
          <p:cNvSpPr txBox="1">
            <a:spLocks/>
          </p:cNvSpPr>
          <p:nvPr/>
        </p:nvSpPr>
        <p:spPr>
          <a:xfrm>
            <a:off x="4930487" y="2213185"/>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1"/>
                </a:solidFill>
                <a:latin typeface="+mn-lt"/>
                <a:ea typeface="+mn-ea"/>
                <a:cs typeface="+mn-ea"/>
                <a:sym typeface="+mn-lt"/>
              </a:rPr>
              <a:t>Put a relevant subtitle </a:t>
            </a:r>
            <a:r>
              <a:rPr lang="en-US" sz="1350" b="1" dirty="0">
                <a:solidFill>
                  <a:schemeClr val="bg1"/>
                </a:solidFill>
                <a:latin typeface="+mn-lt"/>
                <a:ea typeface="+mn-ea"/>
                <a:cs typeface="+mn-ea"/>
                <a:sym typeface="+mn-lt"/>
              </a:rPr>
              <a:t>in this line</a:t>
            </a:r>
          </a:p>
        </p:txBody>
      </p:sp>
      <p:sp>
        <p:nvSpPr>
          <p:cNvPr id="7" name="Content Placeholder 2"/>
          <p:cNvSpPr txBox="1">
            <a:spLocks/>
          </p:cNvSpPr>
          <p:nvPr/>
        </p:nvSpPr>
        <p:spPr>
          <a:xfrm>
            <a:off x="4932040" y="2571750"/>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9" name="组合 8"/>
          <p:cNvGrpSpPr/>
          <p:nvPr/>
        </p:nvGrpSpPr>
        <p:grpSpPr>
          <a:xfrm>
            <a:off x="2466909" y="2195152"/>
            <a:ext cx="586112" cy="587140"/>
            <a:chOff x="4071934" y="2360395"/>
            <a:chExt cx="781483" cy="782853"/>
          </a:xfrm>
        </p:grpSpPr>
        <p:sp>
          <p:nvSpPr>
            <p:cNvPr id="10"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1" name="Freeform 84"/>
            <p:cNvSpPr>
              <a:spLocks noEditPoints="1"/>
            </p:cNvSpPr>
            <p:nvPr/>
          </p:nvSpPr>
          <p:spPr bwMode="auto">
            <a:xfrm>
              <a:off x="4286292" y="2582571"/>
              <a:ext cx="352767" cy="338501"/>
            </a:xfrm>
            <a:custGeom>
              <a:avLst/>
              <a:gdLst/>
              <a:ahLst/>
              <a:cxnLst>
                <a:cxn ang="0">
                  <a:pos x="272" y="170"/>
                </a:cxn>
                <a:cxn ang="0">
                  <a:pos x="272" y="136"/>
                </a:cxn>
                <a:cxn ang="0">
                  <a:pos x="0" y="136"/>
                </a:cxn>
                <a:cxn ang="0">
                  <a:pos x="0" y="170"/>
                </a:cxn>
                <a:cxn ang="0">
                  <a:pos x="272" y="170"/>
                </a:cxn>
                <a:cxn ang="0">
                  <a:pos x="272" y="46"/>
                </a:cxn>
                <a:cxn ang="0">
                  <a:pos x="0" y="46"/>
                </a:cxn>
                <a:cxn ang="0">
                  <a:pos x="0" y="80"/>
                </a:cxn>
                <a:cxn ang="0">
                  <a:pos x="272" y="80"/>
                </a:cxn>
                <a:cxn ang="0">
                  <a:pos x="272" y="46"/>
                </a:cxn>
                <a:cxn ang="0">
                  <a:pos x="272" y="0"/>
                </a:cxn>
                <a:cxn ang="0">
                  <a:pos x="0" y="0"/>
                </a:cxn>
                <a:cxn ang="0">
                  <a:pos x="0" y="34"/>
                </a:cxn>
                <a:cxn ang="0">
                  <a:pos x="272" y="34"/>
                </a:cxn>
                <a:cxn ang="0">
                  <a:pos x="272" y="0"/>
                </a:cxn>
                <a:cxn ang="0">
                  <a:pos x="0" y="125"/>
                </a:cxn>
                <a:cxn ang="0">
                  <a:pos x="272" y="125"/>
                </a:cxn>
                <a:cxn ang="0">
                  <a:pos x="272" y="91"/>
                </a:cxn>
                <a:cxn ang="0">
                  <a:pos x="0" y="91"/>
                </a:cxn>
                <a:cxn ang="0">
                  <a:pos x="0" y="125"/>
                </a:cxn>
                <a:cxn ang="0">
                  <a:pos x="0" y="215"/>
                </a:cxn>
                <a:cxn ang="0">
                  <a:pos x="272" y="215"/>
                </a:cxn>
                <a:cxn ang="0">
                  <a:pos x="272" y="181"/>
                </a:cxn>
                <a:cxn ang="0">
                  <a:pos x="0" y="181"/>
                </a:cxn>
                <a:cxn ang="0">
                  <a:pos x="0" y="215"/>
                </a:cxn>
                <a:cxn ang="0">
                  <a:pos x="0" y="261"/>
                </a:cxn>
                <a:cxn ang="0">
                  <a:pos x="272" y="261"/>
                </a:cxn>
                <a:cxn ang="0">
                  <a:pos x="272" y="227"/>
                </a:cxn>
                <a:cxn ang="0">
                  <a:pos x="0" y="227"/>
                </a:cxn>
                <a:cxn ang="0">
                  <a:pos x="0" y="261"/>
                </a:cxn>
              </a:cxnLst>
              <a:rect l="0" t="0" r="r" b="b"/>
              <a:pathLst>
                <a:path w="272" h="261">
                  <a:moveTo>
                    <a:pt x="272" y="170"/>
                  </a:moveTo>
                  <a:lnTo>
                    <a:pt x="272" y="136"/>
                  </a:lnTo>
                  <a:lnTo>
                    <a:pt x="0" y="136"/>
                  </a:lnTo>
                  <a:lnTo>
                    <a:pt x="0" y="170"/>
                  </a:lnTo>
                  <a:lnTo>
                    <a:pt x="272" y="170"/>
                  </a:lnTo>
                  <a:close/>
                  <a:moveTo>
                    <a:pt x="272" y="46"/>
                  </a:moveTo>
                  <a:lnTo>
                    <a:pt x="0" y="46"/>
                  </a:lnTo>
                  <a:lnTo>
                    <a:pt x="0" y="80"/>
                  </a:lnTo>
                  <a:lnTo>
                    <a:pt x="272" y="80"/>
                  </a:lnTo>
                  <a:lnTo>
                    <a:pt x="272" y="46"/>
                  </a:lnTo>
                  <a:close/>
                  <a:moveTo>
                    <a:pt x="272" y="0"/>
                  </a:moveTo>
                  <a:lnTo>
                    <a:pt x="0" y="0"/>
                  </a:lnTo>
                  <a:lnTo>
                    <a:pt x="0" y="34"/>
                  </a:lnTo>
                  <a:lnTo>
                    <a:pt x="272" y="34"/>
                  </a:lnTo>
                  <a:lnTo>
                    <a:pt x="272" y="0"/>
                  </a:lnTo>
                  <a:close/>
                  <a:moveTo>
                    <a:pt x="0" y="125"/>
                  </a:moveTo>
                  <a:lnTo>
                    <a:pt x="272" y="125"/>
                  </a:lnTo>
                  <a:lnTo>
                    <a:pt x="272" y="91"/>
                  </a:lnTo>
                  <a:lnTo>
                    <a:pt x="0" y="91"/>
                  </a:lnTo>
                  <a:lnTo>
                    <a:pt x="0" y="125"/>
                  </a:lnTo>
                  <a:close/>
                  <a:moveTo>
                    <a:pt x="0" y="215"/>
                  </a:moveTo>
                  <a:lnTo>
                    <a:pt x="272" y="215"/>
                  </a:lnTo>
                  <a:lnTo>
                    <a:pt x="272" y="181"/>
                  </a:lnTo>
                  <a:lnTo>
                    <a:pt x="0" y="181"/>
                  </a:lnTo>
                  <a:lnTo>
                    <a:pt x="0" y="215"/>
                  </a:lnTo>
                  <a:close/>
                  <a:moveTo>
                    <a:pt x="0" y="261"/>
                  </a:moveTo>
                  <a:lnTo>
                    <a:pt x="272" y="261"/>
                  </a:lnTo>
                  <a:lnTo>
                    <a:pt x="272" y="227"/>
                  </a:lnTo>
                  <a:lnTo>
                    <a:pt x="0" y="227"/>
                  </a:lnTo>
                  <a:lnTo>
                    <a:pt x="0" y="261"/>
                  </a:lnTo>
                  <a:close/>
                </a:path>
              </a:pathLst>
            </a:custGeom>
            <a:solidFill>
              <a:schemeClr val="bg2">
                <a:lumMod val="25000"/>
              </a:schemeClr>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76693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5" name="Rectangle 2"/>
          <p:cNvSpPr/>
          <p:nvPr/>
        </p:nvSpPr>
        <p:spPr>
          <a:xfrm>
            <a:off x="5473410" y="-6572"/>
            <a:ext cx="3670590" cy="51500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350">
              <a:solidFill>
                <a:srgbClr val="FFFFFF"/>
              </a:solidFill>
              <a:cs typeface="+mn-ea"/>
              <a:sym typeface="+mn-lt"/>
            </a:endParaRPr>
          </a:p>
        </p:txBody>
      </p:sp>
      <p:grpSp>
        <p:nvGrpSpPr>
          <p:cNvPr id="14" name="组合 13"/>
          <p:cNvGrpSpPr/>
          <p:nvPr/>
        </p:nvGrpSpPr>
        <p:grpSpPr>
          <a:xfrm>
            <a:off x="3275893" y="3109193"/>
            <a:ext cx="756047" cy="759619"/>
            <a:chOff x="2843858" y="4073583"/>
            <a:chExt cx="1008062" cy="1012825"/>
          </a:xfrm>
        </p:grpSpPr>
        <p:sp>
          <p:nvSpPr>
            <p:cNvPr id="85" name="Oval 4"/>
            <p:cNvSpPr/>
            <p:nvPr/>
          </p:nvSpPr>
          <p:spPr>
            <a:xfrm>
              <a:off x="2843858" y="4073583"/>
              <a:ext cx="1008062" cy="1012825"/>
            </a:xfrm>
            <a:prstGeom prst="rect">
              <a:avLst/>
            </a:prstGeom>
            <a:solidFill>
              <a:schemeClr val="accent2"/>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4" name="Group 16"/>
            <p:cNvGrpSpPr/>
            <p:nvPr/>
          </p:nvGrpSpPr>
          <p:grpSpPr>
            <a:xfrm>
              <a:off x="3123065" y="4374351"/>
              <a:ext cx="433222" cy="441770"/>
              <a:chOff x="7160655" y="2178006"/>
              <a:chExt cx="379360" cy="386846"/>
            </a:xfrm>
            <a:solidFill>
              <a:schemeClr val="bg2"/>
            </a:solidFill>
          </p:grpSpPr>
          <p:sp>
            <p:nvSpPr>
              <p:cNvPr id="115" name="Freeform 36"/>
              <p:cNvSpPr>
                <a:spLocks noEditPoints="1"/>
              </p:cNvSpPr>
              <p:nvPr/>
            </p:nvSpPr>
            <p:spPr bwMode="auto">
              <a:xfrm>
                <a:off x="7277957"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w="9525">
                <a:solidFill>
                  <a:schemeClr val="bg2"/>
                </a:solidFill>
                <a:round/>
                <a:headEnd/>
                <a:tailEnd/>
              </a:ln>
              <a:extLst/>
            </p:spPr>
            <p:txBody>
              <a:bodyPr/>
              <a:lstStyle/>
              <a:p>
                <a:pPr>
                  <a:defRPr/>
                </a:pPr>
                <a:endParaRPr lang="en-US" sz="1350">
                  <a:cs typeface="+mn-ea"/>
                  <a:sym typeface="+mn-lt"/>
                </a:endParaRPr>
              </a:p>
            </p:txBody>
          </p:sp>
          <p:sp>
            <p:nvSpPr>
              <p:cNvPr id="11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w="9525">
                <a:solidFill>
                  <a:schemeClr val="bg2"/>
                </a:solidFill>
                <a:round/>
                <a:headEnd/>
                <a:tailEnd/>
              </a:ln>
              <a:extLst/>
            </p:spPr>
            <p:txBody>
              <a:bodyPr/>
              <a:lstStyle/>
              <a:p>
                <a:pPr>
                  <a:defRPr/>
                </a:pPr>
                <a:endParaRPr lang="en-US" sz="1350">
                  <a:cs typeface="+mn-ea"/>
                  <a:sym typeface="+mn-lt"/>
                </a:endParaRPr>
              </a:p>
            </p:txBody>
          </p:sp>
          <p:sp>
            <p:nvSpPr>
              <p:cNvPr id="11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w="9525">
                <a:solidFill>
                  <a:schemeClr val="bg2"/>
                </a:solidFill>
                <a:round/>
                <a:headEnd/>
                <a:tailEnd/>
              </a:ln>
              <a:extLst/>
            </p:spPr>
            <p:txBody>
              <a:bodyPr/>
              <a:lstStyle/>
              <a:p>
                <a:pPr>
                  <a:defRPr/>
                </a:pPr>
                <a:endParaRPr lang="en-US" sz="1350">
                  <a:cs typeface="+mn-ea"/>
                  <a:sym typeface="+mn-lt"/>
                </a:endParaRPr>
              </a:p>
            </p:txBody>
          </p:sp>
        </p:grpSp>
      </p:grpSp>
      <p:grpSp>
        <p:nvGrpSpPr>
          <p:cNvPr id="15" name="组合 14"/>
          <p:cNvGrpSpPr/>
          <p:nvPr/>
        </p:nvGrpSpPr>
        <p:grpSpPr>
          <a:xfrm>
            <a:off x="1494129" y="2145798"/>
            <a:ext cx="1013624" cy="979511"/>
            <a:chOff x="468172" y="2789056"/>
            <a:chExt cx="1351498" cy="1306015"/>
          </a:xfrm>
        </p:grpSpPr>
        <p:sp>
          <p:nvSpPr>
            <p:cNvPr id="66" name="Oval 11"/>
            <p:cNvSpPr/>
            <p:nvPr/>
          </p:nvSpPr>
          <p:spPr>
            <a:xfrm>
              <a:off x="468172" y="2789056"/>
              <a:ext cx="1351498" cy="1306015"/>
            </a:xfrm>
            <a:prstGeom prst="rect">
              <a:avLst/>
            </a:prstGeom>
            <a:solidFill>
              <a:schemeClr val="accent1"/>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9" name="Group 21"/>
            <p:cNvGrpSpPr/>
            <p:nvPr/>
          </p:nvGrpSpPr>
          <p:grpSpPr>
            <a:xfrm>
              <a:off x="815177" y="3152644"/>
              <a:ext cx="657489" cy="578839"/>
              <a:chOff x="6040049" y="4182118"/>
              <a:chExt cx="521619" cy="459224"/>
            </a:xfrm>
            <a:solidFill>
              <a:schemeClr val="bg2"/>
            </a:solidFill>
          </p:grpSpPr>
          <p:sp>
            <p:nvSpPr>
              <p:cNvPr id="11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sp>
        <p:nvSpPr>
          <p:cNvPr id="86" name="Oval 4"/>
          <p:cNvSpPr/>
          <p:nvPr/>
        </p:nvSpPr>
        <p:spPr>
          <a:xfrm>
            <a:off x="3275893" y="1393514"/>
            <a:ext cx="756047" cy="759619"/>
          </a:xfrm>
          <a:prstGeom prst="rect">
            <a:avLst/>
          </a:prstGeom>
          <a:solidFill>
            <a:schemeClr val="accent2"/>
          </a:solidFill>
          <a:ln w="76200">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140" name="组合 139"/>
          <p:cNvGrpSpPr/>
          <p:nvPr/>
        </p:nvGrpSpPr>
        <p:grpSpPr>
          <a:xfrm>
            <a:off x="6098043" y="723516"/>
            <a:ext cx="1133310" cy="815345"/>
            <a:chOff x="1107146" y="1663551"/>
            <a:chExt cx="1511080" cy="1087127"/>
          </a:xfrm>
        </p:grpSpPr>
        <p:sp>
          <p:nvSpPr>
            <p:cNvPr id="141"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142"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143" name="组合 142"/>
          <p:cNvGrpSpPr/>
          <p:nvPr/>
        </p:nvGrpSpPr>
        <p:grpSpPr>
          <a:xfrm>
            <a:off x="6098043" y="3370590"/>
            <a:ext cx="1133310" cy="815345"/>
            <a:chOff x="1107146" y="1663551"/>
            <a:chExt cx="1511080" cy="1087127"/>
          </a:xfrm>
        </p:grpSpPr>
        <p:sp>
          <p:nvSpPr>
            <p:cNvPr id="144"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145"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cxnSp>
        <p:nvCxnSpPr>
          <p:cNvPr id="84" name="肘形连接符 83"/>
          <p:cNvCxnSpPr>
            <a:stCxn id="66" idx="3"/>
            <a:endCxn id="86" idx="1"/>
          </p:cNvCxnSpPr>
          <p:nvPr/>
        </p:nvCxnSpPr>
        <p:spPr>
          <a:xfrm flipV="1">
            <a:off x="2507753" y="1773323"/>
            <a:ext cx="768141" cy="862230"/>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肘形连接符 87"/>
          <p:cNvCxnSpPr>
            <a:stCxn id="86" idx="3"/>
            <a:endCxn id="127" idx="1"/>
          </p:cNvCxnSpPr>
          <p:nvPr/>
        </p:nvCxnSpPr>
        <p:spPr>
          <a:xfrm flipV="1">
            <a:off x="4031940" y="1228524"/>
            <a:ext cx="864096" cy="544799"/>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0" name="肘形连接符 149"/>
          <p:cNvCxnSpPr>
            <a:stCxn id="86" idx="3"/>
            <a:endCxn id="139" idx="1"/>
          </p:cNvCxnSpPr>
          <p:nvPr/>
        </p:nvCxnSpPr>
        <p:spPr>
          <a:xfrm>
            <a:off x="4031940" y="1773323"/>
            <a:ext cx="864096" cy="45462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4896073" y="3540323"/>
            <a:ext cx="756047" cy="759619"/>
            <a:chOff x="4985599" y="2219283"/>
            <a:chExt cx="1008062" cy="1012825"/>
          </a:xfrm>
        </p:grpSpPr>
        <p:sp>
          <p:nvSpPr>
            <p:cNvPr id="59" name="Oval 4"/>
            <p:cNvSpPr/>
            <p:nvPr/>
          </p:nvSpPr>
          <p:spPr>
            <a:xfrm>
              <a:off x="4985599" y="2219283"/>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60" name="Group 27"/>
            <p:cNvGrpSpPr/>
            <p:nvPr/>
          </p:nvGrpSpPr>
          <p:grpSpPr>
            <a:xfrm>
              <a:off x="5281232" y="2595915"/>
              <a:ext cx="416796" cy="259561"/>
              <a:chOff x="2942785" y="3296116"/>
              <a:chExt cx="416796" cy="259561"/>
            </a:xfrm>
            <a:solidFill>
              <a:schemeClr val="bg1"/>
            </a:solidFill>
          </p:grpSpPr>
          <p:sp>
            <p:nvSpPr>
              <p:cNvPr id="61"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62" name="Rectangle 96"/>
              <p:cNvSpPr>
                <a:spLocks noChangeArrowheads="1"/>
              </p:cNvSpPr>
              <p:nvPr/>
            </p:nvSpPr>
            <p:spPr bwMode="auto">
              <a:xfrm>
                <a:off x="3000187" y="3351023"/>
                <a:ext cx="79865" cy="14475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63" name="Rectangle 97"/>
              <p:cNvSpPr>
                <a:spLocks noChangeArrowheads="1"/>
              </p:cNvSpPr>
              <p:nvPr/>
            </p:nvSpPr>
            <p:spPr bwMode="auto">
              <a:xfrm>
                <a:off x="3092532" y="3351023"/>
                <a:ext cx="77370" cy="14475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grpSp>
      <p:cxnSp>
        <p:nvCxnSpPr>
          <p:cNvPr id="64" name="肘形连接符 63"/>
          <p:cNvCxnSpPr>
            <a:endCxn id="59" idx="1"/>
          </p:cNvCxnSpPr>
          <p:nvPr/>
        </p:nvCxnSpPr>
        <p:spPr>
          <a:xfrm>
            <a:off x="4031978" y="3465509"/>
            <a:ext cx="864096" cy="45462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7" name="肘形连接符 66"/>
          <p:cNvCxnSpPr/>
          <p:nvPr/>
        </p:nvCxnSpPr>
        <p:spPr>
          <a:xfrm>
            <a:off x="2507734" y="2638202"/>
            <a:ext cx="768141" cy="862230"/>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6098043" y="1697067"/>
            <a:ext cx="1133310" cy="815345"/>
            <a:chOff x="1107146" y="1663551"/>
            <a:chExt cx="1511080" cy="1087127"/>
          </a:xfrm>
        </p:grpSpPr>
        <p:sp>
          <p:nvSpPr>
            <p:cNvPr id="69" name="Content Placeholder 2"/>
            <p:cNvSpPr txBox="1">
              <a:spLocks/>
            </p:cNvSpPr>
            <p:nvPr/>
          </p:nvSpPr>
          <p:spPr>
            <a:xfrm>
              <a:off x="1120038" y="2196414"/>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70"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
        <p:nvSpPr>
          <p:cNvPr id="71" name="Title 13"/>
          <p:cNvSpPr txBox="1">
            <a:spLocks/>
          </p:cNvSpPr>
          <p:nvPr/>
        </p:nvSpPr>
        <p:spPr>
          <a:xfrm>
            <a:off x="351308" y="71891"/>
            <a:ext cx="2371829" cy="890060"/>
          </a:xfrm>
          <a:prstGeom prst="rect">
            <a:avLst/>
          </a:prstGeom>
        </p:spPr>
        <p:txBody>
          <a:bodyPr vert="horz" lIns="68580" tIns="34290" rIns="68580" bIns="34290" rtlCol="0" anchor="ctr">
            <a:normAutofit/>
          </a:bodyPr>
          <a:lstStyle/>
          <a:p>
            <a:pPr lvl="0">
              <a:spcBef>
                <a:spcPct val="0"/>
              </a:spcBef>
              <a:defRPr/>
            </a:pPr>
            <a:r>
              <a:rPr lang="en-US" sz="3000" b="1" dirty="0">
                <a:solidFill>
                  <a:schemeClr val="bg1"/>
                </a:solidFill>
                <a:cs typeface="+mn-ea"/>
                <a:sym typeface="+mn-lt"/>
              </a:rPr>
              <a:t>TREE </a:t>
            </a:r>
            <a:r>
              <a:rPr lang="en-US" altLang="zh-CN" sz="3000" b="1" dirty="0">
                <a:solidFill>
                  <a:schemeClr val="bg1"/>
                </a:solidFill>
                <a:cs typeface="+mn-ea"/>
                <a:sym typeface="+mn-lt"/>
              </a:rPr>
              <a:t>Diagram </a:t>
            </a:r>
            <a:endParaRPr lang="en-US" sz="3000" b="1" dirty="0">
              <a:solidFill>
                <a:schemeClr val="bg1"/>
              </a:solidFill>
              <a:cs typeface="+mn-ea"/>
              <a:sym typeface="+mn-lt"/>
            </a:endParaRPr>
          </a:p>
        </p:txBody>
      </p:sp>
      <p:grpSp>
        <p:nvGrpSpPr>
          <p:cNvPr id="94" name="Group 13"/>
          <p:cNvGrpSpPr/>
          <p:nvPr/>
        </p:nvGrpSpPr>
        <p:grpSpPr>
          <a:xfrm>
            <a:off x="3498502" y="1612641"/>
            <a:ext cx="332654" cy="317619"/>
            <a:chOff x="4417791" y="3086470"/>
            <a:chExt cx="441754" cy="421788"/>
          </a:xfrm>
          <a:solidFill>
            <a:schemeClr val="bg2"/>
          </a:solidFill>
        </p:grpSpPr>
        <p:sp>
          <p:nvSpPr>
            <p:cNvPr id="95"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a:lstStyle/>
            <a:p>
              <a:pPr>
                <a:defRPr/>
              </a:pPr>
              <a:endParaRPr lang="en-US" sz="1350">
                <a:cs typeface="+mn-ea"/>
                <a:sym typeface="+mn-lt"/>
              </a:endParaRPr>
            </a:p>
          </p:txBody>
        </p:sp>
        <p:sp>
          <p:nvSpPr>
            <p:cNvPr id="96" name="Oval 65"/>
            <p:cNvSpPr>
              <a:spLocks noChangeArrowheads="1"/>
            </p:cNvSpPr>
            <p:nvPr/>
          </p:nvSpPr>
          <p:spPr bwMode="auto">
            <a:xfrm>
              <a:off x="4627437" y="3365998"/>
              <a:ext cx="29949" cy="32446"/>
            </a:xfrm>
            <a:prstGeom prst="ellipse">
              <a:avLst/>
            </a:prstGeom>
            <a:grpFill/>
            <a:ln>
              <a:noFill/>
            </a:ln>
          </p:spPr>
          <p:txBody>
            <a:bodyPr/>
            <a:lstStyle/>
            <a:p>
              <a:pPr>
                <a:defRPr/>
              </a:pPr>
              <a:endParaRPr lang="en-US" sz="1350">
                <a:cs typeface="+mn-ea"/>
                <a:sym typeface="+mn-lt"/>
              </a:endParaRPr>
            </a:p>
          </p:txBody>
        </p:sp>
      </p:grpSp>
      <p:grpSp>
        <p:nvGrpSpPr>
          <p:cNvPr id="18" name="组合 17"/>
          <p:cNvGrpSpPr/>
          <p:nvPr/>
        </p:nvGrpSpPr>
        <p:grpSpPr>
          <a:xfrm>
            <a:off x="4896036" y="1848137"/>
            <a:ext cx="756047" cy="759619"/>
            <a:chOff x="5004048" y="2392176"/>
            <a:chExt cx="1008062" cy="1012825"/>
          </a:xfrm>
        </p:grpSpPr>
        <p:sp>
          <p:nvSpPr>
            <p:cNvPr id="139" name="Oval 4"/>
            <p:cNvSpPr/>
            <p:nvPr/>
          </p:nvSpPr>
          <p:spPr>
            <a:xfrm>
              <a:off x="5004048" y="2392176"/>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97" name="Freeform 55"/>
            <p:cNvSpPr>
              <a:spLocks noEditPoints="1"/>
            </p:cNvSpPr>
            <p:nvPr/>
          </p:nvSpPr>
          <p:spPr bwMode="auto">
            <a:xfrm>
              <a:off x="5337271" y="2718287"/>
              <a:ext cx="390521" cy="408158"/>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grpSp>
      <p:grpSp>
        <p:nvGrpSpPr>
          <p:cNvPr id="17" name="组合 16"/>
          <p:cNvGrpSpPr/>
          <p:nvPr/>
        </p:nvGrpSpPr>
        <p:grpSpPr>
          <a:xfrm>
            <a:off x="4896036" y="848715"/>
            <a:ext cx="756047" cy="759619"/>
            <a:chOff x="5004048" y="1059613"/>
            <a:chExt cx="1008062" cy="1012825"/>
          </a:xfrm>
        </p:grpSpPr>
        <p:sp>
          <p:nvSpPr>
            <p:cNvPr id="127" name="Oval 4"/>
            <p:cNvSpPr/>
            <p:nvPr/>
          </p:nvSpPr>
          <p:spPr>
            <a:xfrm>
              <a:off x="5004048" y="1059613"/>
              <a:ext cx="1008062" cy="1012825"/>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98" name="Group 16"/>
            <p:cNvGrpSpPr/>
            <p:nvPr/>
          </p:nvGrpSpPr>
          <p:grpSpPr>
            <a:xfrm>
              <a:off x="5262606" y="1374418"/>
              <a:ext cx="504706" cy="372795"/>
              <a:chOff x="2563427" y="3717902"/>
              <a:chExt cx="439257" cy="324452"/>
            </a:xfrm>
            <a:solidFill>
              <a:schemeClr val="bg2"/>
            </a:solidFill>
          </p:grpSpPr>
          <p:sp>
            <p:nvSpPr>
              <p:cNvPr id="99"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00"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01"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spTree>
    <p:extLst>
      <p:ext uri="{BB962C8B-B14F-4D97-AF65-F5344CB8AC3E}">
        <p14:creationId xmlns:p14="http://schemas.microsoft.com/office/powerpoint/2010/main" val="390038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9" name="矩形 38"/>
          <p:cNvSpPr/>
          <p:nvPr/>
        </p:nvSpPr>
        <p:spPr>
          <a:xfrm>
            <a:off x="0" y="0"/>
            <a:ext cx="4572000" cy="5143500"/>
          </a:xfrm>
          <a:prstGeom prst="rect">
            <a:avLst/>
          </a:prstGeom>
          <a:solidFill>
            <a:schemeClr val="tx2"/>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p:txBody>
      </p:sp>
      <p:sp>
        <p:nvSpPr>
          <p:cNvPr id="48" name="任意多边形 47"/>
          <p:cNvSpPr/>
          <p:nvPr/>
        </p:nvSpPr>
        <p:spPr>
          <a:xfrm rot="10800000">
            <a:off x="2176170" y="2032322"/>
            <a:ext cx="307598" cy="307598"/>
          </a:xfrm>
          <a:custGeom>
            <a:avLst/>
            <a:gdLst>
              <a:gd name="connsiteX0" fmla="*/ 54363 w 410131"/>
              <a:gd name="connsiteY0" fmla="*/ 156834 h 410131"/>
              <a:gd name="connsiteX1" fmla="*/ 156834 w 410131"/>
              <a:gd name="connsiteY1" fmla="*/ 156834 h 410131"/>
              <a:gd name="connsiteX2" fmla="*/ 156834 w 410131"/>
              <a:gd name="connsiteY2" fmla="*/ 54363 h 410131"/>
              <a:gd name="connsiteX3" fmla="*/ 253297 w 410131"/>
              <a:gd name="connsiteY3" fmla="*/ 54363 h 410131"/>
              <a:gd name="connsiteX4" fmla="*/ 253297 w 410131"/>
              <a:gd name="connsiteY4" fmla="*/ 156834 h 410131"/>
              <a:gd name="connsiteX5" fmla="*/ 355768 w 410131"/>
              <a:gd name="connsiteY5" fmla="*/ 156834 h 410131"/>
              <a:gd name="connsiteX6" fmla="*/ 355768 w 410131"/>
              <a:gd name="connsiteY6" fmla="*/ 253297 h 410131"/>
              <a:gd name="connsiteX7" fmla="*/ 253297 w 410131"/>
              <a:gd name="connsiteY7" fmla="*/ 253297 h 410131"/>
              <a:gd name="connsiteX8" fmla="*/ 253297 w 410131"/>
              <a:gd name="connsiteY8" fmla="*/ 355768 h 410131"/>
              <a:gd name="connsiteX9" fmla="*/ 156834 w 410131"/>
              <a:gd name="connsiteY9" fmla="*/ 355768 h 410131"/>
              <a:gd name="connsiteX10" fmla="*/ 156834 w 410131"/>
              <a:gd name="connsiteY10" fmla="*/ 253297 h 410131"/>
              <a:gd name="connsiteX11" fmla="*/ 54363 w 410131"/>
              <a:gd name="connsiteY11" fmla="*/ 253297 h 410131"/>
              <a:gd name="connsiteX12" fmla="*/ 54363 w 410131"/>
              <a:gd name="connsiteY12" fmla="*/ 156834 h 41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131" h="410131">
                <a:moveTo>
                  <a:pt x="54363" y="156834"/>
                </a:moveTo>
                <a:lnTo>
                  <a:pt x="156834" y="156834"/>
                </a:lnTo>
                <a:lnTo>
                  <a:pt x="156834" y="54363"/>
                </a:lnTo>
                <a:lnTo>
                  <a:pt x="253297" y="54363"/>
                </a:lnTo>
                <a:lnTo>
                  <a:pt x="253297" y="156834"/>
                </a:lnTo>
                <a:lnTo>
                  <a:pt x="355768" y="156834"/>
                </a:lnTo>
                <a:lnTo>
                  <a:pt x="355768" y="253297"/>
                </a:lnTo>
                <a:lnTo>
                  <a:pt x="253297" y="253297"/>
                </a:lnTo>
                <a:lnTo>
                  <a:pt x="253297" y="355768"/>
                </a:lnTo>
                <a:lnTo>
                  <a:pt x="156834" y="355768"/>
                </a:lnTo>
                <a:lnTo>
                  <a:pt x="156834" y="253297"/>
                </a:lnTo>
                <a:lnTo>
                  <a:pt x="54363" y="253297"/>
                </a:lnTo>
                <a:lnTo>
                  <a:pt x="54363" y="156834"/>
                </a:lnTo>
                <a:close/>
              </a:path>
            </a:pathLst>
          </a:custGeom>
          <a:solidFill>
            <a:srgbClr val="E3E3E3"/>
          </a:solidFill>
          <a:ln>
            <a:noFill/>
          </a:ln>
        </p:spPr>
        <p:style>
          <a:lnRef idx="0">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40772" tIns="117626" rIns="40772" bIns="117626" numCol="1" spcCol="1270" anchor="ctr" anchorCtr="0">
            <a:noAutofit/>
          </a:bodyPr>
          <a:lstStyle/>
          <a:p>
            <a:pPr algn="ctr" defTabSz="200025">
              <a:lnSpc>
                <a:spcPct val="90000"/>
              </a:lnSpc>
              <a:spcBef>
                <a:spcPct val="0"/>
              </a:spcBef>
              <a:spcAft>
                <a:spcPct val="35000"/>
              </a:spcAft>
            </a:pPr>
            <a:endParaRPr lang="en-US" sz="450" dirty="0">
              <a:solidFill>
                <a:schemeClr val="bg1"/>
              </a:solidFill>
              <a:cs typeface="+mn-ea"/>
              <a:sym typeface="+mn-lt"/>
            </a:endParaRPr>
          </a:p>
        </p:txBody>
      </p:sp>
      <p:sp>
        <p:nvSpPr>
          <p:cNvPr id="52" name="任意多边形 51"/>
          <p:cNvSpPr/>
          <p:nvPr/>
        </p:nvSpPr>
        <p:spPr>
          <a:xfrm>
            <a:off x="4792991" y="2067694"/>
            <a:ext cx="307598" cy="307598"/>
          </a:xfrm>
          <a:custGeom>
            <a:avLst/>
            <a:gdLst>
              <a:gd name="connsiteX0" fmla="*/ 54363 w 410131"/>
              <a:gd name="connsiteY0" fmla="*/ 84487 h 410131"/>
              <a:gd name="connsiteX1" fmla="*/ 355768 w 410131"/>
              <a:gd name="connsiteY1" fmla="*/ 84487 h 410131"/>
              <a:gd name="connsiteX2" fmla="*/ 355768 w 410131"/>
              <a:gd name="connsiteY2" fmla="*/ 180950 h 410131"/>
              <a:gd name="connsiteX3" fmla="*/ 54363 w 410131"/>
              <a:gd name="connsiteY3" fmla="*/ 180950 h 410131"/>
              <a:gd name="connsiteX4" fmla="*/ 54363 w 410131"/>
              <a:gd name="connsiteY4" fmla="*/ 84487 h 410131"/>
              <a:gd name="connsiteX5" fmla="*/ 54363 w 410131"/>
              <a:gd name="connsiteY5" fmla="*/ 229181 h 410131"/>
              <a:gd name="connsiteX6" fmla="*/ 355768 w 410131"/>
              <a:gd name="connsiteY6" fmla="*/ 229181 h 410131"/>
              <a:gd name="connsiteX7" fmla="*/ 355768 w 410131"/>
              <a:gd name="connsiteY7" fmla="*/ 325644 h 410131"/>
              <a:gd name="connsiteX8" fmla="*/ 54363 w 410131"/>
              <a:gd name="connsiteY8" fmla="*/ 325644 h 410131"/>
              <a:gd name="connsiteX9" fmla="*/ 54363 w 410131"/>
              <a:gd name="connsiteY9" fmla="*/ 229181 h 41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131" h="410131">
                <a:moveTo>
                  <a:pt x="54363" y="84487"/>
                </a:moveTo>
                <a:lnTo>
                  <a:pt x="355768" y="84487"/>
                </a:lnTo>
                <a:lnTo>
                  <a:pt x="355768" y="180950"/>
                </a:lnTo>
                <a:lnTo>
                  <a:pt x="54363" y="180950"/>
                </a:lnTo>
                <a:lnTo>
                  <a:pt x="54363" y="84487"/>
                </a:lnTo>
                <a:close/>
                <a:moveTo>
                  <a:pt x="54363" y="229181"/>
                </a:moveTo>
                <a:lnTo>
                  <a:pt x="355768" y="229181"/>
                </a:lnTo>
                <a:lnTo>
                  <a:pt x="355768" y="325644"/>
                </a:lnTo>
                <a:lnTo>
                  <a:pt x="54363" y="325644"/>
                </a:lnTo>
                <a:lnTo>
                  <a:pt x="54363" y="229181"/>
                </a:lnTo>
                <a:close/>
              </a:path>
            </a:pathLst>
          </a:custGeom>
          <a:solidFill>
            <a:schemeClr val="tx2"/>
          </a:solidFill>
          <a:ln>
            <a:noFill/>
          </a:ln>
        </p:spPr>
        <p:style>
          <a:lnRef idx="0">
            <a:scrgbClr r="0" g="0" b="0"/>
          </a:lnRef>
          <a:fillRef idx="1">
            <a:scrgbClr r="0" g="0" b="0"/>
          </a:fillRef>
          <a:effectRef idx="0">
            <a:schemeClr val="accent4">
              <a:hueOff val="0"/>
              <a:satOff val="0"/>
              <a:lumOff val="0"/>
              <a:alphaOff val="0"/>
            </a:schemeClr>
          </a:effectRef>
          <a:fontRef idx="minor">
            <a:schemeClr val="lt1"/>
          </a:fontRef>
        </p:style>
        <p:txBody>
          <a:bodyPr spcFirstLastPara="0" vert="horz" wrap="square" lIns="40772" tIns="63365" rIns="40772" bIns="63365" numCol="1" spcCol="1270" anchor="ctr" anchorCtr="0">
            <a:noAutofit/>
          </a:bodyPr>
          <a:lstStyle/>
          <a:p>
            <a:pPr algn="ctr" defTabSz="566738">
              <a:lnSpc>
                <a:spcPct val="90000"/>
              </a:lnSpc>
              <a:spcBef>
                <a:spcPct val="0"/>
              </a:spcBef>
              <a:spcAft>
                <a:spcPct val="35000"/>
              </a:spcAft>
            </a:pPr>
            <a:endParaRPr lang="en-US" sz="1275" dirty="0">
              <a:solidFill>
                <a:schemeClr val="bg1"/>
              </a:solidFill>
              <a:cs typeface="+mn-ea"/>
              <a:sym typeface="+mn-lt"/>
            </a:endParaRPr>
          </a:p>
        </p:txBody>
      </p:sp>
      <p:sp>
        <p:nvSpPr>
          <p:cNvPr id="53" name="矩形 52"/>
          <p:cNvSpPr/>
          <p:nvPr/>
        </p:nvSpPr>
        <p:spPr>
          <a:xfrm>
            <a:off x="7377134" y="3705720"/>
            <a:ext cx="1773377" cy="1437780"/>
          </a:xfrm>
          <a:prstGeom prst="rect">
            <a:avLst/>
          </a:prstGeom>
          <a:solidFill>
            <a:schemeClr val="accent3"/>
          </a:soli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p:txBody>
      </p:sp>
      <p:sp>
        <p:nvSpPr>
          <p:cNvPr id="47" name="任意多边形 46"/>
          <p:cNvSpPr/>
          <p:nvPr/>
        </p:nvSpPr>
        <p:spPr>
          <a:xfrm>
            <a:off x="734790" y="1683387"/>
            <a:ext cx="1123163" cy="1123163"/>
          </a:xfrm>
          <a:custGeom>
            <a:avLst/>
            <a:gdLst>
              <a:gd name="connsiteX0" fmla="*/ 0 w 1377979"/>
              <a:gd name="connsiteY0" fmla="*/ 688990 h 1377979"/>
              <a:gd name="connsiteX1" fmla="*/ 201801 w 1377979"/>
              <a:gd name="connsiteY1" fmla="*/ 201801 h 1377979"/>
              <a:gd name="connsiteX2" fmla="*/ 688991 w 1377979"/>
              <a:gd name="connsiteY2" fmla="*/ 1 h 1377979"/>
              <a:gd name="connsiteX3" fmla="*/ 1176180 w 1377979"/>
              <a:gd name="connsiteY3" fmla="*/ 201802 h 1377979"/>
              <a:gd name="connsiteX4" fmla="*/ 1377980 w 1377979"/>
              <a:gd name="connsiteY4" fmla="*/ 688992 h 1377979"/>
              <a:gd name="connsiteX5" fmla="*/ 1176179 w 1377979"/>
              <a:gd name="connsiteY5" fmla="*/ 1176182 h 1377979"/>
              <a:gd name="connsiteX6" fmla="*/ 688989 w 1377979"/>
              <a:gd name="connsiteY6" fmla="*/ 1377982 h 1377979"/>
              <a:gd name="connsiteX7" fmla="*/ 201799 w 1377979"/>
              <a:gd name="connsiteY7" fmla="*/ 1176181 h 1377979"/>
              <a:gd name="connsiteX8" fmla="*/ -1 w 1377979"/>
              <a:gd name="connsiteY8" fmla="*/ 688991 h 1377979"/>
              <a:gd name="connsiteX9" fmla="*/ 0 w 1377979"/>
              <a:gd name="connsiteY9" fmla="*/ 688990 h 137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979" h="1377979">
                <a:moveTo>
                  <a:pt x="0" y="688990"/>
                </a:moveTo>
                <a:cubicBezTo>
                  <a:pt x="0" y="506258"/>
                  <a:pt x="72590" y="331011"/>
                  <a:pt x="201801" y="201801"/>
                </a:cubicBezTo>
                <a:cubicBezTo>
                  <a:pt x="331012" y="72590"/>
                  <a:pt x="506259" y="1"/>
                  <a:pt x="688991" y="1"/>
                </a:cubicBezTo>
                <a:cubicBezTo>
                  <a:pt x="871723" y="1"/>
                  <a:pt x="1046970" y="72591"/>
                  <a:pt x="1176180" y="201802"/>
                </a:cubicBezTo>
                <a:cubicBezTo>
                  <a:pt x="1305391" y="331013"/>
                  <a:pt x="1377980" y="506260"/>
                  <a:pt x="1377980" y="688992"/>
                </a:cubicBezTo>
                <a:cubicBezTo>
                  <a:pt x="1377980" y="871724"/>
                  <a:pt x="1305390" y="1046971"/>
                  <a:pt x="1176179" y="1176182"/>
                </a:cubicBezTo>
                <a:cubicBezTo>
                  <a:pt x="1046968" y="1305393"/>
                  <a:pt x="871721" y="1377982"/>
                  <a:pt x="688989" y="1377982"/>
                </a:cubicBezTo>
                <a:cubicBezTo>
                  <a:pt x="506257" y="1377982"/>
                  <a:pt x="331010" y="1305392"/>
                  <a:pt x="201799" y="1176181"/>
                </a:cubicBezTo>
                <a:cubicBezTo>
                  <a:pt x="72588" y="1046970"/>
                  <a:pt x="-1" y="871723"/>
                  <a:pt x="-1" y="688991"/>
                </a:cubicBezTo>
                <a:lnTo>
                  <a:pt x="0" y="688990"/>
                </a:lnTo>
                <a:close/>
              </a:path>
            </a:pathLst>
          </a:custGeom>
          <a:solidFill>
            <a:schemeClr val="accent1"/>
          </a:soli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r>
              <a:rPr lang="en-US" sz="1050" b="1" dirty="0">
                <a:solidFill>
                  <a:schemeClr val="bg2"/>
                </a:solidFill>
                <a:cs typeface="+mn-ea"/>
                <a:sym typeface="+mn-lt"/>
              </a:rPr>
              <a:t>Brainstorm</a:t>
            </a:r>
          </a:p>
        </p:txBody>
      </p:sp>
      <p:sp>
        <p:nvSpPr>
          <p:cNvPr id="49" name="任意多边形 48"/>
          <p:cNvSpPr/>
          <p:nvPr/>
        </p:nvSpPr>
        <p:spPr>
          <a:xfrm>
            <a:off x="2735368" y="1672031"/>
            <a:ext cx="1123200" cy="1123200"/>
          </a:xfrm>
          <a:custGeom>
            <a:avLst/>
            <a:gdLst>
              <a:gd name="connsiteX0" fmla="*/ 0 w 1377979"/>
              <a:gd name="connsiteY0" fmla="*/ 688990 h 1377979"/>
              <a:gd name="connsiteX1" fmla="*/ 201801 w 1377979"/>
              <a:gd name="connsiteY1" fmla="*/ 201801 h 1377979"/>
              <a:gd name="connsiteX2" fmla="*/ 688991 w 1377979"/>
              <a:gd name="connsiteY2" fmla="*/ 1 h 1377979"/>
              <a:gd name="connsiteX3" fmla="*/ 1176180 w 1377979"/>
              <a:gd name="connsiteY3" fmla="*/ 201802 h 1377979"/>
              <a:gd name="connsiteX4" fmla="*/ 1377980 w 1377979"/>
              <a:gd name="connsiteY4" fmla="*/ 688992 h 1377979"/>
              <a:gd name="connsiteX5" fmla="*/ 1176179 w 1377979"/>
              <a:gd name="connsiteY5" fmla="*/ 1176182 h 1377979"/>
              <a:gd name="connsiteX6" fmla="*/ 688989 w 1377979"/>
              <a:gd name="connsiteY6" fmla="*/ 1377982 h 1377979"/>
              <a:gd name="connsiteX7" fmla="*/ 201799 w 1377979"/>
              <a:gd name="connsiteY7" fmla="*/ 1176181 h 1377979"/>
              <a:gd name="connsiteX8" fmla="*/ -1 w 1377979"/>
              <a:gd name="connsiteY8" fmla="*/ 688991 h 1377979"/>
              <a:gd name="connsiteX9" fmla="*/ 0 w 1377979"/>
              <a:gd name="connsiteY9" fmla="*/ 688990 h 137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979" h="1377979">
                <a:moveTo>
                  <a:pt x="0" y="688990"/>
                </a:moveTo>
                <a:cubicBezTo>
                  <a:pt x="0" y="506258"/>
                  <a:pt x="72590" y="331011"/>
                  <a:pt x="201801" y="201801"/>
                </a:cubicBezTo>
                <a:cubicBezTo>
                  <a:pt x="331012" y="72590"/>
                  <a:pt x="506259" y="1"/>
                  <a:pt x="688991" y="1"/>
                </a:cubicBezTo>
                <a:cubicBezTo>
                  <a:pt x="871723" y="1"/>
                  <a:pt x="1046970" y="72591"/>
                  <a:pt x="1176180" y="201802"/>
                </a:cubicBezTo>
                <a:cubicBezTo>
                  <a:pt x="1305391" y="331013"/>
                  <a:pt x="1377980" y="506260"/>
                  <a:pt x="1377980" y="688992"/>
                </a:cubicBezTo>
                <a:cubicBezTo>
                  <a:pt x="1377980" y="871724"/>
                  <a:pt x="1305390" y="1046971"/>
                  <a:pt x="1176179" y="1176182"/>
                </a:cubicBezTo>
                <a:cubicBezTo>
                  <a:pt x="1046968" y="1305393"/>
                  <a:pt x="871721" y="1377982"/>
                  <a:pt x="688989" y="1377982"/>
                </a:cubicBezTo>
                <a:cubicBezTo>
                  <a:pt x="506257" y="1377982"/>
                  <a:pt x="331010" y="1305392"/>
                  <a:pt x="201799" y="1176181"/>
                </a:cubicBezTo>
                <a:cubicBezTo>
                  <a:pt x="72588" y="1046970"/>
                  <a:pt x="-1" y="871723"/>
                  <a:pt x="-1" y="688991"/>
                </a:cubicBezTo>
                <a:lnTo>
                  <a:pt x="0" y="688990"/>
                </a:lnTo>
                <a:close/>
              </a:path>
            </a:pathLst>
          </a:custGeom>
          <a:solidFill>
            <a:schemeClr val="accent2"/>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167550" tIns="164685" rIns="164685" bIns="164685" numCol="1" spcCol="1270" anchor="ctr" anchorCtr="0">
            <a:noAutofit/>
          </a:bodyPr>
          <a:lstStyle/>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endParaRPr lang="en-US" sz="1050" b="1" dirty="0">
              <a:solidFill>
                <a:schemeClr val="bg1"/>
              </a:solidFill>
              <a:cs typeface="+mn-ea"/>
              <a:sym typeface="+mn-lt"/>
            </a:endParaRPr>
          </a:p>
          <a:p>
            <a:pPr algn="ctr" defTabSz="466725">
              <a:lnSpc>
                <a:spcPct val="90000"/>
              </a:lnSpc>
              <a:spcBef>
                <a:spcPct val="0"/>
              </a:spcBef>
              <a:spcAft>
                <a:spcPct val="35000"/>
              </a:spcAft>
            </a:pPr>
            <a:r>
              <a:rPr lang="en-US" sz="1050" b="1" dirty="0">
                <a:solidFill>
                  <a:schemeClr val="bg2"/>
                </a:solidFill>
                <a:cs typeface="+mn-ea"/>
                <a:sym typeface="+mn-lt"/>
              </a:rPr>
              <a:t>Concept</a:t>
            </a:r>
          </a:p>
        </p:txBody>
      </p:sp>
      <p:grpSp>
        <p:nvGrpSpPr>
          <p:cNvPr id="7" name="Group 6"/>
          <p:cNvGrpSpPr/>
          <p:nvPr/>
        </p:nvGrpSpPr>
        <p:grpSpPr>
          <a:xfrm>
            <a:off x="5214943" y="1815667"/>
            <a:ext cx="1352468" cy="1200623"/>
            <a:chOff x="6840675" y="2812811"/>
            <a:chExt cx="1803291" cy="1200623"/>
          </a:xfrm>
        </p:grpSpPr>
        <p:sp>
          <p:nvSpPr>
            <p:cNvPr id="33" name="Content Placeholder 2"/>
            <p:cNvSpPr txBox="1">
              <a:spLocks/>
            </p:cNvSpPr>
            <p:nvPr/>
          </p:nvSpPr>
          <p:spPr>
            <a:xfrm>
              <a:off x="6982858" y="3462407"/>
              <a:ext cx="1371900"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tx1"/>
                  </a:solidFill>
                  <a:cs typeface="+mn-ea"/>
                  <a:sym typeface="+mn-lt"/>
                </a:rPr>
                <a:t>Lorem ipsum dolor sit amet, consectetur adipiscing.</a:t>
              </a:r>
            </a:p>
          </p:txBody>
        </p:sp>
        <p:grpSp>
          <p:nvGrpSpPr>
            <p:cNvPr id="34" name="Group 33"/>
            <p:cNvGrpSpPr/>
            <p:nvPr/>
          </p:nvGrpSpPr>
          <p:grpSpPr>
            <a:xfrm>
              <a:off x="6840675" y="2812811"/>
              <a:ext cx="1803291" cy="768574"/>
              <a:chOff x="2255534" y="3651870"/>
              <a:chExt cx="1803291" cy="768574"/>
            </a:xfrm>
          </p:grpSpPr>
          <p:sp>
            <p:nvSpPr>
              <p:cNvPr id="35" name="Content Placeholder 2"/>
              <p:cNvSpPr txBox="1">
                <a:spLocks/>
              </p:cNvSpPr>
              <p:nvPr/>
            </p:nvSpPr>
            <p:spPr>
              <a:xfrm>
                <a:off x="2255534" y="3651870"/>
                <a:ext cx="1803291"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1"/>
                    </a:solidFill>
                    <a:cs typeface="+mn-ea"/>
                    <a:sym typeface="+mn-lt"/>
                  </a:rPr>
                  <a:t>$100,000</a:t>
                </a:r>
              </a:p>
            </p:txBody>
          </p:sp>
          <p:sp>
            <p:nvSpPr>
              <p:cNvPr id="36" name="Content Placeholder 2"/>
              <p:cNvSpPr txBox="1">
                <a:spLocks/>
              </p:cNvSpPr>
              <p:nvPr/>
            </p:nvSpPr>
            <p:spPr>
              <a:xfrm>
                <a:off x="2343409" y="4089651"/>
                <a:ext cx="1480516" cy="33079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b="1" dirty="0">
                    <a:solidFill>
                      <a:schemeClr val="tx1"/>
                    </a:solidFill>
                    <a:cs typeface="+mn-ea"/>
                    <a:sym typeface="+mn-lt"/>
                  </a:rPr>
                  <a:t>Total</a:t>
                </a:r>
              </a:p>
            </p:txBody>
          </p:sp>
        </p:grpSp>
      </p:grpSp>
      <p:sp>
        <p:nvSpPr>
          <p:cNvPr id="43" name="Freeform 6"/>
          <p:cNvSpPr>
            <a:spLocks noEditPoints="1"/>
          </p:cNvSpPr>
          <p:nvPr/>
        </p:nvSpPr>
        <p:spPr bwMode="auto">
          <a:xfrm rot="70236">
            <a:off x="1164066" y="2907010"/>
            <a:ext cx="264611"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1">
              <a:lumMod val="20000"/>
              <a:lumOff val="80000"/>
            </a:schemeClr>
          </a:solidFill>
          <a:ln>
            <a:noFill/>
          </a:ln>
        </p:spPr>
        <p:txBody>
          <a:bodyPr vert="horz" wrap="square" lIns="68580" tIns="34290" rIns="68580" bIns="34290" numCol="1" anchor="t" anchorCtr="0" compatLnSpc="1">
            <a:prstTxWarp prst="textNoShape">
              <a:avLst/>
            </a:prstTxWarp>
          </a:bodyPr>
          <a:lstStyle/>
          <a:p>
            <a:endParaRPr lang="en-US" dirty="0">
              <a:cs typeface="+mn-ea"/>
              <a:sym typeface="+mn-lt"/>
            </a:endParaRPr>
          </a:p>
        </p:txBody>
      </p:sp>
      <p:sp>
        <p:nvSpPr>
          <p:cNvPr id="22" name="Content Placeholder 2"/>
          <p:cNvSpPr txBox="1">
            <a:spLocks/>
          </p:cNvSpPr>
          <p:nvPr/>
        </p:nvSpPr>
        <p:spPr>
          <a:xfrm>
            <a:off x="683568" y="1958951"/>
            <a:ext cx="1242200"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2"/>
                </a:solidFill>
                <a:cs typeface="+mn-ea"/>
                <a:sym typeface="+mn-lt"/>
              </a:rPr>
              <a:t>$96,453</a:t>
            </a:r>
          </a:p>
        </p:txBody>
      </p:sp>
      <p:sp>
        <p:nvSpPr>
          <p:cNvPr id="27" name="Content Placeholder 2"/>
          <p:cNvSpPr txBox="1">
            <a:spLocks/>
          </p:cNvSpPr>
          <p:nvPr/>
        </p:nvSpPr>
        <p:spPr>
          <a:xfrm>
            <a:off x="2681728" y="1958951"/>
            <a:ext cx="1242200" cy="4586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100" dirty="0">
                <a:solidFill>
                  <a:schemeClr val="bg2"/>
                </a:solidFill>
                <a:cs typeface="+mn-ea"/>
                <a:sym typeface="+mn-lt"/>
              </a:rPr>
              <a:t>$96,453</a:t>
            </a:r>
          </a:p>
        </p:txBody>
      </p:sp>
      <p:sp>
        <p:nvSpPr>
          <p:cNvPr id="29" name="Content Placeholder 2"/>
          <p:cNvSpPr txBox="1">
            <a:spLocks/>
          </p:cNvSpPr>
          <p:nvPr/>
        </p:nvSpPr>
        <p:spPr>
          <a:xfrm>
            <a:off x="7722491" y="4299025"/>
            <a:ext cx="1148798"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a:t>
            </a:r>
          </a:p>
        </p:txBody>
      </p:sp>
      <p:sp>
        <p:nvSpPr>
          <p:cNvPr id="32" name="Content Placeholder 2"/>
          <p:cNvSpPr txBox="1">
            <a:spLocks/>
          </p:cNvSpPr>
          <p:nvPr/>
        </p:nvSpPr>
        <p:spPr>
          <a:xfrm>
            <a:off x="7716921" y="4030265"/>
            <a:ext cx="1110387" cy="33079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800" b="1" dirty="0">
                <a:solidFill>
                  <a:schemeClr val="bg2"/>
                </a:solidFill>
                <a:cs typeface="+mn-ea"/>
                <a:sym typeface="+mn-lt"/>
              </a:rPr>
              <a:t>Value</a:t>
            </a:r>
            <a:endParaRPr lang="en-US" sz="1350" b="1" dirty="0">
              <a:solidFill>
                <a:schemeClr val="bg2"/>
              </a:solidFill>
              <a:cs typeface="+mn-ea"/>
              <a:sym typeface="+mn-lt"/>
            </a:endParaRPr>
          </a:p>
        </p:txBody>
      </p:sp>
      <p:sp>
        <p:nvSpPr>
          <p:cNvPr id="54" name="Freeform 6"/>
          <p:cNvSpPr>
            <a:spLocks noEditPoints="1"/>
          </p:cNvSpPr>
          <p:nvPr/>
        </p:nvSpPr>
        <p:spPr bwMode="auto">
          <a:xfrm rot="70236">
            <a:off x="3164663" y="2907010"/>
            <a:ext cx="264611"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2">
              <a:lumMod val="20000"/>
              <a:lumOff val="80000"/>
            </a:schemeClr>
          </a:solidFill>
          <a:ln>
            <a:noFill/>
          </a:ln>
        </p:spPr>
        <p:txBody>
          <a:bodyPr vert="horz" wrap="square" lIns="68580" tIns="34290" rIns="68580" bIns="34290" numCol="1" anchor="t" anchorCtr="0" compatLnSpc="1">
            <a:prstTxWarp prst="textNoShape">
              <a:avLst/>
            </a:prstTxWarp>
          </a:bodyPr>
          <a:lstStyle/>
          <a:p>
            <a:endParaRPr lang="en-US" dirty="0">
              <a:cs typeface="+mn-ea"/>
              <a:sym typeface="+mn-lt"/>
            </a:endParaRPr>
          </a:p>
        </p:txBody>
      </p:sp>
      <p:sp>
        <p:nvSpPr>
          <p:cNvPr id="28" name="Content Placeholder 2"/>
          <p:cNvSpPr txBox="1">
            <a:spLocks/>
          </p:cNvSpPr>
          <p:nvPr/>
        </p:nvSpPr>
        <p:spPr>
          <a:xfrm>
            <a:off x="2782506" y="3219823"/>
            <a:ext cx="1028925"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bg2"/>
                </a:solidFill>
                <a:cs typeface="+mn-ea"/>
                <a:sym typeface="+mn-lt"/>
              </a:rPr>
              <a:t>Lorem ipsum dolor sit amet, consectetur adipiscing.</a:t>
            </a:r>
          </a:p>
        </p:txBody>
      </p:sp>
      <p:sp>
        <p:nvSpPr>
          <p:cNvPr id="37" name="Content Placeholder 2"/>
          <p:cNvSpPr txBox="1">
            <a:spLocks/>
          </p:cNvSpPr>
          <p:nvPr/>
        </p:nvSpPr>
        <p:spPr>
          <a:xfrm>
            <a:off x="790205" y="3219823"/>
            <a:ext cx="1028925" cy="55102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50" dirty="0">
                <a:solidFill>
                  <a:schemeClr val="bg2"/>
                </a:solidFill>
                <a:cs typeface="+mn-ea"/>
                <a:sym typeface="+mn-lt"/>
              </a:rPr>
              <a:t>Lorem ipsum dolor sit amet, consectetur adipiscing.</a:t>
            </a:r>
          </a:p>
        </p:txBody>
      </p:sp>
      <p:sp>
        <p:nvSpPr>
          <p:cNvPr id="21" name="Title 13"/>
          <p:cNvSpPr txBox="1">
            <a:spLocks/>
          </p:cNvSpPr>
          <p:nvPr/>
        </p:nvSpPr>
        <p:spPr>
          <a:xfrm>
            <a:off x="944197" y="338055"/>
            <a:ext cx="2653300" cy="63224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2"/>
                </a:solidFill>
                <a:latin typeface="+mn-lt"/>
                <a:ea typeface="+mn-ea"/>
                <a:cs typeface="+mn-ea"/>
                <a:sym typeface="+mn-lt"/>
              </a:rPr>
              <a:t>Tree Diagram</a:t>
            </a:r>
            <a:endParaRPr lang="en-US" sz="3000" b="1" dirty="0">
              <a:solidFill>
                <a:schemeClr val="bg2"/>
              </a:solidFill>
              <a:latin typeface="+mn-lt"/>
              <a:ea typeface="+mn-ea"/>
              <a:cs typeface="+mn-ea"/>
              <a:sym typeface="+mn-lt"/>
            </a:endParaRPr>
          </a:p>
        </p:txBody>
      </p:sp>
    </p:spTree>
    <p:extLst>
      <p:ext uri="{BB962C8B-B14F-4D97-AF65-F5344CB8AC3E}">
        <p14:creationId xmlns:p14="http://schemas.microsoft.com/office/powerpoint/2010/main" val="429060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5" name="Rectangle 2"/>
          <p:cNvSpPr/>
          <p:nvPr/>
        </p:nvSpPr>
        <p:spPr>
          <a:xfrm>
            <a:off x="0" y="1707357"/>
            <a:ext cx="9144000" cy="34891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350">
              <a:solidFill>
                <a:srgbClr val="FFFFFF"/>
              </a:solidFill>
              <a:cs typeface="+mn-ea"/>
              <a:sym typeface="+mn-lt"/>
            </a:endParaRPr>
          </a:p>
        </p:txBody>
      </p:sp>
      <p:cxnSp>
        <p:nvCxnSpPr>
          <p:cNvPr id="65" name="肘形连接符 64"/>
          <p:cNvCxnSpPr/>
          <p:nvPr/>
        </p:nvCxnSpPr>
        <p:spPr>
          <a:xfrm rot="10800000" flipV="1">
            <a:off x="6301643" y="1815666"/>
            <a:ext cx="529724" cy="270030"/>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Oval 4"/>
          <p:cNvSpPr/>
          <p:nvPr/>
        </p:nvSpPr>
        <p:spPr>
          <a:xfrm flipH="1">
            <a:off x="5510179" y="1898844"/>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85" name="Oval 4"/>
          <p:cNvSpPr/>
          <p:nvPr/>
        </p:nvSpPr>
        <p:spPr>
          <a:xfrm flipH="1">
            <a:off x="4242641" y="2632421"/>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74" name="Group 16"/>
          <p:cNvGrpSpPr/>
          <p:nvPr/>
        </p:nvGrpSpPr>
        <p:grpSpPr>
          <a:xfrm flipH="1">
            <a:off x="4501315" y="2886034"/>
            <a:ext cx="274423" cy="279839"/>
            <a:chOff x="7160655" y="2178006"/>
            <a:chExt cx="379359" cy="386846"/>
          </a:xfrm>
          <a:solidFill>
            <a:schemeClr val="bg2"/>
          </a:solidFill>
        </p:grpSpPr>
        <p:sp>
          <p:nvSpPr>
            <p:cNvPr id="11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79" name="Group 21"/>
          <p:cNvGrpSpPr/>
          <p:nvPr/>
        </p:nvGrpSpPr>
        <p:grpSpPr>
          <a:xfrm flipH="1">
            <a:off x="5733002" y="2153277"/>
            <a:ext cx="310402" cy="273271"/>
            <a:chOff x="6040049" y="4182118"/>
            <a:chExt cx="521619" cy="459224"/>
          </a:xfrm>
          <a:solidFill>
            <a:schemeClr val="bg2"/>
          </a:solidFill>
        </p:grpSpPr>
        <p:sp>
          <p:nvSpPr>
            <p:cNvPr id="11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1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cxnSp>
        <p:nvCxnSpPr>
          <p:cNvPr id="87" name="肘形连接符 86"/>
          <p:cNvCxnSpPr/>
          <p:nvPr/>
        </p:nvCxnSpPr>
        <p:spPr>
          <a:xfrm rot="10800000" flipV="1">
            <a:off x="5018207" y="2368651"/>
            <a:ext cx="472258" cy="32080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57" name="Oval 4"/>
          <p:cNvSpPr/>
          <p:nvPr/>
        </p:nvSpPr>
        <p:spPr>
          <a:xfrm flipH="1">
            <a:off x="2985784" y="3346971"/>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grpSp>
        <p:nvGrpSpPr>
          <p:cNvPr id="158" name="Group 27"/>
          <p:cNvGrpSpPr/>
          <p:nvPr/>
        </p:nvGrpSpPr>
        <p:grpSpPr>
          <a:xfrm flipH="1">
            <a:off x="3207509" y="3623181"/>
            <a:ext cx="312597" cy="194671"/>
            <a:chOff x="2942785" y="3296116"/>
            <a:chExt cx="416796" cy="259561"/>
          </a:xfrm>
          <a:solidFill>
            <a:schemeClr val="bg2"/>
          </a:solidFill>
        </p:grpSpPr>
        <p:sp>
          <p:nvSpPr>
            <p:cNvPr id="159"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60"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61"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cxnSp>
        <p:nvCxnSpPr>
          <p:cNvPr id="162" name="肘形连接符 161"/>
          <p:cNvCxnSpPr/>
          <p:nvPr/>
        </p:nvCxnSpPr>
        <p:spPr>
          <a:xfrm rot="10800000" flipV="1">
            <a:off x="3767913" y="3329254"/>
            <a:ext cx="444539" cy="256774"/>
          </a:xfrm>
          <a:prstGeom prst="bentConnector3">
            <a:avLst>
              <a:gd name="adj1" fmla="val 50000"/>
            </a:avLst>
          </a:prstGeom>
          <a:ln>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8" name="Oval 4"/>
          <p:cNvSpPr/>
          <p:nvPr/>
        </p:nvSpPr>
        <p:spPr>
          <a:xfrm flipH="1">
            <a:off x="6831367" y="1250092"/>
            <a:ext cx="756047" cy="759619"/>
          </a:xfrm>
          <a:prstGeom prst="rect">
            <a:avLst/>
          </a:prstGeom>
          <a:solidFill>
            <a:schemeClr val="accent1"/>
          </a:solidFill>
          <a:ln w="76200">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1"/>
              </a:solidFill>
              <a:cs typeface="+mn-ea"/>
              <a:sym typeface="+mn-lt"/>
            </a:endParaRPr>
          </a:p>
        </p:txBody>
      </p:sp>
      <p:sp>
        <p:nvSpPr>
          <p:cNvPr id="70" name="Title 13"/>
          <p:cNvSpPr txBox="1">
            <a:spLocks/>
          </p:cNvSpPr>
          <p:nvPr/>
        </p:nvSpPr>
        <p:spPr>
          <a:xfrm>
            <a:off x="827584" y="767660"/>
            <a:ext cx="2653300" cy="916639"/>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1"/>
                </a:solidFill>
                <a:latin typeface="+mn-lt"/>
                <a:ea typeface="+mn-ea"/>
                <a:cs typeface="+mn-ea"/>
                <a:sym typeface="+mn-lt"/>
              </a:rPr>
              <a:t>Process Diagram</a:t>
            </a:r>
            <a:endParaRPr lang="en-US" sz="3000" b="1" dirty="0">
              <a:solidFill>
                <a:schemeClr val="bg1"/>
              </a:solidFill>
              <a:latin typeface="+mn-lt"/>
              <a:ea typeface="+mn-ea"/>
              <a:cs typeface="+mn-ea"/>
              <a:sym typeface="+mn-lt"/>
            </a:endParaRPr>
          </a:p>
        </p:txBody>
      </p:sp>
      <p:sp>
        <p:nvSpPr>
          <p:cNvPr id="71" name="Title 1"/>
          <p:cNvSpPr txBox="1">
            <a:spLocks/>
          </p:cNvSpPr>
          <p:nvPr/>
        </p:nvSpPr>
        <p:spPr>
          <a:xfrm>
            <a:off x="2321660" y="1344096"/>
            <a:ext cx="2494742"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grpSp>
        <p:nvGrpSpPr>
          <p:cNvPr id="72" name="组合 71"/>
          <p:cNvGrpSpPr/>
          <p:nvPr/>
        </p:nvGrpSpPr>
        <p:grpSpPr>
          <a:xfrm>
            <a:off x="2843808" y="4106590"/>
            <a:ext cx="1133310" cy="771068"/>
            <a:chOff x="1107146" y="1663551"/>
            <a:chExt cx="1511080" cy="1028091"/>
          </a:xfrm>
        </p:grpSpPr>
        <p:sp>
          <p:nvSpPr>
            <p:cNvPr id="73"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75"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45" name="Group 16"/>
          <p:cNvGrpSpPr/>
          <p:nvPr/>
        </p:nvGrpSpPr>
        <p:grpSpPr>
          <a:xfrm>
            <a:off x="7021160" y="1481998"/>
            <a:ext cx="376461" cy="278069"/>
            <a:chOff x="2563427" y="3717902"/>
            <a:chExt cx="439257" cy="324452"/>
          </a:xfrm>
          <a:solidFill>
            <a:schemeClr val="bg2"/>
          </a:solidFill>
        </p:grpSpPr>
        <p:sp>
          <p:nvSpPr>
            <p:cNvPr id="46"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48"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49"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grpSp>
        <p:nvGrpSpPr>
          <p:cNvPr id="55" name="组合 54"/>
          <p:cNvGrpSpPr/>
          <p:nvPr/>
        </p:nvGrpSpPr>
        <p:grpSpPr>
          <a:xfrm>
            <a:off x="4093536" y="3366856"/>
            <a:ext cx="1133310" cy="771068"/>
            <a:chOff x="1107146" y="1663551"/>
            <a:chExt cx="1511080" cy="1028091"/>
          </a:xfrm>
        </p:grpSpPr>
        <p:sp>
          <p:nvSpPr>
            <p:cNvPr id="56"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57"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81" name="组合 80"/>
          <p:cNvGrpSpPr/>
          <p:nvPr/>
        </p:nvGrpSpPr>
        <p:grpSpPr>
          <a:xfrm>
            <a:off x="5311405" y="2632584"/>
            <a:ext cx="1133310" cy="771068"/>
            <a:chOff x="1107146" y="1663551"/>
            <a:chExt cx="1511080" cy="1028091"/>
          </a:xfrm>
        </p:grpSpPr>
        <p:sp>
          <p:nvSpPr>
            <p:cNvPr id="82"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83"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grpSp>
        <p:nvGrpSpPr>
          <p:cNvPr id="84" name="组合 83"/>
          <p:cNvGrpSpPr/>
          <p:nvPr/>
        </p:nvGrpSpPr>
        <p:grpSpPr>
          <a:xfrm>
            <a:off x="6661555" y="1972696"/>
            <a:ext cx="1133310" cy="771068"/>
            <a:chOff x="1107146" y="1663551"/>
            <a:chExt cx="1511080" cy="1028091"/>
          </a:xfrm>
        </p:grpSpPr>
        <p:sp>
          <p:nvSpPr>
            <p:cNvPr id="86" name="Content Placeholder 2"/>
            <p:cNvSpPr txBox="1">
              <a:spLocks/>
            </p:cNvSpPr>
            <p:nvPr/>
          </p:nvSpPr>
          <p:spPr>
            <a:xfrm>
              <a:off x="1120038" y="2137378"/>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2"/>
                  </a:solidFill>
                  <a:cs typeface="+mn-ea"/>
                  <a:sym typeface="+mn-lt"/>
                </a:rPr>
                <a:t>Lorem ipsum dolor sit amet, consectetur adipiscing elit. </a:t>
              </a:r>
            </a:p>
          </p:txBody>
        </p:sp>
        <p:sp>
          <p:nvSpPr>
            <p:cNvPr id="88"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350" b="1" dirty="0">
                  <a:solidFill>
                    <a:schemeClr val="bg2"/>
                  </a:solidFill>
                  <a:latin typeface="+mn-lt"/>
                  <a:ea typeface="+mn-ea"/>
                  <a:cs typeface="+mn-ea"/>
                  <a:sym typeface="+mn-lt"/>
                </a:rPr>
                <a:t>Lenders</a:t>
              </a:r>
              <a:endParaRPr lang="en-US" sz="2100" b="1" dirty="0">
                <a:solidFill>
                  <a:schemeClr val="bg2"/>
                </a:solidFill>
                <a:latin typeface="+mn-lt"/>
                <a:ea typeface="+mn-ea"/>
                <a:cs typeface="+mn-ea"/>
                <a:sym typeface="+mn-lt"/>
              </a:endParaRPr>
            </a:p>
          </p:txBody>
        </p:sp>
      </p:grpSp>
    </p:spTree>
    <p:extLst>
      <p:ext uri="{BB962C8B-B14F-4D97-AF65-F5344CB8AC3E}">
        <p14:creationId xmlns:p14="http://schemas.microsoft.com/office/powerpoint/2010/main" val="328713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19" name="对象 18" hidden="1"/>
          <p:cNvGraphicFramePr>
            <a:graphicFrameLocks noChangeAspect="1"/>
          </p:cNvGraphicFramePr>
          <p:nvPr>
            <p:custDataLst>
              <p:tags r:id="rId2"/>
            </p:custData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73910" name="think-cell Slide" r:id="rId5" imgW="305" imgH="305" progId="">
                  <p:embed/>
                </p:oleObj>
              </mc:Choice>
              <mc:Fallback>
                <p:oleObj name="think-cell Slide" r:id="rId5" imgW="305" imgH="305" progId="">
                  <p:embed/>
                  <p:pic>
                    <p:nvPicPr>
                      <p:cNvPr id="0" name="Picture 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矩形 2"/>
          <p:cNvSpPr/>
          <p:nvPr/>
        </p:nvSpPr>
        <p:spPr>
          <a:xfrm>
            <a:off x="1475656" y="1567165"/>
            <a:ext cx="2867314" cy="2867314"/>
          </a:xfrm>
          <a:prstGeom prst="rect">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139486" tIns="250046" rIns="1139487" bIns="240053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4" name="矩形 3"/>
          <p:cNvSpPr/>
          <p:nvPr/>
        </p:nvSpPr>
        <p:spPr>
          <a:xfrm>
            <a:off x="1762388" y="2140627"/>
            <a:ext cx="2293851" cy="2293851"/>
          </a:xfrm>
          <a:prstGeom prst="rect">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2755" tIns="244312" rIns="852756" bIns="1850006"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5" name="矩形 4"/>
          <p:cNvSpPr/>
          <p:nvPr/>
        </p:nvSpPr>
        <p:spPr>
          <a:xfrm>
            <a:off x="2049119" y="2714090"/>
            <a:ext cx="1720388" cy="1720388"/>
          </a:xfrm>
          <a:prstGeom prst="rect">
            <a:avLst/>
          </a:pr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66024" tIns="235709" rIns="566024" bIns="131095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sp>
        <p:nvSpPr>
          <p:cNvPr id="6" name="矩形 5"/>
          <p:cNvSpPr/>
          <p:nvPr/>
        </p:nvSpPr>
        <p:spPr>
          <a:xfrm>
            <a:off x="2335850" y="3287553"/>
            <a:ext cx="1146926" cy="1146926"/>
          </a:xfrm>
          <a:prstGeom prst="rect">
            <a:avLst/>
          </a:prstGeom>
          <a:solidFill>
            <a:schemeClr val="accent5"/>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74643" tIns="393411" rIns="274644" bIns="393412" numCol="1" spcCol="1270" anchor="ctr" anchorCtr="0">
            <a:noAutofit/>
          </a:bodyPr>
          <a:lstStyle/>
          <a:p>
            <a:pPr algn="ctr" defTabSz="666750">
              <a:lnSpc>
                <a:spcPct val="90000"/>
              </a:lnSpc>
              <a:spcBef>
                <a:spcPct val="0"/>
              </a:spcBef>
              <a:spcAft>
                <a:spcPct val="35000"/>
              </a:spcAft>
            </a:pPr>
            <a:r>
              <a:rPr lang="en-US" altLang="zh-CN" sz="1500" b="1" dirty="0">
                <a:solidFill>
                  <a:schemeClr val="bg2"/>
                </a:solidFill>
                <a:cs typeface="+mn-ea"/>
                <a:sym typeface="+mn-lt"/>
              </a:rPr>
              <a:t>TEXT</a:t>
            </a:r>
            <a:endParaRPr lang="zh-CN" altLang="en-US" sz="1500" b="1" dirty="0">
              <a:solidFill>
                <a:schemeClr val="bg2"/>
              </a:solidFill>
              <a:cs typeface="+mn-ea"/>
              <a:sym typeface="+mn-lt"/>
            </a:endParaRPr>
          </a:p>
        </p:txBody>
      </p:sp>
      <p:grpSp>
        <p:nvGrpSpPr>
          <p:cNvPr id="44" name="Group 85"/>
          <p:cNvGrpSpPr/>
          <p:nvPr/>
        </p:nvGrpSpPr>
        <p:grpSpPr>
          <a:xfrm>
            <a:off x="5828245" y="1464419"/>
            <a:ext cx="1768091" cy="669217"/>
            <a:chOff x="6730456" y="1397542"/>
            <a:chExt cx="2357454" cy="669217"/>
          </a:xfrm>
        </p:grpSpPr>
        <p:sp>
          <p:nvSpPr>
            <p:cNvPr id="45"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1"/>
                  </a:solidFill>
                  <a:cs typeface="+mn-ea"/>
                  <a:sym typeface="+mn-lt"/>
                </a:rPr>
                <a:t>2008</a:t>
              </a:r>
              <a:endParaRPr lang="en-US" sz="2100" dirty="0">
                <a:solidFill>
                  <a:schemeClr val="accent1"/>
                </a:solidFill>
                <a:cs typeface="+mn-ea"/>
                <a:sym typeface="+mn-lt"/>
              </a:endParaRPr>
            </a:p>
          </p:txBody>
        </p:sp>
        <p:sp>
          <p:nvSpPr>
            <p:cNvPr id="46"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sp>
        <p:nvSpPr>
          <p:cNvPr id="26" name="Title 13"/>
          <p:cNvSpPr txBox="1">
            <a:spLocks/>
          </p:cNvSpPr>
          <p:nvPr/>
        </p:nvSpPr>
        <p:spPr>
          <a:xfrm>
            <a:off x="1357290" y="249492"/>
            <a:ext cx="4274344" cy="546739"/>
          </a:xfrm>
          <a:prstGeom prst="rect">
            <a:avLst/>
          </a:prstGeom>
        </p:spPr>
        <p:txBody>
          <a:bodyPr vert="horz" lIns="68580" tIns="34290" rIns="68580" bIns="34290" rtlCol="0" anchor="ctr">
            <a:normAutofit/>
          </a:bodyPr>
          <a:lstStyle/>
          <a:p>
            <a:pPr defTabSz="685800">
              <a:spcBef>
                <a:spcPct val="0"/>
              </a:spcBef>
              <a:defRPr/>
            </a:pPr>
            <a:r>
              <a:rPr lang="en-US" sz="3000" b="1" dirty="0">
                <a:solidFill>
                  <a:schemeClr val="bg1"/>
                </a:solidFill>
                <a:cs typeface="+mn-ea"/>
                <a:sym typeface="+mn-lt"/>
              </a:rPr>
              <a:t>Structure Sample</a:t>
            </a:r>
          </a:p>
        </p:txBody>
      </p:sp>
      <p:sp>
        <p:nvSpPr>
          <p:cNvPr id="28" name="Title 1"/>
          <p:cNvSpPr txBox="1">
            <a:spLocks/>
          </p:cNvSpPr>
          <p:nvPr/>
        </p:nvSpPr>
        <p:spPr>
          <a:xfrm>
            <a:off x="1375180" y="673876"/>
            <a:ext cx="4256454" cy="36355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275" dirty="0">
                <a:solidFill>
                  <a:schemeClr val="tx1"/>
                </a:solidFill>
                <a:latin typeface="+mn-lt"/>
                <a:ea typeface="+mn-ea"/>
                <a:cs typeface="+mn-ea"/>
                <a:sym typeface="+mn-lt"/>
              </a:rPr>
              <a:t>Put a relevant subtitle </a:t>
            </a:r>
            <a:r>
              <a:rPr lang="en-US" sz="1275" b="1" dirty="0">
                <a:solidFill>
                  <a:schemeClr val="tx1"/>
                </a:solidFill>
                <a:latin typeface="+mn-lt"/>
                <a:ea typeface="+mn-ea"/>
                <a:cs typeface="+mn-ea"/>
                <a:sym typeface="+mn-lt"/>
              </a:rPr>
              <a:t>in this line</a:t>
            </a:r>
          </a:p>
        </p:txBody>
      </p:sp>
      <p:cxnSp>
        <p:nvCxnSpPr>
          <p:cNvPr id="29" name="Straight Connector 23"/>
          <p:cNvCxnSpPr/>
          <p:nvPr/>
        </p:nvCxnSpPr>
        <p:spPr>
          <a:xfrm>
            <a:off x="4121950" y="1653963"/>
            <a:ext cx="1525077" cy="0"/>
          </a:xfrm>
          <a:prstGeom prst="line">
            <a:avLst/>
          </a:prstGeom>
          <a:ln w="9525">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42" name="Group 85"/>
          <p:cNvGrpSpPr/>
          <p:nvPr/>
        </p:nvGrpSpPr>
        <p:grpSpPr>
          <a:xfrm>
            <a:off x="5647027" y="2219983"/>
            <a:ext cx="1768091" cy="669217"/>
            <a:chOff x="6730456" y="1397542"/>
            <a:chExt cx="2357454" cy="669217"/>
          </a:xfrm>
        </p:grpSpPr>
        <p:sp>
          <p:nvSpPr>
            <p:cNvPr id="43"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2"/>
                  </a:solidFill>
                  <a:cs typeface="+mn-ea"/>
                  <a:sym typeface="+mn-lt"/>
                </a:rPr>
                <a:t>2008</a:t>
              </a:r>
              <a:endParaRPr lang="en-US" sz="2100" dirty="0">
                <a:solidFill>
                  <a:schemeClr val="accent2"/>
                </a:solidFill>
                <a:cs typeface="+mn-ea"/>
                <a:sym typeface="+mn-lt"/>
              </a:endParaRPr>
            </a:p>
          </p:txBody>
        </p:sp>
        <p:sp>
          <p:nvSpPr>
            <p:cNvPr id="48"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49" name="Straight Connector 23"/>
          <p:cNvCxnSpPr/>
          <p:nvPr/>
        </p:nvCxnSpPr>
        <p:spPr>
          <a:xfrm>
            <a:off x="3784151" y="2409527"/>
            <a:ext cx="1767427" cy="0"/>
          </a:xfrm>
          <a:prstGeom prst="line">
            <a:avLst/>
          </a:prstGeom>
          <a:ln w="9525">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nvGrpSpPr>
          <p:cNvPr id="50" name="Group 85"/>
          <p:cNvGrpSpPr/>
          <p:nvPr/>
        </p:nvGrpSpPr>
        <p:grpSpPr>
          <a:xfrm>
            <a:off x="5551578" y="3002343"/>
            <a:ext cx="1768091" cy="669217"/>
            <a:chOff x="6730456" y="1397542"/>
            <a:chExt cx="2357454" cy="669217"/>
          </a:xfrm>
        </p:grpSpPr>
        <p:sp>
          <p:nvSpPr>
            <p:cNvPr id="51"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3"/>
                  </a:solidFill>
                  <a:cs typeface="+mn-ea"/>
                  <a:sym typeface="+mn-lt"/>
                </a:rPr>
                <a:t>2008</a:t>
              </a:r>
              <a:endParaRPr lang="en-US" sz="2100" dirty="0">
                <a:solidFill>
                  <a:schemeClr val="accent3"/>
                </a:solidFill>
                <a:cs typeface="+mn-ea"/>
                <a:sym typeface="+mn-lt"/>
              </a:endParaRPr>
            </a:p>
          </p:txBody>
        </p:sp>
        <p:sp>
          <p:nvSpPr>
            <p:cNvPr id="52"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53" name="Straight Connector 23"/>
          <p:cNvCxnSpPr/>
          <p:nvPr/>
        </p:nvCxnSpPr>
        <p:spPr>
          <a:xfrm>
            <a:off x="3635896" y="3175215"/>
            <a:ext cx="1800200" cy="15660"/>
          </a:xfrm>
          <a:prstGeom prst="line">
            <a:avLst/>
          </a:prstGeom>
          <a:ln w="9525">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54" name="Group 85"/>
          <p:cNvGrpSpPr/>
          <p:nvPr/>
        </p:nvGrpSpPr>
        <p:grpSpPr>
          <a:xfrm>
            <a:off x="5357540" y="3784701"/>
            <a:ext cx="1768091" cy="669217"/>
            <a:chOff x="6730456" y="1397542"/>
            <a:chExt cx="2357454" cy="669217"/>
          </a:xfrm>
        </p:grpSpPr>
        <p:sp>
          <p:nvSpPr>
            <p:cNvPr id="55" name="Content Placeholder 2"/>
            <p:cNvSpPr txBox="1">
              <a:spLocks/>
            </p:cNvSpPr>
            <p:nvPr/>
          </p:nvSpPr>
          <p:spPr>
            <a:xfrm>
              <a:off x="6731572" y="1397542"/>
              <a:ext cx="1419235" cy="379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accent5"/>
                  </a:solidFill>
                  <a:cs typeface="+mn-ea"/>
                  <a:sym typeface="+mn-lt"/>
                </a:rPr>
                <a:t>2008</a:t>
              </a:r>
              <a:endParaRPr lang="en-US" sz="2100" dirty="0">
                <a:solidFill>
                  <a:schemeClr val="accent5"/>
                </a:solidFill>
                <a:cs typeface="+mn-ea"/>
                <a:sym typeface="+mn-lt"/>
              </a:endParaRPr>
            </a:p>
          </p:txBody>
        </p:sp>
        <p:sp>
          <p:nvSpPr>
            <p:cNvPr id="56" name="Content Placeholder 2"/>
            <p:cNvSpPr txBox="1">
              <a:spLocks/>
            </p:cNvSpPr>
            <p:nvPr/>
          </p:nvSpPr>
          <p:spPr>
            <a:xfrm>
              <a:off x="6730456" y="1674344"/>
              <a:ext cx="2357454" cy="39241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Curabitur</a:t>
              </a:r>
              <a:r>
                <a:rPr lang="en-US" sz="1050" dirty="0">
                  <a:solidFill>
                    <a:schemeClr val="tx1"/>
                  </a:solidFill>
                  <a:cs typeface="+mn-ea"/>
                  <a:sym typeface="+mn-lt"/>
                </a:rPr>
                <a:t> </a:t>
              </a:r>
              <a:r>
                <a:rPr lang="en-US" sz="1050" dirty="0" err="1">
                  <a:solidFill>
                    <a:schemeClr val="tx1"/>
                  </a:solidFill>
                  <a:cs typeface="+mn-ea"/>
                  <a:sym typeface="+mn-lt"/>
                </a:rPr>
                <a:t>elementum</a:t>
              </a:r>
              <a:r>
                <a:rPr lang="en-US" sz="1050" dirty="0">
                  <a:solidFill>
                    <a:schemeClr val="tx1"/>
                  </a:solidFill>
                  <a:cs typeface="+mn-ea"/>
                  <a:sym typeface="+mn-lt"/>
                </a:rPr>
                <a:t> </a:t>
              </a:r>
              <a:r>
                <a:rPr lang="en-US" sz="1050" dirty="0" err="1">
                  <a:solidFill>
                    <a:schemeClr val="tx1"/>
                  </a:solidFill>
                  <a:cs typeface="+mn-ea"/>
                  <a:sym typeface="+mn-lt"/>
                </a:rPr>
                <a:t>posuere</a:t>
              </a:r>
              <a:r>
                <a:rPr lang="en-US" sz="1050" dirty="0">
                  <a:solidFill>
                    <a:schemeClr val="tx1"/>
                  </a:solidFill>
                  <a:cs typeface="+mn-ea"/>
                  <a:sym typeface="+mn-lt"/>
                </a:rPr>
                <a:t> </a:t>
              </a:r>
              <a:r>
                <a:rPr lang="en-US" sz="1050" dirty="0" err="1">
                  <a:solidFill>
                    <a:schemeClr val="tx1"/>
                  </a:solidFill>
                  <a:cs typeface="+mn-ea"/>
                  <a:sym typeface="+mn-lt"/>
                </a:rPr>
                <a:t>pretium</a:t>
              </a:r>
              <a:r>
                <a:rPr lang="en-US" sz="1050" dirty="0">
                  <a:solidFill>
                    <a:schemeClr val="tx1"/>
                  </a:solidFill>
                  <a:cs typeface="+mn-ea"/>
                  <a:sym typeface="+mn-lt"/>
                </a:rPr>
                <a:t>. </a:t>
              </a:r>
            </a:p>
          </p:txBody>
        </p:sp>
      </p:grpSp>
      <p:cxnSp>
        <p:nvCxnSpPr>
          <p:cNvPr id="57" name="Straight Connector 23"/>
          <p:cNvCxnSpPr/>
          <p:nvPr/>
        </p:nvCxnSpPr>
        <p:spPr>
          <a:xfrm>
            <a:off x="3419872" y="3974246"/>
            <a:ext cx="1728192" cy="0"/>
          </a:xfrm>
          <a:prstGeom prst="line">
            <a:avLst/>
          </a:prstGeom>
          <a:ln w="9525">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830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403648"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5</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PHOTO</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766182" y="2240156"/>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ysClr val="windowText" lastClr="000000"/>
                </a:solidFill>
                <a:cs typeface="+mn-ea"/>
                <a:sym typeface="+mn-lt"/>
              </a:endParaRPr>
            </a:p>
          </p:txBody>
        </p:sp>
        <p:grpSp>
          <p:nvGrpSpPr>
            <p:cNvPr id="14" name="组合 13"/>
            <p:cNvGrpSpPr/>
            <p:nvPr/>
          </p:nvGrpSpPr>
          <p:grpSpPr>
            <a:xfrm>
              <a:off x="4280112" y="2553254"/>
              <a:ext cx="365125" cy="363538"/>
              <a:chOff x="2851151" y="1166813"/>
              <a:chExt cx="365125" cy="363538"/>
            </a:xfrm>
          </p:grpSpPr>
          <p:sp>
            <p:nvSpPr>
              <p:cNvPr id="15" name="Freeform 74"/>
              <p:cNvSpPr>
                <a:spLocks/>
              </p:cNvSpPr>
              <p:nvPr/>
            </p:nvSpPr>
            <p:spPr bwMode="auto">
              <a:xfrm>
                <a:off x="2884488" y="1198563"/>
                <a:ext cx="300038" cy="300038"/>
              </a:xfrm>
              <a:custGeom>
                <a:avLst/>
                <a:gdLst/>
                <a:ahLst/>
                <a:cxnLst>
                  <a:cxn ang="0">
                    <a:pos x="84" y="0"/>
                  </a:cxn>
                  <a:cxn ang="0">
                    <a:pos x="94" y="10"/>
                  </a:cxn>
                  <a:cxn ang="0">
                    <a:pos x="94" y="84"/>
                  </a:cxn>
                  <a:cxn ang="0">
                    <a:pos x="84" y="94"/>
                  </a:cxn>
                  <a:cxn ang="0">
                    <a:pos x="10" y="94"/>
                  </a:cxn>
                  <a:cxn ang="0">
                    <a:pos x="0" y="84"/>
                  </a:cxn>
                  <a:cxn ang="0">
                    <a:pos x="0" y="10"/>
                  </a:cxn>
                  <a:cxn ang="0">
                    <a:pos x="10" y="0"/>
                  </a:cxn>
                  <a:cxn ang="0">
                    <a:pos x="84" y="0"/>
                  </a:cxn>
                </a:cxnLst>
                <a:rect l="0" t="0" r="r" b="b"/>
                <a:pathLst>
                  <a:path w="94" h="94">
                    <a:moveTo>
                      <a:pt x="84" y="0"/>
                    </a:moveTo>
                    <a:cubicBezTo>
                      <a:pt x="89" y="0"/>
                      <a:pt x="94" y="5"/>
                      <a:pt x="94" y="10"/>
                    </a:cubicBezTo>
                    <a:cubicBezTo>
                      <a:pt x="94" y="84"/>
                      <a:pt x="94" y="84"/>
                      <a:pt x="94" y="84"/>
                    </a:cubicBezTo>
                    <a:cubicBezTo>
                      <a:pt x="94" y="89"/>
                      <a:pt x="89" y="94"/>
                      <a:pt x="84" y="94"/>
                    </a:cubicBezTo>
                    <a:cubicBezTo>
                      <a:pt x="10" y="94"/>
                      <a:pt x="10" y="94"/>
                      <a:pt x="10" y="94"/>
                    </a:cubicBezTo>
                    <a:cubicBezTo>
                      <a:pt x="5" y="94"/>
                      <a:pt x="0" y="89"/>
                      <a:pt x="0" y="84"/>
                    </a:cubicBezTo>
                    <a:cubicBezTo>
                      <a:pt x="0" y="10"/>
                      <a:pt x="0" y="10"/>
                      <a:pt x="0" y="10"/>
                    </a:cubicBezTo>
                    <a:cubicBezTo>
                      <a:pt x="0" y="5"/>
                      <a:pt x="5" y="0"/>
                      <a:pt x="10" y="0"/>
                    </a:cubicBezTo>
                    <a:cubicBezTo>
                      <a:pt x="84" y="0"/>
                      <a:pt x="84" y="0"/>
                      <a:pt x="84" y="0"/>
                    </a:cubicBezTo>
                  </a:path>
                </a:pathLst>
              </a:cu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75"/>
              <p:cNvSpPr>
                <a:spLocks/>
              </p:cNvSpPr>
              <p:nvPr/>
            </p:nvSpPr>
            <p:spPr bwMode="auto">
              <a:xfrm>
                <a:off x="3040063" y="1368425"/>
                <a:ext cx="160338" cy="133350"/>
              </a:xfrm>
              <a:custGeom>
                <a:avLst/>
                <a:gdLst/>
                <a:ahLst/>
                <a:cxnLst>
                  <a:cxn ang="0">
                    <a:pos x="26" y="0"/>
                  </a:cxn>
                  <a:cxn ang="0">
                    <a:pos x="0" y="42"/>
                  </a:cxn>
                  <a:cxn ang="0">
                    <a:pos x="50" y="42"/>
                  </a:cxn>
                  <a:cxn ang="0">
                    <a:pos x="26" y="0"/>
                  </a:cxn>
                </a:cxnLst>
                <a:rect l="0" t="0" r="r" b="b"/>
                <a:pathLst>
                  <a:path w="50" h="42">
                    <a:moveTo>
                      <a:pt x="26" y="0"/>
                    </a:moveTo>
                    <a:cubicBezTo>
                      <a:pt x="17" y="0"/>
                      <a:pt x="0" y="42"/>
                      <a:pt x="0" y="42"/>
                    </a:cubicBezTo>
                    <a:cubicBezTo>
                      <a:pt x="50" y="42"/>
                      <a:pt x="50" y="42"/>
                      <a:pt x="50" y="42"/>
                    </a:cubicBezTo>
                    <a:cubicBezTo>
                      <a:pt x="50" y="42"/>
                      <a:pt x="35" y="0"/>
                      <a:pt x="26" y="0"/>
                    </a:cubicBezTo>
                    <a:close/>
                  </a:path>
                </a:pathLst>
              </a:custGeom>
              <a:solidFill>
                <a:srgbClr val="3F3F3F"/>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76"/>
              <p:cNvSpPr>
                <a:spLocks/>
              </p:cNvSpPr>
              <p:nvPr/>
            </p:nvSpPr>
            <p:spPr bwMode="auto">
              <a:xfrm>
                <a:off x="2881313" y="1314450"/>
                <a:ext cx="206375" cy="187325"/>
              </a:xfrm>
              <a:custGeom>
                <a:avLst/>
                <a:gdLst/>
                <a:ahLst/>
                <a:cxnLst>
                  <a:cxn ang="0">
                    <a:pos x="34" y="0"/>
                  </a:cxn>
                  <a:cxn ang="0">
                    <a:pos x="0" y="59"/>
                  </a:cxn>
                  <a:cxn ang="0">
                    <a:pos x="65" y="59"/>
                  </a:cxn>
                  <a:cxn ang="0">
                    <a:pos x="34" y="0"/>
                  </a:cxn>
                </a:cxnLst>
                <a:rect l="0" t="0" r="r" b="b"/>
                <a:pathLst>
                  <a:path w="65" h="59">
                    <a:moveTo>
                      <a:pt x="34" y="0"/>
                    </a:moveTo>
                    <a:cubicBezTo>
                      <a:pt x="23" y="0"/>
                      <a:pt x="0" y="59"/>
                      <a:pt x="0" y="59"/>
                    </a:cubicBezTo>
                    <a:cubicBezTo>
                      <a:pt x="65" y="59"/>
                      <a:pt x="65" y="59"/>
                      <a:pt x="65" y="59"/>
                    </a:cubicBezTo>
                    <a:cubicBezTo>
                      <a:pt x="65" y="59"/>
                      <a:pt x="45" y="0"/>
                      <a:pt x="34" y="0"/>
                    </a:cubicBezTo>
                    <a:close/>
                  </a:path>
                </a:pathLst>
              </a:custGeom>
              <a:solidFill>
                <a:srgbClr val="3F3F3F"/>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8" name="Freeform 77"/>
              <p:cNvSpPr>
                <a:spLocks noEditPoints="1"/>
              </p:cNvSpPr>
              <p:nvPr/>
            </p:nvSpPr>
            <p:spPr bwMode="auto">
              <a:xfrm>
                <a:off x="2851151" y="1166813"/>
                <a:ext cx="365125" cy="363538"/>
              </a:xfrm>
              <a:custGeom>
                <a:avLst/>
                <a:gdLst/>
                <a:ahLst/>
                <a:cxnLst>
                  <a:cxn ang="0">
                    <a:pos x="94" y="11"/>
                  </a:cxn>
                  <a:cxn ang="0">
                    <a:pos x="103" y="20"/>
                  </a:cxn>
                  <a:cxn ang="0">
                    <a:pos x="103" y="94"/>
                  </a:cxn>
                  <a:cxn ang="0">
                    <a:pos x="94" y="103"/>
                  </a:cxn>
                  <a:cxn ang="0">
                    <a:pos x="20" y="103"/>
                  </a:cxn>
                  <a:cxn ang="0">
                    <a:pos x="11" y="94"/>
                  </a:cxn>
                  <a:cxn ang="0">
                    <a:pos x="11" y="20"/>
                  </a:cxn>
                  <a:cxn ang="0">
                    <a:pos x="20" y="11"/>
                  </a:cxn>
                  <a:cxn ang="0">
                    <a:pos x="94" y="11"/>
                  </a:cxn>
                  <a:cxn ang="0">
                    <a:pos x="94" y="0"/>
                  </a:cxn>
                  <a:cxn ang="0">
                    <a:pos x="20" y="0"/>
                  </a:cxn>
                  <a:cxn ang="0">
                    <a:pos x="0" y="20"/>
                  </a:cxn>
                  <a:cxn ang="0">
                    <a:pos x="0" y="94"/>
                  </a:cxn>
                  <a:cxn ang="0">
                    <a:pos x="20" y="114"/>
                  </a:cxn>
                  <a:cxn ang="0">
                    <a:pos x="94" y="114"/>
                  </a:cxn>
                  <a:cxn ang="0">
                    <a:pos x="114" y="94"/>
                  </a:cxn>
                  <a:cxn ang="0">
                    <a:pos x="114" y="20"/>
                  </a:cxn>
                  <a:cxn ang="0">
                    <a:pos x="94" y="0"/>
                  </a:cxn>
                </a:cxnLst>
                <a:rect l="0" t="0" r="r" b="b"/>
                <a:pathLst>
                  <a:path w="114" h="114">
                    <a:moveTo>
                      <a:pt x="94" y="11"/>
                    </a:moveTo>
                    <a:cubicBezTo>
                      <a:pt x="99" y="11"/>
                      <a:pt x="103" y="15"/>
                      <a:pt x="103" y="20"/>
                    </a:cubicBezTo>
                    <a:cubicBezTo>
                      <a:pt x="103" y="94"/>
                      <a:pt x="103" y="94"/>
                      <a:pt x="103" y="94"/>
                    </a:cubicBezTo>
                    <a:cubicBezTo>
                      <a:pt x="103" y="99"/>
                      <a:pt x="99" y="103"/>
                      <a:pt x="94" y="103"/>
                    </a:cubicBezTo>
                    <a:cubicBezTo>
                      <a:pt x="20" y="103"/>
                      <a:pt x="20" y="103"/>
                      <a:pt x="20" y="103"/>
                    </a:cubicBezTo>
                    <a:cubicBezTo>
                      <a:pt x="15" y="103"/>
                      <a:pt x="11" y="99"/>
                      <a:pt x="11" y="94"/>
                    </a:cubicBezTo>
                    <a:cubicBezTo>
                      <a:pt x="11" y="20"/>
                      <a:pt x="11" y="20"/>
                      <a:pt x="11" y="20"/>
                    </a:cubicBezTo>
                    <a:cubicBezTo>
                      <a:pt x="11" y="15"/>
                      <a:pt x="15" y="11"/>
                      <a:pt x="20" y="11"/>
                    </a:cubicBezTo>
                    <a:cubicBezTo>
                      <a:pt x="94" y="11"/>
                      <a:pt x="94" y="11"/>
                      <a:pt x="94" y="11"/>
                    </a:cubicBezTo>
                    <a:moveTo>
                      <a:pt x="94" y="0"/>
                    </a:moveTo>
                    <a:cubicBezTo>
                      <a:pt x="20" y="0"/>
                      <a:pt x="20" y="0"/>
                      <a:pt x="20" y="0"/>
                    </a:cubicBezTo>
                    <a:cubicBezTo>
                      <a:pt x="9" y="0"/>
                      <a:pt x="0" y="9"/>
                      <a:pt x="0" y="20"/>
                    </a:cubicBezTo>
                    <a:cubicBezTo>
                      <a:pt x="0" y="94"/>
                      <a:pt x="0" y="94"/>
                      <a:pt x="0" y="94"/>
                    </a:cubicBezTo>
                    <a:cubicBezTo>
                      <a:pt x="0" y="105"/>
                      <a:pt x="9" y="114"/>
                      <a:pt x="20" y="114"/>
                    </a:cubicBezTo>
                    <a:cubicBezTo>
                      <a:pt x="94" y="114"/>
                      <a:pt x="94" y="114"/>
                      <a:pt x="94" y="114"/>
                    </a:cubicBezTo>
                    <a:cubicBezTo>
                      <a:pt x="105" y="114"/>
                      <a:pt x="114" y="105"/>
                      <a:pt x="114" y="94"/>
                    </a:cubicBezTo>
                    <a:cubicBezTo>
                      <a:pt x="114" y="20"/>
                      <a:pt x="114" y="20"/>
                      <a:pt x="114" y="20"/>
                    </a:cubicBezTo>
                    <a:cubicBezTo>
                      <a:pt x="114" y="9"/>
                      <a:pt x="105" y="0"/>
                      <a:pt x="94" y="0"/>
                    </a:cubicBezTo>
                    <a:close/>
                  </a:path>
                </a:pathLst>
              </a:custGeom>
              <a:solidFill>
                <a:schemeClr val="bg2">
                  <a:lumMod val="25000"/>
                </a:schemeClr>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9" name="Oval 78"/>
              <p:cNvSpPr>
                <a:spLocks noChangeArrowheads="1"/>
              </p:cNvSpPr>
              <p:nvPr/>
            </p:nvSpPr>
            <p:spPr bwMode="auto">
              <a:xfrm>
                <a:off x="3087688" y="1246188"/>
                <a:ext cx="58738" cy="58738"/>
              </a:xfrm>
              <a:prstGeom prst="ellipse">
                <a:avLst/>
              </a:prstGeom>
              <a:solidFill>
                <a:srgbClr val="3F3F3F"/>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spTree>
    <p:extLst>
      <p:ext uri="{BB962C8B-B14F-4D97-AF65-F5344CB8AC3E}">
        <p14:creationId xmlns:p14="http://schemas.microsoft.com/office/powerpoint/2010/main" val="17726024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Rectangle 28"/>
          <p:cNvSpPr/>
          <p:nvPr/>
        </p:nvSpPr>
        <p:spPr>
          <a:xfrm>
            <a:off x="0" y="1572221"/>
            <a:ext cx="5543550" cy="35762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 name="图片占位符 2"/>
          <p:cNvSpPr>
            <a:spLocks noGrp="1"/>
          </p:cNvSpPr>
          <p:nvPr>
            <p:ph type="pic" sz="quarter" idx="10"/>
          </p:nvPr>
        </p:nvSpPr>
        <p:spPr>
          <a:xfrm>
            <a:off x="-634" y="1961223"/>
            <a:ext cx="4842682" cy="3182277"/>
          </a:xfrm>
          <a:solidFill>
            <a:schemeClr val="bg2">
              <a:lumMod val="90000"/>
            </a:schemeClr>
          </a:solidFill>
        </p:spPr>
      </p:sp>
      <p:sp>
        <p:nvSpPr>
          <p:cNvPr id="32" name="Title 13"/>
          <p:cNvSpPr>
            <a:spLocks noGrp="1"/>
          </p:cNvSpPr>
          <p:nvPr>
            <p:ph type="title" idx="4294967295"/>
          </p:nvPr>
        </p:nvSpPr>
        <p:spPr>
          <a:xfrm>
            <a:off x="1097922" y="389325"/>
            <a:ext cx="2645569" cy="583425"/>
          </a:xfrm>
        </p:spPr>
        <p:txBody>
          <a:bodyPr>
            <a:noAutofit/>
          </a:bodyPr>
          <a:lstStyle/>
          <a:p>
            <a:r>
              <a:rPr lang="en-US" sz="3000" b="1" dirty="0">
                <a:solidFill>
                  <a:schemeClr val="bg1"/>
                </a:solidFill>
                <a:latin typeface="+mn-lt"/>
                <a:ea typeface="+mn-ea"/>
                <a:cs typeface="+mn-ea"/>
                <a:sym typeface="+mn-lt"/>
              </a:rPr>
              <a:t>P</a:t>
            </a:r>
            <a:r>
              <a:rPr lang="en-US" altLang="zh-CN" sz="3000" b="1" dirty="0">
                <a:solidFill>
                  <a:schemeClr val="bg1"/>
                </a:solidFill>
                <a:latin typeface="+mn-lt"/>
                <a:ea typeface="+mn-ea"/>
                <a:cs typeface="+mn-ea"/>
                <a:sym typeface="+mn-lt"/>
              </a:rPr>
              <a:t>hoto Layouts</a:t>
            </a:r>
            <a:endParaRPr lang="en-US" sz="3000" b="1" dirty="0">
              <a:solidFill>
                <a:schemeClr val="bg1"/>
              </a:solidFill>
              <a:latin typeface="+mn-lt"/>
              <a:ea typeface="+mn-ea"/>
              <a:cs typeface="+mn-ea"/>
              <a:sym typeface="+mn-lt"/>
            </a:endParaRPr>
          </a:p>
        </p:txBody>
      </p:sp>
      <p:grpSp>
        <p:nvGrpSpPr>
          <p:cNvPr id="2" name="组合 1"/>
          <p:cNvGrpSpPr/>
          <p:nvPr/>
        </p:nvGrpSpPr>
        <p:grpSpPr>
          <a:xfrm>
            <a:off x="5376595" y="3150609"/>
            <a:ext cx="2007119" cy="1992891"/>
            <a:chOff x="5653938" y="4200812"/>
            <a:chExt cx="2676158" cy="2657188"/>
          </a:xfrm>
          <a:solidFill>
            <a:schemeClr val="accent2"/>
          </a:solidFill>
        </p:grpSpPr>
        <p:sp>
          <p:nvSpPr>
            <p:cNvPr id="30"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4"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39" name="Content Placeholder 2"/>
          <p:cNvSpPr txBox="1">
            <a:spLocks/>
          </p:cNvSpPr>
          <p:nvPr/>
        </p:nvSpPr>
        <p:spPr>
          <a:xfrm>
            <a:off x="5814138" y="3701021"/>
            <a:ext cx="1210936" cy="108012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rgbClr val="FFFFFF"/>
                </a:solidFill>
                <a:cs typeface="+mn-ea"/>
                <a:sym typeface="+mn-lt"/>
              </a:rPr>
              <a:t>Lorem Ipsum has been the industry's standard dummy text ever since the 1500s, when an unknown.</a:t>
            </a:r>
          </a:p>
        </p:txBody>
      </p:sp>
      <p:sp>
        <p:nvSpPr>
          <p:cNvPr id="40" name="Title 13"/>
          <p:cNvSpPr txBox="1">
            <a:spLocks/>
          </p:cNvSpPr>
          <p:nvPr/>
        </p:nvSpPr>
        <p:spPr>
          <a:xfrm>
            <a:off x="5814138" y="3436144"/>
            <a:ext cx="1512168"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rgbClr val="FFFFFF"/>
                </a:solidFill>
                <a:latin typeface="+mn-lt"/>
                <a:ea typeface="+mn-ea"/>
                <a:cs typeface="+mn-ea"/>
                <a:sym typeface="+mn-lt"/>
              </a:rPr>
              <a:t>P</a:t>
            </a:r>
            <a:r>
              <a:rPr lang="en-US" altLang="zh-CN" sz="1350" b="1" dirty="0">
                <a:solidFill>
                  <a:srgbClr val="FFFFFF"/>
                </a:solidFill>
                <a:latin typeface="+mn-lt"/>
                <a:ea typeface="+mn-ea"/>
                <a:cs typeface="+mn-ea"/>
                <a:sym typeface="+mn-lt"/>
              </a:rPr>
              <a:t>hoto </a:t>
            </a:r>
            <a:r>
              <a:rPr lang="en-US" altLang="zh-CN" sz="1350" b="1" dirty="0" err="1">
                <a:solidFill>
                  <a:srgbClr val="FFFFFF"/>
                </a:solidFill>
                <a:latin typeface="+mn-lt"/>
                <a:ea typeface="+mn-ea"/>
                <a:cs typeface="+mn-ea"/>
                <a:sym typeface="+mn-lt"/>
              </a:rPr>
              <a:t>Holdplace</a:t>
            </a:r>
            <a:endParaRPr lang="en-US" sz="1350" b="1" dirty="0">
              <a:solidFill>
                <a:srgbClr val="FFFFFF"/>
              </a:solidFill>
              <a:latin typeface="+mn-lt"/>
              <a:ea typeface="+mn-ea"/>
              <a:cs typeface="+mn-ea"/>
              <a:sym typeface="+mn-lt"/>
            </a:endParaRPr>
          </a:p>
        </p:txBody>
      </p:sp>
    </p:spTree>
    <p:extLst>
      <p:ext uri="{BB962C8B-B14F-4D97-AF65-F5344CB8AC3E}">
        <p14:creationId xmlns:p14="http://schemas.microsoft.com/office/powerpoint/2010/main" val="419990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Rectangle 28"/>
          <p:cNvSpPr/>
          <p:nvPr/>
        </p:nvSpPr>
        <p:spPr>
          <a:xfrm>
            <a:off x="1" y="1971391"/>
            <a:ext cx="4571999" cy="31721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8" name="Rectangle 28"/>
          <p:cNvSpPr/>
          <p:nvPr/>
        </p:nvSpPr>
        <p:spPr>
          <a:xfrm>
            <a:off x="4572000" y="-21280"/>
            <a:ext cx="4572000" cy="31871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5" name="Title 13"/>
          <p:cNvSpPr txBox="1">
            <a:spLocks/>
          </p:cNvSpPr>
          <p:nvPr/>
        </p:nvSpPr>
        <p:spPr>
          <a:xfrm>
            <a:off x="3419872" y="1977684"/>
            <a:ext cx="1089255" cy="583425"/>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000" b="1" dirty="0">
                <a:solidFill>
                  <a:schemeClr val="bg2"/>
                </a:solidFill>
                <a:latin typeface="+mn-lt"/>
                <a:ea typeface="+mn-ea"/>
                <a:cs typeface="+mn-ea"/>
                <a:sym typeface="+mn-lt"/>
              </a:rPr>
              <a:t>P</a:t>
            </a:r>
            <a:r>
              <a:rPr lang="en-US" altLang="zh-CN" sz="3000" b="1" dirty="0">
                <a:solidFill>
                  <a:schemeClr val="bg2"/>
                </a:solidFill>
                <a:latin typeface="+mn-lt"/>
                <a:ea typeface="+mn-ea"/>
                <a:cs typeface="+mn-ea"/>
                <a:sym typeface="+mn-lt"/>
              </a:rPr>
              <a:t>hoto</a:t>
            </a:r>
            <a:endParaRPr lang="en-US" sz="3000" b="1" dirty="0">
              <a:solidFill>
                <a:schemeClr val="bg2"/>
              </a:solidFill>
              <a:latin typeface="+mn-lt"/>
              <a:ea typeface="+mn-ea"/>
              <a:cs typeface="+mn-ea"/>
              <a:sym typeface="+mn-lt"/>
            </a:endParaRPr>
          </a:p>
        </p:txBody>
      </p:sp>
      <p:grpSp>
        <p:nvGrpSpPr>
          <p:cNvPr id="2" name="组合 1"/>
          <p:cNvGrpSpPr/>
          <p:nvPr/>
        </p:nvGrpSpPr>
        <p:grpSpPr>
          <a:xfrm>
            <a:off x="4404410" y="3165872"/>
            <a:ext cx="2007119" cy="1992891"/>
            <a:chOff x="4348547" y="4221163"/>
            <a:chExt cx="2676158" cy="2657188"/>
          </a:xfrm>
          <a:solidFill>
            <a:schemeClr val="accent1">
              <a:lumMod val="60000"/>
              <a:lumOff val="40000"/>
            </a:schemeClr>
          </a:solidFill>
        </p:grpSpPr>
        <p:grpSp>
          <p:nvGrpSpPr>
            <p:cNvPr id="16" name="组合 15"/>
            <p:cNvGrpSpPr/>
            <p:nvPr/>
          </p:nvGrpSpPr>
          <p:grpSpPr>
            <a:xfrm>
              <a:off x="4348547" y="4221163"/>
              <a:ext cx="2676158" cy="2657188"/>
              <a:chOff x="5653938" y="4200812"/>
              <a:chExt cx="2676158" cy="2657188"/>
            </a:xfrm>
            <a:grpFill/>
          </p:grpSpPr>
          <p:sp>
            <p:nvSpPr>
              <p:cNvPr id="17"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8"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19" name="Content Placeholder 2"/>
            <p:cNvSpPr txBox="1">
              <a:spLocks/>
            </p:cNvSpPr>
            <p:nvPr/>
          </p:nvSpPr>
          <p:spPr>
            <a:xfrm>
              <a:off x="4931937" y="4955045"/>
              <a:ext cx="1614581" cy="1440160"/>
            </a:xfrm>
            <a:prstGeom prst="rect">
              <a:avLst/>
            </a:prstGeom>
            <a:grp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rgbClr val="FFFFFF"/>
                  </a:solidFill>
                  <a:cs typeface="+mn-ea"/>
                  <a:sym typeface="+mn-lt"/>
                </a:rPr>
                <a:t>Lorem Ipsum has been the industry's standard dummy text ever since the 1500s, when an unknown.</a:t>
              </a:r>
            </a:p>
          </p:txBody>
        </p:sp>
        <p:sp>
          <p:nvSpPr>
            <p:cNvPr id="20" name="Title 13"/>
            <p:cNvSpPr txBox="1">
              <a:spLocks/>
            </p:cNvSpPr>
            <p:nvPr/>
          </p:nvSpPr>
          <p:spPr>
            <a:xfrm>
              <a:off x="4931937" y="4601876"/>
              <a:ext cx="2016224" cy="364195"/>
            </a:xfrm>
            <a:prstGeom prst="rect">
              <a:avLst/>
            </a:prstGeom>
            <a:grpFill/>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rgbClr val="FFFFFF"/>
                  </a:solidFill>
                  <a:latin typeface="+mn-lt"/>
                  <a:ea typeface="+mn-ea"/>
                  <a:cs typeface="+mn-ea"/>
                  <a:sym typeface="+mn-lt"/>
                </a:rPr>
                <a:t>P</a:t>
              </a:r>
              <a:r>
                <a:rPr lang="en-US" altLang="zh-CN" sz="1350" b="1" dirty="0">
                  <a:solidFill>
                    <a:srgbClr val="FFFFFF"/>
                  </a:solidFill>
                  <a:latin typeface="+mn-lt"/>
                  <a:ea typeface="+mn-ea"/>
                  <a:cs typeface="+mn-ea"/>
                  <a:sym typeface="+mn-lt"/>
                </a:rPr>
                <a:t>hoto </a:t>
              </a:r>
              <a:r>
                <a:rPr lang="en-US" altLang="zh-CN" sz="1350" b="1" dirty="0" err="1">
                  <a:solidFill>
                    <a:srgbClr val="FFFFFF"/>
                  </a:solidFill>
                  <a:latin typeface="+mn-lt"/>
                  <a:ea typeface="+mn-ea"/>
                  <a:cs typeface="+mn-ea"/>
                  <a:sym typeface="+mn-lt"/>
                </a:rPr>
                <a:t>Holdplace</a:t>
              </a:r>
              <a:endParaRPr lang="en-US" sz="1350" b="1" dirty="0">
                <a:solidFill>
                  <a:srgbClr val="FFFFFF"/>
                </a:solidFill>
                <a:latin typeface="+mn-lt"/>
                <a:ea typeface="+mn-ea"/>
                <a:cs typeface="+mn-ea"/>
                <a:sym typeface="+mn-lt"/>
              </a:endParaRPr>
            </a:p>
          </p:txBody>
        </p:sp>
      </p:grpSp>
      <p:sp>
        <p:nvSpPr>
          <p:cNvPr id="41" name="图片占位符 5"/>
          <p:cNvSpPr>
            <a:spLocks noGrp="1"/>
          </p:cNvSpPr>
          <p:nvPr>
            <p:ph type="pic" sz="quarter" idx="11"/>
          </p:nvPr>
        </p:nvSpPr>
        <p:spPr>
          <a:xfrm>
            <a:off x="5219299" y="-21500"/>
            <a:ext cx="3924701" cy="2558127"/>
          </a:xfrm>
          <a:solidFill>
            <a:schemeClr val="bg2">
              <a:lumMod val="90000"/>
            </a:schemeClr>
          </a:solidFill>
        </p:spPr>
      </p:sp>
      <p:sp>
        <p:nvSpPr>
          <p:cNvPr id="42" name="图片占位符 5"/>
          <p:cNvSpPr>
            <a:spLocks noGrp="1"/>
          </p:cNvSpPr>
          <p:nvPr>
            <p:ph type="pic" sz="quarter" idx="11"/>
          </p:nvPr>
        </p:nvSpPr>
        <p:spPr>
          <a:xfrm>
            <a:off x="1" y="2588192"/>
            <a:ext cx="3922734" cy="2558127"/>
          </a:xfrm>
          <a:solidFill>
            <a:schemeClr val="bg2">
              <a:lumMod val="90000"/>
            </a:schemeClr>
          </a:solidFill>
        </p:spPr>
      </p:sp>
      <p:sp>
        <p:nvSpPr>
          <p:cNvPr id="47" name="Title 13"/>
          <p:cNvSpPr txBox="1">
            <a:spLocks/>
          </p:cNvSpPr>
          <p:nvPr/>
        </p:nvSpPr>
        <p:spPr>
          <a:xfrm>
            <a:off x="4606889" y="2548250"/>
            <a:ext cx="1405271" cy="583425"/>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000" b="1" dirty="0">
                <a:solidFill>
                  <a:schemeClr val="bg2"/>
                </a:solidFill>
                <a:latin typeface="+mn-lt"/>
                <a:ea typeface="+mn-ea"/>
                <a:cs typeface="+mn-ea"/>
                <a:sym typeface="+mn-lt"/>
              </a:rPr>
              <a:t>Layouts</a:t>
            </a:r>
            <a:endParaRPr lang="en-US" sz="3000" b="1" dirty="0">
              <a:solidFill>
                <a:schemeClr val="bg2"/>
              </a:solidFill>
              <a:latin typeface="+mn-lt"/>
              <a:ea typeface="+mn-ea"/>
              <a:cs typeface="+mn-ea"/>
              <a:sym typeface="+mn-lt"/>
            </a:endParaRPr>
          </a:p>
        </p:txBody>
      </p:sp>
      <p:grpSp>
        <p:nvGrpSpPr>
          <p:cNvPr id="24" name="组合 23"/>
          <p:cNvGrpSpPr/>
          <p:nvPr/>
        </p:nvGrpSpPr>
        <p:grpSpPr>
          <a:xfrm flipH="1">
            <a:off x="2740823" y="-21500"/>
            <a:ext cx="2007119" cy="1992891"/>
            <a:chOff x="5653938" y="4200812"/>
            <a:chExt cx="2676158" cy="2657188"/>
          </a:xfrm>
          <a:solidFill>
            <a:schemeClr val="accent2">
              <a:lumMod val="60000"/>
              <a:lumOff val="40000"/>
            </a:schemeClr>
          </a:solidFill>
        </p:grpSpPr>
        <p:sp>
          <p:nvSpPr>
            <p:cNvPr id="27" name="Rectangle 29"/>
            <p:cNvSpPr/>
            <p:nvPr/>
          </p:nvSpPr>
          <p:spPr>
            <a:xfrm>
              <a:off x="5877391" y="4200812"/>
              <a:ext cx="2452705" cy="2657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8" name="Oval 173"/>
            <p:cNvSpPr>
              <a:spLocks noChangeArrowheads="1"/>
            </p:cNvSpPr>
            <p:nvPr/>
          </p:nvSpPr>
          <p:spPr bwMode="auto">
            <a:xfrm rot="16200000">
              <a:off x="5569625" y="4665442"/>
              <a:ext cx="396688" cy="228061"/>
            </a:xfrm>
            <a:prstGeom prst="triangle">
              <a:avLst/>
            </a:prstGeom>
            <a:grp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25" name="Content Placeholder 2"/>
          <p:cNvSpPr txBox="1">
            <a:spLocks/>
          </p:cNvSpPr>
          <p:nvPr/>
        </p:nvSpPr>
        <p:spPr>
          <a:xfrm>
            <a:off x="3093684" y="508515"/>
            <a:ext cx="1210936" cy="108012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rgbClr val="FFFFFF"/>
                </a:solidFill>
                <a:cs typeface="+mn-ea"/>
                <a:sym typeface="+mn-lt"/>
              </a:rPr>
              <a:t>Lorem Ipsum has been the industry's standard dummy text ever since the 1500s, when an unknown.</a:t>
            </a:r>
          </a:p>
        </p:txBody>
      </p:sp>
      <p:sp>
        <p:nvSpPr>
          <p:cNvPr id="26" name="Title 13"/>
          <p:cNvSpPr txBox="1">
            <a:spLocks/>
          </p:cNvSpPr>
          <p:nvPr/>
        </p:nvSpPr>
        <p:spPr>
          <a:xfrm>
            <a:off x="3093683" y="243639"/>
            <a:ext cx="1512168"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b="1" dirty="0">
                <a:solidFill>
                  <a:srgbClr val="FFFFFF"/>
                </a:solidFill>
                <a:latin typeface="+mn-lt"/>
                <a:ea typeface="+mn-ea"/>
                <a:cs typeface="+mn-ea"/>
                <a:sym typeface="+mn-lt"/>
              </a:rPr>
              <a:t>P</a:t>
            </a:r>
            <a:r>
              <a:rPr lang="en-US" altLang="zh-CN" sz="1350" b="1" dirty="0">
                <a:solidFill>
                  <a:srgbClr val="FFFFFF"/>
                </a:solidFill>
                <a:latin typeface="+mn-lt"/>
                <a:ea typeface="+mn-ea"/>
                <a:cs typeface="+mn-ea"/>
                <a:sym typeface="+mn-lt"/>
              </a:rPr>
              <a:t>hoto </a:t>
            </a:r>
            <a:r>
              <a:rPr lang="en-US" altLang="zh-CN" sz="1350" b="1" dirty="0" err="1">
                <a:solidFill>
                  <a:srgbClr val="FFFFFF"/>
                </a:solidFill>
                <a:latin typeface="+mn-lt"/>
                <a:ea typeface="+mn-ea"/>
                <a:cs typeface="+mn-ea"/>
                <a:sym typeface="+mn-lt"/>
              </a:rPr>
              <a:t>Holdplace</a:t>
            </a:r>
            <a:endParaRPr lang="en-US" sz="1350" b="1" dirty="0">
              <a:solidFill>
                <a:srgbClr val="FFFFFF"/>
              </a:solidFill>
              <a:latin typeface="+mn-lt"/>
              <a:ea typeface="+mn-ea"/>
              <a:cs typeface="+mn-ea"/>
              <a:sym typeface="+mn-lt"/>
            </a:endParaRPr>
          </a:p>
        </p:txBody>
      </p:sp>
    </p:spTree>
    <p:extLst>
      <p:ext uri="{BB962C8B-B14F-4D97-AF65-F5344CB8AC3E}">
        <p14:creationId xmlns:p14="http://schemas.microsoft.com/office/powerpoint/2010/main" val="22681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Rectangle 24"/>
          <p:cNvSpPr/>
          <p:nvPr/>
        </p:nvSpPr>
        <p:spPr>
          <a:xfrm>
            <a:off x="0" y="3853741"/>
            <a:ext cx="5913120" cy="12897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1" name="Rectangle 24"/>
          <p:cNvSpPr/>
          <p:nvPr/>
        </p:nvSpPr>
        <p:spPr>
          <a:xfrm>
            <a:off x="1115616" y="1707356"/>
            <a:ext cx="2195735" cy="2146385"/>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 name="图片占位符 3"/>
          <p:cNvSpPr>
            <a:spLocks noGrp="1"/>
          </p:cNvSpPr>
          <p:nvPr>
            <p:ph type="pic" sz="quarter" idx="12"/>
          </p:nvPr>
        </p:nvSpPr>
        <p:spPr>
          <a:xfrm>
            <a:off x="3311351" y="2749822"/>
            <a:ext cx="1557144" cy="1103611"/>
          </a:xfrm>
          <a:solidFill>
            <a:schemeClr val="accent5"/>
          </a:solidFill>
        </p:spPr>
      </p:sp>
      <p:sp>
        <p:nvSpPr>
          <p:cNvPr id="5" name="图片占位符 4"/>
          <p:cNvSpPr>
            <a:spLocks noGrp="1"/>
          </p:cNvSpPr>
          <p:nvPr>
            <p:ph type="pic" sz="quarter" idx="13"/>
          </p:nvPr>
        </p:nvSpPr>
        <p:spPr>
          <a:xfrm>
            <a:off x="0" y="1666436"/>
            <a:ext cx="3311351" cy="2187305"/>
          </a:xfrm>
          <a:solidFill>
            <a:schemeClr val="accent1"/>
          </a:solidFill>
        </p:spPr>
      </p:sp>
      <p:sp>
        <p:nvSpPr>
          <p:cNvPr id="14" name="Title 13"/>
          <p:cNvSpPr>
            <a:spLocks noGrp="1"/>
          </p:cNvSpPr>
          <p:nvPr>
            <p:ph type="title" idx="4294967295"/>
          </p:nvPr>
        </p:nvSpPr>
        <p:spPr>
          <a:xfrm>
            <a:off x="4841082" y="377681"/>
            <a:ext cx="2917031" cy="857250"/>
          </a:xfrm>
        </p:spPr>
        <p:txBody>
          <a:bodyPr>
            <a:noAutofit/>
          </a:bodyPr>
          <a:lstStyle/>
          <a:p>
            <a:pPr algn="r"/>
            <a:r>
              <a:rPr lang="en-US" sz="3000" b="1" dirty="0">
                <a:solidFill>
                  <a:schemeClr val="bg1"/>
                </a:solidFill>
                <a:latin typeface="+mn-lt"/>
                <a:ea typeface="+mn-ea"/>
                <a:cs typeface="+mn-ea"/>
                <a:sym typeface="+mn-lt"/>
              </a:rPr>
              <a:t>Photo Variation Sample</a:t>
            </a:r>
          </a:p>
        </p:txBody>
      </p:sp>
      <p:sp>
        <p:nvSpPr>
          <p:cNvPr id="15" name="图片占位符 1"/>
          <p:cNvSpPr>
            <a:spLocks noGrp="1"/>
          </p:cNvSpPr>
          <p:nvPr>
            <p:ph type="pic" sz="quarter" idx="10"/>
          </p:nvPr>
        </p:nvSpPr>
        <p:spPr>
          <a:xfrm>
            <a:off x="1" y="681037"/>
            <a:ext cx="2195735" cy="1415741"/>
          </a:xfrm>
          <a:solidFill>
            <a:schemeClr val="accent2"/>
          </a:solidFill>
        </p:spPr>
      </p:sp>
      <p:sp>
        <p:nvSpPr>
          <p:cNvPr id="21" name="Content Placeholder 2"/>
          <p:cNvSpPr txBox="1">
            <a:spLocks/>
          </p:cNvSpPr>
          <p:nvPr/>
        </p:nvSpPr>
        <p:spPr>
          <a:xfrm>
            <a:off x="6127408" y="2930791"/>
            <a:ext cx="1709951" cy="140040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825" dirty="0" err="1">
                <a:solidFill>
                  <a:schemeClr val="tx1"/>
                </a:solidFill>
                <a:cs typeface="+mn-ea"/>
                <a:sym typeface="+mn-lt"/>
              </a:rPr>
              <a:t>Lorem</a:t>
            </a:r>
            <a:r>
              <a:rPr lang="en-US" sz="825" dirty="0">
                <a:solidFill>
                  <a:schemeClr val="tx1"/>
                </a:solidFill>
                <a:cs typeface="+mn-ea"/>
                <a:sym typeface="+mn-lt"/>
              </a:rPr>
              <a:t> </a:t>
            </a:r>
            <a:r>
              <a:rPr lang="en-US" sz="825" dirty="0" err="1">
                <a:solidFill>
                  <a:schemeClr val="tx1"/>
                </a:solidFill>
                <a:cs typeface="+mn-ea"/>
                <a:sym typeface="+mn-lt"/>
              </a:rPr>
              <a:t>ipsm</a:t>
            </a:r>
            <a:r>
              <a:rPr lang="en-US" altLang="zh-CN" sz="825" dirty="0" err="1">
                <a:solidFill>
                  <a:schemeClr val="tx1"/>
                </a:solidFill>
                <a:cs typeface="+mn-ea"/>
                <a:sym typeface="+mn-lt"/>
              </a:rPr>
              <a:t>u</a:t>
            </a:r>
            <a:r>
              <a:rPr lang="en-US" sz="825" dirty="0">
                <a:solidFill>
                  <a:schemeClr val="tx1"/>
                </a:solidFill>
                <a:cs typeface="+mn-ea"/>
                <a:sym typeface="+mn-lt"/>
              </a:rPr>
              <a:t> dolor sit amet, consectetur adipiscing elit.</a:t>
            </a:r>
          </a:p>
          <a:p>
            <a:pPr>
              <a:lnSpc>
                <a:spcPct val="150000"/>
              </a:lnSpc>
              <a:buClr>
                <a:schemeClr val="accent1">
                  <a:lumMod val="40000"/>
                  <a:lumOff val="60000"/>
                </a:schemeClr>
              </a:buClr>
              <a:buFont typeface="Calibri" pitchFamily="34" charset="0"/>
              <a:buChar char="↘"/>
            </a:pPr>
            <a:r>
              <a:rPr lang="en-US" sz="825" dirty="0">
                <a:solidFill>
                  <a:schemeClr val="tx1"/>
                </a:solidFill>
                <a:cs typeface="+mn-ea"/>
                <a:sym typeface="+mn-lt"/>
              </a:rPr>
              <a:t>Curabitur elementum posuere pretium.</a:t>
            </a:r>
          </a:p>
          <a:p>
            <a:pPr>
              <a:lnSpc>
                <a:spcPct val="150000"/>
              </a:lnSpc>
              <a:buClr>
                <a:schemeClr val="accent1">
                  <a:lumMod val="40000"/>
                  <a:lumOff val="60000"/>
                </a:schemeClr>
              </a:buClr>
              <a:buFont typeface="Calibri" pitchFamily="34" charset="0"/>
              <a:buChar char="↘"/>
            </a:pPr>
            <a:r>
              <a:rPr lang="en-US" sz="825" dirty="0">
                <a:solidFill>
                  <a:schemeClr val="tx1"/>
                </a:solidFill>
                <a:cs typeface="+mn-ea"/>
                <a:sym typeface="+mn-lt"/>
              </a:rPr>
              <a:t>Quisque nibh dolor, dignissim ac dignissim ut, luctus ac </a:t>
            </a:r>
            <a:r>
              <a:rPr lang="en-US" sz="825" dirty="0" err="1">
                <a:solidFill>
                  <a:schemeClr val="tx1"/>
                </a:solidFill>
                <a:cs typeface="+mn-ea"/>
                <a:sym typeface="+mn-lt"/>
              </a:rPr>
              <a:t>urna</a:t>
            </a:r>
            <a:r>
              <a:rPr lang="en-US" sz="825" dirty="0">
                <a:solidFill>
                  <a:schemeClr val="tx1"/>
                </a:solidFill>
                <a:cs typeface="+mn-ea"/>
                <a:sym typeface="+mn-lt"/>
              </a:rPr>
              <a:t>.</a:t>
            </a:r>
          </a:p>
        </p:txBody>
      </p:sp>
      <p:sp>
        <p:nvSpPr>
          <p:cNvPr id="13" name="Content Placeholder 2"/>
          <p:cNvSpPr txBox="1">
            <a:spLocks/>
          </p:cNvSpPr>
          <p:nvPr/>
        </p:nvSpPr>
        <p:spPr>
          <a:xfrm>
            <a:off x="1657538" y="4100367"/>
            <a:ext cx="2428408" cy="61159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25" dirty="0">
                <a:solidFill>
                  <a:schemeClr val="tx1">
                    <a:lumMod val="20000"/>
                    <a:lumOff val="80000"/>
                  </a:schemeClr>
                </a:solidFill>
                <a:cs typeface="+mn-ea"/>
                <a:sym typeface="+mn-lt"/>
              </a:rPr>
              <a:t>If you are going to use a passage of Lorem Ipsum, you need to be sure there isn't anything embarrassing hidden in the middle of text.</a:t>
            </a:r>
          </a:p>
        </p:txBody>
      </p:sp>
    </p:spTree>
    <p:extLst>
      <p:ext uri="{BB962C8B-B14F-4D97-AF65-F5344CB8AC3E}">
        <p14:creationId xmlns:p14="http://schemas.microsoft.com/office/powerpoint/2010/main" val="2359503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val 13"/>
          <p:cNvSpPr>
            <a:spLocks noChangeArrowheads="1"/>
          </p:cNvSpPr>
          <p:nvPr/>
        </p:nvSpPr>
        <p:spPr bwMode="auto">
          <a:xfrm rot="1898528">
            <a:off x="1670619" y="1402968"/>
            <a:ext cx="2187000" cy="2186546"/>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2147211" y="1835825"/>
            <a:ext cx="1258200" cy="1257656"/>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4" name="Title 13"/>
          <p:cNvSpPr txBox="1">
            <a:spLocks/>
          </p:cNvSpPr>
          <p:nvPr/>
        </p:nvSpPr>
        <p:spPr>
          <a:xfrm>
            <a:off x="2903562" y="1835825"/>
            <a:ext cx="2403764" cy="1257656"/>
          </a:xfrm>
          <a:prstGeom prst="rect">
            <a:avLst/>
          </a:prstGeom>
          <a:solidFill>
            <a:schemeClr val="bg2"/>
          </a:solidFill>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b="1" dirty="0">
                <a:solidFill>
                  <a:schemeClr val="bg1"/>
                </a:solidFill>
                <a:latin typeface="+mn-lt"/>
                <a:ea typeface="+mn-ea"/>
                <a:cs typeface="+mn-ea"/>
                <a:sym typeface="+mn-lt"/>
              </a:rPr>
              <a:t>Thanks!</a:t>
            </a:r>
          </a:p>
        </p:txBody>
      </p:sp>
      <p:sp>
        <p:nvSpPr>
          <p:cNvPr id="8" name="Freeform 534"/>
          <p:cNvSpPr>
            <a:spLocks/>
          </p:cNvSpPr>
          <p:nvPr/>
        </p:nvSpPr>
        <p:spPr bwMode="auto">
          <a:xfrm>
            <a:off x="3960062" y="3747685"/>
            <a:ext cx="506155" cy="505936"/>
          </a:xfrm>
          <a:prstGeom prst="rect">
            <a:avLst/>
          </a:pr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534"/>
          <p:cNvSpPr>
            <a:spLocks/>
          </p:cNvSpPr>
          <p:nvPr/>
        </p:nvSpPr>
        <p:spPr bwMode="auto">
          <a:xfrm>
            <a:off x="5280701" y="4297677"/>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534"/>
          <p:cNvSpPr>
            <a:spLocks/>
          </p:cNvSpPr>
          <p:nvPr/>
        </p:nvSpPr>
        <p:spPr bwMode="auto">
          <a:xfrm>
            <a:off x="4497893" y="4299470"/>
            <a:ext cx="506155" cy="505936"/>
          </a:xfrm>
          <a:prstGeom prst="rect">
            <a:avLst/>
          </a:prstGeom>
          <a:solidFill>
            <a:schemeClr val="accent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534"/>
          <p:cNvSpPr>
            <a:spLocks/>
          </p:cNvSpPr>
          <p:nvPr/>
        </p:nvSpPr>
        <p:spPr bwMode="auto">
          <a:xfrm>
            <a:off x="1618940" y="203313"/>
            <a:ext cx="506155" cy="505936"/>
          </a:xfrm>
          <a:prstGeom prst="rect">
            <a:avLst/>
          </a:pr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nvGrpSpPr>
          <p:cNvPr id="13" name="Group 1"/>
          <p:cNvGrpSpPr/>
          <p:nvPr/>
        </p:nvGrpSpPr>
        <p:grpSpPr>
          <a:xfrm>
            <a:off x="4858240" y="3406195"/>
            <a:ext cx="1585968" cy="899660"/>
            <a:chOff x="5868144" y="3450098"/>
            <a:chExt cx="2114624" cy="1197448"/>
          </a:xfrm>
        </p:grpSpPr>
        <p:sp>
          <p:nvSpPr>
            <p:cNvPr id="14" name="Rectangle 26"/>
            <p:cNvSpPr/>
            <p:nvPr/>
          </p:nvSpPr>
          <p:spPr>
            <a:xfrm>
              <a:off x="5868144" y="3450098"/>
              <a:ext cx="1990288" cy="491581"/>
            </a:xfrm>
            <a:prstGeom prst="rect">
              <a:avLst/>
            </a:prstGeom>
          </p:spPr>
          <p:txBody>
            <a:bodyPr wrap="none">
              <a:spAutoFit/>
            </a:bodyPr>
            <a:lstStyle/>
            <a:p>
              <a:r>
                <a:rPr lang="en-US" altLang="zh-CN" sz="900" b="1" dirty="0">
                  <a:cs typeface="+mn-ea"/>
                </a:rPr>
                <a:t>600 W Commonwealth Ave</a:t>
              </a:r>
            </a:p>
            <a:p>
              <a:r>
                <a:rPr lang="en-US" altLang="zh-CN" sz="900" b="1" dirty="0">
                  <a:cs typeface="+mn-ea"/>
                </a:rPr>
                <a:t>Fullerton</a:t>
              </a:r>
              <a:r>
                <a:rPr lang="en-US" sz="900" b="1" dirty="0">
                  <a:cs typeface="+mn-ea"/>
                  <a:sym typeface="+mn-lt"/>
                </a:rPr>
                <a:t>, California</a:t>
              </a:r>
            </a:p>
          </p:txBody>
        </p:sp>
        <p:grpSp>
          <p:nvGrpSpPr>
            <p:cNvPr id="15" name="Group 11"/>
            <p:cNvGrpSpPr/>
            <p:nvPr/>
          </p:nvGrpSpPr>
          <p:grpSpPr>
            <a:xfrm>
              <a:off x="5940152" y="3882146"/>
              <a:ext cx="2042616" cy="765400"/>
              <a:chOff x="6093646" y="3606550"/>
              <a:chExt cx="2042616" cy="765400"/>
            </a:xfrm>
          </p:grpSpPr>
          <p:sp>
            <p:nvSpPr>
              <p:cNvPr id="16" name="Subtitle 2"/>
              <p:cNvSpPr txBox="1">
                <a:spLocks/>
              </p:cNvSpPr>
              <p:nvPr/>
            </p:nvSpPr>
            <p:spPr>
              <a:xfrm>
                <a:off x="6232006" y="3606550"/>
                <a:ext cx="1904256" cy="76540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b="1" dirty="0">
                    <a:cs typeface="+mn-ea"/>
                    <a:sym typeface="+mn-lt"/>
                  </a:rPr>
                  <a:t>123.456.7890</a:t>
                </a:r>
              </a:p>
              <a:p>
                <a:pPr marL="0" indent="0">
                  <a:lnSpc>
                    <a:spcPct val="150000"/>
                  </a:lnSpc>
                  <a:buNone/>
                </a:pPr>
                <a:r>
                  <a:rPr lang="en-US" sz="900" b="1" dirty="0">
                    <a:cs typeface="+mn-ea"/>
                    <a:sym typeface="+mn-lt"/>
                  </a:rPr>
                  <a:t>info@domain.com</a:t>
                </a:r>
                <a:endParaRPr lang="en-US" sz="900" dirty="0">
                  <a:cs typeface="+mn-ea"/>
                  <a:sym typeface="+mn-lt"/>
                </a:endParaRPr>
              </a:p>
              <a:p>
                <a:pPr marL="0" indent="0">
                  <a:lnSpc>
                    <a:spcPct val="150000"/>
                  </a:lnSpc>
                  <a:buNone/>
                </a:pPr>
                <a:endParaRPr lang="en-US" sz="900" dirty="0">
                  <a:cs typeface="+mn-ea"/>
                  <a:sym typeface="+mn-lt"/>
                </a:endParaRPr>
              </a:p>
            </p:txBody>
          </p:sp>
          <p:sp>
            <p:nvSpPr>
              <p:cNvPr id="17" name="Freeform 6"/>
              <p:cNvSpPr>
                <a:spLocks noEditPoints="1"/>
              </p:cNvSpPr>
              <p:nvPr/>
            </p:nvSpPr>
            <p:spPr bwMode="auto">
              <a:xfrm>
                <a:off x="6119209" y="3723878"/>
                <a:ext cx="108975" cy="167405"/>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18" name="Freeform 11"/>
              <p:cNvSpPr>
                <a:spLocks noEditPoints="1"/>
              </p:cNvSpPr>
              <p:nvPr/>
            </p:nvSpPr>
            <p:spPr bwMode="auto">
              <a:xfrm>
                <a:off x="6093646" y="4072292"/>
                <a:ext cx="151790" cy="113986"/>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spTree>
    <p:extLst>
      <p:ext uri="{BB962C8B-B14F-4D97-AF65-F5344CB8AC3E}">
        <p14:creationId xmlns:p14="http://schemas.microsoft.com/office/powerpoint/2010/main" val="6564659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41269" cy="5143500"/>
          </a:xfrm>
          <a:prstGeom prst="rect">
            <a:avLst/>
          </a:prstGeom>
        </p:spPr>
      </p:pic>
    </p:spTree>
    <p:extLst>
      <p:ext uri="{BB962C8B-B14F-4D97-AF65-F5344CB8AC3E}">
        <p14:creationId xmlns:p14="http://schemas.microsoft.com/office/powerpoint/2010/main" val="23897732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Content Placeholder 2"/>
          <p:cNvSpPr txBox="1">
            <a:spLocks/>
          </p:cNvSpPr>
          <p:nvPr/>
        </p:nvSpPr>
        <p:spPr>
          <a:xfrm>
            <a:off x="2357754" y="1124617"/>
            <a:ext cx="2303876" cy="55693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000" b="1" dirty="0">
                <a:solidFill>
                  <a:schemeClr val="bg1"/>
                </a:solidFill>
                <a:cs typeface="+mn-ea"/>
                <a:sym typeface="+mn-lt"/>
              </a:rPr>
              <a:t>Text Here</a:t>
            </a:r>
          </a:p>
        </p:txBody>
      </p:sp>
      <p:sp>
        <p:nvSpPr>
          <p:cNvPr id="11" name="Content Placeholder 2"/>
          <p:cNvSpPr txBox="1">
            <a:spLocks/>
          </p:cNvSpPr>
          <p:nvPr/>
        </p:nvSpPr>
        <p:spPr>
          <a:xfrm>
            <a:off x="2357754" y="1954055"/>
            <a:ext cx="2970330" cy="222678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5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 name="组合 4"/>
          <p:cNvGrpSpPr/>
          <p:nvPr/>
        </p:nvGrpSpPr>
        <p:grpSpPr>
          <a:xfrm>
            <a:off x="2435884" y="1624036"/>
            <a:ext cx="838250" cy="137375"/>
            <a:chOff x="1962095" y="6562482"/>
            <a:chExt cx="2050157" cy="335986"/>
          </a:xfrm>
        </p:grpSpPr>
        <p:sp>
          <p:nvSpPr>
            <p:cNvPr id="6" name="矩形 5"/>
            <p:cNvSpPr/>
            <p:nvPr/>
          </p:nvSpPr>
          <p:spPr>
            <a:xfrm>
              <a:off x="1962095" y="6562482"/>
              <a:ext cx="351681" cy="3359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385507" y="6562482"/>
              <a:ext cx="351681" cy="3359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808918" y="6562482"/>
              <a:ext cx="351681" cy="3359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3232329" y="6562482"/>
              <a:ext cx="351681" cy="3359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3660571" y="6562482"/>
              <a:ext cx="351681" cy="3359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175453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p:nvSpPr>
        <p:spPr>
          <a:xfrm>
            <a:off x="0" y="-3160"/>
            <a:ext cx="4572000" cy="51466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Title 13"/>
          <p:cNvSpPr>
            <a:spLocks noGrp="1"/>
          </p:cNvSpPr>
          <p:nvPr>
            <p:ph type="title" idx="4294967295"/>
          </p:nvPr>
        </p:nvSpPr>
        <p:spPr>
          <a:xfrm>
            <a:off x="558078" y="391912"/>
            <a:ext cx="3306914" cy="552464"/>
          </a:xfrm>
        </p:spPr>
        <p:txBody>
          <a:bodyPr>
            <a:normAutofit/>
          </a:bodyPr>
          <a:lstStyle/>
          <a:p>
            <a:pPr algn="ctr"/>
            <a:r>
              <a:rPr lang="en-US" sz="3000" b="1" dirty="0">
                <a:solidFill>
                  <a:schemeClr val="bg2"/>
                </a:solidFill>
                <a:latin typeface="+mn-lt"/>
                <a:ea typeface="+mn-ea"/>
                <a:cs typeface="+mn-ea"/>
                <a:sym typeface="+mn-lt"/>
              </a:rPr>
              <a:t>T</a:t>
            </a:r>
            <a:r>
              <a:rPr lang="en-US" altLang="zh-CN" sz="3000" b="1" dirty="0">
                <a:solidFill>
                  <a:schemeClr val="bg2"/>
                </a:solidFill>
                <a:latin typeface="+mn-lt"/>
                <a:ea typeface="+mn-ea"/>
                <a:cs typeface="+mn-ea"/>
                <a:sym typeface="+mn-lt"/>
              </a:rPr>
              <a:t>ext title here</a:t>
            </a:r>
            <a:endParaRPr lang="en-US" sz="3000" b="1" dirty="0">
              <a:solidFill>
                <a:schemeClr val="bg2"/>
              </a:solidFill>
              <a:latin typeface="+mn-lt"/>
              <a:ea typeface="+mn-ea"/>
              <a:cs typeface="+mn-ea"/>
              <a:sym typeface="+mn-lt"/>
            </a:endParaRPr>
          </a:p>
        </p:txBody>
      </p:sp>
      <p:sp>
        <p:nvSpPr>
          <p:cNvPr id="42" name="Content Placeholder 2"/>
          <p:cNvSpPr txBox="1">
            <a:spLocks/>
          </p:cNvSpPr>
          <p:nvPr/>
        </p:nvSpPr>
        <p:spPr>
          <a:xfrm>
            <a:off x="1587629" y="3817727"/>
            <a:ext cx="1247812" cy="3244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50" dirty="0">
                <a:solidFill>
                  <a:schemeClr val="bg2"/>
                </a:solidFill>
                <a:cs typeface="+mn-ea"/>
                <a:sym typeface="+mn-lt"/>
              </a:rPr>
              <a:t>Read Books</a:t>
            </a:r>
          </a:p>
        </p:txBody>
      </p:sp>
      <p:grpSp>
        <p:nvGrpSpPr>
          <p:cNvPr id="28" name="Group 13"/>
          <p:cNvGrpSpPr/>
          <p:nvPr/>
        </p:nvGrpSpPr>
        <p:grpSpPr>
          <a:xfrm>
            <a:off x="813145" y="2394750"/>
            <a:ext cx="2807495" cy="1070669"/>
            <a:chOff x="3597275" y="4287838"/>
            <a:chExt cx="4991101" cy="1903412"/>
          </a:xfrm>
          <a:effectLst>
            <a:outerShdw blurRad="50800" dist="38100" dir="5400000" algn="t" rotWithShape="0">
              <a:prstClr val="black">
                <a:alpha val="40000"/>
              </a:prstClr>
            </a:outerShdw>
          </a:effectLst>
        </p:grpSpPr>
        <p:sp>
          <p:nvSpPr>
            <p:cNvPr id="30" name="Freeform 5"/>
            <p:cNvSpPr>
              <a:spLocks/>
            </p:cNvSpPr>
            <p:nvPr/>
          </p:nvSpPr>
          <p:spPr bwMode="auto">
            <a:xfrm>
              <a:off x="3635375" y="4692650"/>
              <a:ext cx="4897438" cy="1498600"/>
            </a:xfrm>
            <a:custGeom>
              <a:avLst/>
              <a:gdLst>
                <a:gd name="T0" fmla="*/ 0 w 1766"/>
                <a:gd name="T1" fmla="*/ 504 h 539"/>
                <a:gd name="T2" fmla="*/ 0 w 1766"/>
                <a:gd name="T3" fmla="*/ 506 h 539"/>
                <a:gd name="T4" fmla="*/ 0 w 1766"/>
                <a:gd name="T5" fmla="*/ 506 h 539"/>
                <a:gd name="T6" fmla="*/ 0 w 1766"/>
                <a:gd name="T7" fmla="*/ 506 h 539"/>
                <a:gd name="T8" fmla="*/ 110 w 1766"/>
                <a:gd name="T9" fmla="*/ 539 h 539"/>
                <a:gd name="T10" fmla="*/ 1696 w 1766"/>
                <a:gd name="T11" fmla="*/ 538 h 539"/>
                <a:gd name="T12" fmla="*/ 1763 w 1766"/>
                <a:gd name="T13" fmla="*/ 512 h 539"/>
                <a:gd name="T14" fmla="*/ 1766 w 1766"/>
                <a:gd name="T15" fmla="*/ 469 h 539"/>
                <a:gd name="T16" fmla="*/ 1766 w 1766"/>
                <a:gd name="T17" fmla="*/ 469 h 539"/>
                <a:gd name="T18" fmla="*/ 1724 w 1766"/>
                <a:gd name="T19" fmla="*/ 424 h 539"/>
                <a:gd name="T20" fmla="*/ 1271 w 1766"/>
                <a:gd name="T21" fmla="*/ 37 h 539"/>
                <a:gd name="T22" fmla="*/ 1178 w 1766"/>
                <a:gd name="T23" fmla="*/ 0 h 539"/>
                <a:gd name="T24" fmla="*/ 546 w 1766"/>
                <a:gd name="T25" fmla="*/ 0 h 539"/>
                <a:gd name="T26" fmla="*/ 467 w 1766"/>
                <a:gd name="T27" fmla="*/ 30 h 539"/>
                <a:gd name="T28" fmla="*/ 44 w 1766"/>
                <a:gd name="T29" fmla="*/ 422 h 539"/>
                <a:gd name="T30" fmla="*/ 3 w 1766"/>
                <a:gd name="T31" fmla="*/ 465 h 539"/>
                <a:gd name="T32" fmla="*/ 3 w 1766"/>
                <a:gd name="T33" fmla="*/ 465 h 539"/>
                <a:gd name="T34" fmla="*/ 0 w 1766"/>
                <a:gd name="T35" fmla="*/ 50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6" h="539">
                  <a:moveTo>
                    <a:pt x="0" y="504"/>
                  </a:moveTo>
                  <a:cubicBezTo>
                    <a:pt x="0" y="504"/>
                    <a:pt x="0" y="505"/>
                    <a:pt x="0" y="506"/>
                  </a:cubicBezTo>
                  <a:cubicBezTo>
                    <a:pt x="0" y="506"/>
                    <a:pt x="0" y="506"/>
                    <a:pt x="0" y="506"/>
                  </a:cubicBezTo>
                  <a:cubicBezTo>
                    <a:pt x="0" y="506"/>
                    <a:pt x="0" y="506"/>
                    <a:pt x="0" y="506"/>
                  </a:cubicBezTo>
                  <a:cubicBezTo>
                    <a:pt x="0" y="526"/>
                    <a:pt x="26" y="539"/>
                    <a:pt x="110" y="539"/>
                  </a:cubicBezTo>
                  <a:cubicBezTo>
                    <a:pt x="1696" y="538"/>
                    <a:pt x="1696" y="538"/>
                    <a:pt x="1696" y="538"/>
                  </a:cubicBezTo>
                  <a:cubicBezTo>
                    <a:pt x="1747" y="538"/>
                    <a:pt x="1764" y="528"/>
                    <a:pt x="1763" y="512"/>
                  </a:cubicBezTo>
                  <a:cubicBezTo>
                    <a:pt x="1766" y="469"/>
                    <a:pt x="1766" y="469"/>
                    <a:pt x="1766" y="469"/>
                  </a:cubicBezTo>
                  <a:cubicBezTo>
                    <a:pt x="1766" y="469"/>
                    <a:pt x="1766" y="469"/>
                    <a:pt x="1766" y="469"/>
                  </a:cubicBezTo>
                  <a:cubicBezTo>
                    <a:pt x="1763" y="457"/>
                    <a:pt x="1739" y="442"/>
                    <a:pt x="1724" y="424"/>
                  </a:cubicBezTo>
                  <a:cubicBezTo>
                    <a:pt x="1271" y="37"/>
                    <a:pt x="1271" y="37"/>
                    <a:pt x="1271" y="37"/>
                  </a:cubicBezTo>
                  <a:cubicBezTo>
                    <a:pt x="1249" y="18"/>
                    <a:pt x="1235" y="0"/>
                    <a:pt x="1178" y="0"/>
                  </a:cubicBezTo>
                  <a:cubicBezTo>
                    <a:pt x="546" y="0"/>
                    <a:pt x="546" y="0"/>
                    <a:pt x="546" y="0"/>
                  </a:cubicBezTo>
                  <a:cubicBezTo>
                    <a:pt x="501" y="0"/>
                    <a:pt x="485" y="8"/>
                    <a:pt x="467" y="30"/>
                  </a:cubicBezTo>
                  <a:cubicBezTo>
                    <a:pt x="44" y="422"/>
                    <a:pt x="44" y="422"/>
                    <a:pt x="44" y="422"/>
                  </a:cubicBezTo>
                  <a:cubicBezTo>
                    <a:pt x="33" y="433"/>
                    <a:pt x="10" y="452"/>
                    <a:pt x="3" y="465"/>
                  </a:cubicBezTo>
                  <a:cubicBezTo>
                    <a:pt x="3" y="465"/>
                    <a:pt x="3" y="465"/>
                    <a:pt x="3" y="465"/>
                  </a:cubicBezTo>
                  <a:lnTo>
                    <a:pt x="0" y="504"/>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33" name="Freeform 6"/>
            <p:cNvSpPr>
              <a:spLocks/>
            </p:cNvSpPr>
            <p:nvPr/>
          </p:nvSpPr>
          <p:spPr bwMode="auto">
            <a:xfrm>
              <a:off x="3597275" y="4287838"/>
              <a:ext cx="4991101" cy="1792287"/>
            </a:xfrm>
            <a:custGeom>
              <a:avLst/>
              <a:gdLst>
                <a:gd name="T0" fmla="*/ 1202 w 1800"/>
                <a:gd name="T1" fmla="*/ 0 h 645"/>
                <a:gd name="T2" fmla="*/ 570 w 1800"/>
                <a:gd name="T3" fmla="*/ 0 h 645"/>
                <a:gd name="T4" fmla="*/ 491 w 1800"/>
                <a:gd name="T5" fmla="*/ 30 h 645"/>
                <a:gd name="T6" fmla="*/ 34 w 1800"/>
                <a:gd name="T7" fmla="*/ 578 h 645"/>
                <a:gd name="T8" fmla="*/ 126 w 1800"/>
                <a:gd name="T9" fmla="*/ 645 h 645"/>
                <a:gd name="T10" fmla="*/ 1712 w 1800"/>
                <a:gd name="T11" fmla="*/ 644 h 645"/>
                <a:gd name="T12" fmla="*/ 1757 w 1800"/>
                <a:gd name="T13" fmla="*/ 577 h 645"/>
                <a:gd name="T14" fmla="*/ 1295 w 1800"/>
                <a:gd name="T15" fmla="*/ 37 h 645"/>
                <a:gd name="T16" fmla="*/ 1202 w 1800"/>
                <a:gd name="T17"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0" h="645">
                  <a:moveTo>
                    <a:pt x="1202" y="0"/>
                  </a:moveTo>
                  <a:cubicBezTo>
                    <a:pt x="570" y="0"/>
                    <a:pt x="570" y="0"/>
                    <a:pt x="570" y="0"/>
                  </a:cubicBezTo>
                  <a:cubicBezTo>
                    <a:pt x="525" y="0"/>
                    <a:pt x="509" y="8"/>
                    <a:pt x="491" y="30"/>
                  </a:cubicBezTo>
                  <a:cubicBezTo>
                    <a:pt x="34" y="578"/>
                    <a:pt x="34" y="578"/>
                    <a:pt x="34" y="578"/>
                  </a:cubicBezTo>
                  <a:cubicBezTo>
                    <a:pt x="4" y="614"/>
                    <a:pt x="0" y="645"/>
                    <a:pt x="126" y="645"/>
                  </a:cubicBezTo>
                  <a:cubicBezTo>
                    <a:pt x="1712" y="644"/>
                    <a:pt x="1712" y="644"/>
                    <a:pt x="1712" y="644"/>
                  </a:cubicBezTo>
                  <a:cubicBezTo>
                    <a:pt x="1800" y="644"/>
                    <a:pt x="1788" y="613"/>
                    <a:pt x="1757" y="577"/>
                  </a:cubicBezTo>
                  <a:cubicBezTo>
                    <a:pt x="1295" y="37"/>
                    <a:pt x="1295" y="37"/>
                    <a:pt x="1295" y="37"/>
                  </a:cubicBezTo>
                  <a:cubicBezTo>
                    <a:pt x="1276" y="15"/>
                    <a:pt x="1259" y="0"/>
                    <a:pt x="1202" y="0"/>
                  </a:cubicBezTo>
                  <a:close/>
                </a:path>
              </a:pathLst>
            </a:custGeom>
            <a:solidFill>
              <a:schemeClr val="tx1">
                <a:lumMod val="65000"/>
                <a:lumOff val="35000"/>
              </a:schemeClr>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36" name="Freeform 7"/>
            <p:cNvSpPr>
              <a:spLocks/>
            </p:cNvSpPr>
            <p:nvPr/>
          </p:nvSpPr>
          <p:spPr bwMode="auto">
            <a:xfrm>
              <a:off x="3910013" y="4381500"/>
              <a:ext cx="4352925" cy="1535112"/>
            </a:xfrm>
            <a:custGeom>
              <a:avLst/>
              <a:gdLst>
                <a:gd name="T0" fmla="*/ 0 w 2742"/>
                <a:gd name="T1" fmla="*/ 967 h 967"/>
                <a:gd name="T2" fmla="*/ 2742 w 2742"/>
                <a:gd name="T3" fmla="*/ 963 h 967"/>
                <a:gd name="T4" fmla="*/ 1998 w 2742"/>
                <a:gd name="T5" fmla="*/ 0 h 967"/>
                <a:gd name="T6" fmla="*/ 728 w 2742"/>
                <a:gd name="T7" fmla="*/ 2 h 967"/>
                <a:gd name="T8" fmla="*/ 0 w 2742"/>
                <a:gd name="T9" fmla="*/ 967 h 967"/>
              </a:gdLst>
              <a:ahLst/>
              <a:cxnLst>
                <a:cxn ang="0">
                  <a:pos x="T0" y="T1"/>
                </a:cxn>
                <a:cxn ang="0">
                  <a:pos x="T2" y="T3"/>
                </a:cxn>
                <a:cxn ang="0">
                  <a:pos x="T4" y="T5"/>
                </a:cxn>
                <a:cxn ang="0">
                  <a:pos x="T6" y="T7"/>
                </a:cxn>
                <a:cxn ang="0">
                  <a:pos x="T8" y="T9"/>
                </a:cxn>
              </a:cxnLst>
              <a:rect l="0" t="0" r="r" b="b"/>
              <a:pathLst>
                <a:path w="2742" h="967">
                  <a:moveTo>
                    <a:pt x="0" y="967"/>
                  </a:moveTo>
                  <a:lnTo>
                    <a:pt x="2742" y="963"/>
                  </a:lnTo>
                  <a:lnTo>
                    <a:pt x="1998" y="0"/>
                  </a:lnTo>
                  <a:lnTo>
                    <a:pt x="728" y="2"/>
                  </a:lnTo>
                  <a:lnTo>
                    <a:pt x="0" y="967"/>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43" name="Freeform 8"/>
            <p:cNvSpPr>
              <a:spLocks/>
            </p:cNvSpPr>
            <p:nvPr/>
          </p:nvSpPr>
          <p:spPr bwMode="auto">
            <a:xfrm>
              <a:off x="5684838" y="4321175"/>
              <a:ext cx="757238" cy="26987"/>
            </a:xfrm>
            <a:custGeom>
              <a:avLst/>
              <a:gdLst>
                <a:gd name="T0" fmla="*/ 259 w 273"/>
                <a:gd name="T1" fmla="*/ 0 h 10"/>
                <a:gd name="T2" fmla="*/ 136 w 273"/>
                <a:gd name="T3" fmla="*/ 1 h 10"/>
                <a:gd name="T4" fmla="*/ 14 w 273"/>
                <a:gd name="T5" fmla="*/ 1 h 10"/>
                <a:gd name="T6" fmla="*/ 0 w 273"/>
                <a:gd name="T7" fmla="*/ 6 h 10"/>
                <a:gd name="T8" fmla="*/ 0 w 273"/>
                <a:gd name="T9" fmla="*/ 6 h 10"/>
                <a:gd name="T10" fmla="*/ 11 w 273"/>
                <a:gd name="T11" fmla="*/ 10 h 10"/>
                <a:gd name="T12" fmla="*/ 136 w 273"/>
                <a:gd name="T13" fmla="*/ 10 h 10"/>
                <a:gd name="T14" fmla="*/ 261 w 273"/>
                <a:gd name="T15" fmla="*/ 10 h 10"/>
                <a:gd name="T16" fmla="*/ 272 w 273"/>
                <a:gd name="T17" fmla="*/ 5 h 10"/>
                <a:gd name="T18" fmla="*/ 272 w 273"/>
                <a:gd name="T19" fmla="*/ 5 h 10"/>
                <a:gd name="T20" fmla="*/ 259 w 273"/>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10">
                  <a:moveTo>
                    <a:pt x="259" y="0"/>
                  </a:moveTo>
                  <a:cubicBezTo>
                    <a:pt x="218" y="0"/>
                    <a:pt x="177" y="1"/>
                    <a:pt x="136" y="1"/>
                  </a:cubicBezTo>
                  <a:cubicBezTo>
                    <a:pt x="95" y="1"/>
                    <a:pt x="54" y="1"/>
                    <a:pt x="14" y="1"/>
                  </a:cubicBezTo>
                  <a:cubicBezTo>
                    <a:pt x="7" y="1"/>
                    <a:pt x="1" y="3"/>
                    <a:pt x="0" y="6"/>
                  </a:cubicBezTo>
                  <a:cubicBezTo>
                    <a:pt x="0" y="6"/>
                    <a:pt x="0" y="6"/>
                    <a:pt x="0" y="6"/>
                  </a:cubicBezTo>
                  <a:cubicBezTo>
                    <a:pt x="0" y="8"/>
                    <a:pt x="4" y="10"/>
                    <a:pt x="11" y="10"/>
                  </a:cubicBezTo>
                  <a:cubicBezTo>
                    <a:pt x="53" y="10"/>
                    <a:pt x="95" y="10"/>
                    <a:pt x="136" y="10"/>
                  </a:cubicBezTo>
                  <a:cubicBezTo>
                    <a:pt x="178" y="10"/>
                    <a:pt x="219" y="10"/>
                    <a:pt x="261" y="10"/>
                  </a:cubicBezTo>
                  <a:cubicBezTo>
                    <a:pt x="268" y="10"/>
                    <a:pt x="273" y="8"/>
                    <a:pt x="272" y="5"/>
                  </a:cubicBezTo>
                  <a:cubicBezTo>
                    <a:pt x="272" y="5"/>
                    <a:pt x="272" y="5"/>
                    <a:pt x="272" y="5"/>
                  </a:cubicBezTo>
                  <a:cubicBezTo>
                    <a:pt x="272" y="3"/>
                    <a:pt x="265" y="0"/>
                    <a:pt x="2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45" name="Freeform 9"/>
            <p:cNvSpPr>
              <a:spLocks noEditPoints="1"/>
            </p:cNvSpPr>
            <p:nvPr/>
          </p:nvSpPr>
          <p:spPr bwMode="auto">
            <a:xfrm>
              <a:off x="5830888" y="5949950"/>
              <a:ext cx="504825" cy="92075"/>
            </a:xfrm>
            <a:custGeom>
              <a:avLst/>
              <a:gdLst>
                <a:gd name="T0" fmla="*/ 91 w 182"/>
                <a:gd name="T1" fmla="*/ 6 h 33"/>
                <a:gd name="T2" fmla="*/ 119 w 182"/>
                <a:gd name="T3" fmla="*/ 17 h 33"/>
                <a:gd name="T4" fmla="*/ 119 w 182"/>
                <a:gd name="T5" fmla="*/ 29 h 33"/>
                <a:gd name="T6" fmla="*/ 99 w 182"/>
                <a:gd name="T7" fmla="*/ 29 h 33"/>
                <a:gd name="T8" fmla="*/ 99 w 182"/>
                <a:gd name="T9" fmla="*/ 24 h 33"/>
                <a:gd name="T10" fmla="*/ 90 w 182"/>
                <a:gd name="T11" fmla="*/ 21 h 33"/>
                <a:gd name="T12" fmla="*/ 90 w 182"/>
                <a:gd name="T13" fmla="*/ 21 h 33"/>
                <a:gd name="T14" fmla="*/ 90 w 182"/>
                <a:gd name="T15" fmla="*/ 33 h 33"/>
                <a:gd name="T16" fmla="*/ 91 w 182"/>
                <a:gd name="T17" fmla="*/ 33 h 33"/>
                <a:gd name="T18" fmla="*/ 181 w 182"/>
                <a:gd name="T19" fmla="*/ 16 h 33"/>
                <a:gd name="T20" fmla="*/ 90 w 182"/>
                <a:gd name="T21" fmla="*/ 0 h 33"/>
                <a:gd name="T22" fmla="*/ 90 w 182"/>
                <a:gd name="T23" fmla="*/ 2 h 33"/>
                <a:gd name="T24" fmla="*/ 92 w 182"/>
                <a:gd name="T25" fmla="*/ 2 h 33"/>
                <a:gd name="T26" fmla="*/ 130 w 182"/>
                <a:gd name="T27" fmla="*/ 17 h 33"/>
                <a:gd name="T28" fmla="*/ 126 w 182"/>
                <a:gd name="T29" fmla="*/ 18 h 33"/>
                <a:gd name="T30" fmla="*/ 91 w 182"/>
                <a:gd name="T31" fmla="*/ 5 h 33"/>
                <a:gd name="T32" fmla="*/ 90 w 182"/>
                <a:gd name="T33" fmla="*/ 5 h 33"/>
                <a:gd name="T34" fmla="*/ 90 w 182"/>
                <a:gd name="T35" fmla="*/ 7 h 33"/>
                <a:gd name="T36" fmla="*/ 91 w 182"/>
                <a:gd name="T37" fmla="*/ 6 h 33"/>
                <a:gd name="T38" fmla="*/ 90 w 182"/>
                <a:gd name="T39" fmla="*/ 21 h 33"/>
                <a:gd name="T40" fmla="*/ 82 w 182"/>
                <a:gd name="T41" fmla="*/ 24 h 33"/>
                <a:gd name="T42" fmla="*/ 81 w 182"/>
                <a:gd name="T43" fmla="*/ 29 h 33"/>
                <a:gd name="T44" fmla="*/ 61 w 182"/>
                <a:gd name="T45" fmla="*/ 29 h 33"/>
                <a:gd name="T46" fmla="*/ 62 w 182"/>
                <a:gd name="T47" fmla="*/ 17 h 33"/>
                <a:gd name="T48" fmla="*/ 90 w 182"/>
                <a:gd name="T49" fmla="*/ 7 h 33"/>
                <a:gd name="T50" fmla="*/ 90 w 182"/>
                <a:gd name="T51" fmla="*/ 5 h 33"/>
                <a:gd name="T52" fmla="*/ 55 w 182"/>
                <a:gd name="T53" fmla="*/ 18 h 33"/>
                <a:gd name="T54" fmla="*/ 51 w 182"/>
                <a:gd name="T55" fmla="*/ 17 h 33"/>
                <a:gd name="T56" fmla="*/ 68 w 182"/>
                <a:gd name="T57" fmla="*/ 10 h 33"/>
                <a:gd name="T58" fmla="*/ 69 w 182"/>
                <a:gd name="T59" fmla="*/ 3 h 33"/>
                <a:gd name="T60" fmla="*/ 77 w 182"/>
                <a:gd name="T61" fmla="*/ 3 h 33"/>
                <a:gd name="T62" fmla="*/ 77 w 182"/>
                <a:gd name="T63" fmla="*/ 7 h 33"/>
                <a:gd name="T64" fmla="*/ 90 w 182"/>
                <a:gd name="T65" fmla="*/ 2 h 33"/>
                <a:gd name="T66" fmla="*/ 90 w 182"/>
                <a:gd name="T67" fmla="*/ 0 h 33"/>
                <a:gd name="T68" fmla="*/ 90 w 182"/>
                <a:gd name="T69" fmla="*/ 0 h 33"/>
                <a:gd name="T70" fmla="*/ 1 w 182"/>
                <a:gd name="T71" fmla="*/ 16 h 33"/>
                <a:gd name="T72" fmla="*/ 90 w 182"/>
                <a:gd name="T73" fmla="*/ 33 h 33"/>
                <a:gd name="T74" fmla="*/ 90 w 182"/>
                <a:gd name="T75"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2" h="33">
                  <a:moveTo>
                    <a:pt x="91" y="6"/>
                  </a:moveTo>
                  <a:cubicBezTo>
                    <a:pt x="119" y="17"/>
                    <a:pt x="119" y="17"/>
                    <a:pt x="119" y="17"/>
                  </a:cubicBezTo>
                  <a:cubicBezTo>
                    <a:pt x="119" y="29"/>
                    <a:pt x="119" y="29"/>
                    <a:pt x="119" y="29"/>
                  </a:cubicBezTo>
                  <a:cubicBezTo>
                    <a:pt x="99" y="29"/>
                    <a:pt x="99" y="29"/>
                    <a:pt x="99" y="29"/>
                  </a:cubicBezTo>
                  <a:cubicBezTo>
                    <a:pt x="99" y="24"/>
                    <a:pt x="99" y="24"/>
                    <a:pt x="99" y="24"/>
                  </a:cubicBezTo>
                  <a:cubicBezTo>
                    <a:pt x="99" y="22"/>
                    <a:pt x="95" y="21"/>
                    <a:pt x="90" y="21"/>
                  </a:cubicBezTo>
                  <a:cubicBezTo>
                    <a:pt x="90" y="21"/>
                    <a:pt x="90" y="21"/>
                    <a:pt x="90" y="21"/>
                  </a:cubicBezTo>
                  <a:cubicBezTo>
                    <a:pt x="90" y="33"/>
                    <a:pt x="90" y="33"/>
                    <a:pt x="90" y="33"/>
                  </a:cubicBezTo>
                  <a:cubicBezTo>
                    <a:pt x="91" y="33"/>
                    <a:pt x="91" y="33"/>
                    <a:pt x="91" y="33"/>
                  </a:cubicBezTo>
                  <a:cubicBezTo>
                    <a:pt x="142" y="33"/>
                    <a:pt x="182" y="25"/>
                    <a:pt x="181" y="16"/>
                  </a:cubicBezTo>
                  <a:cubicBezTo>
                    <a:pt x="180" y="7"/>
                    <a:pt x="139" y="0"/>
                    <a:pt x="90" y="0"/>
                  </a:cubicBezTo>
                  <a:cubicBezTo>
                    <a:pt x="90" y="2"/>
                    <a:pt x="90" y="2"/>
                    <a:pt x="90" y="2"/>
                  </a:cubicBezTo>
                  <a:cubicBezTo>
                    <a:pt x="92" y="2"/>
                    <a:pt x="92" y="2"/>
                    <a:pt x="92" y="2"/>
                  </a:cubicBezTo>
                  <a:cubicBezTo>
                    <a:pt x="130" y="17"/>
                    <a:pt x="130" y="17"/>
                    <a:pt x="130" y="17"/>
                  </a:cubicBezTo>
                  <a:cubicBezTo>
                    <a:pt x="126" y="18"/>
                    <a:pt x="126" y="18"/>
                    <a:pt x="126" y="18"/>
                  </a:cubicBezTo>
                  <a:cubicBezTo>
                    <a:pt x="91" y="5"/>
                    <a:pt x="91" y="5"/>
                    <a:pt x="91" y="5"/>
                  </a:cubicBezTo>
                  <a:cubicBezTo>
                    <a:pt x="90" y="5"/>
                    <a:pt x="90" y="5"/>
                    <a:pt x="90" y="5"/>
                  </a:cubicBezTo>
                  <a:cubicBezTo>
                    <a:pt x="90" y="7"/>
                    <a:pt x="90" y="7"/>
                    <a:pt x="90" y="7"/>
                  </a:cubicBezTo>
                  <a:lnTo>
                    <a:pt x="91" y="6"/>
                  </a:lnTo>
                  <a:close/>
                  <a:moveTo>
                    <a:pt x="90" y="21"/>
                  </a:moveTo>
                  <a:cubicBezTo>
                    <a:pt x="86" y="21"/>
                    <a:pt x="82" y="22"/>
                    <a:pt x="82" y="24"/>
                  </a:cubicBezTo>
                  <a:cubicBezTo>
                    <a:pt x="81" y="29"/>
                    <a:pt x="81" y="29"/>
                    <a:pt x="81" y="29"/>
                  </a:cubicBezTo>
                  <a:cubicBezTo>
                    <a:pt x="61" y="29"/>
                    <a:pt x="61" y="29"/>
                    <a:pt x="61" y="29"/>
                  </a:cubicBezTo>
                  <a:cubicBezTo>
                    <a:pt x="62" y="17"/>
                    <a:pt x="62" y="17"/>
                    <a:pt x="62" y="17"/>
                  </a:cubicBezTo>
                  <a:cubicBezTo>
                    <a:pt x="90" y="7"/>
                    <a:pt x="90" y="7"/>
                    <a:pt x="90" y="7"/>
                  </a:cubicBezTo>
                  <a:cubicBezTo>
                    <a:pt x="90" y="5"/>
                    <a:pt x="90" y="5"/>
                    <a:pt x="90" y="5"/>
                  </a:cubicBezTo>
                  <a:cubicBezTo>
                    <a:pt x="55" y="18"/>
                    <a:pt x="55" y="18"/>
                    <a:pt x="55" y="18"/>
                  </a:cubicBezTo>
                  <a:cubicBezTo>
                    <a:pt x="51" y="17"/>
                    <a:pt x="51" y="17"/>
                    <a:pt x="51" y="17"/>
                  </a:cubicBezTo>
                  <a:cubicBezTo>
                    <a:pt x="68" y="10"/>
                    <a:pt x="68" y="10"/>
                    <a:pt x="68" y="10"/>
                  </a:cubicBezTo>
                  <a:cubicBezTo>
                    <a:pt x="69" y="3"/>
                    <a:pt x="69" y="3"/>
                    <a:pt x="69" y="3"/>
                  </a:cubicBezTo>
                  <a:cubicBezTo>
                    <a:pt x="77" y="3"/>
                    <a:pt x="77" y="3"/>
                    <a:pt x="77" y="3"/>
                  </a:cubicBezTo>
                  <a:cubicBezTo>
                    <a:pt x="77" y="7"/>
                    <a:pt x="77" y="7"/>
                    <a:pt x="77" y="7"/>
                  </a:cubicBezTo>
                  <a:cubicBezTo>
                    <a:pt x="90" y="2"/>
                    <a:pt x="90" y="2"/>
                    <a:pt x="90" y="2"/>
                  </a:cubicBezTo>
                  <a:cubicBezTo>
                    <a:pt x="90" y="0"/>
                    <a:pt x="90" y="0"/>
                    <a:pt x="90" y="0"/>
                  </a:cubicBezTo>
                  <a:cubicBezTo>
                    <a:pt x="90" y="0"/>
                    <a:pt x="90" y="0"/>
                    <a:pt x="90" y="0"/>
                  </a:cubicBezTo>
                  <a:cubicBezTo>
                    <a:pt x="41" y="0"/>
                    <a:pt x="1" y="7"/>
                    <a:pt x="1" y="16"/>
                  </a:cubicBezTo>
                  <a:cubicBezTo>
                    <a:pt x="0" y="25"/>
                    <a:pt x="40" y="33"/>
                    <a:pt x="90" y="33"/>
                  </a:cubicBezTo>
                  <a:lnTo>
                    <a:pt x="9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grpSp>
      <p:grpSp>
        <p:nvGrpSpPr>
          <p:cNvPr id="48" name="组合 47"/>
          <p:cNvGrpSpPr/>
          <p:nvPr/>
        </p:nvGrpSpPr>
        <p:grpSpPr>
          <a:xfrm>
            <a:off x="5658567" y="2239764"/>
            <a:ext cx="2268252" cy="804065"/>
            <a:chOff x="5833944" y="3429000"/>
            <a:chExt cx="3024336" cy="1072086"/>
          </a:xfrm>
        </p:grpSpPr>
        <p:sp>
          <p:nvSpPr>
            <p:cNvPr id="34" name="Content Placeholder 2"/>
            <p:cNvSpPr txBox="1">
              <a:spLocks/>
            </p:cNvSpPr>
            <p:nvPr/>
          </p:nvSpPr>
          <p:spPr>
            <a:xfrm>
              <a:off x="5833944" y="3982178"/>
              <a:ext cx="3024336" cy="51890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sp>
          <p:nvSpPr>
            <p:cNvPr id="35" name="Title 13"/>
            <p:cNvSpPr txBox="1">
              <a:spLocks/>
            </p:cNvSpPr>
            <p:nvPr/>
          </p:nvSpPr>
          <p:spPr>
            <a:xfrm>
              <a:off x="5833944" y="3429000"/>
              <a:ext cx="2884425"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350" b="1" dirty="0" err="1">
                  <a:solidFill>
                    <a:schemeClr val="tx1"/>
                  </a:solidFill>
                  <a:cs typeface="+mn-ea"/>
                  <a:sym typeface="+mn-lt"/>
                </a:rPr>
                <a:t>Lorem</a:t>
              </a:r>
              <a:r>
                <a:rPr lang="en-US" altLang="zh-CN" sz="1350" b="1" dirty="0">
                  <a:solidFill>
                    <a:schemeClr val="tx1"/>
                  </a:solidFill>
                  <a:cs typeface="+mn-ea"/>
                  <a:sym typeface="+mn-lt"/>
                </a:rPr>
                <a:t> </a:t>
              </a:r>
              <a:r>
                <a:rPr lang="en-US" altLang="zh-CN" sz="1350" b="1" dirty="0" err="1">
                  <a:solidFill>
                    <a:schemeClr val="tx1"/>
                  </a:solidFill>
                  <a:cs typeface="+mn-ea"/>
                  <a:sym typeface="+mn-lt"/>
                </a:rPr>
                <a:t>Ipsum</a:t>
              </a:r>
              <a:endParaRPr lang="en-US" altLang="zh-CN" sz="1350" b="1" dirty="0">
                <a:solidFill>
                  <a:schemeClr val="tx1"/>
                </a:solidFill>
                <a:cs typeface="+mn-ea"/>
                <a:sym typeface="+mn-lt"/>
              </a:endParaRPr>
            </a:p>
          </p:txBody>
        </p:sp>
      </p:grpSp>
      <p:grpSp>
        <p:nvGrpSpPr>
          <p:cNvPr id="23" name="组合 22"/>
          <p:cNvGrpSpPr/>
          <p:nvPr/>
        </p:nvGrpSpPr>
        <p:grpSpPr>
          <a:xfrm>
            <a:off x="4568745" y="2127410"/>
            <a:ext cx="898878" cy="542960"/>
            <a:chOff x="1962095" y="6174522"/>
            <a:chExt cx="1198504" cy="723946"/>
          </a:xfrm>
          <a:solidFill>
            <a:schemeClr val="accent1"/>
          </a:solidFill>
        </p:grpSpPr>
        <p:sp>
          <p:nvSpPr>
            <p:cNvPr id="24" name="矩形 23"/>
            <p:cNvSpPr/>
            <p:nvPr/>
          </p:nvSpPr>
          <p:spPr>
            <a:xfrm>
              <a:off x="1962095"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24"/>
            <p:cNvSpPr/>
            <p:nvPr/>
          </p:nvSpPr>
          <p:spPr>
            <a:xfrm>
              <a:off x="2385507"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25"/>
            <p:cNvSpPr/>
            <p:nvPr/>
          </p:nvSpPr>
          <p:spPr>
            <a:xfrm>
              <a:off x="2808918" y="656248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26"/>
            <p:cNvSpPr/>
            <p:nvPr/>
          </p:nvSpPr>
          <p:spPr>
            <a:xfrm>
              <a:off x="1962095" y="6174522"/>
              <a:ext cx="351681" cy="3359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32986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5" name="组合 44"/>
          <p:cNvGrpSpPr>
            <a:grpSpLocks noChangeAspect="1"/>
          </p:cNvGrpSpPr>
          <p:nvPr/>
        </p:nvGrpSpPr>
        <p:grpSpPr>
          <a:xfrm rot="10800000" flipH="1">
            <a:off x="7538474" y="4579754"/>
            <a:ext cx="216024" cy="216024"/>
            <a:chOff x="789984" y="220469"/>
            <a:chExt cx="550863" cy="550863"/>
          </a:xfrm>
        </p:grpSpPr>
        <p:sp>
          <p:nvSpPr>
            <p:cNvPr id="46" name="Oval 173"/>
            <p:cNvSpPr>
              <a:spLocks noChangeArrowheads="1"/>
            </p:cNvSpPr>
            <p:nvPr/>
          </p:nvSpPr>
          <p:spPr bwMode="auto">
            <a:xfrm>
              <a:off x="789984" y="220469"/>
              <a:ext cx="550863" cy="55086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2" name="组合 1"/>
          <p:cNvGrpSpPr/>
          <p:nvPr/>
        </p:nvGrpSpPr>
        <p:grpSpPr>
          <a:xfrm rot="1708811">
            <a:off x="2056578" y="1459862"/>
            <a:ext cx="2134262" cy="2183117"/>
            <a:chOff x="20589" y="2150925"/>
            <a:chExt cx="3007280" cy="3007979"/>
          </a:xfrm>
        </p:grpSpPr>
        <p:sp>
          <p:nvSpPr>
            <p:cNvPr id="44" name="Oval 31"/>
            <p:cNvSpPr/>
            <p:nvPr/>
          </p:nvSpPr>
          <p:spPr>
            <a:xfrm>
              <a:off x="20589" y="2150925"/>
              <a:ext cx="3007280" cy="3007979"/>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cs typeface="+mn-ea"/>
                <a:sym typeface="+mn-lt"/>
              </a:endParaRPr>
            </a:p>
          </p:txBody>
        </p:sp>
        <p:grpSp>
          <p:nvGrpSpPr>
            <p:cNvPr id="35" name="Group 77"/>
            <p:cNvGrpSpPr/>
            <p:nvPr/>
          </p:nvGrpSpPr>
          <p:grpSpPr>
            <a:xfrm>
              <a:off x="592935" y="2559578"/>
              <a:ext cx="1914349" cy="2372321"/>
              <a:chOff x="-310228" y="696262"/>
              <a:chExt cx="1914350" cy="2368168"/>
            </a:xfrm>
          </p:grpSpPr>
          <p:sp>
            <p:nvSpPr>
              <p:cNvPr id="40" name="Freeform 28"/>
              <p:cNvSpPr>
                <a:spLocks/>
              </p:cNvSpPr>
              <p:nvPr/>
            </p:nvSpPr>
            <p:spPr bwMode="auto">
              <a:xfrm>
                <a:off x="-63145" y="696262"/>
                <a:ext cx="1448368" cy="1623394"/>
              </a:xfrm>
              <a:prstGeom prst="rect">
                <a:avLst/>
              </a:pr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42" name="Content Placeholder 2"/>
              <p:cNvSpPr txBox="1">
                <a:spLocks/>
              </p:cNvSpPr>
              <p:nvPr/>
            </p:nvSpPr>
            <p:spPr>
              <a:xfrm>
                <a:off x="-310228" y="2488599"/>
                <a:ext cx="1914350" cy="57583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dirty="0">
                    <a:solidFill>
                      <a:schemeClr val="bg2"/>
                    </a:solidFill>
                    <a:cs typeface="+mn-ea"/>
                    <a:sym typeface="+mn-lt"/>
                  </a:rPr>
                  <a:t>Read Books</a:t>
                </a:r>
              </a:p>
            </p:txBody>
          </p:sp>
        </p:grpSp>
      </p:grpSp>
      <p:sp>
        <p:nvSpPr>
          <p:cNvPr id="64" name="Content Placeholder 2"/>
          <p:cNvSpPr txBox="1">
            <a:spLocks/>
          </p:cNvSpPr>
          <p:nvPr/>
        </p:nvSpPr>
        <p:spPr>
          <a:xfrm>
            <a:off x="5260147" y="2317731"/>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sp>
        <p:nvSpPr>
          <p:cNvPr id="69" name="Title 13"/>
          <p:cNvSpPr txBox="1">
            <a:spLocks/>
          </p:cNvSpPr>
          <p:nvPr/>
        </p:nvSpPr>
        <p:spPr>
          <a:xfrm>
            <a:off x="5206819" y="1243749"/>
            <a:ext cx="2551294" cy="546739"/>
          </a:xfrm>
          <a:prstGeom prst="rect">
            <a:avLst/>
          </a:prstGeom>
        </p:spPr>
        <p:txBody>
          <a:bodyPr vert="horz" lIns="68580" tIns="34290" rIns="68580" bIns="34290" rtlCol="0" anchor="ctr">
            <a:normAutofit/>
          </a:bodyPr>
          <a:lstStyle/>
          <a:p>
            <a:pPr lvl="0">
              <a:spcBef>
                <a:spcPct val="0"/>
              </a:spcBef>
              <a:defRPr/>
            </a:pPr>
            <a:r>
              <a:rPr lang="en-US" altLang="zh-CN" sz="3000" b="1" dirty="0">
                <a:solidFill>
                  <a:schemeClr val="tx2"/>
                </a:solidFill>
                <a:cs typeface="+mn-ea"/>
              </a:rPr>
              <a:t>AGENDA</a:t>
            </a:r>
            <a:endParaRPr lang="en-US" sz="3000" b="1" dirty="0">
              <a:solidFill>
                <a:schemeClr val="tx2"/>
              </a:solidFill>
              <a:cs typeface="+mn-ea"/>
              <a:sym typeface="+mn-lt"/>
            </a:endParaRPr>
          </a:p>
        </p:txBody>
      </p:sp>
      <p:sp>
        <p:nvSpPr>
          <p:cNvPr id="70" name="Title 1"/>
          <p:cNvSpPr txBox="1">
            <a:spLocks/>
          </p:cNvSpPr>
          <p:nvPr/>
        </p:nvSpPr>
        <p:spPr>
          <a:xfrm>
            <a:off x="5224709" y="1668132"/>
            <a:ext cx="2475099"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tx1"/>
                </a:solidFill>
                <a:latin typeface="+mn-lt"/>
                <a:ea typeface="+mn-ea"/>
                <a:cs typeface="+mn-ea"/>
                <a:sym typeface="+mn-lt"/>
              </a:rPr>
              <a:t>Put a relevant subtitle </a:t>
            </a:r>
            <a:r>
              <a:rPr lang="en-US" sz="1350" b="1" dirty="0">
                <a:solidFill>
                  <a:schemeClr val="tx1"/>
                </a:solidFill>
                <a:latin typeface="+mn-lt"/>
                <a:ea typeface="+mn-ea"/>
                <a:cs typeface="+mn-ea"/>
                <a:sym typeface="+mn-lt"/>
              </a:rPr>
              <a:t>in this line</a:t>
            </a:r>
          </a:p>
        </p:txBody>
      </p:sp>
      <p:grpSp>
        <p:nvGrpSpPr>
          <p:cNvPr id="72" name="组合 71"/>
          <p:cNvGrpSpPr>
            <a:grpSpLocks noChangeAspect="1"/>
          </p:cNvGrpSpPr>
          <p:nvPr/>
        </p:nvGrpSpPr>
        <p:grpSpPr>
          <a:xfrm rot="10800000">
            <a:off x="4850568" y="2349781"/>
            <a:ext cx="342092" cy="342092"/>
            <a:chOff x="789984" y="220469"/>
            <a:chExt cx="550863" cy="550863"/>
          </a:xfrm>
        </p:grpSpPr>
        <p:sp>
          <p:nvSpPr>
            <p:cNvPr id="73"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24" name="Content Placeholder 2"/>
          <p:cNvSpPr txBox="1">
            <a:spLocks/>
          </p:cNvSpPr>
          <p:nvPr/>
        </p:nvSpPr>
        <p:spPr>
          <a:xfrm>
            <a:off x="4937100" y="2924546"/>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grpSp>
        <p:nvGrpSpPr>
          <p:cNvPr id="25" name="组合 24"/>
          <p:cNvGrpSpPr>
            <a:grpSpLocks noChangeAspect="1"/>
          </p:cNvGrpSpPr>
          <p:nvPr/>
        </p:nvGrpSpPr>
        <p:grpSpPr>
          <a:xfrm rot="10800000">
            <a:off x="4527520" y="2956595"/>
            <a:ext cx="342092" cy="342092"/>
            <a:chOff x="789984" y="220469"/>
            <a:chExt cx="550863" cy="550863"/>
          </a:xfrm>
        </p:grpSpPr>
        <p:sp>
          <p:nvSpPr>
            <p:cNvPr id="26"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30" name="Content Placeholder 2"/>
          <p:cNvSpPr txBox="1">
            <a:spLocks/>
          </p:cNvSpPr>
          <p:nvPr/>
        </p:nvSpPr>
        <p:spPr>
          <a:xfrm>
            <a:off x="4591480" y="3572916"/>
            <a:ext cx="1904141" cy="41569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1"/>
                </a:solidFill>
                <a:cs typeface="+mn-ea"/>
                <a:sym typeface="+mn-lt"/>
              </a:rPr>
              <a:t>Lorem ipsum dolor sit amet, consectetur adipiscing elit. </a:t>
            </a:r>
          </a:p>
        </p:txBody>
      </p:sp>
      <p:grpSp>
        <p:nvGrpSpPr>
          <p:cNvPr id="31" name="组合 30"/>
          <p:cNvGrpSpPr>
            <a:grpSpLocks noChangeAspect="1"/>
          </p:cNvGrpSpPr>
          <p:nvPr/>
        </p:nvGrpSpPr>
        <p:grpSpPr>
          <a:xfrm rot="10800000">
            <a:off x="4181900" y="3604966"/>
            <a:ext cx="342092" cy="342092"/>
            <a:chOff x="789984" y="220469"/>
            <a:chExt cx="550863" cy="550863"/>
          </a:xfrm>
        </p:grpSpPr>
        <p:sp>
          <p:nvSpPr>
            <p:cNvPr id="36" name="Oval 173"/>
            <p:cNvSpPr>
              <a:spLocks noChangeArrowheads="1"/>
            </p:cNvSpPr>
            <p:nvPr/>
          </p:nvSpPr>
          <p:spPr bwMode="auto">
            <a:xfrm>
              <a:off x="789984" y="220469"/>
              <a:ext cx="550863" cy="550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027698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Title 13"/>
          <p:cNvSpPr>
            <a:spLocks noGrp="1"/>
          </p:cNvSpPr>
          <p:nvPr>
            <p:ph type="title" idx="4294967295"/>
          </p:nvPr>
        </p:nvSpPr>
        <p:spPr>
          <a:xfrm>
            <a:off x="2482439" y="679854"/>
            <a:ext cx="4226298" cy="532285"/>
          </a:xfrm>
          <a:ln w="6350">
            <a:noFill/>
          </a:ln>
        </p:spPr>
        <p:txBody>
          <a:bodyPr>
            <a:noAutofit/>
          </a:bodyPr>
          <a:lstStyle/>
          <a:p>
            <a:pPr algn="ctr"/>
            <a:r>
              <a:rPr lang="en-US" sz="3000" b="1" dirty="0">
                <a:solidFill>
                  <a:schemeClr val="bg1"/>
                </a:solidFill>
                <a:latin typeface="+mn-lt"/>
                <a:ea typeface="+mn-ea"/>
                <a:cs typeface="+mn-ea"/>
                <a:sym typeface="+mn-lt"/>
              </a:rPr>
              <a:t>B</a:t>
            </a:r>
            <a:r>
              <a:rPr lang="en-US" altLang="zh-CN" sz="3000" b="1" dirty="0">
                <a:solidFill>
                  <a:schemeClr val="bg1"/>
                </a:solidFill>
                <a:latin typeface="+mn-lt"/>
                <a:ea typeface="+mn-ea"/>
                <a:cs typeface="+mn-ea"/>
                <a:sym typeface="+mn-lt"/>
              </a:rPr>
              <a:t>ullet List Sample</a:t>
            </a:r>
            <a:endParaRPr lang="en-US" sz="3000" b="1" dirty="0">
              <a:solidFill>
                <a:schemeClr val="bg1"/>
              </a:solidFill>
              <a:latin typeface="+mn-lt"/>
              <a:ea typeface="+mn-ea"/>
              <a:cs typeface="+mn-ea"/>
              <a:sym typeface="+mn-lt"/>
            </a:endParaRPr>
          </a:p>
        </p:txBody>
      </p:sp>
      <p:grpSp>
        <p:nvGrpSpPr>
          <p:cNvPr id="95" name="组合 94"/>
          <p:cNvGrpSpPr/>
          <p:nvPr/>
        </p:nvGrpSpPr>
        <p:grpSpPr>
          <a:xfrm>
            <a:off x="2513410" y="2837264"/>
            <a:ext cx="4117181" cy="688823"/>
            <a:chOff x="1827212" y="3825953"/>
            <a:chExt cx="5489575" cy="918430"/>
          </a:xfrm>
        </p:grpSpPr>
        <p:sp>
          <p:nvSpPr>
            <p:cNvPr id="87" name="Content Placeholder 2"/>
            <p:cNvSpPr txBox="1">
              <a:spLocks/>
            </p:cNvSpPr>
            <p:nvPr/>
          </p:nvSpPr>
          <p:spPr>
            <a:xfrm>
              <a:off x="1827212" y="4221163"/>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89" name="Title 13"/>
            <p:cNvSpPr txBox="1">
              <a:spLocks/>
            </p:cNvSpPr>
            <p:nvPr/>
          </p:nvSpPr>
          <p:spPr>
            <a:xfrm>
              <a:off x="1827212" y="3825953"/>
              <a:ext cx="5109938" cy="461665"/>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Consectetur</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adipiscing</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elit</a:t>
              </a:r>
              <a:endParaRPr lang="en-US" altLang="zh-CN" sz="1800" dirty="0">
                <a:solidFill>
                  <a:schemeClr val="tx1"/>
                </a:solidFill>
                <a:latin typeface="+mn-lt"/>
                <a:ea typeface="+mn-ea"/>
                <a:cs typeface="+mn-ea"/>
                <a:sym typeface="+mn-lt"/>
              </a:endParaRPr>
            </a:p>
          </p:txBody>
        </p:sp>
      </p:grpSp>
      <p:grpSp>
        <p:nvGrpSpPr>
          <p:cNvPr id="96" name="组合 95"/>
          <p:cNvGrpSpPr/>
          <p:nvPr/>
        </p:nvGrpSpPr>
        <p:grpSpPr>
          <a:xfrm>
            <a:off x="2513409" y="3696899"/>
            <a:ext cx="4148153" cy="688823"/>
            <a:chOff x="1827212" y="4929197"/>
            <a:chExt cx="5530870" cy="918430"/>
          </a:xfrm>
        </p:grpSpPr>
        <p:sp>
          <p:nvSpPr>
            <p:cNvPr id="90" name="Content Placeholder 2"/>
            <p:cNvSpPr txBox="1">
              <a:spLocks/>
            </p:cNvSpPr>
            <p:nvPr/>
          </p:nvSpPr>
          <p:spPr>
            <a:xfrm>
              <a:off x="1827212" y="5324407"/>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94" name="Title 13"/>
            <p:cNvSpPr txBox="1">
              <a:spLocks/>
            </p:cNvSpPr>
            <p:nvPr/>
          </p:nvSpPr>
          <p:spPr>
            <a:xfrm>
              <a:off x="1827212" y="4929197"/>
              <a:ext cx="5530870" cy="461665"/>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Curabitur</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elementum</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posuere</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pretium</a:t>
              </a:r>
            </a:p>
          </p:txBody>
        </p:sp>
      </p:grpSp>
      <p:grpSp>
        <p:nvGrpSpPr>
          <p:cNvPr id="98" name="组合 97"/>
          <p:cNvGrpSpPr/>
          <p:nvPr/>
        </p:nvGrpSpPr>
        <p:grpSpPr>
          <a:xfrm>
            <a:off x="2513410" y="1977629"/>
            <a:ext cx="4117181" cy="688823"/>
            <a:chOff x="1827212" y="3825953"/>
            <a:chExt cx="5489575" cy="918430"/>
          </a:xfrm>
        </p:grpSpPr>
        <p:sp>
          <p:nvSpPr>
            <p:cNvPr id="99" name="Content Placeholder 2"/>
            <p:cNvSpPr txBox="1">
              <a:spLocks/>
            </p:cNvSpPr>
            <p:nvPr/>
          </p:nvSpPr>
          <p:spPr>
            <a:xfrm>
              <a:off x="1827212" y="4221163"/>
              <a:ext cx="5489575" cy="523220"/>
            </a:xfrm>
            <a:prstGeom prst="rect">
              <a:avLst/>
            </a:prstGeom>
          </p:spPr>
          <p:txBody>
            <a:bodyPr vert="horz" wrap="square" lIns="68580" tIns="34290" rIns="68580" bIns="34290" rtlCol="0">
              <a:spAutoFit/>
            </a:bodyPr>
            <a:lstStyle/>
            <a:p>
              <a:pPr defTabSz="685800">
                <a:spcBef>
                  <a:spcPct val="20000"/>
                </a:spcBef>
                <a:defRPr/>
              </a:pPr>
              <a:r>
                <a:rPr lang="en-US" sz="1050" dirty="0" err="1">
                  <a:cs typeface="+mn-ea"/>
                  <a:sym typeface="+mn-lt"/>
                </a:rPr>
                <a:t>Curabitur</a:t>
              </a:r>
              <a:r>
                <a:rPr lang="en-US" sz="1050" dirty="0">
                  <a:cs typeface="+mn-ea"/>
                  <a:sym typeface="+mn-lt"/>
                </a:rPr>
                <a:t> </a:t>
              </a:r>
              <a:r>
                <a:rPr lang="en-US" sz="1050" dirty="0" err="1">
                  <a:cs typeface="+mn-ea"/>
                  <a:sym typeface="+mn-lt"/>
                </a:rPr>
                <a:t>elementum</a:t>
              </a:r>
              <a:r>
                <a:rPr lang="en-US" sz="1050" dirty="0">
                  <a:cs typeface="+mn-ea"/>
                  <a:sym typeface="+mn-lt"/>
                </a:rPr>
                <a:t> </a:t>
              </a:r>
              <a:r>
                <a:rPr lang="en-US" sz="1050" dirty="0" err="1">
                  <a:cs typeface="+mn-ea"/>
                  <a:sym typeface="+mn-lt"/>
                </a:rPr>
                <a:t>posuere</a:t>
              </a:r>
              <a:r>
                <a:rPr lang="en-US" sz="1050" dirty="0">
                  <a:cs typeface="+mn-ea"/>
                  <a:sym typeface="+mn-lt"/>
                </a:rPr>
                <a:t> </a:t>
              </a:r>
              <a:r>
                <a:rPr lang="en-US" sz="1050" dirty="0" err="1">
                  <a:cs typeface="+mn-ea"/>
                  <a:sym typeface="+mn-lt"/>
                </a:rPr>
                <a:t>pretium</a:t>
              </a:r>
              <a:r>
                <a:rPr lang="en-US" sz="1050" dirty="0">
                  <a:cs typeface="+mn-ea"/>
                  <a:sym typeface="+mn-lt"/>
                </a:rPr>
                <a:t>. </a:t>
              </a:r>
              <a:r>
                <a:rPr lang="en-US" sz="1050" dirty="0" err="1">
                  <a:cs typeface="+mn-ea"/>
                  <a:sym typeface="+mn-lt"/>
                </a:rPr>
                <a:t>Quisque</a:t>
              </a:r>
              <a:r>
                <a:rPr lang="en-US" sz="1050" dirty="0">
                  <a:cs typeface="+mn-ea"/>
                  <a:sym typeface="+mn-lt"/>
                </a:rPr>
                <a:t> </a:t>
              </a:r>
              <a:r>
                <a:rPr lang="en-US" sz="1050" dirty="0" err="1">
                  <a:cs typeface="+mn-ea"/>
                  <a:sym typeface="+mn-lt"/>
                </a:rPr>
                <a:t>nibh</a:t>
              </a:r>
              <a:r>
                <a:rPr lang="en-US" sz="1050" dirty="0">
                  <a:cs typeface="+mn-ea"/>
                  <a:sym typeface="+mn-lt"/>
                </a:rPr>
                <a:t> dolor, </a:t>
              </a:r>
              <a:r>
                <a:rPr lang="en-US" sz="1050" dirty="0" err="1">
                  <a:cs typeface="+mn-ea"/>
                  <a:sym typeface="+mn-lt"/>
                </a:rPr>
                <a:t>dignissim</a:t>
              </a:r>
              <a:r>
                <a:rPr lang="en-US" sz="1050" dirty="0">
                  <a:cs typeface="+mn-ea"/>
                  <a:sym typeface="+mn-lt"/>
                </a:rPr>
                <a:t> ac </a:t>
              </a:r>
              <a:r>
                <a:rPr lang="en-US" sz="1050" dirty="0" err="1">
                  <a:cs typeface="+mn-ea"/>
                  <a:sym typeface="+mn-lt"/>
                </a:rPr>
                <a:t>dignissim</a:t>
              </a:r>
              <a:r>
                <a:rPr lang="en-US" sz="1050" dirty="0">
                  <a:cs typeface="+mn-ea"/>
                  <a:sym typeface="+mn-lt"/>
                </a:rPr>
                <a:t> </a:t>
              </a:r>
              <a:r>
                <a:rPr lang="en-US" sz="1050" dirty="0" err="1">
                  <a:cs typeface="+mn-ea"/>
                  <a:sym typeface="+mn-lt"/>
                </a:rPr>
                <a:t>ut</a:t>
              </a:r>
              <a:r>
                <a:rPr lang="en-US" sz="1050" dirty="0">
                  <a:cs typeface="+mn-ea"/>
                  <a:sym typeface="+mn-lt"/>
                </a:rPr>
                <a:t>, </a:t>
              </a:r>
              <a:r>
                <a:rPr lang="en-US" sz="1050" dirty="0" err="1">
                  <a:cs typeface="+mn-ea"/>
                  <a:sym typeface="+mn-lt"/>
                </a:rPr>
                <a:t>luctus</a:t>
              </a:r>
              <a:r>
                <a:rPr lang="en-US" sz="1050" dirty="0">
                  <a:cs typeface="+mn-ea"/>
                  <a:sym typeface="+mn-lt"/>
                </a:rPr>
                <a:t> ac </a:t>
              </a:r>
              <a:r>
                <a:rPr lang="en-US" sz="1050" dirty="0" err="1">
                  <a:cs typeface="+mn-ea"/>
                  <a:sym typeface="+mn-lt"/>
                </a:rPr>
                <a:t>urna</a:t>
              </a:r>
              <a:r>
                <a:rPr lang="en-US" sz="1050" dirty="0">
                  <a:cs typeface="+mn-ea"/>
                  <a:sym typeface="+mn-lt"/>
                </a:rPr>
                <a:t>. </a:t>
              </a:r>
              <a:r>
                <a:rPr lang="en-US" sz="1050" dirty="0" err="1">
                  <a:cs typeface="+mn-ea"/>
                  <a:sym typeface="+mn-lt"/>
                </a:rPr>
                <a:t>Quis</a:t>
              </a:r>
              <a:r>
                <a:rPr lang="en-US" sz="1050" dirty="0">
                  <a:cs typeface="+mn-ea"/>
                  <a:sym typeface="+mn-lt"/>
                </a:rPr>
                <a:t> </a:t>
              </a:r>
              <a:r>
                <a:rPr lang="en-US" sz="1050" dirty="0" err="1">
                  <a:cs typeface="+mn-ea"/>
                  <a:sym typeface="+mn-lt"/>
                </a:rPr>
                <a:t>tincidunt</a:t>
              </a:r>
              <a:r>
                <a:rPr lang="en-US" sz="1050" dirty="0">
                  <a:cs typeface="+mn-ea"/>
                  <a:sym typeface="+mn-lt"/>
                </a:rPr>
                <a:t>. </a:t>
              </a:r>
            </a:p>
          </p:txBody>
        </p:sp>
        <p:sp>
          <p:nvSpPr>
            <p:cNvPr id="100" name="Title 13"/>
            <p:cNvSpPr txBox="1">
              <a:spLocks/>
            </p:cNvSpPr>
            <p:nvPr/>
          </p:nvSpPr>
          <p:spPr>
            <a:xfrm>
              <a:off x="1827212" y="3825953"/>
              <a:ext cx="5109938" cy="461665"/>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solidFill>
                  <a:latin typeface="+mn-lt"/>
                  <a:ea typeface="+mn-ea"/>
                  <a:cs typeface="+mn-ea"/>
                  <a:sym typeface="+mn-lt"/>
                </a:rPr>
                <a:t>Lorem</a:t>
              </a:r>
              <a:r>
                <a:rPr lang="en-US" altLang="zh-CN" sz="1800" dirty="0">
                  <a:solidFill>
                    <a:schemeClr val="tx1"/>
                  </a:solidFill>
                  <a:latin typeface="+mn-lt"/>
                  <a:ea typeface="+mn-ea"/>
                  <a:cs typeface="+mn-ea"/>
                  <a:sym typeface="+mn-lt"/>
                </a:rPr>
                <a:t> </a:t>
              </a:r>
              <a:r>
                <a:rPr lang="en-US" altLang="zh-CN" sz="1800" dirty="0" err="1">
                  <a:solidFill>
                    <a:schemeClr val="tx1"/>
                  </a:solidFill>
                  <a:latin typeface="+mn-lt"/>
                  <a:ea typeface="+mn-ea"/>
                  <a:cs typeface="+mn-ea"/>
                  <a:sym typeface="+mn-lt"/>
                </a:rPr>
                <a:t>ipsum</a:t>
              </a:r>
              <a:r>
                <a:rPr lang="en-US" altLang="zh-CN" sz="1800" dirty="0">
                  <a:solidFill>
                    <a:schemeClr val="tx1"/>
                  </a:solidFill>
                  <a:latin typeface="+mn-lt"/>
                  <a:ea typeface="+mn-ea"/>
                  <a:cs typeface="+mn-ea"/>
                  <a:sym typeface="+mn-lt"/>
                </a:rPr>
                <a:t> dolor sit </a:t>
              </a:r>
              <a:r>
                <a:rPr lang="en-US" altLang="zh-CN" sz="1800" dirty="0" err="1">
                  <a:solidFill>
                    <a:schemeClr val="tx1"/>
                  </a:solidFill>
                  <a:latin typeface="+mn-lt"/>
                  <a:ea typeface="+mn-ea"/>
                  <a:cs typeface="+mn-ea"/>
                  <a:sym typeface="+mn-lt"/>
                </a:rPr>
                <a:t>amet</a:t>
              </a:r>
              <a:endParaRPr lang="en-US" sz="1800" dirty="0">
                <a:solidFill>
                  <a:schemeClr val="tx1"/>
                </a:solidFill>
                <a:latin typeface="+mn-lt"/>
                <a:ea typeface="+mn-ea"/>
                <a:cs typeface="+mn-ea"/>
                <a:sym typeface="+mn-lt"/>
              </a:endParaRPr>
            </a:p>
          </p:txBody>
        </p:sp>
      </p:grpSp>
      <p:sp>
        <p:nvSpPr>
          <p:cNvPr id="97" name="矩形 96"/>
          <p:cNvSpPr/>
          <p:nvPr/>
        </p:nvSpPr>
        <p:spPr>
          <a:xfrm>
            <a:off x="1143001" y="2064891"/>
            <a:ext cx="1085681" cy="18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1" name="矩形 100"/>
          <p:cNvSpPr/>
          <p:nvPr/>
        </p:nvSpPr>
        <p:spPr>
          <a:xfrm>
            <a:off x="1135043" y="2945980"/>
            <a:ext cx="1085681" cy="1876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2" name="矩形 101"/>
          <p:cNvSpPr/>
          <p:nvPr/>
        </p:nvSpPr>
        <p:spPr>
          <a:xfrm>
            <a:off x="1143000" y="3802697"/>
            <a:ext cx="1085681" cy="189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269845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p:nvSpPr>
        <p:spPr>
          <a:xfrm>
            <a:off x="4600452" y="1540259"/>
            <a:ext cx="1506176" cy="1535532"/>
          </a:xfrm>
          <a:prstGeom prst="rect">
            <a:avLst/>
          </a:prstGeom>
          <a:noFill/>
          <a:ln w="9525">
            <a:solidFill>
              <a:schemeClr val="bg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 name="直接连接符 2"/>
          <p:cNvCxnSpPr/>
          <p:nvPr/>
        </p:nvCxnSpPr>
        <p:spPr>
          <a:xfrm>
            <a:off x="0" y="1428563"/>
            <a:ext cx="91440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0" y="4030267"/>
            <a:ext cx="9144000" cy="11132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17" name="Content Placeholder 2"/>
          <p:cNvSpPr>
            <a:spLocks noGrp="1"/>
          </p:cNvSpPr>
          <p:nvPr>
            <p:ph idx="4294967295"/>
          </p:nvPr>
        </p:nvSpPr>
        <p:spPr>
          <a:xfrm>
            <a:off x="1372430" y="3995423"/>
            <a:ext cx="4168620" cy="954868"/>
          </a:xfrm>
        </p:spPr>
        <p:txBody>
          <a:bodyPr>
            <a:noAutofit/>
          </a:bodyPr>
          <a:lstStyle/>
          <a:p>
            <a:pPr marL="0" indent="0">
              <a:buNone/>
            </a:pPr>
            <a:r>
              <a:rPr lang="en-US" dirty="0" smtClean="0">
                <a:solidFill>
                  <a:schemeClr val="tx1">
                    <a:lumMod val="20000"/>
                    <a:lumOff val="80000"/>
                  </a:schemeClr>
                </a:solidFill>
                <a:cs typeface="+mn-ea"/>
                <a:sym typeface="+mn-lt"/>
              </a:rPr>
              <a:t/>
            </a:r>
            <a:br>
              <a:rPr lang="en-US" dirty="0" smtClean="0">
                <a:solidFill>
                  <a:schemeClr val="tx1">
                    <a:lumMod val="20000"/>
                    <a:lumOff val="80000"/>
                  </a:schemeClr>
                </a:solidFill>
                <a:cs typeface="+mn-ea"/>
                <a:sym typeface="+mn-lt"/>
              </a:rPr>
            </a:br>
            <a:r>
              <a:rPr lang="en-US" dirty="0" err="1" smtClean="0">
                <a:solidFill>
                  <a:schemeClr val="tx1">
                    <a:lumMod val="20000"/>
                    <a:lumOff val="80000"/>
                  </a:schemeClr>
                </a:solidFill>
                <a:cs typeface="+mn-ea"/>
                <a:sym typeface="+mn-lt"/>
              </a:rPr>
              <a:t>Curabitur</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elementum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posuere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pretium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Quisque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nibh</a:t>
            </a:r>
            <a:r>
              <a:rPr lang="en-US" dirty="0" smtClean="0">
                <a:solidFill>
                  <a:schemeClr val="tx1">
                    <a:lumMod val="20000"/>
                    <a:lumOff val="80000"/>
                  </a:schemeClr>
                </a:solidFill>
                <a:cs typeface="+mn-ea"/>
                <a:sym typeface="+mn-lt"/>
              </a:rPr>
              <a:t> dolor,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ut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luctus</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urna</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tincidunt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Curabitur</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elementum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posuere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pretium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Quisque</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nibh</a:t>
            </a:r>
            <a:r>
              <a:rPr lang="en-US" dirty="0" smtClean="0">
                <a:solidFill>
                  <a:schemeClr val="tx1">
                    <a:lumMod val="20000"/>
                    <a:lumOff val="80000"/>
                  </a:schemeClr>
                </a:solidFill>
                <a:cs typeface="+mn-ea"/>
                <a:sym typeface="+mn-lt"/>
              </a:rPr>
              <a:t> dolor,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dignissim</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ut</a:t>
            </a:r>
            <a:r>
              <a:rPr lang="en-US" dirty="0" smtClean="0">
                <a:solidFill>
                  <a:schemeClr val="tx1">
                    <a:lumMod val="20000"/>
                    <a:lumOff val="80000"/>
                  </a:schemeClr>
                </a:solidFill>
                <a:cs typeface="+mn-ea"/>
                <a:sym typeface="+mn-lt"/>
              </a:rPr>
              <a:t>, </a:t>
            </a:r>
            <a:r>
              <a:rPr lang="en-US" dirty="0" err="1" smtClean="0">
                <a:solidFill>
                  <a:schemeClr val="tx1">
                    <a:lumMod val="20000"/>
                    <a:lumOff val="80000"/>
                  </a:schemeClr>
                </a:solidFill>
                <a:cs typeface="+mn-ea"/>
                <a:sym typeface="+mn-lt"/>
              </a:rPr>
              <a:t>luctus</a:t>
            </a:r>
            <a:r>
              <a:rPr lang="en-US" dirty="0" smtClean="0">
                <a:solidFill>
                  <a:schemeClr val="tx1">
                    <a:lumMod val="20000"/>
                    <a:lumOff val="80000"/>
                  </a:schemeClr>
                </a:solidFill>
                <a:cs typeface="+mn-ea"/>
                <a:sym typeface="+mn-lt"/>
              </a:rPr>
              <a:t> ac </a:t>
            </a:r>
            <a:r>
              <a:rPr lang="en-US" dirty="0" err="1" smtClean="0">
                <a:solidFill>
                  <a:schemeClr val="tx1">
                    <a:lumMod val="20000"/>
                    <a:lumOff val="80000"/>
                  </a:schemeClr>
                </a:solidFill>
                <a:cs typeface="+mn-ea"/>
                <a:sym typeface="+mn-lt"/>
              </a:rPr>
              <a:t>urna</a:t>
            </a:r>
            <a:r>
              <a:rPr lang="en-US" dirty="0" smtClean="0">
                <a:solidFill>
                  <a:schemeClr val="tx1">
                    <a:lumMod val="20000"/>
                    <a:lumOff val="80000"/>
                  </a:schemeClr>
                </a:solidFill>
                <a:cs typeface="+mn-ea"/>
                <a:sym typeface="+mn-lt"/>
              </a:rPr>
              <a:t>. </a:t>
            </a:r>
            <a:endParaRPr lang="en-US" dirty="0">
              <a:solidFill>
                <a:schemeClr val="tx1">
                  <a:lumMod val="20000"/>
                  <a:lumOff val="80000"/>
                </a:schemeClr>
              </a:solidFill>
              <a:cs typeface="+mn-ea"/>
              <a:sym typeface="+mn-lt"/>
            </a:endParaRPr>
          </a:p>
          <a:p>
            <a:pPr marL="0" indent="0">
              <a:buNone/>
            </a:pPr>
            <a:endParaRPr lang="en-US" dirty="0">
              <a:solidFill>
                <a:schemeClr val="tx1">
                  <a:lumMod val="20000"/>
                  <a:lumOff val="80000"/>
                </a:schemeClr>
              </a:solidFill>
              <a:cs typeface="+mn-ea"/>
              <a:sym typeface="+mn-lt"/>
            </a:endParaRPr>
          </a:p>
        </p:txBody>
      </p:sp>
      <p:sp>
        <p:nvSpPr>
          <p:cNvPr id="419" name="Title 13"/>
          <p:cNvSpPr txBox="1">
            <a:spLocks/>
          </p:cNvSpPr>
          <p:nvPr/>
        </p:nvSpPr>
        <p:spPr>
          <a:xfrm>
            <a:off x="1372431" y="3513798"/>
            <a:ext cx="3199570" cy="585514"/>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000" b="1" dirty="0">
                <a:solidFill>
                  <a:schemeClr val="bg1"/>
                </a:solidFill>
                <a:latin typeface="+mn-lt"/>
                <a:ea typeface="+mn-ea"/>
                <a:cs typeface="+mn-ea"/>
                <a:sym typeface="+mn-lt"/>
              </a:rPr>
              <a:t>Numeric List</a:t>
            </a:r>
          </a:p>
        </p:txBody>
      </p:sp>
      <p:grpSp>
        <p:nvGrpSpPr>
          <p:cNvPr id="2" name="组合 1"/>
          <p:cNvGrpSpPr/>
          <p:nvPr/>
        </p:nvGrpSpPr>
        <p:grpSpPr>
          <a:xfrm>
            <a:off x="1492693" y="1302447"/>
            <a:ext cx="1364444" cy="1676639"/>
            <a:chOff x="466257" y="1726078"/>
            <a:chExt cx="1819258" cy="2235519"/>
          </a:xfrm>
        </p:grpSpPr>
        <p:sp>
          <p:nvSpPr>
            <p:cNvPr id="28"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18"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22" name="椭圆 21"/>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29" name="组合 28"/>
          <p:cNvGrpSpPr/>
          <p:nvPr/>
        </p:nvGrpSpPr>
        <p:grpSpPr>
          <a:xfrm flipH="1" flipV="1">
            <a:off x="0" y="-6243"/>
            <a:ext cx="572633" cy="553269"/>
            <a:chOff x="2400004" y="5964052"/>
            <a:chExt cx="763511" cy="737692"/>
          </a:xfrm>
        </p:grpSpPr>
        <p:sp>
          <p:nvSpPr>
            <p:cNvPr id="30" name="矩形 29"/>
            <p:cNvSpPr/>
            <p:nvPr/>
          </p:nvSpPr>
          <p:spPr>
            <a:xfrm>
              <a:off x="2811834" y="596405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矩形 30"/>
            <p:cNvSpPr/>
            <p:nvPr/>
          </p:nvSpPr>
          <p:spPr>
            <a:xfrm>
              <a:off x="2811834" y="6355645"/>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矩形 46"/>
            <p:cNvSpPr/>
            <p:nvPr/>
          </p:nvSpPr>
          <p:spPr>
            <a:xfrm>
              <a:off x="2400004" y="6365758"/>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8" name="组合 47"/>
          <p:cNvGrpSpPr/>
          <p:nvPr/>
        </p:nvGrpSpPr>
        <p:grpSpPr>
          <a:xfrm flipV="1">
            <a:off x="8571367" y="-11755"/>
            <a:ext cx="572633" cy="553269"/>
            <a:chOff x="2400004" y="5964052"/>
            <a:chExt cx="763511" cy="737692"/>
          </a:xfrm>
        </p:grpSpPr>
        <p:sp>
          <p:nvSpPr>
            <p:cNvPr id="49" name="矩形 48"/>
            <p:cNvSpPr/>
            <p:nvPr/>
          </p:nvSpPr>
          <p:spPr>
            <a:xfrm>
              <a:off x="2811834" y="5964052"/>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2811834" y="6355645"/>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矩形 50"/>
            <p:cNvSpPr/>
            <p:nvPr/>
          </p:nvSpPr>
          <p:spPr>
            <a:xfrm>
              <a:off x="2400004" y="6365758"/>
              <a:ext cx="351681" cy="3359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7" name="组合 36"/>
          <p:cNvGrpSpPr/>
          <p:nvPr/>
        </p:nvGrpSpPr>
        <p:grpSpPr>
          <a:xfrm>
            <a:off x="3082482" y="1302447"/>
            <a:ext cx="1364444" cy="1676639"/>
            <a:chOff x="466257" y="1726078"/>
            <a:chExt cx="1819258" cy="2235519"/>
          </a:xfrm>
        </p:grpSpPr>
        <p:sp>
          <p:nvSpPr>
            <p:cNvPr id="38"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39"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40" name="椭圆 39"/>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41" name="组合 40"/>
          <p:cNvGrpSpPr/>
          <p:nvPr/>
        </p:nvGrpSpPr>
        <p:grpSpPr>
          <a:xfrm>
            <a:off x="6262060" y="1302447"/>
            <a:ext cx="1364444" cy="1676639"/>
            <a:chOff x="466257" y="1726078"/>
            <a:chExt cx="1819258" cy="2235519"/>
          </a:xfrm>
        </p:grpSpPr>
        <p:sp>
          <p:nvSpPr>
            <p:cNvPr id="42"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43"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44" name="椭圆 43"/>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grpSp>
        <p:nvGrpSpPr>
          <p:cNvPr id="45" name="组合 44"/>
          <p:cNvGrpSpPr/>
          <p:nvPr/>
        </p:nvGrpSpPr>
        <p:grpSpPr>
          <a:xfrm>
            <a:off x="4672271" y="1302447"/>
            <a:ext cx="1364444" cy="1676639"/>
            <a:chOff x="466257" y="1726078"/>
            <a:chExt cx="1819258" cy="2235519"/>
          </a:xfrm>
        </p:grpSpPr>
        <p:sp>
          <p:nvSpPr>
            <p:cNvPr id="52" name="Oval 35"/>
            <p:cNvSpPr/>
            <p:nvPr/>
          </p:nvSpPr>
          <p:spPr>
            <a:xfrm>
              <a:off x="481138" y="2172101"/>
              <a:ext cx="1789496" cy="1789496"/>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1350" dirty="0">
                <a:cs typeface="+mn-ea"/>
                <a:sym typeface="+mn-lt"/>
              </a:endParaRPr>
            </a:p>
          </p:txBody>
        </p:sp>
        <p:sp>
          <p:nvSpPr>
            <p:cNvPr id="53" name="Content Placeholder 2"/>
            <p:cNvSpPr txBox="1">
              <a:spLocks/>
            </p:cNvSpPr>
            <p:nvPr/>
          </p:nvSpPr>
          <p:spPr>
            <a:xfrm>
              <a:off x="466257" y="2458532"/>
              <a:ext cx="1819258" cy="136683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500" b="1" dirty="0">
                  <a:solidFill>
                    <a:srgbClr val="FFFFFF"/>
                  </a:solidFill>
                  <a:cs typeface="+mn-ea"/>
                  <a:sym typeface="+mn-lt"/>
                </a:rPr>
                <a:t>Text here</a:t>
              </a:r>
              <a:r>
                <a:rPr lang="en-US" sz="1200" b="1" dirty="0">
                  <a:solidFill>
                    <a:srgbClr val="FFFFFF"/>
                  </a:solidFill>
                  <a:cs typeface="+mn-ea"/>
                  <a:sym typeface="+mn-lt"/>
                </a:rPr>
                <a:t/>
              </a:r>
              <a:br>
                <a:rPr lang="en-US" sz="1200" b="1" dirty="0">
                  <a:solidFill>
                    <a:srgbClr val="FFFFFF"/>
                  </a:solidFill>
                  <a:cs typeface="+mn-ea"/>
                  <a:sym typeface="+mn-lt"/>
                </a:rPr>
              </a:br>
              <a:r>
                <a:rPr lang="en-US" sz="1050" dirty="0" err="1">
                  <a:solidFill>
                    <a:srgbClr val="FFFFFF"/>
                  </a:solidFill>
                  <a:cs typeface="+mn-ea"/>
                  <a:sym typeface="+mn-lt"/>
                </a:rPr>
                <a:t>Lorem</a:t>
              </a:r>
              <a:r>
                <a:rPr lang="en-US" sz="1050" dirty="0">
                  <a:solidFill>
                    <a:srgbClr val="FFFFFF"/>
                  </a:solidFill>
                  <a:cs typeface="+mn-ea"/>
                  <a:sym typeface="+mn-lt"/>
                </a:rPr>
                <a:t> ipsum dolor sit amet, consectetur adipiscing elit. </a:t>
              </a:r>
            </a:p>
          </p:txBody>
        </p:sp>
        <p:sp>
          <p:nvSpPr>
            <p:cNvPr id="54" name="椭圆 53"/>
            <p:cNvSpPr/>
            <p:nvPr/>
          </p:nvSpPr>
          <p:spPr>
            <a:xfrm>
              <a:off x="1195832" y="1726078"/>
              <a:ext cx="360040" cy="360040"/>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1"/>
                  </a:solidFill>
                </a:rPr>
                <a:t>1</a:t>
              </a:r>
              <a:endParaRPr lang="zh-CN" altLang="en-US" sz="1350" dirty="0">
                <a:solidFill>
                  <a:schemeClr val="bg1"/>
                </a:solidFill>
              </a:endParaRPr>
            </a:p>
          </p:txBody>
        </p:sp>
      </p:grpSp>
    </p:spTree>
    <p:extLst>
      <p:ext uri="{BB962C8B-B14F-4D97-AF65-F5344CB8AC3E}">
        <p14:creationId xmlns:p14="http://schemas.microsoft.com/office/powerpoint/2010/main" val="117726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p:nvGrpSpPr>
        <p:grpSpPr>
          <a:xfrm>
            <a:off x="1376054" y="1248603"/>
            <a:ext cx="2619882" cy="2646294"/>
            <a:chOff x="1403648" y="2204864"/>
            <a:chExt cx="1968755" cy="1988603"/>
          </a:xfrm>
        </p:grpSpPr>
        <p:sp>
          <p:nvSpPr>
            <p:cNvPr id="2" name="Oval 13"/>
            <p:cNvSpPr>
              <a:spLocks noChangeArrowheads="1"/>
            </p:cNvSpPr>
            <p:nvPr/>
          </p:nvSpPr>
          <p:spPr bwMode="auto">
            <a:xfrm>
              <a:off x="1403648" y="2204864"/>
              <a:ext cx="1968755" cy="1988603"/>
            </a:xfrm>
            <a:prstGeom prst="rect">
              <a:avLst/>
            </a:prstGeom>
            <a:solidFill>
              <a:schemeClr val="accent1"/>
            </a:solidFill>
            <a:ln w="9525">
              <a:noFill/>
              <a:round/>
              <a:headEnd/>
              <a:tailEnd/>
            </a:ln>
          </p:spPr>
          <p:txBody>
            <a:bodyPr/>
            <a:lstStyle/>
            <a:p>
              <a:endParaRPr lang="zh-CN" altLang="zh-CN" sz="1350">
                <a:cs typeface="+mn-ea"/>
                <a:sym typeface="+mn-lt"/>
              </a:endParaRPr>
            </a:p>
          </p:txBody>
        </p:sp>
        <p:sp>
          <p:nvSpPr>
            <p:cNvPr id="3" name="Freeform 534"/>
            <p:cNvSpPr>
              <a:spLocks/>
            </p:cNvSpPr>
            <p:nvPr/>
          </p:nvSpPr>
          <p:spPr bwMode="auto">
            <a:xfrm>
              <a:off x="1878031" y="2700542"/>
              <a:ext cx="1089690" cy="945087"/>
            </a:xfrm>
            <a:prstGeom prst="rect">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4" name="Title 13"/>
          <p:cNvSpPr txBox="1">
            <a:spLocks/>
          </p:cNvSpPr>
          <p:nvPr/>
        </p:nvSpPr>
        <p:spPr>
          <a:xfrm>
            <a:off x="4957015" y="1599642"/>
            <a:ext cx="2403764" cy="857250"/>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050" dirty="0">
                <a:solidFill>
                  <a:schemeClr val="bg1"/>
                </a:solidFill>
                <a:latin typeface="+mn-lt"/>
                <a:ea typeface="+mn-ea"/>
                <a:cs typeface="+mn-ea"/>
                <a:sym typeface="+mn-lt"/>
              </a:rPr>
              <a:t>2</a:t>
            </a:r>
            <a:r>
              <a:rPr lang="en-US" sz="4050" b="1" dirty="0">
                <a:solidFill>
                  <a:schemeClr val="accent5"/>
                </a:solidFill>
                <a:latin typeface="+mn-lt"/>
                <a:ea typeface="+mn-ea"/>
                <a:cs typeface="+mn-ea"/>
                <a:sym typeface="+mn-lt"/>
              </a:rPr>
              <a:t>/</a:t>
            </a:r>
            <a:r>
              <a:rPr lang="en-US" sz="4050" dirty="0">
                <a:solidFill>
                  <a:schemeClr val="bg1"/>
                </a:solidFill>
                <a:latin typeface="+mn-lt"/>
                <a:ea typeface="+mn-ea"/>
                <a:cs typeface="+mn-ea"/>
                <a:sym typeface="+mn-lt"/>
              </a:rPr>
              <a:t>ICONIC</a:t>
            </a:r>
          </a:p>
        </p:txBody>
      </p:sp>
      <p:sp>
        <p:nvSpPr>
          <p:cNvPr id="5" name="Title 1"/>
          <p:cNvSpPr txBox="1">
            <a:spLocks/>
          </p:cNvSpPr>
          <p:nvPr/>
        </p:nvSpPr>
        <p:spPr>
          <a:xfrm>
            <a:off x="4972699" y="2247714"/>
            <a:ext cx="2839661" cy="363558"/>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350" dirty="0">
                <a:solidFill>
                  <a:schemeClr val="bg1"/>
                </a:solidFill>
                <a:latin typeface="+mn-lt"/>
                <a:ea typeface="+mn-ea"/>
                <a:cs typeface="+mn-ea"/>
                <a:sym typeface="+mn-lt"/>
              </a:rPr>
              <a:t>Put a relevant subtitle </a:t>
            </a:r>
            <a:r>
              <a:rPr lang="en-US" sz="1350" b="1" dirty="0">
                <a:solidFill>
                  <a:schemeClr val="bg1"/>
                </a:solidFill>
                <a:latin typeface="+mn-lt"/>
                <a:ea typeface="+mn-ea"/>
                <a:cs typeface="+mn-ea"/>
                <a:sym typeface="+mn-lt"/>
              </a:rPr>
              <a:t>in this line</a:t>
            </a:r>
          </a:p>
        </p:txBody>
      </p:sp>
      <p:sp>
        <p:nvSpPr>
          <p:cNvPr id="7" name="Content Placeholder 2"/>
          <p:cNvSpPr txBox="1">
            <a:spLocks/>
          </p:cNvSpPr>
          <p:nvPr/>
        </p:nvSpPr>
        <p:spPr>
          <a:xfrm>
            <a:off x="4974252" y="2606279"/>
            <a:ext cx="1418277" cy="76622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tx1"/>
                </a:solidFill>
                <a:cs typeface="+mn-ea"/>
                <a:sym typeface="+mn-lt"/>
              </a:rPr>
              <a:t>If you are going to use a passage of Lorem Ipsum, you need to be sure there isn't anything embarrassing hidden in the middle of text.</a:t>
            </a:r>
          </a:p>
        </p:txBody>
      </p:sp>
      <p:grpSp>
        <p:nvGrpSpPr>
          <p:cNvPr id="12" name="组合 11"/>
          <p:cNvGrpSpPr/>
          <p:nvPr/>
        </p:nvGrpSpPr>
        <p:grpSpPr>
          <a:xfrm>
            <a:off x="2772943" y="2243475"/>
            <a:ext cx="586112" cy="587140"/>
            <a:chOff x="4071934" y="2360395"/>
            <a:chExt cx="781483" cy="782853"/>
          </a:xfrm>
        </p:grpSpPr>
        <p:sp>
          <p:nvSpPr>
            <p:cNvPr id="13" name="Freeform 23"/>
            <p:cNvSpPr>
              <a:spLocks noEditPoints="1"/>
            </p:cNvSpPr>
            <p:nvPr/>
          </p:nvSpPr>
          <p:spPr bwMode="auto">
            <a:xfrm>
              <a:off x="4071934" y="2360395"/>
              <a:ext cx="78148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2">
                <a:lumMod val="25000"/>
              </a:schemeClr>
            </a:solid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60000"/>
                    <a:lumOff val="40000"/>
                  </a:schemeClr>
                </a:solidFill>
                <a:cs typeface="+mn-ea"/>
                <a:sym typeface="+mn-lt"/>
              </a:endParaRPr>
            </a:p>
          </p:txBody>
        </p:sp>
        <p:sp>
          <p:nvSpPr>
            <p:cNvPr id="14" name="Freeform 248"/>
            <p:cNvSpPr>
              <a:spLocks/>
            </p:cNvSpPr>
            <p:nvPr/>
          </p:nvSpPr>
          <p:spPr bwMode="auto">
            <a:xfrm>
              <a:off x="4318212" y="2600048"/>
              <a:ext cx="288925" cy="269875"/>
            </a:xfrm>
            <a:custGeom>
              <a:avLst/>
              <a:gdLst>
                <a:gd name="T0" fmla="*/ 68 w 71"/>
                <a:gd name="T1" fmla="*/ 2 h 66"/>
                <a:gd name="T2" fmla="*/ 60 w 71"/>
                <a:gd name="T3" fmla="*/ 3 h 66"/>
                <a:gd name="T4" fmla="*/ 29 w 71"/>
                <a:gd name="T5" fmla="*/ 50 h 66"/>
                <a:gd name="T6" fmla="*/ 15 w 71"/>
                <a:gd name="T7" fmla="*/ 30 h 66"/>
                <a:gd name="T8" fmla="*/ 0 w 71"/>
                <a:gd name="T9" fmla="*/ 30 h 66"/>
                <a:gd name="T10" fmla="*/ 0 w 71"/>
                <a:gd name="T11" fmla="*/ 31 h 66"/>
                <a:gd name="T12" fmla="*/ 25 w 71"/>
                <a:gd name="T13" fmla="*/ 64 h 66"/>
                <a:gd name="T14" fmla="*/ 30 w 71"/>
                <a:gd name="T15" fmla="*/ 66 h 66"/>
                <a:gd name="T16" fmla="*/ 30 w 71"/>
                <a:gd name="T17" fmla="*/ 66 h 66"/>
                <a:gd name="T18" fmla="*/ 35 w 71"/>
                <a:gd name="T19" fmla="*/ 63 h 66"/>
                <a:gd name="T20" fmla="*/ 69 w 71"/>
                <a:gd name="T21" fmla="*/ 10 h 66"/>
                <a:gd name="T22" fmla="*/ 68 w 71"/>
                <a:gd name="T23"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66">
                  <a:moveTo>
                    <a:pt x="68" y="2"/>
                  </a:moveTo>
                  <a:cubicBezTo>
                    <a:pt x="65" y="0"/>
                    <a:pt x="61" y="1"/>
                    <a:pt x="60" y="3"/>
                  </a:cubicBezTo>
                  <a:cubicBezTo>
                    <a:pt x="29" y="50"/>
                    <a:pt x="29" y="50"/>
                    <a:pt x="29" y="50"/>
                  </a:cubicBezTo>
                  <a:cubicBezTo>
                    <a:pt x="15" y="30"/>
                    <a:pt x="15" y="30"/>
                    <a:pt x="15" y="30"/>
                  </a:cubicBezTo>
                  <a:cubicBezTo>
                    <a:pt x="0" y="30"/>
                    <a:pt x="0" y="30"/>
                    <a:pt x="0" y="30"/>
                  </a:cubicBezTo>
                  <a:cubicBezTo>
                    <a:pt x="0" y="31"/>
                    <a:pt x="0" y="31"/>
                    <a:pt x="0" y="31"/>
                  </a:cubicBezTo>
                  <a:cubicBezTo>
                    <a:pt x="25" y="64"/>
                    <a:pt x="25" y="64"/>
                    <a:pt x="25" y="64"/>
                  </a:cubicBezTo>
                  <a:cubicBezTo>
                    <a:pt x="26" y="65"/>
                    <a:pt x="28" y="66"/>
                    <a:pt x="30" y="66"/>
                  </a:cubicBezTo>
                  <a:cubicBezTo>
                    <a:pt x="30" y="66"/>
                    <a:pt x="30" y="66"/>
                    <a:pt x="30" y="66"/>
                  </a:cubicBezTo>
                  <a:cubicBezTo>
                    <a:pt x="32" y="66"/>
                    <a:pt x="34" y="65"/>
                    <a:pt x="35" y="63"/>
                  </a:cubicBezTo>
                  <a:cubicBezTo>
                    <a:pt x="69" y="10"/>
                    <a:pt x="69" y="10"/>
                    <a:pt x="69" y="10"/>
                  </a:cubicBezTo>
                  <a:cubicBezTo>
                    <a:pt x="71" y="7"/>
                    <a:pt x="70" y="3"/>
                    <a:pt x="68" y="2"/>
                  </a:cubicBezTo>
                  <a:close/>
                </a:path>
              </a:pathLst>
            </a:custGeom>
            <a:solidFill>
              <a:schemeClr val="bg2">
                <a:lumMod val="25000"/>
              </a:schemeClr>
            </a:solidFill>
            <a:ln w="12700">
              <a:solidFill>
                <a:srgbClr val="000000"/>
              </a:solid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93363785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BU5gk1OD6kmrEnb8w5SW_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gSzCRYGgLEa3YHIUDVKYK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JV8AOFmSFEOgdmC7m34CD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红黄2色">
      <a:dk1>
        <a:srgbClr val="778B8C"/>
      </a:dk1>
      <a:lt1>
        <a:srgbClr val="02172D"/>
      </a:lt1>
      <a:dk2>
        <a:srgbClr val="DE0000"/>
      </a:dk2>
      <a:lt2>
        <a:srgbClr val="F9F9F9"/>
      </a:lt2>
      <a:accent1>
        <a:srgbClr val="FECE00"/>
      </a:accent1>
      <a:accent2>
        <a:srgbClr val="000000"/>
      </a:accent2>
      <a:accent3>
        <a:srgbClr val="DE0000"/>
      </a:accent3>
      <a:accent4>
        <a:srgbClr val="FECE00"/>
      </a:accent4>
      <a:accent5>
        <a:srgbClr val="000000"/>
      </a:accent5>
      <a:accent6>
        <a:srgbClr val="C0392B"/>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Mayas Theme Color">
    <a:dk1>
      <a:srgbClr val="5C5C5C"/>
    </a:dk1>
    <a:lt1>
      <a:sysClr val="window" lastClr="C7EDCC"/>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12320</TotalTime>
  <Words>1757</Words>
  <Application>Microsoft Office PowerPoint</Application>
  <PresentationFormat>全屏显示(16:9)</PresentationFormat>
  <Paragraphs>256</Paragraphs>
  <Slides>39</Slides>
  <Notes>11</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6" baseType="lpstr">
      <vt:lpstr>Source Sans Pro Light</vt:lpstr>
      <vt:lpstr>宋体</vt:lpstr>
      <vt:lpstr>微软雅黑</vt:lpstr>
      <vt:lpstr>Arial</vt:lpstr>
      <vt:lpstr>Calibri</vt:lpstr>
      <vt:lpstr>Office Theme</vt:lpstr>
      <vt:lpstr>think-cell Slide</vt:lpstr>
      <vt:lpstr>PowerPoint 演示文稿</vt:lpstr>
      <vt:lpstr>PowerPoint 演示文稿</vt:lpstr>
      <vt:lpstr>PowerPoint 演示文稿</vt:lpstr>
      <vt:lpstr>PowerPoint 演示文稿</vt:lpstr>
      <vt:lpstr>Text title here</vt:lpstr>
      <vt:lpstr>PowerPoint 演示文稿</vt:lpstr>
      <vt:lpstr>Bullet List Sample</vt:lpstr>
      <vt:lpstr>PowerPoint 演示文稿</vt:lpstr>
      <vt:lpstr>PowerPoint 演示文稿</vt:lpstr>
      <vt:lpstr>Iconic List Sample</vt:lpstr>
      <vt:lpstr>PowerPoint 演示文稿</vt:lpstr>
      <vt:lpstr>PowerPoint 演示文稿</vt:lpstr>
      <vt:lpstr>Logo Wall</vt:lpstr>
      <vt:lpstr>PowerPoint 演示文稿</vt:lpstr>
      <vt:lpstr>Pie Chart 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Photo Layouts</vt:lpstr>
      <vt:lpstr>PowerPoint 演示文稿</vt:lpstr>
      <vt:lpstr>Photo Variation Sample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Circle</dc:subject>
  <dc:creator>ABOOBEE</dc:creator>
  <cp:lastModifiedBy>aboobee</cp:lastModifiedBy>
  <cp:revision>787</cp:revision>
  <dcterms:created xsi:type="dcterms:W3CDTF">2014-02-03T20:55:49Z</dcterms:created>
  <dcterms:modified xsi:type="dcterms:W3CDTF">2016-06-05T03:00:00Z</dcterms:modified>
</cp:coreProperties>
</file>