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theme/themeOverride8.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572" r:id="rId2"/>
    <p:sldId id="562" r:id="rId3"/>
    <p:sldId id="553" r:id="rId4"/>
    <p:sldId id="564" r:id="rId5"/>
    <p:sldId id="498" r:id="rId6"/>
    <p:sldId id="560" r:id="rId7"/>
    <p:sldId id="552" r:id="rId8"/>
    <p:sldId id="569" r:id="rId9"/>
    <p:sldId id="300" r:id="rId10"/>
    <p:sldId id="565" r:id="rId11"/>
    <p:sldId id="424" r:id="rId12"/>
    <p:sldId id="500" r:id="rId13"/>
    <p:sldId id="563" r:id="rId14"/>
    <p:sldId id="537" r:id="rId15"/>
    <p:sldId id="568" r:id="rId16"/>
    <p:sldId id="371" r:id="rId17"/>
    <p:sldId id="439" r:id="rId18"/>
    <p:sldId id="523" r:id="rId19"/>
    <p:sldId id="438" r:id="rId20"/>
    <p:sldId id="387" r:id="rId21"/>
    <p:sldId id="288" r:id="rId22"/>
    <p:sldId id="445" r:id="rId23"/>
    <p:sldId id="443" r:id="rId24"/>
    <p:sldId id="454" r:id="rId25"/>
    <p:sldId id="567" r:id="rId26"/>
    <p:sldId id="546" r:id="rId27"/>
    <p:sldId id="355" r:id="rId28"/>
    <p:sldId id="380" r:id="rId29"/>
    <p:sldId id="547" r:id="rId30"/>
    <p:sldId id="399" r:id="rId31"/>
    <p:sldId id="398" r:id="rId32"/>
    <p:sldId id="325" r:id="rId33"/>
    <p:sldId id="550" r:id="rId34"/>
    <p:sldId id="364" r:id="rId35"/>
    <p:sldId id="566" r:id="rId36"/>
    <p:sldId id="284" r:id="rId37"/>
    <p:sldId id="559" r:id="rId38"/>
    <p:sldId id="296" r:id="rId39"/>
    <p:sldId id="543" r:id="rId40"/>
    <p:sldId id="573"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E00"/>
    <a:srgbClr val="000000"/>
    <a:srgbClr val="DE0000"/>
    <a:srgbClr val="D1E6F5"/>
    <a:srgbClr val="FEFEFE"/>
    <a:srgbClr val="9BBB59"/>
    <a:srgbClr val="2C3E50"/>
    <a:srgbClr val="A0CDE7"/>
    <a:srgbClr val="FCFCF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55" autoAdjust="0"/>
    <p:restoredTop sz="91404" autoAdjust="0"/>
  </p:normalViewPr>
  <p:slideViewPr>
    <p:cSldViewPr>
      <p:cViewPr varScale="1">
        <p:scale>
          <a:sx n="108" d="100"/>
          <a:sy n="108" d="100"/>
        </p:scale>
        <p:origin x="739" y="62"/>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50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6.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openxmlformats.org/officeDocument/2006/relationships/image" Target="../media/image7.png"/><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FECE00"/>
              </a:solidFill>
            </c:spPr>
          </c:dPt>
          <c:dPt>
            <c:idx val="1"/>
            <c:bubble3D val="0"/>
            <c:spPr>
              <a:solidFill>
                <a:srgbClr val="000000"/>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F9F9F9"/>
            </a:solidFill>
          </c:spPr>
          <c:invertIfNegative val="0"/>
          <c:dLbls>
            <c:spPr>
              <a:noFill/>
              <a:ln>
                <a:noFill/>
              </a:ln>
              <a:effectLst/>
            </c:spPr>
            <c:txPr>
              <a:bodyPr wrap="square" lIns="38100" tIns="19050" rIns="38100" bIns="19050" anchor="ctr">
                <a:spAutoFit/>
              </a:bodyPr>
              <a:lstStyle/>
              <a:p>
                <a:pPr>
                  <a:defRPr sz="1000">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728060000"/>
        <c:axId val="728060560"/>
      </c:barChart>
      <c:catAx>
        <c:axId val="728060000"/>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solidFill>
                  <a:schemeClr val="tx1"/>
                </a:solidFill>
              </a:defRPr>
            </a:pPr>
            <a:endParaRPr lang="zh-CN"/>
          </a:p>
        </c:txPr>
        <c:crossAx val="728060560"/>
        <c:crosses val="autoZero"/>
        <c:auto val="1"/>
        <c:lblAlgn val="ctr"/>
        <c:lblOffset val="100"/>
        <c:noMultiLvlLbl val="0"/>
      </c:catAx>
      <c:valAx>
        <c:axId val="728060560"/>
        <c:scaling>
          <c:orientation val="minMax"/>
        </c:scaling>
        <c:delete val="1"/>
        <c:axPos val="l"/>
        <c:numFmt formatCode="General" sourceLinked="1"/>
        <c:majorTickMark val="out"/>
        <c:minorTickMark val="none"/>
        <c:tickLblPos val="none"/>
        <c:crossAx val="728060000"/>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FECE00"/>
              </a:solidFill>
            </c:spPr>
          </c:dPt>
          <c:dPt>
            <c:idx val="1"/>
            <c:bubble3D val="0"/>
            <c:spPr>
              <a:solidFill>
                <a:srgbClr val="F9F9F9"/>
              </a:solidFill>
            </c:spPr>
          </c:dPt>
          <c:dPt>
            <c:idx val="2"/>
            <c:bubble3D val="0"/>
            <c:spPr>
              <a:solidFill>
                <a:srgbClr val="DE0000"/>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948588224"/>
        <c:axId val="948588784"/>
      </c:barChart>
      <c:dateAx>
        <c:axId val="948588224"/>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tx1">
                    <a:lumMod val="60000"/>
                    <a:lumOff val="40000"/>
                  </a:schemeClr>
                </a:solidFill>
              </a:defRPr>
            </a:pPr>
            <a:endParaRPr lang="zh-CN"/>
          </a:p>
        </c:txPr>
        <c:crossAx val="948588784"/>
        <c:crosses val="autoZero"/>
        <c:auto val="1"/>
        <c:lblOffset val="100"/>
        <c:baseTimeUnit val="months"/>
      </c:dateAx>
      <c:valAx>
        <c:axId val="948588784"/>
        <c:scaling>
          <c:orientation val="minMax"/>
        </c:scaling>
        <c:delete val="0"/>
        <c:axPos val="l"/>
        <c:numFmt formatCode="General" sourceLinked="1"/>
        <c:majorTickMark val="none"/>
        <c:minorTickMark val="none"/>
        <c:tickLblPos val="none"/>
        <c:spPr>
          <a:ln>
            <a:noFill/>
          </a:ln>
        </c:spPr>
        <c:crossAx val="948588224"/>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884866496"/>
        <c:axId val="944287200"/>
      </c:radarChart>
      <c:catAx>
        <c:axId val="884866496"/>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944287200"/>
        <c:crosses val="autoZero"/>
        <c:auto val="1"/>
        <c:lblAlgn val="ctr"/>
        <c:lblOffset val="100"/>
        <c:noMultiLvlLbl val="0"/>
      </c:catAx>
      <c:valAx>
        <c:axId val="944287200"/>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884866496"/>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940841776"/>
        <c:axId val="940842896"/>
      </c:barChart>
      <c:catAx>
        <c:axId val="940841776"/>
        <c:scaling>
          <c:orientation val="maxMin"/>
        </c:scaling>
        <c:delete val="1"/>
        <c:axPos val="l"/>
        <c:numFmt formatCode="General" sourceLinked="0"/>
        <c:majorTickMark val="out"/>
        <c:minorTickMark val="none"/>
        <c:tickLblPos val="none"/>
        <c:crossAx val="940842896"/>
        <c:crosses val="autoZero"/>
        <c:auto val="1"/>
        <c:lblAlgn val="ctr"/>
        <c:lblOffset val="100"/>
        <c:noMultiLvlLbl val="0"/>
      </c:catAx>
      <c:valAx>
        <c:axId val="940842896"/>
        <c:scaling>
          <c:orientation val="minMax"/>
        </c:scaling>
        <c:delete val="1"/>
        <c:axPos val="t"/>
        <c:numFmt formatCode="General" sourceLinked="1"/>
        <c:majorTickMark val="out"/>
        <c:minorTickMark val="none"/>
        <c:tickLblPos val="none"/>
        <c:crossAx val="940841776"/>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FECE00"/>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F9F9F9"/>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DE0000"/>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888713312"/>
        <c:axId val="941335024"/>
      </c:areaChart>
      <c:dateAx>
        <c:axId val="888713312"/>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941335024"/>
        <c:crosses val="autoZero"/>
        <c:auto val="1"/>
        <c:lblOffset val="100"/>
        <c:baseTimeUnit val="months"/>
      </c:dateAx>
      <c:valAx>
        <c:axId val="941335024"/>
        <c:scaling>
          <c:orientation val="minMax"/>
        </c:scaling>
        <c:delete val="1"/>
        <c:axPos val="l"/>
        <c:numFmt formatCode="General" sourceLinked="1"/>
        <c:majorTickMark val="out"/>
        <c:minorTickMark val="none"/>
        <c:tickLblPos val="none"/>
        <c:crossAx val="888713312"/>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941337824"/>
        <c:axId val="941338384"/>
      </c:barChart>
      <c:catAx>
        <c:axId val="941337824"/>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941338384"/>
        <c:crosses val="autoZero"/>
        <c:auto val="1"/>
        <c:lblAlgn val="ctr"/>
        <c:lblOffset val="100"/>
        <c:noMultiLvlLbl val="0"/>
      </c:catAx>
      <c:valAx>
        <c:axId val="941338384"/>
        <c:scaling>
          <c:orientation val="minMax"/>
        </c:scaling>
        <c:delete val="1"/>
        <c:axPos val="l"/>
        <c:numFmt formatCode="General" sourceLinked="1"/>
        <c:majorTickMark val="out"/>
        <c:minorTickMark val="none"/>
        <c:tickLblPos val="none"/>
        <c:crossAx val="941337824"/>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FECE0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F9F9F9"/>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950751600"/>
        <c:axId val="950752160"/>
      </c:barChart>
      <c:catAx>
        <c:axId val="950751600"/>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950752160"/>
        <c:crosses val="autoZero"/>
        <c:auto val="1"/>
        <c:lblAlgn val="ctr"/>
        <c:lblOffset val="10"/>
        <c:noMultiLvlLbl val="0"/>
      </c:catAx>
      <c:valAx>
        <c:axId val="950752160"/>
        <c:scaling>
          <c:orientation val="minMax"/>
        </c:scaling>
        <c:delete val="1"/>
        <c:axPos val="b"/>
        <c:numFmt formatCode="0%;0%;0%" sourceLinked="0"/>
        <c:majorTickMark val="out"/>
        <c:minorTickMark val="none"/>
        <c:tickLblPos val="none"/>
        <c:crossAx val="950751600"/>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E0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6/5/2016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34</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37091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7</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14</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16</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19</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23</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26</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29</a:t>
            </a:fld>
            <a:endParaRPr lang="en-US" dirty="0"/>
          </a:p>
        </p:txBody>
      </p:sp>
    </p:spTree>
    <p:extLst>
      <p:ext uri="{BB962C8B-B14F-4D97-AF65-F5344CB8AC3E}">
        <p14:creationId xmlns:p14="http://schemas.microsoft.com/office/powerpoint/2010/main" val="377090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33</a:t>
            </a:fld>
            <a:endParaRPr lang="en-US" dirty="0"/>
          </a:p>
        </p:txBody>
      </p:sp>
    </p:spTree>
    <p:extLst>
      <p:ext uri="{BB962C8B-B14F-4D97-AF65-F5344CB8AC3E}">
        <p14:creationId xmlns:p14="http://schemas.microsoft.com/office/powerpoint/2010/main" val="292530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1377395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6/5/2016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8.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8.emf"/></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notesSlide" Target="../notesSlides/notesSlide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034487" y="1402968"/>
            <a:ext cx="2187000" cy="2186546"/>
          </a:xfrm>
          <a:prstGeom prst="rect">
            <a:avLst/>
          </a:prstGeom>
          <a:noFill/>
          <a:ln w="38100">
            <a:solidFill>
              <a:schemeClr val="tx1">
                <a:lumMod val="25000"/>
              </a:schemeClr>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488963"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3837506" y="1395663"/>
            <a:ext cx="2403764" cy="100129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6000" b="1" dirty="0" smtClean="0">
                <a:solidFill>
                  <a:schemeClr val="tx1">
                    <a:lumMod val="10000"/>
                  </a:schemeClr>
                </a:solidFill>
                <a:latin typeface="+mn-lt"/>
                <a:ea typeface="+mn-ea"/>
                <a:cs typeface="+mn-ea"/>
                <a:sym typeface="+mn-lt"/>
              </a:rPr>
              <a:t>6</a:t>
            </a:r>
            <a:r>
              <a:rPr lang="en-US" sz="4050" dirty="0" smtClean="0">
                <a:solidFill>
                  <a:schemeClr val="tx1">
                    <a:lumMod val="10000"/>
                  </a:schemeClr>
                </a:solidFill>
                <a:latin typeface="+mn-lt"/>
                <a:ea typeface="+mn-ea"/>
                <a:cs typeface="+mn-ea"/>
                <a:sym typeface="+mn-lt"/>
              </a:rPr>
              <a:t> </a:t>
            </a:r>
            <a:r>
              <a:rPr lang="en-US" sz="4000" dirty="0" smtClean="0">
                <a:solidFill>
                  <a:schemeClr val="tx1">
                    <a:lumMod val="10000"/>
                  </a:schemeClr>
                </a:solidFill>
                <a:latin typeface="+mn-lt"/>
                <a:ea typeface="+mn-ea"/>
                <a:cs typeface="+mn-ea"/>
                <a:sym typeface="+mn-lt"/>
              </a:rPr>
              <a:t>COLORS</a:t>
            </a:r>
            <a:endParaRPr lang="en-US" sz="4050" dirty="0">
              <a:solidFill>
                <a:schemeClr val="tx1">
                  <a:lumMod val="10000"/>
                </a:schemeClr>
              </a:solidFill>
              <a:latin typeface="+mn-lt"/>
              <a:ea typeface="+mn-ea"/>
              <a:cs typeface="+mn-ea"/>
              <a:sym typeface="+mn-lt"/>
            </a:endParaRPr>
          </a:p>
        </p:txBody>
      </p:sp>
      <p:sp>
        <p:nvSpPr>
          <p:cNvPr id="5" name="Title 1"/>
          <p:cNvSpPr txBox="1">
            <a:spLocks/>
          </p:cNvSpPr>
          <p:nvPr/>
        </p:nvSpPr>
        <p:spPr>
          <a:xfrm>
            <a:off x="3837507"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lumMod val="10000"/>
                  </a:schemeClr>
                </a:solidFill>
                <a:latin typeface="+mn-lt"/>
                <a:ea typeface="+mn-ea"/>
                <a:cs typeface="+mn-ea"/>
                <a:sym typeface="+mn-lt"/>
              </a:rPr>
              <a:t>Put a relevant subtitle </a:t>
            </a:r>
            <a:r>
              <a:rPr lang="en-US" sz="1350" b="1" dirty="0">
                <a:solidFill>
                  <a:schemeClr val="bg1">
                    <a:lumMod val="10000"/>
                  </a:schemeClr>
                </a:solidFill>
                <a:latin typeface="+mn-lt"/>
                <a:ea typeface="+mn-ea"/>
                <a:cs typeface="+mn-ea"/>
                <a:sym typeface="+mn-lt"/>
              </a:rPr>
              <a:t>in this line</a:t>
            </a:r>
          </a:p>
        </p:txBody>
      </p:sp>
      <p:sp>
        <p:nvSpPr>
          <p:cNvPr id="7" name="Content Placeholder 2"/>
          <p:cNvSpPr txBox="1">
            <a:spLocks/>
          </p:cNvSpPr>
          <p:nvPr/>
        </p:nvSpPr>
        <p:spPr>
          <a:xfrm>
            <a:off x="3837508"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bg1">
                    <a:lumMod val="10000"/>
                  </a:schemeClr>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2963158"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4040492"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3331353"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982808"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1939" y="4197060"/>
            <a:ext cx="1682061" cy="946440"/>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1940" y="3250620"/>
            <a:ext cx="1682061" cy="946440"/>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9377" y="3250620"/>
            <a:ext cx="1682561" cy="946440"/>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9379" y="4197060"/>
            <a:ext cx="1682560" cy="946440"/>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9549" y="1989074"/>
            <a:ext cx="1682062" cy="1261546"/>
          </a:xfrm>
          <a:prstGeom prst="rect">
            <a:avLst/>
          </a:prstGeom>
        </p:spPr>
      </p:pic>
    </p:spTree>
    <p:extLst>
      <p:ext uri="{BB962C8B-B14F-4D97-AF65-F5344CB8AC3E}">
        <p14:creationId xmlns:p14="http://schemas.microsoft.com/office/powerpoint/2010/main" val="63037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73720" y="2247714"/>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grp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2">
                    <a:lumMod val="25000"/>
                  </a:schemeClr>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3338919980"/>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bg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2009448291"/>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tx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1169003246"/>
              </p:ext>
            </p:extLst>
          </p:nvPr>
        </p:nvGraphicFramePr>
        <p:xfrm>
          <a:off x="1395601" y="1437625"/>
          <a:ext cx="635279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1357290" y="325698"/>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1375180"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1"/>
                </a:solidFill>
                <a:latin typeface="+mn-lt"/>
                <a:ea typeface="+mn-ea"/>
                <a:cs typeface="+mn-ea"/>
                <a:sym typeface="+mn-lt"/>
              </a:rPr>
              <a:t>Put a relevant subtitle </a:t>
            </a:r>
            <a:r>
              <a:rPr lang="en-US" sz="1275" b="1" dirty="0">
                <a:solidFill>
                  <a:schemeClr val="bg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1150"/>
            <a:ext cx="1042416" cy="705434"/>
            <a:chOff x="1143000" y="-4986"/>
            <a:chExt cx="1042416" cy="705434"/>
          </a:xfrm>
        </p:grpSpPr>
        <p:sp>
          <p:nvSpPr>
            <p:cNvPr id="17" name="矩形 16"/>
            <p:cNvSpPr/>
            <p:nvPr/>
          </p:nvSpPr>
          <p:spPr>
            <a:xfrm>
              <a:off x="1834758" y="0"/>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2920868287"/>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3936183152"/>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3355470452"/>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6"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715663" y="1035681"/>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3913545204"/>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666863" y="514879"/>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1084152999"/>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39316" y="2247714"/>
            <a:ext cx="586112" cy="587140"/>
            <a:chOff x="4071934" y="2360395"/>
            <a:chExt cx="781483" cy="782853"/>
          </a:xfrm>
          <a:solidFill>
            <a:schemeClr val="tx2"/>
          </a:solidFill>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a:grpFill/>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grp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bg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tx2">
                <a:lumMod val="60000"/>
                <a:lumOff val="4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3">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bg2">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34790" y="1683387"/>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2"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5"/>
                  </a:solidFill>
                  <a:cs typeface="+mn-ea"/>
                  <a:sym typeface="+mn-lt"/>
                </a:rPr>
                <a:t>2008</a:t>
              </a:r>
              <a:endParaRPr lang="en-US" sz="2100" dirty="0">
                <a:solidFill>
                  <a:schemeClr val="accent5"/>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66910"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9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50000"/>
                  </a:schemeClr>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50000"/>
                  </a:schemeClr>
                </a:solidFill>
                <a:latin typeface="+mn-lt"/>
                <a:ea typeface="+mn-ea"/>
                <a:cs typeface="+mn-ea"/>
                <a:sym typeface="+mn-lt"/>
              </a:rPr>
              <a:t>P</a:t>
            </a:r>
            <a:r>
              <a:rPr lang="en-US" altLang="zh-CN" sz="1350" b="1" dirty="0">
                <a:solidFill>
                  <a:schemeClr val="tx1">
                    <a:lumMod val="50000"/>
                  </a:schemeClr>
                </a:solidFill>
                <a:latin typeface="+mn-lt"/>
                <a:ea typeface="+mn-ea"/>
                <a:cs typeface="+mn-ea"/>
                <a:sym typeface="+mn-lt"/>
              </a:rPr>
              <a:t>hoto </a:t>
            </a:r>
            <a:r>
              <a:rPr lang="en-US" altLang="zh-CN" sz="1350" b="1" dirty="0" err="1">
                <a:solidFill>
                  <a:schemeClr val="tx1">
                    <a:lumMod val="50000"/>
                  </a:schemeClr>
                </a:solidFill>
                <a:latin typeface="+mn-lt"/>
                <a:ea typeface="+mn-ea"/>
                <a:cs typeface="+mn-ea"/>
                <a:sym typeface="+mn-lt"/>
              </a:rPr>
              <a:t>Holdplace</a:t>
            </a:r>
            <a:endParaRPr lang="en-US" sz="1350" b="1" dirty="0">
              <a:solidFill>
                <a:schemeClr val="tx1">
                  <a:lumMod val="50000"/>
                </a:schemeClr>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50000"/>
                    </a:schemeClr>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50000"/>
                    </a:schemeClr>
                  </a:solidFill>
                  <a:latin typeface="+mn-lt"/>
                  <a:ea typeface="+mn-ea"/>
                  <a:cs typeface="+mn-ea"/>
                  <a:sym typeface="+mn-lt"/>
                </a:rPr>
                <a:t>P</a:t>
              </a:r>
              <a:r>
                <a:rPr lang="en-US" altLang="zh-CN" sz="1350" b="1" dirty="0">
                  <a:solidFill>
                    <a:schemeClr val="tx1">
                      <a:lumMod val="50000"/>
                    </a:schemeClr>
                  </a:solidFill>
                  <a:latin typeface="+mn-lt"/>
                  <a:ea typeface="+mn-ea"/>
                  <a:cs typeface="+mn-ea"/>
                  <a:sym typeface="+mn-lt"/>
                </a:rPr>
                <a:t>hoto </a:t>
              </a:r>
              <a:r>
                <a:rPr lang="en-US" altLang="zh-CN" sz="1350" b="1" dirty="0" err="1">
                  <a:solidFill>
                    <a:schemeClr val="tx1">
                      <a:lumMod val="50000"/>
                    </a:schemeClr>
                  </a:solidFill>
                  <a:latin typeface="+mn-lt"/>
                  <a:ea typeface="+mn-ea"/>
                  <a:cs typeface="+mn-ea"/>
                  <a:sym typeface="+mn-lt"/>
                </a:rPr>
                <a:t>Holdplace</a:t>
              </a:r>
              <a:endParaRPr lang="en-US" sz="1350" b="1" dirty="0">
                <a:solidFill>
                  <a:schemeClr val="tx1">
                    <a:lumMod val="50000"/>
                  </a:schemeClr>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90000"/>
            </a:schemeClr>
          </a:solidFill>
        </p:spPr>
      </p:sp>
      <p:sp>
        <p:nvSpPr>
          <p:cNvPr id="42" name="图片占位符 5"/>
          <p:cNvSpPr>
            <a:spLocks noGrp="1"/>
          </p:cNvSpPr>
          <p:nvPr>
            <p:ph type="pic" sz="quarter" idx="11"/>
          </p:nvPr>
        </p:nvSpPr>
        <p:spPr>
          <a:xfrm>
            <a:off x="1" y="2588192"/>
            <a:ext cx="3922734" cy="2558127"/>
          </a:xfrm>
          <a:solidFill>
            <a:schemeClr val="bg2">
              <a:lumMod val="9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lumMod val="50000"/>
                  </a:schemeClr>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lumMod val="50000"/>
                  </a:schemeClr>
                </a:solidFill>
                <a:latin typeface="+mn-lt"/>
                <a:ea typeface="+mn-ea"/>
                <a:cs typeface="+mn-ea"/>
                <a:sym typeface="+mn-lt"/>
              </a:rPr>
              <a:t>P</a:t>
            </a:r>
            <a:r>
              <a:rPr lang="en-US" altLang="zh-CN" sz="1350" b="1" dirty="0">
                <a:solidFill>
                  <a:schemeClr val="tx1">
                    <a:lumMod val="50000"/>
                  </a:schemeClr>
                </a:solidFill>
                <a:latin typeface="+mn-lt"/>
                <a:ea typeface="+mn-ea"/>
                <a:cs typeface="+mn-ea"/>
                <a:sym typeface="+mn-lt"/>
              </a:rPr>
              <a:t>hoto </a:t>
            </a:r>
            <a:r>
              <a:rPr lang="en-US" altLang="zh-CN" sz="1350" b="1" dirty="0" err="1">
                <a:solidFill>
                  <a:schemeClr val="tx1">
                    <a:lumMod val="50000"/>
                  </a:schemeClr>
                </a:solidFill>
                <a:latin typeface="+mn-lt"/>
                <a:ea typeface="+mn-ea"/>
                <a:cs typeface="+mn-ea"/>
                <a:sym typeface="+mn-lt"/>
              </a:rPr>
              <a:t>Holdplace</a:t>
            </a:r>
            <a:endParaRPr lang="en-US" sz="1350" b="1" dirty="0">
              <a:solidFill>
                <a:schemeClr val="tx1">
                  <a:lumMod val="50000"/>
                </a:schemeClr>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1657538" y="4100367"/>
            <a:ext cx="2428408"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25"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bg1"/>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a:solidFill>
            <a:schemeClr val="tx2"/>
          </a:solidFill>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4168262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bg1"/>
                  </a:solidFill>
                  <a:cs typeface="+mn-ea"/>
                  <a:sym typeface="+mn-lt"/>
                </a:rPr>
                <a:t>Lorem</a:t>
              </a:r>
              <a:r>
                <a:rPr lang="en-US" altLang="zh-CN" sz="1350" b="1" dirty="0">
                  <a:solidFill>
                    <a:schemeClr val="bg1"/>
                  </a:solidFill>
                  <a:cs typeface="+mn-ea"/>
                  <a:sym typeface="+mn-lt"/>
                </a:rPr>
                <a:t> </a:t>
              </a:r>
              <a:r>
                <a:rPr lang="en-US" altLang="zh-CN" sz="1350" b="1" dirty="0" err="1">
                  <a:solidFill>
                    <a:schemeClr val="bg1"/>
                  </a:solidFill>
                  <a:cs typeface="+mn-ea"/>
                  <a:sym typeface="+mn-lt"/>
                </a:rPr>
                <a:t>Ipsum</a:t>
              </a:r>
              <a:endParaRPr lang="en-US" altLang="zh-CN" sz="1350" b="1" dirty="0">
                <a:solidFill>
                  <a:schemeClr val="bg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129793" y="4030267"/>
            <a:ext cx="6897688"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方块_红黄_dark">
      <a:dk1>
        <a:srgbClr val="E3E7E8"/>
      </a:dk1>
      <a:lt1>
        <a:srgbClr val="F9F9F9"/>
      </a:lt1>
      <a:dk2>
        <a:srgbClr val="DE0000"/>
      </a:dk2>
      <a:lt2>
        <a:srgbClr val="2C3E50"/>
      </a:lt2>
      <a:accent1>
        <a:srgbClr val="FECE00"/>
      </a:accent1>
      <a:accent2>
        <a:srgbClr val="F9F9F9"/>
      </a:accent2>
      <a:accent3>
        <a:srgbClr val="DE0000"/>
      </a:accent3>
      <a:accent4>
        <a:srgbClr val="FECE00"/>
      </a:accent4>
      <a:accent5>
        <a:srgbClr val="F9F9F9"/>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12329</TotalTime>
  <Words>1794</Words>
  <Application>Microsoft Office PowerPoint</Application>
  <PresentationFormat>全屏显示(16:9)</PresentationFormat>
  <Paragraphs>259</Paragraphs>
  <Slides>40</Slides>
  <Notes>11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7" baseType="lpstr">
      <vt:lpstr>Source Sans Pro Light</vt:lpstr>
      <vt:lpstr>宋体</vt:lpstr>
      <vt:lpstr>微软雅黑</vt:lpstr>
      <vt:lpstr>Arial</vt:lpstr>
      <vt:lpstr>Calibri</vt:lpstr>
      <vt:lpstr>Office Theme</vt:lpstr>
      <vt:lpstr>think-cell Slide</vt:lpstr>
      <vt:lpstr>PowerPoint 演示文稿</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aboobee</cp:lastModifiedBy>
  <cp:revision>788</cp:revision>
  <dcterms:created xsi:type="dcterms:W3CDTF">2014-02-03T20:55:49Z</dcterms:created>
  <dcterms:modified xsi:type="dcterms:W3CDTF">2016-06-05T03:00:48Z</dcterms:modified>
</cp:coreProperties>
</file>