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67" r:id="rId4"/>
    <p:sldId id="256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6" r:id="rId13"/>
    <p:sldId id="26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rie H" initials="cH" lastIdx="1" clrIdx="0">
    <p:extLst>
      <p:ext uri="{19B8F6BF-5375-455C-9EA6-DF929625EA0E}">
        <p15:presenceInfo xmlns:p15="http://schemas.microsoft.com/office/powerpoint/2012/main" userId="ca6c836ab065ce0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79" autoAdjust="0"/>
  </p:normalViewPr>
  <p:slideViewPr>
    <p:cSldViewPr snapToGrid="0" showGuides="1">
      <p:cViewPr varScale="1">
        <p:scale>
          <a:sx n="66" d="100"/>
          <a:sy n="66" d="100"/>
        </p:scale>
        <p:origin x="876" y="6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7E583-E649-4ED3-9316-C84F4A378199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8FB33-EC36-45BB-8A37-00E405DBAE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80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366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44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32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229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798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17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32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55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34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59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09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8FB33-EC36-45BB-8A37-00E405DBAE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0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641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97C8123-607A-4459-8A4C-FAF5725B1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021322C-2EA4-4E6D-B41C-B4422F32D6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515F54-F739-46B5-88A2-494D19019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EE119-CBF1-4D9B-951F-1A465EDD743E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4DD06F-692B-4A14-9419-C1F5766430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6D3EB5-62FE-4746-A009-B574CB719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5F409-2AE2-48ED-8A93-E70E0501B6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98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24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769BA9-D0C3-431E-B1ED-35666C283016}"/>
              </a:ext>
            </a:extLst>
          </p:cNvPr>
          <p:cNvSpPr txBox="1"/>
          <p:nvPr/>
        </p:nvSpPr>
        <p:spPr>
          <a:xfrm>
            <a:off x="1042988" y="3028890"/>
            <a:ext cx="3917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Power point template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1668D6C-165E-4A1D-8B60-7F4F41AC93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88" y="232789"/>
            <a:ext cx="3914775" cy="68580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3CDA3DD-1D8D-4692-B2DD-5D9864E75349}"/>
              </a:ext>
            </a:extLst>
          </p:cNvPr>
          <p:cNvSpPr txBox="1"/>
          <p:nvPr/>
        </p:nvSpPr>
        <p:spPr>
          <a:xfrm>
            <a:off x="9774380" y="1020573"/>
            <a:ext cx="926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+mj-ea"/>
                <a:ea typeface="+mj-ea"/>
              </a:rPr>
              <a:t>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E1FCE3A-BDE4-40CE-B8C1-17030821B419}"/>
              </a:ext>
            </a:extLst>
          </p:cNvPr>
          <p:cNvSpPr txBox="1"/>
          <p:nvPr/>
        </p:nvSpPr>
        <p:spPr>
          <a:xfrm>
            <a:off x="10181822" y="1920220"/>
            <a:ext cx="926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的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E8EC306-34EC-4ABB-BCB2-D992E908F8BA}"/>
              </a:ext>
            </a:extLst>
          </p:cNvPr>
          <p:cNvSpPr txBox="1"/>
          <p:nvPr/>
        </p:nvSpPr>
        <p:spPr>
          <a:xfrm>
            <a:off x="10224259" y="3708402"/>
            <a:ext cx="926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+mj-ea"/>
                <a:ea typeface="+mj-ea"/>
              </a:rPr>
              <a:t>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76ECB25-13E6-4366-98B8-4B4725C54A37}"/>
              </a:ext>
            </a:extLst>
          </p:cNvPr>
          <p:cNvSpPr txBox="1"/>
          <p:nvPr/>
        </p:nvSpPr>
        <p:spPr>
          <a:xfrm>
            <a:off x="9833117" y="2814311"/>
            <a:ext cx="926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+mj-ea"/>
                <a:ea typeface="+mj-ea"/>
              </a:rPr>
              <a:t>幻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F86C6C0-F237-446E-B824-A4449AF34FFF}"/>
              </a:ext>
            </a:extLst>
          </p:cNvPr>
          <p:cNvCxnSpPr/>
          <p:nvPr/>
        </p:nvCxnSpPr>
        <p:spPr>
          <a:xfrm>
            <a:off x="10456221" y="1482238"/>
            <a:ext cx="0" cy="2704756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Avens - Abstract Moments">
            <a:hlinkClick r:id="" action="ppaction://media"/>
            <a:extLst>
              <a:ext uri="{FF2B5EF4-FFF2-40B4-BE49-F238E27FC236}">
                <a16:creationId xmlns:a16="http://schemas.microsoft.com/office/drawing/2014/main" xmlns="" id="{5E7620F6-6703-41F0-ABD2-4335682359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410973"/>
            <a:ext cx="609600" cy="609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ECC6DA-161E-45B1-8753-CC0D8AEB4CF9}"/>
              </a:ext>
            </a:extLst>
          </p:cNvPr>
          <p:cNvSpPr/>
          <p:nvPr/>
        </p:nvSpPr>
        <p:spPr>
          <a:xfrm>
            <a:off x="792991" y="1166648"/>
            <a:ext cx="3353339" cy="2541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DB3E749-6FAB-47D1-9B38-B3D758DD404F}"/>
              </a:ext>
            </a:extLst>
          </p:cNvPr>
          <p:cNvSpPr txBox="1"/>
          <p:nvPr/>
        </p:nvSpPr>
        <p:spPr>
          <a:xfrm>
            <a:off x="1042988" y="1530141"/>
            <a:ext cx="391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黑白插画</a:t>
            </a:r>
            <a:endParaRPr lang="en-US" altLang="zh-CN" sz="4000" dirty="0">
              <a:latin typeface="+mj-ea"/>
              <a:ea typeface="+mj-ea"/>
            </a:endParaRPr>
          </a:p>
          <a:p>
            <a:r>
              <a:rPr lang="zh-CN" altLang="en-US" sz="4000" dirty="0">
                <a:latin typeface="+mj-ea"/>
                <a:ea typeface="+mj-ea"/>
              </a:rPr>
              <a:t>多用途</a:t>
            </a:r>
            <a:r>
              <a:rPr lang="en-US" altLang="zh-CN" sz="4000" dirty="0">
                <a:latin typeface="+mj-ea"/>
                <a:ea typeface="+mj-ea"/>
              </a:rPr>
              <a:t>PPT</a:t>
            </a:r>
            <a:r>
              <a:rPr lang="zh-CN" altLang="en-US" sz="4000" dirty="0">
                <a:latin typeface="+mj-ea"/>
                <a:ea typeface="+mj-ea"/>
              </a:rPr>
              <a:t>模版</a:t>
            </a:r>
          </a:p>
        </p:txBody>
      </p:sp>
    </p:spTree>
    <p:extLst>
      <p:ext uri="{BB962C8B-B14F-4D97-AF65-F5344CB8AC3E}">
        <p14:creationId xmlns:p14="http://schemas.microsoft.com/office/powerpoint/2010/main" val="1376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13" grpId="0"/>
      <p:bldP spid="14" grpId="0"/>
      <p:bldP spid="15" grpId="0"/>
      <p:bldP spid="16" grpId="0"/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0D46D71-E4C4-4B61-9741-2A6EF100F9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8"/>
          <a:stretch/>
        </p:blipFill>
        <p:spPr>
          <a:xfrm>
            <a:off x="6850504" y="-389745"/>
            <a:ext cx="5892696" cy="427219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DEF9D89-D302-4FEB-8465-99C3836B14A6}"/>
              </a:ext>
            </a:extLst>
          </p:cNvPr>
          <p:cNvSpPr txBox="1"/>
          <p:nvPr/>
        </p:nvSpPr>
        <p:spPr>
          <a:xfrm>
            <a:off x="1233403" y="1986196"/>
            <a:ext cx="1101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关键字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C930C5-13D6-41B5-934A-AB02A6E315EE}"/>
              </a:ext>
            </a:extLst>
          </p:cNvPr>
          <p:cNvSpPr txBox="1"/>
          <p:nvPr/>
        </p:nvSpPr>
        <p:spPr>
          <a:xfrm>
            <a:off x="1233403" y="2386308"/>
            <a:ext cx="5617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单击此处输入文本。单击此处输入文本，单击此处输入文本。单击此处输入文本，单击此处输入文本。单击此处输入文本，单击此处输入文本。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974CE04-7118-4EF7-860D-BF183392D094}"/>
              </a:ext>
            </a:extLst>
          </p:cNvPr>
          <p:cNvSpPr txBox="1"/>
          <p:nvPr/>
        </p:nvSpPr>
        <p:spPr>
          <a:xfrm>
            <a:off x="1034321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F94A86B-5E66-4068-B976-C4DADE562D7F}"/>
              </a:ext>
            </a:extLst>
          </p:cNvPr>
          <p:cNvSpPr txBox="1"/>
          <p:nvPr/>
        </p:nvSpPr>
        <p:spPr>
          <a:xfrm>
            <a:off x="1233403" y="4312795"/>
            <a:ext cx="1101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关键字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5937D9A-3B74-4499-968E-2E19FC2BF1BB}"/>
              </a:ext>
            </a:extLst>
          </p:cNvPr>
          <p:cNvSpPr txBox="1"/>
          <p:nvPr/>
        </p:nvSpPr>
        <p:spPr>
          <a:xfrm>
            <a:off x="1233403" y="4712907"/>
            <a:ext cx="9663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单击此处输入文本。单击此处输入文本，单击此处输入文本。单击此处输入文本，单击此处输入文本。单击此处输入文本，单击此处输入文本。</a:t>
            </a:r>
          </a:p>
        </p:txBody>
      </p:sp>
    </p:spTree>
    <p:extLst>
      <p:ext uri="{BB962C8B-B14F-4D97-AF65-F5344CB8AC3E}">
        <p14:creationId xmlns:p14="http://schemas.microsoft.com/office/powerpoint/2010/main" val="2124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6B98810-9020-4965-A419-E82960770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766" y="1104900"/>
            <a:ext cx="2280444" cy="3238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1041C19-F5C2-417A-9A6C-B827DF782A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42" y="3295650"/>
            <a:ext cx="737791" cy="10477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E23CDF8-56F8-43C9-AE82-210E75A7E5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616" y="1835150"/>
            <a:ext cx="1766226" cy="25082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A2BCB14-9876-41E9-88FC-96E975173E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19" y="2565399"/>
            <a:ext cx="1252009" cy="1778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2F10CA4-C291-48B2-8803-8FCF887A01B3}"/>
              </a:ext>
            </a:extLst>
          </p:cNvPr>
          <p:cNvGrpSpPr/>
          <p:nvPr/>
        </p:nvGrpSpPr>
        <p:grpSpPr>
          <a:xfrm>
            <a:off x="924098" y="4495800"/>
            <a:ext cx="2142952" cy="1600439"/>
            <a:chOff x="924098" y="4495800"/>
            <a:chExt cx="2142952" cy="16004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5E1C65F-202D-4389-A3EF-6ED358F5CB84}"/>
                </a:ext>
              </a:extLst>
            </p:cNvPr>
            <p:cNvSpPr txBox="1"/>
            <p:nvPr/>
          </p:nvSpPr>
          <p:spPr>
            <a:xfrm>
              <a:off x="924098" y="4495800"/>
              <a:ext cx="21429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88051FE-A2B9-4EF8-8220-4FEB3D2AAC83}"/>
                </a:ext>
              </a:extLst>
            </p:cNvPr>
            <p:cNvSpPr txBox="1"/>
            <p:nvPr/>
          </p:nvSpPr>
          <p:spPr>
            <a:xfrm>
              <a:off x="924098" y="4895910"/>
              <a:ext cx="21429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7F7F301-5377-473B-A6B2-E82A2810CDBD}"/>
              </a:ext>
            </a:extLst>
          </p:cNvPr>
          <p:cNvGrpSpPr/>
          <p:nvPr/>
        </p:nvGrpSpPr>
        <p:grpSpPr>
          <a:xfrm>
            <a:off x="3589321" y="4495800"/>
            <a:ext cx="2142952" cy="1600439"/>
            <a:chOff x="3488420" y="4495800"/>
            <a:chExt cx="2142952" cy="160043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17D18D9-F88E-4298-BD52-4CEEE1FA722D}"/>
                </a:ext>
              </a:extLst>
            </p:cNvPr>
            <p:cNvSpPr txBox="1"/>
            <p:nvPr/>
          </p:nvSpPr>
          <p:spPr>
            <a:xfrm>
              <a:off x="3488420" y="4495800"/>
              <a:ext cx="21429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0A0BD83-943C-498C-B50C-9EB591F575DF}"/>
                </a:ext>
              </a:extLst>
            </p:cNvPr>
            <p:cNvSpPr txBox="1"/>
            <p:nvPr/>
          </p:nvSpPr>
          <p:spPr>
            <a:xfrm>
              <a:off x="3488420" y="4895910"/>
              <a:ext cx="21429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7325221-EC84-4513-A3D6-F62B6709CFE4}"/>
              </a:ext>
            </a:extLst>
          </p:cNvPr>
          <p:cNvGrpSpPr/>
          <p:nvPr/>
        </p:nvGrpSpPr>
        <p:grpSpPr>
          <a:xfrm>
            <a:off x="6254544" y="4495800"/>
            <a:ext cx="2142952" cy="1600439"/>
            <a:chOff x="6183822" y="4495800"/>
            <a:chExt cx="2142952" cy="160043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B044CAD-EF9F-437E-AD5C-A80EAA7607A0}"/>
                </a:ext>
              </a:extLst>
            </p:cNvPr>
            <p:cNvSpPr txBox="1"/>
            <p:nvPr/>
          </p:nvSpPr>
          <p:spPr>
            <a:xfrm>
              <a:off x="6183822" y="4495800"/>
              <a:ext cx="21429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78407D9-724F-4C2A-8029-91919872FDF6}"/>
                </a:ext>
              </a:extLst>
            </p:cNvPr>
            <p:cNvSpPr txBox="1"/>
            <p:nvPr/>
          </p:nvSpPr>
          <p:spPr>
            <a:xfrm>
              <a:off x="6183822" y="4895910"/>
              <a:ext cx="21429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69E0F2D-E639-4B71-B3C8-4C2EE21A7C0D}"/>
              </a:ext>
            </a:extLst>
          </p:cNvPr>
          <p:cNvGrpSpPr/>
          <p:nvPr/>
        </p:nvGrpSpPr>
        <p:grpSpPr>
          <a:xfrm>
            <a:off x="8919766" y="4495800"/>
            <a:ext cx="2142952" cy="1600439"/>
            <a:chOff x="8919766" y="4495800"/>
            <a:chExt cx="2142952" cy="160043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C9C5452-27A6-459C-B61F-1B871DF64BAE}"/>
                </a:ext>
              </a:extLst>
            </p:cNvPr>
            <p:cNvSpPr txBox="1"/>
            <p:nvPr/>
          </p:nvSpPr>
          <p:spPr>
            <a:xfrm>
              <a:off x="8919766" y="4495800"/>
              <a:ext cx="21429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2B9FA6D-245E-4F1F-AA89-FA46A884808E}"/>
                </a:ext>
              </a:extLst>
            </p:cNvPr>
            <p:cNvSpPr txBox="1"/>
            <p:nvPr/>
          </p:nvSpPr>
          <p:spPr>
            <a:xfrm>
              <a:off x="8919766" y="4895910"/>
              <a:ext cx="21429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0A83407-4D84-476B-BBDE-BC864187C67C}"/>
              </a:ext>
            </a:extLst>
          </p:cNvPr>
          <p:cNvSpPr txBox="1"/>
          <p:nvPr/>
        </p:nvSpPr>
        <p:spPr>
          <a:xfrm>
            <a:off x="1034321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9578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C4C9A39-134E-44CA-AD2C-7F0466D560E1}"/>
              </a:ext>
            </a:extLst>
          </p:cNvPr>
          <p:cNvSpPr/>
          <p:nvPr/>
        </p:nvSpPr>
        <p:spPr>
          <a:xfrm>
            <a:off x="1000125" y="552450"/>
            <a:ext cx="10191750" cy="5753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209744E-7705-402D-86EC-2AF351053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013" y="4100319"/>
            <a:ext cx="3364949" cy="275768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15BDC1-D885-46E7-B18B-705C5FF02711}"/>
              </a:ext>
            </a:extLst>
          </p:cNvPr>
          <p:cNvSpPr txBox="1"/>
          <p:nvPr/>
        </p:nvSpPr>
        <p:spPr>
          <a:xfrm>
            <a:off x="3325813" y="1257300"/>
            <a:ext cx="54673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atin typeface="+mj-ea"/>
                <a:ea typeface="+mj-ea"/>
              </a:rPr>
              <a:t>THANK YOU</a:t>
            </a:r>
            <a:endParaRPr lang="zh-CN" altLang="en-US" sz="6600" dirty="0"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C779347-919D-4503-8DE0-B79E5FAF1F23}"/>
              </a:ext>
            </a:extLst>
          </p:cNvPr>
          <p:cNvSpPr txBox="1"/>
          <p:nvPr/>
        </p:nvSpPr>
        <p:spPr>
          <a:xfrm>
            <a:off x="4914900" y="2724976"/>
            <a:ext cx="2289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Made by </a:t>
            </a:r>
            <a:r>
              <a:rPr lang="zh-CN" altLang="en-US" sz="1600" dirty="0">
                <a:latin typeface="+mj-ea"/>
                <a:ea typeface="+mj-ea"/>
              </a:rPr>
              <a:t>小忙人</a:t>
            </a:r>
          </a:p>
        </p:txBody>
      </p:sp>
    </p:spTree>
    <p:extLst>
      <p:ext uri="{BB962C8B-B14F-4D97-AF65-F5344CB8AC3E}">
        <p14:creationId xmlns:p14="http://schemas.microsoft.com/office/powerpoint/2010/main" val="280549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PPT小忙</a:t>
            </a:r>
            <a:r>
              <a:rPr lang="zh-CN" altLang="en-US" dirty="0" smtClean="0"/>
              <a:t>人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www.yanj.cn/store-9824.html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731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371036-4057-435F-B894-1F251B1590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283997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5CCF94F-6B5A-4A35-A5CA-F2E9F99E5EE3}"/>
              </a:ext>
            </a:extLst>
          </p:cNvPr>
          <p:cNvGrpSpPr/>
          <p:nvPr/>
        </p:nvGrpSpPr>
        <p:grpSpPr>
          <a:xfrm>
            <a:off x="986049" y="3429000"/>
            <a:ext cx="1663909" cy="1663909"/>
            <a:chOff x="9578714" y="3429000"/>
            <a:chExt cx="1663909" cy="166390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1BC54B3-213F-452B-BB51-2D65DB64E37C}"/>
                </a:ext>
              </a:extLst>
            </p:cNvPr>
            <p:cNvSpPr/>
            <p:nvPr/>
          </p:nvSpPr>
          <p:spPr>
            <a:xfrm>
              <a:off x="9578714" y="3429000"/>
              <a:ext cx="1663909" cy="16639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693F4566-45FE-41DC-87B3-4C1250DBF1CE}"/>
                </a:ext>
              </a:extLst>
            </p:cNvPr>
            <p:cNvSpPr txBox="1"/>
            <p:nvPr/>
          </p:nvSpPr>
          <p:spPr>
            <a:xfrm>
              <a:off x="9578715" y="3788764"/>
              <a:ext cx="16639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1FE79B2-B855-4575-9373-F52D11AFACBC}"/>
              </a:ext>
            </a:extLst>
          </p:cNvPr>
          <p:cNvGrpSpPr/>
          <p:nvPr/>
        </p:nvGrpSpPr>
        <p:grpSpPr>
          <a:xfrm>
            <a:off x="3215836" y="4017313"/>
            <a:ext cx="1656409" cy="1110389"/>
            <a:chOff x="3215836" y="4017313"/>
            <a:chExt cx="1656409" cy="111038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47DED85-D882-4DD1-8C64-44D4AB257550}"/>
                </a:ext>
              </a:extLst>
            </p:cNvPr>
            <p:cNvGrpSpPr/>
            <p:nvPr/>
          </p:nvGrpSpPr>
          <p:grpSpPr>
            <a:xfrm>
              <a:off x="3777965" y="4017313"/>
              <a:ext cx="532152" cy="532152"/>
              <a:chOff x="3432748" y="3672590"/>
              <a:chExt cx="592113" cy="592113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xmlns="" id="{568B9D3F-C332-4F77-9476-7CF22466A1DF}"/>
                  </a:ext>
                </a:extLst>
              </p:cNvPr>
              <p:cNvSpPr/>
              <p:nvPr/>
            </p:nvSpPr>
            <p:spPr>
              <a:xfrm>
                <a:off x="3432748" y="3672590"/>
                <a:ext cx="592113" cy="592113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247BA1D5-F9CC-4486-A8E7-3FCADF71F87A}"/>
                  </a:ext>
                </a:extLst>
              </p:cNvPr>
              <p:cNvSpPr txBox="1"/>
              <p:nvPr/>
            </p:nvSpPr>
            <p:spPr>
              <a:xfrm>
                <a:off x="3432748" y="3711803"/>
                <a:ext cx="592113" cy="51368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FDCE086-2A3C-46F4-9D4E-3F6491D29075}"/>
                </a:ext>
              </a:extLst>
            </p:cNvPr>
            <p:cNvSpPr txBox="1"/>
            <p:nvPr/>
          </p:nvSpPr>
          <p:spPr>
            <a:xfrm>
              <a:off x="3215836" y="4758370"/>
              <a:ext cx="165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BE415BB-2C4D-40AE-B881-70A0DE0E95FB}"/>
              </a:ext>
            </a:extLst>
          </p:cNvPr>
          <p:cNvGrpSpPr/>
          <p:nvPr/>
        </p:nvGrpSpPr>
        <p:grpSpPr>
          <a:xfrm>
            <a:off x="5320703" y="4017313"/>
            <a:ext cx="1656409" cy="1110389"/>
            <a:chOff x="5320703" y="4017313"/>
            <a:chExt cx="1656409" cy="111038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EBE3CE6F-9F97-48DB-A486-633075F19729}"/>
                </a:ext>
              </a:extLst>
            </p:cNvPr>
            <p:cNvGrpSpPr/>
            <p:nvPr/>
          </p:nvGrpSpPr>
          <p:grpSpPr>
            <a:xfrm>
              <a:off x="5882833" y="4017313"/>
              <a:ext cx="532152" cy="532152"/>
              <a:chOff x="3432748" y="3672590"/>
              <a:chExt cx="592113" cy="592113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xmlns="" id="{8CA16290-BEDE-441E-8002-63B9C3328BF4}"/>
                  </a:ext>
                </a:extLst>
              </p:cNvPr>
              <p:cNvSpPr/>
              <p:nvPr/>
            </p:nvSpPr>
            <p:spPr>
              <a:xfrm>
                <a:off x="3432748" y="3672590"/>
                <a:ext cx="592113" cy="592113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71CB7533-7B93-49D0-B127-B2EED7E420FE}"/>
                  </a:ext>
                </a:extLst>
              </p:cNvPr>
              <p:cNvSpPr txBox="1"/>
              <p:nvPr/>
            </p:nvSpPr>
            <p:spPr>
              <a:xfrm>
                <a:off x="3432748" y="3711803"/>
                <a:ext cx="592113" cy="51368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F3657E7-591A-48F2-8EBB-E24CDC7EA47D}"/>
                </a:ext>
              </a:extLst>
            </p:cNvPr>
            <p:cNvSpPr txBox="1"/>
            <p:nvPr/>
          </p:nvSpPr>
          <p:spPr>
            <a:xfrm>
              <a:off x="5320703" y="4758370"/>
              <a:ext cx="165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5C25B70-28EB-43D8-B7E6-71CB7408AC5C}"/>
              </a:ext>
            </a:extLst>
          </p:cNvPr>
          <p:cNvGrpSpPr/>
          <p:nvPr/>
        </p:nvGrpSpPr>
        <p:grpSpPr>
          <a:xfrm>
            <a:off x="7425571" y="4017313"/>
            <a:ext cx="1656409" cy="1110389"/>
            <a:chOff x="7425571" y="4017313"/>
            <a:chExt cx="1656409" cy="111038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59D2778D-4A06-44B7-ACE7-BF07FF5BC7CA}"/>
                </a:ext>
              </a:extLst>
            </p:cNvPr>
            <p:cNvGrpSpPr/>
            <p:nvPr/>
          </p:nvGrpSpPr>
          <p:grpSpPr>
            <a:xfrm>
              <a:off x="7987701" y="4017313"/>
              <a:ext cx="532152" cy="532152"/>
              <a:chOff x="3432748" y="3672590"/>
              <a:chExt cx="592113" cy="592113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04B220B8-F392-4DD8-B779-63BC69F01B7E}"/>
                  </a:ext>
                </a:extLst>
              </p:cNvPr>
              <p:cNvSpPr/>
              <p:nvPr/>
            </p:nvSpPr>
            <p:spPr>
              <a:xfrm>
                <a:off x="3432748" y="3672590"/>
                <a:ext cx="592113" cy="592113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9DB21BB7-3632-4A8F-9145-B4BEEBA7A5FF}"/>
                  </a:ext>
                </a:extLst>
              </p:cNvPr>
              <p:cNvSpPr txBox="1"/>
              <p:nvPr/>
            </p:nvSpPr>
            <p:spPr>
              <a:xfrm>
                <a:off x="3432748" y="3711803"/>
                <a:ext cx="592113" cy="51368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32BE683-9FD9-4D70-8A14-EA9519F7CF06}"/>
                </a:ext>
              </a:extLst>
            </p:cNvPr>
            <p:cNvSpPr txBox="1"/>
            <p:nvPr/>
          </p:nvSpPr>
          <p:spPr>
            <a:xfrm>
              <a:off x="7425571" y="4758370"/>
              <a:ext cx="165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1633A7B-2A41-407C-A038-6074F3CC909D}"/>
              </a:ext>
            </a:extLst>
          </p:cNvPr>
          <p:cNvGrpSpPr/>
          <p:nvPr/>
        </p:nvGrpSpPr>
        <p:grpSpPr>
          <a:xfrm>
            <a:off x="9530440" y="4000090"/>
            <a:ext cx="1656409" cy="1127612"/>
            <a:chOff x="9530440" y="4000090"/>
            <a:chExt cx="1656409" cy="112761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11204294-31B2-42BC-9CF4-E65805192A10}"/>
                </a:ext>
              </a:extLst>
            </p:cNvPr>
            <p:cNvGrpSpPr/>
            <p:nvPr/>
          </p:nvGrpSpPr>
          <p:grpSpPr>
            <a:xfrm>
              <a:off x="10092569" y="4000090"/>
              <a:ext cx="532152" cy="532152"/>
              <a:chOff x="3432748" y="3672590"/>
              <a:chExt cx="592113" cy="592113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xmlns="" id="{49E37A0D-1EBB-49EF-B1B8-7B51EB99F842}"/>
                  </a:ext>
                </a:extLst>
              </p:cNvPr>
              <p:cNvSpPr/>
              <p:nvPr/>
            </p:nvSpPr>
            <p:spPr>
              <a:xfrm>
                <a:off x="3432748" y="3672590"/>
                <a:ext cx="592113" cy="592113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9A7398D4-DE61-4CCC-9F04-0F8953573C18}"/>
                  </a:ext>
                </a:extLst>
              </p:cNvPr>
              <p:cNvSpPr txBox="1"/>
              <p:nvPr/>
            </p:nvSpPr>
            <p:spPr>
              <a:xfrm>
                <a:off x="3432748" y="3711803"/>
                <a:ext cx="592113" cy="51368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12776E3-E939-4B85-A2DC-E2A88EDFA258}"/>
                </a:ext>
              </a:extLst>
            </p:cNvPr>
            <p:cNvSpPr txBox="1"/>
            <p:nvPr/>
          </p:nvSpPr>
          <p:spPr>
            <a:xfrm>
              <a:off x="9530440" y="4758370"/>
              <a:ext cx="165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单击输入标题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607AAEAA-5547-445E-BB7F-2DAE24BB72E0}"/>
              </a:ext>
            </a:extLst>
          </p:cNvPr>
          <p:cNvCxnSpPr>
            <a:cxnSpLocks/>
          </p:cNvCxnSpPr>
          <p:nvPr/>
        </p:nvCxnSpPr>
        <p:spPr>
          <a:xfrm flipV="1">
            <a:off x="5096474" y="4584257"/>
            <a:ext cx="0" cy="543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C50FA2BE-CE29-4D16-9A5A-F50D2E28F62C}"/>
              </a:ext>
            </a:extLst>
          </p:cNvPr>
          <p:cNvCxnSpPr>
            <a:cxnSpLocks/>
          </p:cNvCxnSpPr>
          <p:nvPr/>
        </p:nvCxnSpPr>
        <p:spPr>
          <a:xfrm flipV="1">
            <a:off x="7201342" y="4584257"/>
            <a:ext cx="0" cy="543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512BD833-AA16-4F29-9A28-428D098911D1}"/>
              </a:ext>
            </a:extLst>
          </p:cNvPr>
          <p:cNvCxnSpPr>
            <a:cxnSpLocks/>
          </p:cNvCxnSpPr>
          <p:nvPr/>
        </p:nvCxnSpPr>
        <p:spPr>
          <a:xfrm flipV="1">
            <a:off x="9306210" y="4584257"/>
            <a:ext cx="0" cy="543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88C53CE8-4A0E-4D69-9964-7934E12AB44D}"/>
              </a:ext>
            </a:extLst>
          </p:cNvPr>
          <p:cNvSpPr/>
          <p:nvPr/>
        </p:nvSpPr>
        <p:spPr>
          <a:xfrm>
            <a:off x="647700" y="3788764"/>
            <a:ext cx="10922000" cy="23326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1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A33FAB-A645-4DA8-8E77-26EE743300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9800" y="1276350"/>
            <a:ext cx="2876550" cy="24193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BD97C6E-AFF1-4ECD-9E1D-CEE0C6F35054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4F9A06B-6B73-4FBD-87B3-9D613B2345BF}"/>
              </a:ext>
            </a:extLst>
          </p:cNvPr>
          <p:cNvSpPr txBox="1"/>
          <p:nvPr/>
        </p:nvSpPr>
        <p:spPr>
          <a:xfrm>
            <a:off x="5078413" y="2466975"/>
            <a:ext cx="1962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+mn-ea"/>
              </a:rPr>
              <a:t>01</a:t>
            </a:r>
            <a:endParaRPr lang="zh-CN" altLang="en-US" sz="7200" b="1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FF5642-4BA5-4102-B5ED-35DCD578D693}"/>
              </a:ext>
            </a:extLst>
          </p:cNvPr>
          <p:cNvSpPr txBox="1"/>
          <p:nvPr/>
        </p:nvSpPr>
        <p:spPr>
          <a:xfrm>
            <a:off x="3511031" y="4002644"/>
            <a:ext cx="5096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单击输入节标题</a:t>
            </a:r>
          </a:p>
        </p:txBody>
      </p:sp>
    </p:spTree>
    <p:extLst>
      <p:ext uri="{BB962C8B-B14F-4D97-AF65-F5344CB8AC3E}">
        <p14:creationId xmlns:p14="http://schemas.microsoft.com/office/powerpoint/2010/main" val="219747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B04703-1098-46B7-928A-037B35220A41}"/>
              </a:ext>
            </a:extLst>
          </p:cNvPr>
          <p:cNvSpPr txBox="1"/>
          <p:nvPr/>
        </p:nvSpPr>
        <p:spPr>
          <a:xfrm>
            <a:off x="6059488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模板使用指南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BA762F4-EB2F-42D2-A2EC-06B013591A8F}"/>
              </a:ext>
            </a:extLst>
          </p:cNvPr>
          <p:cNvSpPr txBox="1"/>
          <p:nvPr/>
        </p:nvSpPr>
        <p:spPr>
          <a:xfrm>
            <a:off x="6059488" y="1778973"/>
            <a:ext cx="44778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【</a:t>
            </a:r>
            <a:r>
              <a:rPr lang="zh-CN" altLang="en-US" sz="1600" dirty="0"/>
              <a:t>换背景音乐</a:t>
            </a:r>
            <a:r>
              <a:rPr lang="en-US" altLang="zh-CN" sz="1600" dirty="0"/>
              <a:t>】</a:t>
            </a:r>
            <a:r>
              <a:rPr lang="zh-CN" altLang="en-US" sz="1600" dirty="0"/>
              <a:t>首页幻灯片左上角外面有个小喇叭，删掉它就等于删掉背景音乐；点击选项卡“插入”</a:t>
            </a:r>
            <a:r>
              <a:rPr lang="en-US" altLang="zh-CN" sz="1600" dirty="0"/>
              <a:t>-“</a:t>
            </a:r>
            <a:r>
              <a:rPr lang="zh-CN" altLang="en-US" sz="1600" dirty="0"/>
              <a:t>音频”，即可插入你喜欢的音乐。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【</a:t>
            </a:r>
            <a:r>
              <a:rPr lang="zh-CN" altLang="en-US" sz="1600" dirty="0"/>
              <a:t>换图</a:t>
            </a:r>
            <a:r>
              <a:rPr lang="en-US" altLang="zh-CN" sz="1600" dirty="0"/>
              <a:t>】</a:t>
            </a:r>
            <a:r>
              <a:rPr lang="zh-CN" altLang="en-US" sz="1600" dirty="0"/>
              <a:t>右键单击图片</a:t>
            </a:r>
            <a:r>
              <a:rPr lang="en-US" altLang="zh-CN" sz="1600" dirty="0"/>
              <a:t>-</a:t>
            </a:r>
            <a:r>
              <a:rPr lang="zh-CN" altLang="en-US" sz="1600" dirty="0"/>
              <a:t>更改图片，实现换图并保留动画。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【</a:t>
            </a:r>
            <a:r>
              <a:rPr lang="zh-CN" altLang="en-US" sz="1600" dirty="0"/>
              <a:t>字体</a:t>
            </a:r>
            <a:r>
              <a:rPr lang="en-US" altLang="zh-CN" sz="1600" dirty="0"/>
              <a:t>】</a:t>
            </a:r>
            <a:r>
              <a:rPr lang="zh-CN" altLang="en-US" sz="1600" dirty="0"/>
              <a:t>中文：微软雅黑；英文</a:t>
            </a:r>
            <a:r>
              <a:rPr lang="en-US" altLang="zh-CN" sz="1600" dirty="0"/>
              <a:t>-Arial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【</a:t>
            </a:r>
            <a:r>
              <a:rPr lang="zh-CN" altLang="en-US" sz="1600" dirty="0"/>
              <a:t>软件</a:t>
            </a:r>
            <a:r>
              <a:rPr lang="en-US" altLang="zh-CN" sz="1600" dirty="0"/>
              <a:t>】</a:t>
            </a:r>
            <a:r>
              <a:rPr lang="zh-CN" altLang="en-US" sz="1600" dirty="0"/>
              <a:t>本模板使用微软</a:t>
            </a:r>
            <a:r>
              <a:rPr lang="en-US" altLang="zh-CN" sz="1600" dirty="0"/>
              <a:t>office2016</a:t>
            </a:r>
            <a:r>
              <a:rPr lang="zh-CN" altLang="en-US" sz="1600" dirty="0"/>
              <a:t>进行设计，建议使用微软</a:t>
            </a:r>
            <a:r>
              <a:rPr lang="en-US" altLang="zh-CN" sz="1600" dirty="0"/>
              <a:t>office2010</a:t>
            </a:r>
            <a:r>
              <a:rPr lang="zh-CN" altLang="en-US" sz="1600" dirty="0"/>
              <a:t>或以上版本进行编辑和播放。</a:t>
            </a:r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750D5A-A0F3-4731-878A-14735C3445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88" y="4514939"/>
            <a:ext cx="2518791" cy="23430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B1913E4-99A0-4B71-BBFB-3FE8AC5875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07016" y="314149"/>
            <a:ext cx="8033258" cy="6715301"/>
          </a:xfrm>
          <a:custGeom>
            <a:avLst/>
            <a:gdLst>
              <a:gd name="connsiteX0" fmla="*/ 4210642 w 8033258"/>
              <a:gd name="connsiteY0" fmla="*/ 0 h 6715301"/>
              <a:gd name="connsiteX1" fmla="*/ 5113715 w 8033258"/>
              <a:gd name="connsiteY1" fmla="*/ 0 h 6715301"/>
              <a:gd name="connsiteX2" fmla="*/ 6830017 w 8033258"/>
              <a:gd name="connsiteY2" fmla="*/ 1123950 h 6715301"/>
              <a:gd name="connsiteX3" fmla="*/ 7630117 w 8033258"/>
              <a:gd name="connsiteY3" fmla="*/ 2609850 h 6715301"/>
              <a:gd name="connsiteX4" fmla="*/ 8033258 w 8033258"/>
              <a:gd name="connsiteY4" fmla="*/ 3690268 h 6715301"/>
              <a:gd name="connsiteX5" fmla="*/ 8033258 w 8033258"/>
              <a:gd name="connsiteY5" fmla="*/ 6715301 h 6715301"/>
              <a:gd name="connsiteX6" fmla="*/ 0 w 8033258"/>
              <a:gd name="connsiteY6" fmla="*/ 6715301 h 6715301"/>
              <a:gd name="connsiteX7" fmla="*/ 0 w 8033258"/>
              <a:gd name="connsiteY7" fmla="*/ 4603046 h 6715301"/>
              <a:gd name="connsiteX8" fmla="*/ 238717 w 8033258"/>
              <a:gd name="connsiteY8" fmla="*/ 3257550 h 6715301"/>
              <a:gd name="connsiteX9" fmla="*/ 2810467 w 8033258"/>
              <a:gd name="connsiteY9" fmla="*/ 857250 h 671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33258" h="6715301">
                <a:moveTo>
                  <a:pt x="4210642" y="0"/>
                </a:moveTo>
                <a:lnTo>
                  <a:pt x="5113715" y="0"/>
                </a:lnTo>
                <a:lnTo>
                  <a:pt x="6830017" y="1123950"/>
                </a:lnTo>
                <a:lnTo>
                  <a:pt x="7630117" y="2609850"/>
                </a:lnTo>
                <a:lnTo>
                  <a:pt x="8033258" y="3690268"/>
                </a:lnTo>
                <a:lnTo>
                  <a:pt x="8033258" y="6715301"/>
                </a:lnTo>
                <a:lnTo>
                  <a:pt x="0" y="6715301"/>
                </a:lnTo>
                <a:lnTo>
                  <a:pt x="0" y="4603046"/>
                </a:lnTo>
                <a:lnTo>
                  <a:pt x="238717" y="3257550"/>
                </a:lnTo>
                <a:lnTo>
                  <a:pt x="2810467" y="8572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743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E6BFE96-AAAF-4355-96E6-A4CFC5D69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1265095"/>
            <a:ext cx="9195046" cy="57477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E9F6405-899B-483A-8173-829C15A41FE9}"/>
              </a:ext>
            </a:extLst>
          </p:cNvPr>
          <p:cNvSpPr txBox="1"/>
          <p:nvPr/>
        </p:nvSpPr>
        <p:spPr>
          <a:xfrm>
            <a:off x="1034321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73F1E16-4599-4FCD-B27C-6D710E9AA2D9}"/>
              </a:ext>
            </a:extLst>
          </p:cNvPr>
          <p:cNvGrpSpPr/>
          <p:nvPr/>
        </p:nvGrpSpPr>
        <p:grpSpPr>
          <a:xfrm>
            <a:off x="5250071" y="2810447"/>
            <a:ext cx="3049474" cy="861776"/>
            <a:chOff x="4513266" y="1852471"/>
            <a:chExt cx="3049474" cy="86177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AE0C3D2-6DD8-4FEB-9403-A5F731BA6450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F05F49C-6ABE-4200-AB35-FB110525A714}"/>
                </a:ext>
              </a:extLst>
            </p:cNvPr>
            <p:cNvSpPr txBox="1"/>
            <p:nvPr/>
          </p:nvSpPr>
          <p:spPr>
            <a:xfrm>
              <a:off x="4513267" y="2252582"/>
              <a:ext cx="30494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9685FDF-DC03-4327-A0B2-94426E735BC8}"/>
              </a:ext>
            </a:extLst>
          </p:cNvPr>
          <p:cNvGrpSpPr/>
          <p:nvPr/>
        </p:nvGrpSpPr>
        <p:grpSpPr>
          <a:xfrm>
            <a:off x="439496" y="3501771"/>
            <a:ext cx="1965001" cy="832751"/>
            <a:chOff x="5668896" y="1881496"/>
            <a:chExt cx="1893845" cy="83275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4546462-6840-42E3-AB16-5169A1B4BAEE}"/>
                </a:ext>
              </a:extLst>
            </p:cNvPr>
            <p:cNvSpPr txBox="1"/>
            <p:nvPr/>
          </p:nvSpPr>
          <p:spPr>
            <a:xfrm>
              <a:off x="6454549" y="1881496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66EA3A1-7417-41E1-ACA2-C5344F50B3E0}"/>
                </a:ext>
              </a:extLst>
            </p:cNvPr>
            <p:cNvSpPr txBox="1"/>
            <p:nvPr/>
          </p:nvSpPr>
          <p:spPr>
            <a:xfrm>
              <a:off x="5668896" y="2252582"/>
              <a:ext cx="1893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/>
                <a:t>单击此处输入文本。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00C77D9-A516-4DD0-837F-4263204CD2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71" y="486449"/>
            <a:ext cx="4327345" cy="6371549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CB4EF5B-329D-4923-BC25-F31F459D3FD8}"/>
              </a:ext>
            </a:extLst>
          </p:cNvPr>
          <p:cNvGrpSpPr/>
          <p:nvPr/>
        </p:nvGrpSpPr>
        <p:grpSpPr>
          <a:xfrm>
            <a:off x="2612569" y="5277582"/>
            <a:ext cx="2245531" cy="832751"/>
            <a:chOff x="5398524" y="1881496"/>
            <a:chExt cx="2164217" cy="83275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6290823-2994-485F-9C76-E50FA833E01C}"/>
                </a:ext>
              </a:extLst>
            </p:cNvPr>
            <p:cNvSpPr txBox="1"/>
            <p:nvPr/>
          </p:nvSpPr>
          <p:spPr>
            <a:xfrm>
              <a:off x="6454549" y="1881496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B853E80-648C-4295-B56D-358616065B1C}"/>
                </a:ext>
              </a:extLst>
            </p:cNvPr>
            <p:cNvSpPr txBox="1"/>
            <p:nvPr/>
          </p:nvSpPr>
          <p:spPr>
            <a:xfrm>
              <a:off x="5398524" y="2252582"/>
              <a:ext cx="216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/>
                <a:t>单击此处输入文本。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860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74C2DF2-A6BF-4104-963A-722454819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266" y="1712626"/>
            <a:ext cx="3244444" cy="514537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B7F64A7-A7B6-420D-98FE-BC4FBB0F0894}"/>
              </a:ext>
            </a:extLst>
          </p:cNvPr>
          <p:cNvGrpSpPr/>
          <p:nvPr/>
        </p:nvGrpSpPr>
        <p:grpSpPr>
          <a:xfrm>
            <a:off x="1247948" y="2107623"/>
            <a:ext cx="2514582" cy="2290572"/>
            <a:chOff x="4513266" y="1852471"/>
            <a:chExt cx="2514582" cy="229057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A1CA387-0AB5-4F08-99B4-C1EC2826B0B5}"/>
                </a:ext>
              </a:extLst>
            </p:cNvPr>
            <p:cNvSpPr txBox="1"/>
            <p:nvPr/>
          </p:nvSpPr>
          <p:spPr>
            <a:xfrm>
              <a:off x="4513266" y="1852471"/>
              <a:ext cx="25145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C33EB94-1B63-4D94-9B1A-A7AEEA9FB636}"/>
                </a:ext>
              </a:extLst>
            </p:cNvPr>
            <p:cNvSpPr txBox="1"/>
            <p:nvPr/>
          </p:nvSpPr>
          <p:spPr>
            <a:xfrm>
              <a:off x="4513266" y="2573383"/>
              <a:ext cx="25145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单击此处输入文本。单击此处输入文本，单击此处输入文本。单击此处输入文本，单击此处输入文本。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2446DBE-11E0-405A-89D2-B05BBC6BD5F5}"/>
              </a:ext>
            </a:extLst>
          </p:cNvPr>
          <p:cNvGrpSpPr/>
          <p:nvPr/>
        </p:nvGrpSpPr>
        <p:grpSpPr>
          <a:xfrm>
            <a:off x="8544586" y="2828535"/>
            <a:ext cx="2514582" cy="2290572"/>
            <a:chOff x="4513266" y="1852471"/>
            <a:chExt cx="2514582" cy="229057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26DDFCA-0A2E-4CBA-A332-9CA2A7515DC4}"/>
                </a:ext>
              </a:extLst>
            </p:cNvPr>
            <p:cNvSpPr txBox="1"/>
            <p:nvPr/>
          </p:nvSpPr>
          <p:spPr>
            <a:xfrm>
              <a:off x="4513266" y="1852471"/>
              <a:ext cx="25145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/>
                <a:t>关键字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FC3E1F3-51CE-49BD-9237-134353B9FDC6}"/>
                </a:ext>
              </a:extLst>
            </p:cNvPr>
            <p:cNvSpPr txBox="1"/>
            <p:nvPr/>
          </p:nvSpPr>
          <p:spPr>
            <a:xfrm>
              <a:off x="4513266" y="2573383"/>
              <a:ext cx="25145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单击此处输入文本。单击此处输入文本，单击此处输入文本。单击此处输入文本，单击此处输入文本。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2D5D93C-7D79-4DA1-B6F2-D88D8BF6AFB2}"/>
              </a:ext>
            </a:extLst>
          </p:cNvPr>
          <p:cNvSpPr txBox="1"/>
          <p:nvPr/>
        </p:nvSpPr>
        <p:spPr>
          <a:xfrm>
            <a:off x="1034321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B8271F3-1325-44AE-9EB4-64121AE844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525280">
            <a:off x="7937720" y="5454572"/>
            <a:ext cx="3728314" cy="2033708"/>
          </a:xfrm>
          <a:custGeom>
            <a:avLst/>
            <a:gdLst>
              <a:gd name="connsiteX0" fmla="*/ 46182 w 2828810"/>
              <a:gd name="connsiteY0" fmla="*/ 606425 h 1543050"/>
              <a:gd name="connsiteX1" fmla="*/ 72428 w 2828810"/>
              <a:gd name="connsiteY1" fmla="*/ 606425 h 1543050"/>
              <a:gd name="connsiteX2" fmla="*/ 36920 w 2828810"/>
              <a:gd name="connsiteY2" fmla="*/ 647179 h 1543050"/>
              <a:gd name="connsiteX3" fmla="*/ 2686050 w 2828810"/>
              <a:gd name="connsiteY3" fmla="*/ 0 h 1543050"/>
              <a:gd name="connsiteX4" fmla="*/ 2828810 w 2828810"/>
              <a:gd name="connsiteY4" fmla="*/ 57104 h 1543050"/>
              <a:gd name="connsiteX5" fmla="*/ 2828810 w 2828810"/>
              <a:gd name="connsiteY5" fmla="*/ 818776 h 1543050"/>
              <a:gd name="connsiteX6" fmla="*/ 2733675 w 2828810"/>
              <a:gd name="connsiteY6" fmla="*/ 923925 h 1543050"/>
              <a:gd name="connsiteX7" fmla="*/ 2600325 w 2828810"/>
              <a:gd name="connsiteY7" fmla="*/ 1152525 h 1543050"/>
              <a:gd name="connsiteX8" fmla="*/ 2333625 w 2828810"/>
              <a:gd name="connsiteY8" fmla="*/ 1438275 h 1543050"/>
              <a:gd name="connsiteX9" fmla="*/ 1952625 w 2828810"/>
              <a:gd name="connsiteY9" fmla="*/ 1447800 h 1543050"/>
              <a:gd name="connsiteX10" fmla="*/ 1828800 w 2828810"/>
              <a:gd name="connsiteY10" fmla="*/ 1504950 h 1543050"/>
              <a:gd name="connsiteX11" fmla="*/ 1771650 w 2828810"/>
              <a:gd name="connsiteY11" fmla="*/ 1476375 h 1543050"/>
              <a:gd name="connsiteX12" fmla="*/ 1552575 w 2828810"/>
              <a:gd name="connsiteY12" fmla="*/ 1190625 h 1543050"/>
              <a:gd name="connsiteX13" fmla="*/ 1628775 w 2828810"/>
              <a:gd name="connsiteY13" fmla="*/ 1362075 h 1543050"/>
              <a:gd name="connsiteX14" fmla="*/ 1619250 w 2828810"/>
              <a:gd name="connsiteY14" fmla="*/ 1524000 h 1543050"/>
              <a:gd name="connsiteX15" fmla="*/ 1562100 w 2828810"/>
              <a:gd name="connsiteY15" fmla="*/ 1371600 h 1543050"/>
              <a:gd name="connsiteX16" fmla="*/ 1457325 w 2828810"/>
              <a:gd name="connsiteY16" fmla="*/ 1200150 h 1543050"/>
              <a:gd name="connsiteX17" fmla="*/ 1524000 w 2828810"/>
              <a:gd name="connsiteY17" fmla="*/ 1400175 h 1543050"/>
              <a:gd name="connsiteX18" fmla="*/ 1504950 w 2828810"/>
              <a:gd name="connsiteY18" fmla="*/ 1533525 h 1543050"/>
              <a:gd name="connsiteX19" fmla="*/ 1457325 w 2828810"/>
              <a:gd name="connsiteY19" fmla="*/ 1371600 h 1543050"/>
              <a:gd name="connsiteX20" fmla="*/ 1352550 w 2828810"/>
              <a:gd name="connsiteY20" fmla="*/ 1209675 h 1543050"/>
              <a:gd name="connsiteX21" fmla="*/ 1352550 w 2828810"/>
              <a:gd name="connsiteY21" fmla="*/ 1343025 h 1543050"/>
              <a:gd name="connsiteX22" fmla="*/ 1314450 w 2828810"/>
              <a:gd name="connsiteY22" fmla="*/ 1495425 h 1543050"/>
              <a:gd name="connsiteX23" fmla="*/ 1238250 w 2828810"/>
              <a:gd name="connsiteY23" fmla="*/ 1181100 h 1543050"/>
              <a:gd name="connsiteX24" fmla="*/ 1257300 w 2828810"/>
              <a:gd name="connsiteY24" fmla="*/ 1333500 h 1543050"/>
              <a:gd name="connsiteX25" fmla="*/ 1209675 w 2828810"/>
              <a:gd name="connsiteY25" fmla="*/ 1543050 h 1543050"/>
              <a:gd name="connsiteX26" fmla="*/ 1152525 w 2828810"/>
              <a:gd name="connsiteY26" fmla="*/ 1152525 h 1543050"/>
              <a:gd name="connsiteX27" fmla="*/ 1133475 w 2828810"/>
              <a:gd name="connsiteY27" fmla="*/ 1400175 h 1543050"/>
              <a:gd name="connsiteX28" fmla="*/ 1066800 w 2828810"/>
              <a:gd name="connsiteY28" fmla="*/ 1533525 h 1543050"/>
              <a:gd name="connsiteX29" fmla="*/ 1076325 w 2828810"/>
              <a:gd name="connsiteY29" fmla="*/ 1352550 h 1543050"/>
              <a:gd name="connsiteX30" fmla="*/ 1057275 w 2828810"/>
              <a:gd name="connsiteY30" fmla="*/ 1162050 h 1543050"/>
              <a:gd name="connsiteX31" fmla="*/ 1000125 w 2828810"/>
              <a:gd name="connsiteY31" fmla="*/ 1343025 h 1543050"/>
              <a:gd name="connsiteX32" fmla="*/ 914400 w 2828810"/>
              <a:gd name="connsiteY32" fmla="*/ 1504950 h 1543050"/>
              <a:gd name="connsiteX33" fmla="*/ 962025 w 2828810"/>
              <a:gd name="connsiteY33" fmla="*/ 1276350 h 1543050"/>
              <a:gd name="connsiteX34" fmla="*/ 962025 w 2828810"/>
              <a:gd name="connsiteY34" fmla="*/ 1076325 h 1543050"/>
              <a:gd name="connsiteX35" fmla="*/ 828675 w 2828810"/>
              <a:gd name="connsiteY35" fmla="*/ 1371600 h 1543050"/>
              <a:gd name="connsiteX36" fmla="*/ 828675 w 2828810"/>
              <a:gd name="connsiteY36" fmla="*/ 1285875 h 1543050"/>
              <a:gd name="connsiteX37" fmla="*/ 885825 w 2828810"/>
              <a:gd name="connsiteY37" fmla="*/ 1028700 h 1543050"/>
              <a:gd name="connsiteX38" fmla="*/ 847725 w 2828810"/>
              <a:gd name="connsiteY38" fmla="*/ 1085850 h 1543050"/>
              <a:gd name="connsiteX39" fmla="*/ 781050 w 2828810"/>
              <a:gd name="connsiteY39" fmla="*/ 1304925 h 1543050"/>
              <a:gd name="connsiteX40" fmla="*/ 772725 w 2828810"/>
              <a:gd name="connsiteY40" fmla="*/ 1269962 h 1543050"/>
              <a:gd name="connsiteX41" fmla="*/ 755650 w 2828810"/>
              <a:gd name="connsiteY41" fmla="*/ 1104900 h 1543050"/>
              <a:gd name="connsiteX42" fmla="*/ 776825 w 2828810"/>
              <a:gd name="connsiteY42" fmla="*/ 1045225 h 1543050"/>
              <a:gd name="connsiteX43" fmla="*/ 809625 w 2828810"/>
              <a:gd name="connsiteY43" fmla="*/ 1000125 h 1543050"/>
              <a:gd name="connsiteX44" fmla="*/ 785369 w 2828810"/>
              <a:gd name="connsiteY44" fmla="*/ 1021147 h 1543050"/>
              <a:gd name="connsiteX45" fmla="*/ 790575 w 2828810"/>
              <a:gd name="connsiteY45" fmla="*/ 1006475 h 1543050"/>
              <a:gd name="connsiteX46" fmla="*/ 764071 w 2828810"/>
              <a:gd name="connsiteY46" fmla="*/ 1039606 h 1543050"/>
              <a:gd name="connsiteX47" fmla="*/ 666750 w 2828810"/>
              <a:gd name="connsiteY47" fmla="*/ 1123950 h 1543050"/>
              <a:gd name="connsiteX48" fmla="*/ 714375 w 2828810"/>
              <a:gd name="connsiteY48" fmla="*/ 952500 h 1543050"/>
              <a:gd name="connsiteX49" fmla="*/ 552450 w 2828810"/>
              <a:gd name="connsiteY49" fmla="*/ 1123950 h 1543050"/>
              <a:gd name="connsiteX50" fmla="*/ 695325 w 2828810"/>
              <a:gd name="connsiteY50" fmla="*/ 885825 h 1543050"/>
              <a:gd name="connsiteX51" fmla="*/ 495300 w 2828810"/>
              <a:gd name="connsiteY51" fmla="*/ 1038225 h 1543050"/>
              <a:gd name="connsiteX52" fmla="*/ 571500 w 2828810"/>
              <a:gd name="connsiteY52" fmla="*/ 885825 h 1543050"/>
              <a:gd name="connsiteX53" fmla="*/ 342900 w 2828810"/>
              <a:gd name="connsiteY53" fmla="*/ 962025 h 1543050"/>
              <a:gd name="connsiteX54" fmla="*/ 428625 w 2828810"/>
              <a:gd name="connsiteY54" fmla="*/ 828675 h 1543050"/>
              <a:gd name="connsiteX55" fmla="*/ 257175 w 2828810"/>
              <a:gd name="connsiteY55" fmla="*/ 962025 h 1543050"/>
              <a:gd name="connsiteX56" fmla="*/ 266700 w 2828810"/>
              <a:gd name="connsiteY56" fmla="*/ 933450 h 1543050"/>
              <a:gd name="connsiteX57" fmla="*/ 457200 w 2828810"/>
              <a:gd name="connsiteY57" fmla="*/ 600075 h 1543050"/>
              <a:gd name="connsiteX58" fmla="*/ 381000 w 2828810"/>
              <a:gd name="connsiteY58" fmla="*/ 600075 h 1543050"/>
              <a:gd name="connsiteX59" fmla="*/ 180975 w 2828810"/>
              <a:gd name="connsiteY59" fmla="*/ 695325 h 1543050"/>
              <a:gd name="connsiteX60" fmla="*/ 0 w 2828810"/>
              <a:gd name="connsiteY60" fmla="*/ 809625 h 1543050"/>
              <a:gd name="connsiteX61" fmla="*/ 35007 w 2828810"/>
              <a:gd name="connsiteY61" fmla="*/ 655597 h 1543050"/>
              <a:gd name="connsiteX62" fmla="*/ 254000 w 2828810"/>
              <a:gd name="connsiteY62" fmla="*/ 546100 h 1543050"/>
              <a:gd name="connsiteX63" fmla="*/ 419100 w 2828810"/>
              <a:gd name="connsiteY63" fmla="*/ 498475 h 1543050"/>
              <a:gd name="connsiteX64" fmla="*/ 603250 w 2828810"/>
              <a:gd name="connsiteY64" fmla="*/ 463550 h 1543050"/>
              <a:gd name="connsiteX65" fmla="*/ 790575 w 2828810"/>
              <a:gd name="connsiteY65" fmla="*/ 473075 h 1543050"/>
              <a:gd name="connsiteX66" fmla="*/ 920750 w 2828810"/>
              <a:gd name="connsiteY66" fmla="*/ 473075 h 1543050"/>
              <a:gd name="connsiteX67" fmla="*/ 1158875 w 2828810"/>
              <a:gd name="connsiteY67" fmla="*/ 457200 h 1543050"/>
              <a:gd name="connsiteX68" fmla="*/ 1317625 w 2828810"/>
              <a:gd name="connsiteY68" fmla="*/ 428625 h 1543050"/>
              <a:gd name="connsiteX69" fmla="*/ 1527175 w 2828810"/>
              <a:gd name="connsiteY69" fmla="*/ 400050 h 1543050"/>
              <a:gd name="connsiteX70" fmla="*/ 1768475 w 2828810"/>
              <a:gd name="connsiteY70" fmla="*/ 342900 h 1543050"/>
              <a:gd name="connsiteX71" fmla="*/ 1876425 w 2828810"/>
              <a:gd name="connsiteY71" fmla="*/ 285750 h 1543050"/>
              <a:gd name="connsiteX72" fmla="*/ 1894346 w 2828810"/>
              <a:gd name="connsiteY72" fmla="*/ 277317 h 1543050"/>
              <a:gd name="connsiteX73" fmla="*/ 2295525 w 2828810"/>
              <a:gd name="connsiteY73" fmla="*/ 1714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828810" h="1543050">
                <a:moveTo>
                  <a:pt x="46182" y="606425"/>
                </a:moveTo>
                <a:lnTo>
                  <a:pt x="72428" y="606425"/>
                </a:lnTo>
                <a:lnTo>
                  <a:pt x="36920" y="647179"/>
                </a:lnTo>
                <a:close/>
                <a:moveTo>
                  <a:pt x="2686050" y="0"/>
                </a:moveTo>
                <a:lnTo>
                  <a:pt x="2828810" y="57104"/>
                </a:lnTo>
                <a:lnTo>
                  <a:pt x="2828810" y="818776"/>
                </a:lnTo>
                <a:lnTo>
                  <a:pt x="2733675" y="923925"/>
                </a:lnTo>
                <a:lnTo>
                  <a:pt x="2600325" y="1152525"/>
                </a:lnTo>
                <a:lnTo>
                  <a:pt x="2333625" y="1438275"/>
                </a:lnTo>
                <a:lnTo>
                  <a:pt x="1952625" y="1447800"/>
                </a:lnTo>
                <a:lnTo>
                  <a:pt x="1828800" y="1504950"/>
                </a:lnTo>
                <a:lnTo>
                  <a:pt x="1771650" y="1476375"/>
                </a:lnTo>
                <a:lnTo>
                  <a:pt x="1552575" y="1190625"/>
                </a:lnTo>
                <a:lnTo>
                  <a:pt x="1628775" y="1362075"/>
                </a:lnTo>
                <a:lnTo>
                  <a:pt x="1619250" y="1524000"/>
                </a:lnTo>
                <a:lnTo>
                  <a:pt x="1562100" y="1371600"/>
                </a:lnTo>
                <a:lnTo>
                  <a:pt x="1457325" y="1200150"/>
                </a:lnTo>
                <a:lnTo>
                  <a:pt x="1524000" y="1400175"/>
                </a:lnTo>
                <a:lnTo>
                  <a:pt x="1504950" y="1533525"/>
                </a:lnTo>
                <a:lnTo>
                  <a:pt x="1457325" y="1371600"/>
                </a:lnTo>
                <a:lnTo>
                  <a:pt x="1352550" y="1209675"/>
                </a:lnTo>
                <a:lnTo>
                  <a:pt x="1352550" y="1343025"/>
                </a:lnTo>
                <a:lnTo>
                  <a:pt x="1314450" y="1495425"/>
                </a:lnTo>
                <a:lnTo>
                  <a:pt x="1238250" y="1181100"/>
                </a:lnTo>
                <a:lnTo>
                  <a:pt x="1257300" y="1333500"/>
                </a:lnTo>
                <a:lnTo>
                  <a:pt x="1209675" y="1543050"/>
                </a:lnTo>
                <a:lnTo>
                  <a:pt x="1152525" y="1152525"/>
                </a:lnTo>
                <a:lnTo>
                  <a:pt x="1133475" y="1400175"/>
                </a:lnTo>
                <a:lnTo>
                  <a:pt x="1066800" y="1533525"/>
                </a:lnTo>
                <a:lnTo>
                  <a:pt x="1076325" y="1352550"/>
                </a:lnTo>
                <a:lnTo>
                  <a:pt x="1057275" y="1162050"/>
                </a:lnTo>
                <a:lnTo>
                  <a:pt x="1000125" y="1343025"/>
                </a:lnTo>
                <a:lnTo>
                  <a:pt x="914400" y="1504950"/>
                </a:lnTo>
                <a:lnTo>
                  <a:pt x="962025" y="1276350"/>
                </a:lnTo>
                <a:lnTo>
                  <a:pt x="962025" y="1076325"/>
                </a:lnTo>
                <a:lnTo>
                  <a:pt x="828675" y="1371600"/>
                </a:lnTo>
                <a:lnTo>
                  <a:pt x="828675" y="1285875"/>
                </a:lnTo>
                <a:lnTo>
                  <a:pt x="885825" y="1028700"/>
                </a:lnTo>
                <a:lnTo>
                  <a:pt x="847725" y="1085850"/>
                </a:lnTo>
                <a:lnTo>
                  <a:pt x="781050" y="1304925"/>
                </a:lnTo>
                <a:lnTo>
                  <a:pt x="772725" y="1269962"/>
                </a:lnTo>
                <a:lnTo>
                  <a:pt x="755650" y="1104900"/>
                </a:lnTo>
                <a:lnTo>
                  <a:pt x="776825" y="1045225"/>
                </a:lnTo>
                <a:lnTo>
                  <a:pt x="809625" y="1000125"/>
                </a:lnTo>
                <a:lnTo>
                  <a:pt x="785369" y="1021147"/>
                </a:lnTo>
                <a:lnTo>
                  <a:pt x="790575" y="1006475"/>
                </a:lnTo>
                <a:lnTo>
                  <a:pt x="764071" y="1039606"/>
                </a:lnTo>
                <a:lnTo>
                  <a:pt x="666750" y="1123950"/>
                </a:lnTo>
                <a:lnTo>
                  <a:pt x="714375" y="952500"/>
                </a:lnTo>
                <a:lnTo>
                  <a:pt x="552450" y="1123950"/>
                </a:lnTo>
                <a:lnTo>
                  <a:pt x="695325" y="885825"/>
                </a:lnTo>
                <a:lnTo>
                  <a:pt x="495300" y="1038225"/>
                </a:lnTo>
                <a:lnTo>
                  <a:pt x="571500" y="885825"/>
                </a:lnTo>
                <a:lnTo>
                  <a:pt x="342900" y="962025"/>
                </a:lnTo>
                <a:lnTo>
                  <a:pt x="428625" y="828675"/>
                </a:lnTo>
                <a:lnTo>
                  <a:pt x="257175" y="962025"/>
                </a:lnTo>
                <a:lnTo>
                  <a:pt x="266700" y="933450"/>
                </a:lnTo>
                <a:lnTo>
                  <a:pt x="457200" y="600075"/>
                </a:lnTo>
                <a:lnTo>
                  <a:pt x="381000" y="600075"/>
                </a:lnTo>
                <a:lnTo>
                  <a:pt x="180975" y="695325"/>
                </a:lnTo>
                <a:lnTo>
                  <a:pt x="0" y="809625"/>
                </a:lnTo>
                <a:lnTo>
                  <a:pt x="35007" y="655597"/>
                </a:lnTo>
                <a:lnTo>
                  <a:pt x="254000" y="546100"/>
                </a:lnTo>
                <a:lnTo>
                  <a:pt x="419100" y="498475"/>
                </a:lnTo>
                <a:lnTo>
                  <a:pt x="603250" y="463550"/>
                </a:lnTo>
                <a:lnTo>
                  <a:pt x="790575" y="473075"/>
                </a:lnTo>
                <a:lnTo>
                  <a:pt x="920750" y="473075"/>
                </a:lnTo>
                <a:lnTo>
                  <a:pt x="1158875" y="457200"/>
                </a:lnTo>
                <a:lnTo>
                  <a:pt x="1317625" y="428625"/>
                </a:lnTo>
                <a:lnTo>
                  <a:pt x="1527175" y="400050"/>
                </a:lnTo>
                <a:lnTo>
                  <a:pt x="1768475" y="342900"/>
                </a:lnTo>
                <a:lnTo>
                  <a:pt x="1876425" y="285750"/>
                </a:lnTo>
                <a:lnTo>
                  <a:pt x="1894346" y="277317"/>
                </a:lnTo>
                <a:lnTo>
                  <a:pt x="2295525" y="17145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76FAAE-5065-4C84-BDAF-993C1E1F12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16230" flipH="1">
            <a:off x="871007" y="4445714"/>
            <a:ext cx="3124800" cy="1704505"/>
          </a:xfrm>
          <a:custGeom>
            <a:avLst/>
            <a:gdLst>
              <a:gd name="connsiteX0" fmla="*/ 46182 w 2828810"/>
              <a:gd name="connsiteY0" fmla="*/ 606425 h 1543050"/>
              <a:gd name="connsiteX1" fmla="*/ 72428 w 2828810"/>
              <a:gd name="connsiteY1" fmla="*/ 606425 h 1543050"/>
              <a:gd name="connsiteX2" fmla="*/ 36920 w 2828810"/>
              <a:gd name="connsiteY2" fmla="*/ 647179 h 1543050"/>
              <a:gd name="connsiteX3" fmla="*/ 2686050 w 2828810"/>
              <a:gd name="connsiteY3" fmla="*/ 0 h 1543050"/>
              <a:gd name="connsiteX4" fmla="*/ 2828810 w 2828810"/>
              <a:gd name="connsiteY4" fmla="*/ 57104 h 1543050"/>
              <a:gd name="connsiteX5" fmla="*/ 2828810 w 2828810"/>
              <a:gd name="connsiteY5" fmla="*/ 818776 h 1543050"/>
              <a:gd name="connsiteX6" fmla="*/ 2733675 w 2828810"/>
              <a:gd name="connsiteY6" fmla="*/ 923925 h 1543050"/>
              <a:gd name="connsiteX7" fmla="*/ 2600325 w 2828810"/>
              <a:gd name="connsiteY7" fmla="*/ 1152525 h 1543050"/>
              <a:gd name="connsiteX8" fmla="*/ 2333625 w 2828810"/>
              <a:gd name="connsiteY8" fmla="*/ 1438275 h 1543050"/>
              <a:gd name="connsiteX9" fmla="*/ 1952625 w 2828810"/>
              <a:gd name="connsiteY9" fmla="*/ 1447800 h 1543050"/>
              <a:gd name="connsiteX10" fmla="*/ 1828800 w 2828810"/>
              <a:gd name="connsiteY10" fmla="*/ 1504950 h 1543050"/>
              <a:gd name="connsiteX11" fmla="*/ 1771650 w 2828810"/>
              <a:gd name="connsiteY11" fmla="*/ 1476375 h 1543050"/>
              <a:gd name="connsiteX12" fmla="*/ 1552575 w 2828810"/>
              <a:gd name="connsiteY12" fmla="*/ 1190625 h 1543050"/>
              <a:gd name="connsiteX13" fmla="*/ 1628775 w 2828810"/>
              <a:gd name="connsiteY13" fmla="*/ 1362075 h 1543050"/>
              <a:gd name="connsiteX14" fmla="*/ 1619250 w 2828810"/>
              <a:gd name="connsiteY14" fmla="*/ 1524000 h 1543050"/>
              <a:gd name="connsiteX15" fmla="*/ 1562100 w 2828810"/>
              <a:gd name="connsiteY15" fmla="*/ 1371600 h 1543050"/>
              <a:gd name="connsiteX16" fmla="*/ 1457325 w 2828810"/>
              <a:gd name="connsiteY16" fmla="*/ 1200150 h 1543050"/>
              <a:gd name="connsiteX17" fmla="*/ 1524000 w 2828810"/>
              <a:gd name="connsiteY17" fmla="*/ 1400175 h 1543050"/>
              <a:gd name="connsiteX18" fmla="*/ 1504950 w 2828810"/>
              <a:gd name="connsiteY18" fmla="*/ 1533525 h 1543050"/>
              <a:gd name="connsiteX19" fmla="*/ 1457325 w 2828810"/>
              <a:gd name="connsiteY19" fmla="*/ 1371600 h 1543050"/>
              <a:gd name="connsiteX20" fmla="*/ 1352550 w 2828810"/>
              <a:gd name="connsiteY20" fmla="*/ 1209675 h 1543050"/>
              <a:gd name="connsiteX21" fmla="*/ 1352550 w 2828810"/>
              <a:gd name="connsiteY21" fmla="*/ 1343025 h 1543050"/>
              <a:gd name="connsiteX22" fmla="*/ 1314450 w 2828810"/>
              <a:gd name="connsiteY22" fmla="*/ 1495425 h 1543050"/>
              <a:gd name="connsiteX23" fmla="*/ 1238250 w 2828810"/>
              <a:gd name="connsiteY23" fmla="*/ 1181100 h 1543050"/>
              <a:gd name="connsiteX24" fmla="*/ 1257300 w 2828810"/>
              <a:gd name="connsiteY24" fmla="*/ 1333500 h 1543050"/>
              <a:gd name="connsiteX25" fmla="*/ 1209675 w 2828810"/>
              <a:gd name="connsiteY25" fmla="*/ 1543050 h 1543050"/>
              <a:gd name="connsiteX26" fmla="*/ 1152525 w 2828810"/>
              <a:gd name="connsiteY26" fmla="*/ 1152525 h 1543050"/>
              <a:gd name="connsiteX27" fmla="*/ 1133475 w 2828810"/>
              <a:gd name="connsiteY27" fmla="*/ 1400175 h 1543050"/>
              <a:gd name="connsiteX28" fmla="*/ 1066800 w 2828810"/>
              <a:gd name="connsiteY28" fmla="*/ 1533525 h 1543050"/>
              <a:gd name="connsiteX29" fmla="*/ 1076325 w 2828810"/>
              <a:gd name="connsiteY29" fmla="*/ 1352550 h 1543050"/>
              <a:gd name="connsiteX30" fmla="*/ 1057275 w 2828810"/>
              <a:gd name="connsiteY30" fmla="*/ 1162050 h 1543050"/>
              <a:gd name="connsiteX31" fmla="*/ 1000125 w 2828810"/>
              <a:gd name="connsiteY31" fmla="*/ 1343025 h 1543050"/>
              <a:gd name="connsiteX32" fmla="*/ 914400 w 2828810"/>
              <a:gd name="connsiteY32" fmla="*/ 1504950 h 1543050"/>
              <a:gd name="connsiteX33" fmla="*/ 962025 w 2828810"/>
              <a:gd name="connsiteY33" fmla="*/ 1276350 h 1543050"/>
              <a:gd name="connsiteX34" fmla="*/ 962025 w 2828810"/>
              <a:gd name="connsiteY34" fmla="*/ 1076325 h 1543050"/>
              <a:gd name="connsiteX35" fmla="*/ 828675 w 2828810"/>
              <a:gd name="connsiteY35" fmla="*/ 1371600 h 1543050"/>
              <a:gd name="connsiteX36" fmla="*/ 828675 w 2828810"/>
              <a:gd name="connsiteY36" fmla="*/ 1285875 h 1543050"/>
              <a:gd name="connsiteX37" fmla="*/ 885825 w 2828810"/>
              <a:gd name="connsiteY37" fmla="*/ 1028700 h 1543050"/>
              <a:gd name="connsiteX38" fmla="*/ 847725 w 2828810"/>
              <a:gd name="connsiteY38" fmla="*/ 1085850 h 1543050"/>
              <a:gd name="connsiteX39" fmla="*/ 781050 w 2828810"/>
              <a:gd name="connsiteY39" fmla="*/ 1304925 h 1543050"/>
              <a:gd name="connsiteX40" fmla="*/ 772725 w 2828810"/>
              <a:gd name="connsiteY40" fmla="*/ 1269962 h 1543050"/>
              <a:gd name="connsiteX41" fmla="*/ 755650 w 2828810"/>
              <a:gd name="connsiteY41" fmla="*/ 1104900 h 1543050"/>
              <a:gd name="connsiteX42" fmla="*/ 776825 w 2828810"/>
              <a:gd name="connsiteY42" fmla="*/ 1045225 h 1543050"/>
              <a:gd name="connsiteX43" fmla="*/ 809625 w 2828810"/>
              <a:gd name="connsiteY43" fmla="*/ 1000125 h 1543050"/>
              <a:gd name="connsiteX44" fmla="*/ 785369 w 2828810"/>
              <a:gd name="connsiteY44" fmla="*/ 1021147 h 1543050"/>
              <a:gd name="connsiteX45" fmla="*/ 790575 w 2828810"/>
              <a:gd name="connsiteY45" fmla="*/ 1006475 h 1543050"/>
              <a:gd name="connsiteX46" fmla="*/ 764071 w 2828810"/>
              <a:gd name="connsiteY46" fmla="*/ 1039606 h 1543050"/>
              <a:gd name="connsiteX47" fmla="*/ 666750 w 2828810"/>
              <a:gd name="connsiteY47" fmla="*/ 1123950 h 1543050"/>
              <a:gd name="connsiteX48" fmla="*/ 714375 w 2828810"/>
              <a:gd name="connsiteY48" fmla="*/ 952500 h 1543050"/>
              <a:gd name="connsiteX49" fmla="*/ 552450 w 2828810"/>
              <a:gd name="connsiteY49" fmla="*/ 1123950 h 1543050"/>
              <a:gd name="connsiteX50" fmla="*/ 695325 w 2828810"/>
              <a:gd name="connsiteY50" fmla="*/ 885825 h 1543050"/>
              <a:gd name="connsiteX51" fmla="*/ 495300 w 2828810"/>
              <a:gd name="connsiteY51" fmla="*/ 1038225 h 1543050"/>
              <a:gd name="connsiteX52" fmla="*/ 571500 w 2828810"/>
              <a:gd name="connsiteY52" fmla="*/ 885825 h 1543050"/>
              <a:gd name="connsiteX53" fmla="*/ 342900 w 2828810"/>
              <a:gd name="connsiteY53" fmla="*/ 962025 h 1543050"/>
              <a:gd name="connsiteX54" fmla="*/ 428625 w 2828810"/>
              <a:gd name="connsiteY54" fmla="*/ 828675 h 1543050"/>
              <a:gd name="connsiteX55" fmla="*/ 257175 w 2828810"/>
              <a:gd name="connsiteY55" fmla="*/ 962025 h 1543050"/>
              <a:gd name="connsiteX56" fmla="*/ 266700 w 2828810"/>
              <a:gd name="connsiteY56" fmla="*/ 933450 h 1543050"/>
              <a:gd name="connsiteX57" fmla="*/ 457200 w 2828810"/>
              <a:gd name="connsiteY57" fmla="*/ 600075 h 1543050"/>
              <a:gd name="connsiteX58" fmla="*/ 381000 w 2828810"/>
              <a:gd name="connsiteY58" fmla="*/ 600075 h 1543050"/>
              <a:gd name="connsiteX59" fmla="*/ 180975 w 2828810"/>
              <a:gd name="connsiteY59" fmla="*/ 695325 h 1543050"/>
              <a:gd name="connsiteX60" fmla="*/ 0 w 2828810"/>
              <a:gd name="connsiteY60" fmla="*/ 809625 h 1543050"/>
              <a:gd name="connsiteX61" fmla="*/ 35007 w 2828810"/>
              <a:gd name="connsiteY61" fmla="*/ 655597 h 1543050"/>
              <a:gd name="connsiteX62" fmla="*/ 254000 w 2828810"/>
              <a:gd name="connsiteY62" fmla="*/ 546100 h 1543050"/>
              <a:gd name="connsiteX63" fmla="*/ 419100 w 2828810"/>
              <a:gd name="connsiteY63" fmla="*/ 498475 h 1543050"/>
              <a:gd name="connsiteX64" fmla="*/ 603250 w 2828810"/>
              <a:gd name="connsiteY64" fmla="*/ 463550 h 1543050"/>
              <a:gd name="connsiteX65" fmla="*/ 790575 w 2828810"/>
              <a:gd name="connsiteY65" fmla="*/ 473075 h 1543050"/>
              <a:gd name="connsiteX66" fmla="*/ 920750 w 2828810"/>
              <a:gd name="connsiteY66" fmla="*/ 473075 h 1543050"/>
              <a:gd name="connsiteX67" fmla="*/ 1158875 w 2828810"/>
              <a:gd name="connsiteY67" fmla="*/ 457200 h 1543050"/>
              <a:gd name="connsiteX68" fmla="*/ 1317625 w 2828810"/>
              <a:gd name="connsiteY68" fmla="*/ 428625 h 1543050"/>
              <a:gd name="connsiteX69" fmla="*/ 1527175 w 2828810"/>
              <a:gd name="connsiteY69" fmla="*/ 400050 h 1543050"/>
              <a:gd name="connsiteX70" fmla="*/ 1768475 w 2828810"/>
              <a:gd name="connsiteY70" fmla="*/ 342900 h 1543050"/>
              <a:gd name="connsiteX71" fmla="*/ 1876425 w 2828810"/>
              <a:gd name="connsiteY71" fmla="*/ 285750 h 1543050"/>
              <a:gd name="connsiteX72" fmla="*/ 1894346 w 2828810"/>
              <a:gd name="connsiteY72" fmla="*/ 277317 h 1543050"/>
              <a:gd name="connsiteX73" fmla="*/ 2295525 w 2828810"/>
              <a:gd name="connsiteY73" fmla="*/ 1714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828810" h="1543050">
                <a:moveTo>
                  <a:pt x="46182" y="606425"/>
                </a:moveTo>
                <a:lnTo>
                  <a:pt x="72428" y="606425"/>
                </a:lnTo>
                <a:lnTo>
                  <a:pt x="36920" y="647179"/>
                </a:lnTo>
                <a:close/>
                <a:moveTo>
                  <a:pt x="2686050" y="0"/>
                </a:moveTo>
                <a:lnTo>
                  <a:pt x="2828810" y="57104"/>
                </a:lnTo>
                <a:lnTo>
                  <a:pt x="2828810" y="818776"/>
                </a:lnTo>
                <a:lnTo>
                  <a:pt x="2733675" y="923925"/>
                </a:lnTo>
                <a:lnTo>
                  <a:pt x="2600325" y="1152525"/>
                </a:lnTo>
                <a:lnTo>
                  <a:pt x="2333625" y="1438275"/>
                </a:lnTo>
                <a:lnTo>
                  <a:pt x="1952625" y="1447800"/>
                </a:lnTo>
                <a:lnTo>
                  <a:pt x="1828800" y="1504950"/>
                </a:lnTo>
                <a:lnTo>
                  <a:pt x="1771650" y="1476375"/>
                </a:lnTo>
                <a:lnTo>
                  <a:pt x="1552575" y="1190625"/>
                </a:lnTo>
                <a:lnTo>
                  <a:pt x="1628775" y="1362075"/>
                </a:lnTo>
                <a:lnTo>
                  <a:pt x="1619250" y="1524000"/>
                </a:lnTo>
                <a:lnTo>
                  <a:pt x="1562100" y="1371600"/>
                </a:lnTo>
                <a:lnTo>
                  <a:pt x="1457325" y="1200150"/>
                </a:lnTo>
                <a:lnTo>
                  <a:pt x="1524000" y="1400175"/>
                </a:lnTo>
                <a:lnTo>
                  <a:pt x="1504950" y="1533525"/>
                </a:lnTo>
                <a:lnTo>
                  <a:pt x="1457325" y="1371600"/>
                </a:lnTo>
                <a:lnTo>
                  <a:pt x="1352550" y="1209675"/>
                </a:lnTo>
                <a:lnTo>
                  <a:pt x="1352550" y="1343025"/>
                </a:lnTo>
                <a:lnTo>
                  <a:pt x="1314450" y="1495425"/>
                </a:lnTo>
                <a:lnTo>
                  <a:pt x="1238250" y="1181100"/>
                </a:lnTo>
                <a:lnTo>
                  <a:pt x="1257300" y="1333500"/>
                </a:lnTo>
                <a:lnTo>
                  <a:pt x="1209675" y="1543050"/>
                </a:lnTo>
                <a:lnTo>
                  <a:pt x="1152525" y="1152525"/>
                </a:lnTo>
                <a:lnTo>
                  <a:pt x="1133475" y="1400175"/>
                </a:lnTo>
                <a:lnTo>
                  <a:pt x="1066800" y="1533525"/>
                </a:lnTo>
                <a:lnTo>
                  <a:pt x="1076325" y="1352550"/>
                </a:lnTo>
                <a:lnTo>
                  <a:pt x="1057275" y="1162050"/>
                </a:lnTo>
                <a:lnTo>
                  <a:pt x="1000125" y="1343025"/>
                </a:lnTo>
                <a:lnTo>
                  <a:pt x="914400" y="1504950"/>
                </a:lnTo>
                <a:lnTo>
                  <a:pt x="962025" y="1276350"/>
                </a:lnTo>
                <a:lnTo>
                  <a:pt x="962025" y="1076325"/>
                </a:lnTo>
                <a:lnTo>
                  <a:pt x="828675" y="1371600"/>
                </a:lnTo>
                <a:lnTo>
                  <a:pt x="828675" y="1285875"/>
                </a:lnTo>
                <a:lnTo>
                  <a:pt x="885825" y="1028700"/>
                </a:lnTo>
                <a:lnTo>
                  <a:pt x="847725" y="1085850"/>
                </a:lnTo>
                <a:lnTo>
                  <a:pt x="781050" y="1304925"/>
                </a:lnTo>
                <a:lnTo>
                  <a:pt x="772725" y="1269962"/>
                </a:lnTo>
                <a:lnTo>
                  <a:pt x="755650" y="1104900"/>
                </a:lnTo>
                <a:lnTo>
                  <a:pt x="776825" y="1045225"/>
                </a:lnTo>
                <a:lnTo>
                  <a:pt x="809625" y="1000125"/>
                </a:lnTo>
                <a:lnTo>
                  <a:pt x="785369" y="1021147"/>
                </a:lnTo>
                <a:lnTo>
                  <a:pt x="790575" y="1006475"/>
                </a:lnTo>
                <a:lnTo>
                  <a:pt x="764071" y="1039606"/>
                </a:lnTo>
                <a:lnTo>
                  <a:pt x="666750" y="1123950"/>
                </a:lnTo>
                <a:lnTo>
                  <a:pt x="714375" y="952500"/>
                </a:lnTo>
                <a:lnTo>
                  <a:pt x="552450" y="1123950"/>
                </a:lnTo>
                <a:lnTo>
                  <a:pt x="695325" y="885825"/>
                </a:lnTo>
                <a:lnTo>
                  <a:pt x="495300" y="1038225"/>
                </a:lnTo>
                <a:lnTo>
                  <a:pt x="571500" y="885825"/>
                </a:lnTo>
                <a:lnTo>
                  <a:pt x="342900" y="962025"/>
                </a:lnTo>
                <a:lnTo>
                  <a:pt x="428625" y="828675"/>
                </a:lnTo>
                <a:lnTo>
                  <a:pt x="257175" y="962025"/>
                </a:lnTo>
                <a:lnTo>
                  <a:pt x="266700" y="933450"/>
                </a:lnTo>
                <a:lnTo>
                  <a:pt x="457200" y="600075"/>
                </a:lnTo>
                <a:lnTo>
                  <a:pt x="381000" y="600075"/>
                </a:lnTo>
                <a:lnTo>
                  <a:pt x="180975" y="695325"/>
                </a:lnTo>
                <a:lnTo>
                  <a:pt x="0" y="809625"/>
                </a:lnTo>
                <a:lnTo>
                  <a:pt x="35007" y="655597"/>
                </a:lnTo>
                <a:lnTo>
                  <a:pt x="254000" y="546100"/>
                </a:lnTo>
                <a:lnTo>
                  <a:pt x="419100" y="498475"/>
                </a:lnTo>
                <a:lnTo>
                  <a:pt x="603250" y="463550"/>
                </a:lnTo>
                <a:lnTo>
                  <a:pt x="790575" y="473075"/>
                </a:lnTo>
                <a:lnTo>
                  <a:pt x="920750" y="473075"/>
                </a:lnTo>
                <a:lnTo>
                  <a:pt x="1158875" y="457200"/>
                </a:lnTo>
                <a:lnTo>
                  <a:pt x="1317625" y="428625"/>
                </a:lnTo>
                <a:lnTo>
                  <a:pt x="1527175" y="400050"/>
                </a:lnTo>
                <a:lnTo>
                  <a:pt x="1768475" y="342900"/>
                </a:lnTo>
                <a:lnTo>
                  <a:pt x="1876425" y="285750"/>
                </a:lnTo>
                <a:lnTo>
                  <a:pt x="1894346" y="277317"/>
                </a:lnTo>
                <a:lnTo>
                  <a:pt x="2295525" y="171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96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029 -0.303476 L 0 0 E" pathEditMode="relative" ptsTypes="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6341 -0.474584 L 0 0 E" pathEditMode="relative" ptsTypes="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2CDA0CA-8310-4409-B6A9-9F46FC600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988" y="-9939"/>
            <a:ext cx="3429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54D9050-0843-4CEF-98B1-4B3A42B0071B}"/>
              </a:ext>
            </a:extLst>
          </p:cNvPr>
          <p:cNvCxnSpPr>
            <a:cxnSpLocks/>
          </p:cNvCxnSpPr>
          <p:nvPr/>
        </p:nvCxnSpPr>
        <p:spPr>
          <a:xfrm flipH="1">
            <a:off x="7345180" y="2833141"/>
            <a:ext cx="974361" cy="0"/>
          </a:xfrm>
          <a:prstGeom prst="line">
            <a:avLst/>
          </a:prstGeom>
          <a:ln>
            <a:head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528F537-A849-42AF-B788-5D3B1D008B93}"/>
              </a:ext>
            </a:extLst>
          </p:cNvPr>
          <p:cNvGrpSpPr/>
          <p:nvPr/>
        </p:nvGrpSpPr>
        <p:grpSpPr>
          <a:xfrm>
            <a:off x="8459847" y="2567223"/>
            <a:ext cx="2691859" cy="1600441"/>
            <a:chOff x="4513266" y="1852471"/>
            <a:chExt cx="2709348" cy="1600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2C476EB-7678-40BE-A3BD-A2F6B0A76B41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EB46087-27BA-4AB0-98BA-7476AD5585E5}"/>
                </a:ext>
              </a:extLst>
            </p:cNvPr>
            <p:cNvSpPr txBox="1"/>
            <p:nvPr/>
          </p:nvSpPr>
          <p:spPr>
            <a:xfrm>
              <a:off x="4513267" y="2252583"/>
              <a:ext cx="27093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3497606-227F-4F0F-B484-44DC9AA267EA}"/>
              </a:ext>
            </a:extLst>
          </p:cNvPr>
          <p:cNvGrpSpPr/>
          <p:nvPr/>
        </p:nvGrpSpPr>
        <p:grpSpPr>
          <a:xfrm>
            <a:off x="1653128" y="3429000"/>
            <a:ext cx="2691859" cy="1600441"/>
            <a:chOff x="4513266" y="1852471"/>
            <a:chExt cx="2709348" cy="1600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7C9103F-F810-4D6B-B8F4-9389F643B4C0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D8E60DC-463E-4D45-9153-5A004254ED22}"/>
                </a:ext>
              </a:extLst>
            </p:cNvPr>
            <p:cNvSpPr txBox="1"/>
            <p:nvPr/>
          </p:nvSpPr>
          <p:spPr>
            <a:xfrm>
              <a:off x="4513267" y="2252583"/>
              <a:ext cx="27093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2F4C223-07E0-4217-86AB-1C2B810A3E19}"/>
              </a:ext>
            </a:extLst>
          </p:cNvPr>
          <p:cNvCxnSpPr>
            <a:cxnSpLocks/>
          </p:cNvCxnSpPr>
          <p:nvPr/>
        </p:nvCxnSpPr>
        <p:spPr>
          <a:xfrm>
            <a:off x="3857807" y="3567499"/>
            <a:ext cx="974361" cy="0"/>
          </a:xfrm>
          <a:prstGeom prst="line">
            <a:avLst/>
          </a:prstGeom>
          <a:ln>
            <a:head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F663CB7-4008-4A63-8964-BD7F22C76399}"/>
              </a:ext>
            </a:extLst>
          </p:cNvPr>
          <p:cNvCxnSpPr>
            <a:cxnSpLocks/>
          </p:cNvCxnSpPr>
          <p:nvPr/>
        </p:nvCxnSpPr>
        <p:spPr>
          <a:xfrm flipH="1">
            <a:off x="6410902" y="5141919"/>
            <a:ext cx="974361" cy="0"/>
          </a:xfrm>
          <a:prstGeom prst="line">
            <a:avLst/>
          </a:prstGeom>
          <a:ln>
            <a:head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544E938-2EC9-400B-9507-AD81720FF54E}"/>
              </a:ext>
            </a:extLst>
          </p:cNvPr>
          <p:cNvGrpSpPr/>
          <p:nvPr/>
        </p:nvGrpSpPr>
        <p:grpSpPr>
          <a:xfrm>
            <a:off x="7525569" y="4876001"/>
            <a:ext cx="2691859" cy="1600441"/>
            <a:chOff x="4513266" y="1852471"/>
            <a:chExt cx="2709348" cy="160044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13B2240-72F3-4EC7-8C7A-711F7CF8B827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7576B26-0B8C-47BA-AEEE-E230F652A969}"/>
                </a:ext>
              </a:extLst>
            </p:cNvPr>
            <p:cNvSpPr txBox="1"/>
            <p:nvPr/>
          </p:nvSpPr>
          <p:spPr>
            <a:xfrm>
              <a:off x="4513267" y="2252583"/>
              <a:ext cx="27093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0D59AFD-ADCD-4A3C-8C09-4505C667447B}"/>
              </a:ext>
            </a:extLst>
          </p:cNvPr>
          <p:cNvSpPr txBox="1"/>
          <p:nvPr/>
        </p:nvSpPr>
        <p:spPr>
          <a:xfrm>
            <a:off x="1034321" y="599606"/>
            <a:ext cx="371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4476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357981B-D6BF-42D7-A43F-173D067994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87" y="0"/>
            <a:ext cx="6524625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470279F-AE78-4AE5-96E2-CC32B706AD8C}"/>
              </a:ext>
            </a:extLst>
          </p:cNvPr>
          <p:cNvGrpSpPr/>
          <p:nvPr/>
        </p:nvGrpSpPr>
        <p:grpSpPr>
          <a:xfrm>
            <a:off x="8012382" y="3530600"/>
            <a:ext cx="2691859" cy="1600441"/>
            <a:chOff x="4513266" y="1852471"/>
            <a:chExt cx="2709348" cy="160044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71D2A2F3-0D6E-4970-8BD9-8F5F7DE45A2D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73813E2-D14F-4BF2-8C31-4A08EC9A1793}"/>
                </a:ext>
              </a:extLst>
            </p:cNvPr>
            <p:cNvSpPr txBox="1"/>
            <p:nvPr/>
          </p:nvSpPr>
          <p:spPr>
            <a:xfrm>
              <a:off x="4513267" y="2252583"/>
              <a:ext cx="27093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D9437FB-FC55-40D2-B821-4DC05B3EFB9D}"/>
              </a:ext>
            </a:extLst>
          </p:cNvPr>
          <p:cNvGrpSpPr/>
          <p:nvPr/>
        </p:nvGrpSpPr>
        <p:grpSpPr>
          <a:xfrm>
            <a:off x="1487757" y="2628779"/>
            <a:ext cx="2691859" cy="1600441"/>
            <a:chOff x="4513266" y="1852471"/>
            <a:chExt cx="2709348" cy="160044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3BCDB8E-48E6-4BDB-8D24-7B4D1C22529A}"/>
                </a:ext>
              </a:extLst>
            </p:cNvPr>
            <p:cNvSpPr txBox="1"/>
            <p:nvPr/>
          </p:nvSpPr>
          <p:spPr>
            <a:xfrm>
              <a:off x="4513266" y="1852471"/>
              <a:ext cx="110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关键字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5336664-96C3-42C5-B133-162278D50688}"/>
                </a:ext>
              </a:extLst>
            </p:cNvPr>
            <p:cNvSpPr txBox="1"/>
            <p:nvPr/>
          </p:nvSpPr>
          <p:spPr>
            <a:xfrm>
              <a:off x="4513267" y="2252583"/>
              <a:ext cx="27093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单击此处输入文本。单击此处输入文本，单击此处输入文本。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099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7A4E46D-3C81-4A7C-917A-95689869E5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2493" y="2074920"/>
            <a:ext cx="1959875" cy="25023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9C84BFC-706E-4F83-B036-833A0C1EEF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1148" y="3337256"/>
            <a:ext cx="2214146" cy="28269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482C3D-0AC8-4F49-A048-2A3F987F54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4679" y="503448"/>
            <a:ext cx="1761920" cy="22495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9ECC324-E55A-4A8B-81DD-D4DDC501FE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3011" y="-520262"/>
            <a:ext cx="1614253" cy="206105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7B9735D-C94D-4275-9645-FBD35027B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9140" y="-520262"/>
            <a:ext cx="1761920" cy="22495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247578B-643B-4ECF-AC2E-CE7487340C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4351" y="797796"/>
            <a:ext cx="1959875" cy="25023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3262D09-2AA0-4D9B-85B3-380740634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37153" y="2040363"/>
            <a:ext cx="2214146" cy="282699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2DD7409-FD83-4B2B-880B-34A02B804F2A}"/>
              </a:ext>
            </a:extLst>
          </p:cNvPr>
          <p:cNvSpPr txBox="1"/>
          <p:nvPr/>
        </p:nvSpPr>
        <p:spPr>
          <a:xfrm>
            <a:off x="6059935" y="2745160"/>
            <a:ext cx="40637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单击此处输入文本，单击此处输入文本。单击此处输入文本，单击此处输入文本。单击此处输入文本，单击此处输入文本。单击此处输入文本，单击此处输入文本。单击此处输入文本，单击此处输入文本。</a:t>
            </a:r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B548A09-7BF3-4DFE-A2BB-3CE06167C60F}"/>
              </a:ext>
            </a:extLst>
          </p:cNvPr>
          <p:cNvSpPr txBox="1"/>
          <p:nvPr/>
        </p:nvSpPr>
        <p:spPr>
          <a:xfrm>
            <a:off x="1034322" y="599606"/>
            <a:ext cx="2108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77284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913</Words>
  <Application>Microsoft Office PowerPoint</Application>
  <PresentationFormat>宽屏</PresentationFormat>
  <Paragraphs>84</Paragraphs>
  <Slides>13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PPT小忙人</dc:creator>
  <cp:keywords>www.51pptmoban.com</cp:keywords>
  <cp:lastModifiedBy>YANGS</cp:lastModifiedBy>
  <cp:revision>28</cp:revision>
  <dcterms:created xsi:type="dcterms:W3CDTF">2017-07-13T04:48:21Z</dcterms:created>
  <dcterms:modified xsi:type="dcterms:W3CDTF">2017-08-17T12:53:43Z</dcterms:modified>
</cp:coreProperties>
</file>